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69" r:id="rId4"/>
    <p:sldId id="268" r:id="rId5"/>
    <p:sldId id="263" r:id="rId6"/>
    <p:sldId id="262" r:id="rId7"/>
    <p:sldId id="260" r:id="rId8"/>
    <p:sldId id="256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1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15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D675-2A94-4D59-81A3-8B8A166A1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EFC08-0B26-479F-93B4-CEED1B50C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216F6-32C8-419C-A36E-1300E8F6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381F3-9B9A-4B82-950D-4DC135D0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5A8BF-5F3A-4D25-8A40-8858589D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0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4B20-01ED-41AB-BD85-BEF7F0BF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52B9F-8EC2-4A48-972E-BE164FC86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3B193-9379-4021-8D82-C1547FE1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92159-8C96-4CBA-8858-4ECD04BD0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4F04-9869-45E6-B988-0BABCCE8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0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88AFA-E3F6-4047-B33E-3439871B2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584B7-F8C0-438F-ABCA-4F26F9BB7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070F-066D-48A8-B105-26BAA62B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D6B75-B5B9-45C8-BD05-0359DE6D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E231C-F030-42BD-9992-6B81FC74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7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C4DC-8BC3-4A69-AD29-14D97C79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FA0F-E49C-476E-A9BD-3F6814DE7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7B386-69C7-47B0-8DF9-D2FCB3CD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8FE39-2134-47CA-97DD-E83B4EEF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61EF9-F4CC-49C0-8C37-939C8428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7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AFC3-CAA3-49A9-B529-651571506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53B51-0E5A-434A-A572-3BED8D26E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9451E-2A38-47E3-9988-4BF0DFFE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88C9F-39A8-478A-971C-4DA67B23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F59F0-471A-46D7-8FA4-4286591F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ACCF-1B2B-4208-9A97-E993E26B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E839-A346-4B42-B645-B830CF838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5BA9C-150E-4180-BE1A-52EB3270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6F08C-EDFC-4AE3-A718-898B78DF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9CB8D-6992-4F59-BD07-C83E2780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78A09-CC08-43B3-A8DC-4C1F6615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9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D113-E98A-4CC1-A0CB-676EC135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02557-7AA3-4838-9768-5A13B6B41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C1614-1F83-4B17-9A3F-1DB69C40A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424CD-39FE-40E9-99A0-2112A0108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7959DB-3523-4A70-AB73-6867E057E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9E015-4857-471B-9094-4F166101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44C00-0B00-41CB-BB45-04A5905B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C3F3A-8FB7-44BF-ADAB-BE6DB226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4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AD0CC-41DD-4444-9BA1-D4295E57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F113A-1F57-4B9A-947B-C8A0CC840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2235D-77C6-484F-91CB-98A75085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0CAD4-A9A0-4DEE-9AB2-CC2C0C75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4B92F-B987-42F2-BB40-5B72BF10F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72997-6E0D-44DF-8104-20D25D47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C8B4E-8359-490B-9647-A26BF9E0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1F56F-727D-4D2C-A24B-09792AD9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D28F-1B54-48AA-A707-527AAD368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AD3C9-BEAC-449D-94AE-680C51778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A0041-52B0-4348-8DEE-F98425FD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470FB-C0FA-47E0-B70E-7D7CD536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90DCE-4536-45A5-B77B-B9CC0985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2D892-2436-48A5-A1BF-6EC95B52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996C8-CC95-4FA6-B1AF-0CFD98A4D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6AD2D-3A23-4728-83DC-3ACF991BC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B49C2-BFB6-4A1B-9C2D-091570DE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6AA2-21B8-45F6-B98A-CA219674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06AAF-C654-4533-8C3F-313FF84D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1E429-FF2F-4670-9D4C-9ECE0290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EA9C2-DDBF-4C8D-A81D-3A8637F74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27C4C-B61D-4CD5-8CF7-2C4E733CF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E89F-0D57-4A3B-B9D5-78D62E8C021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A5CAE-2FD6-483D-9C53-F951F88DB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9EEA5-DE33-44B5-B37B-0EB0E8CE0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808D-6786-4BD5-800F-04C7E0BB4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58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7.png"/><Relationship Id="rId18" Type="http://schemas.openxmlformats.org/officeDocument/2006/relationships/image" Target="../media/image302.png"/><Relationship Id="rId26" Type="http://schemas.openxmlformats.org/officeDocument/2006/relationships/image" Target="../media/image310.png"/><Relationship Id="rId39" Type="http://schemas.openxmlformats.org/officeDocument/2006/relationships/image" Target="../media/image323.png"/><Relationship Id="rId21" Type="http://schemas.openxmlformats.org/officeDocument/2006/relationships/image" Target="../media/image305.png"/><Relationship Id="rId34" Type="http://schemas.openxmlformats.org/officeDocument/2006/relationships/image" Target="../media/image318.png"/><Relationship Id="rId42" Type="http://schemas.openxmlformats.org/officeDocument/2006/relationships/image" Target="../media/image326.png"/><Relationship Id="rId47" Type="http://schemas.openxmlformats.org/officeDocument/2006/relationships/image" Target="../media/image331.png"/><Relationship Id="rId50" Type="http://schemas.openxmlformats.org/officeDocument/2006/relationships/image" Target="../media/image334.png"/><Relationship Id="rId7" Type="http://schemas.openxmlformats.org/officeDocument/2006/relationships/image" Target="../media/image291.png"/><Relationship Id="rId2" Type="http://schemas.openxmlformats.org/officeDocument/2006/relationships/image" Target="../media/image286.png"/><Relationship Id="rId16" Type="http://schemas.openxmlformats.org/officeDocument/2006/relationships/image" Target="../media/image300.png"/><Relationship Id="rId29" Type="http://schemas.openxmlformats.org/officeDocument/2006/relationships/image" Target="../media/image313.png"/><Relationship Id="rId11" Type="http://schemas.openxmlformats.org/officeDocument/2006/relationships/image" Target="../media/image295.png"/><Relationship Id="rId24" Type="http://schemas.openxmlformats.org/officeDocument/2006/relationships/image" Target="../media/image308.png"/><Relationship Id="rId32" Type="http://schemas.openxmlformats.org/officeDocument/2006/relationships/image" Target="../media/image316.png"/><Relationship Id="rId37" Type="http://schemas.openxmlformats.org/officeDocument/2006/relationships/image" Target="../media/image321.png"/><Relationship Id="rId40" Type="http://schemas.openxmlformats.org/officeDocument/2006/relationships/image" Target="../media/image324.png"/><Relationship Id="rId45" Type="http://schemas.openxmlformats.org/officeDocument/2006/relationships/image" Target="../media/image329.png"/><Relationship Id="rId5" Type="http://schemas.openxmlformats.org/officeDocument/2006/relationships/image" Target="../media/image289.png"/><Relationship Id="rId15" Type="http://schemas.openxmlformats.org/officeDocument/2006/relationships/image" Target="../media/image299.png"/><Relationship Id="rId23" Type="http://schemas.openxmlformats.org/officeDocument/2006/relationships/image" Target="../media/image307.png"/><Relationship Id="rId28" Type="http://schemas.openxmlformats.org/officeDocument/2006/relationships/image" Target="../media/image312.png"/><Relationship Id="rId36" Type="http://schemas.openxmlformats.org/officeDocument/2006/relationships/image" Target="../media/image320.png"/><Relationship Id="rId49" Type="http://schemas.openxmlformats.org/officeDocument/2006/relationships/image" Target="../media/image333.png"/><Relationship Id="rId10" Type="http://schemas.openxmlformats.org/officeDocument/2006/relationships/image" Target="../media/image294.png"/><Relationship Id="rId19" Type="http://schemas.openxmlformats.org/officeDocument/2006/relationships/image" Target="../media/image303.png"/><Relationship Id="rId31" Type="http://schemas.openxmlformats.org/officeDocument/2006/relationships/image" Target="../media/image315.png"/><Relationship Id="rId44" Type="http://schemas.openxmlformats.org/officeDocument/2006/relationships/image" Target="../media/image328.png"/><Relationship Id="rId4" Type="http://schemas.openxmlformats.org/officeDocument/2006/relationships/image" Target="../media/image288.png"/><Relationship Id="rId9" Type="http://schemas.openxmlformats.org/officeDocument/2006/relationships/image" Target="../media/image293.png"/><Relationship Id="rId14" Type="http://schemas.openxmlformats.org/officeDocument/2006/relationships/image" Target="../media/image298.png"/><Relationship Id="rId22" Type="http://schemas.openxmlformats.org/officeDocument/2006/relationships/image" Target="../media/image306.png"/><Relationship Id="rId27" Type="http://schemas.openxmlformats.org/officeDocument/2006/relationships/image" Target="../media/image311.png"/><Relationship Id="rId30" Type="http://schemas.openxmlformats.org/officeDocument/2006/relationships/image" Target="../media/image314.png"/><Relationship Id="rId35" Type="http://schemas.openxmlformats.org/officeDocument/2006/relationships/image" Target="../media/image319.png"/><Relationship Id="rId43" Type="http://schemas.openxmlformats.org/officeDocument/2006/relationships/image" Target="../media/image327.png"/><Relationship Id="rId48" Type="http://schemas.openxmlformats.org/officeDocument/2006/relationships/image" Target="../media/image332.png"/><Relationship Id="rId8" Type="http://schemas.openxmlformats.org/officeDocument/2006/relationships/image" Target="../media/image292.png"/><Relationship Id="rId3" Type="http://schemas.openxmlformats.org/officeDocument/2006/relationships/image" Target="../media/image287.png"/><Relationship Id="rId12" Type="http://schemas.openxmlformats.org/officeDocument/2006/relationships/image" Target="../media/image296.png"/><Relationship Id="rId17" Type="http://schemas.openxmlformats.org/officeDocument/2006/relationships/image" Target="../media/image301.png"/><Relationship Id="rId25" Type="http://schemas.openxmlformats.org/officeDocument/2006/relationships/image" Target="../media/image309.png"/><Relationship Id="rId33" Type="http://schemas.openxmlformats.org/officeDocument/2006/relationships/image" Target="../media/image317.png"/><Relationship Id="rId38" Type="http://schemas.openxmlformats.org/officeDocument/2006/relationships/image" Target="../media/image322.png"/><Relationship Id="rId46" Type="http://schemas.openxmlformats.org/officeDocument/2006/relationships/image" Target="../media/image330.png"/><Relationship Id="rId20" Type="http://schemas.openxmlformats.org/officeDocument/2006/relationships/image" Target="../media/image304.png"/><Relationship Id="rId41" Type="http://schemas.openxmlformats.org/officeDocument/2006/relationships/image" Target="../media/image3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34" Type="http://schemas.openxmlformats.org/officeDocument/2006/relationships/image" Target="../media/image64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33" Type="http://schemas.openxmlformats.org/officeDocument/2006/relationships/image" Target="../media/image63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29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32" Type="http://schemas.openxmlformats.org/officeDocument/2006/relationships/image" Target="../media/image62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28" Type="http://schemas.openxmlformats.org/officeDocument/2006/relationships/image" Target="../media/image58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31" Type="http://schemas.openxmlformats.org/officeDocument/2006/relationships/image" Target="../media/image61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Relationship Id="rId30" Type="http://schemas.openxmlformats.org/officeDocument/2006/relationships/image" Target="../media/image60.png"/><Relationship Id="rId8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26" Type="http://schemas.openxmlformats.org/officeDocument/2006/relationships/image" Target="../media/image89.png"/><Relationship Id="rId3" Type="http://schemas.openxmlformats.org/officeDocument/2006/relationships/image" Target="../media/image66.png"/><Relationship Id="rId21" Type="http://schemas.openxmlformats.org/officeDocument/2006/relationships/image" Target="../media/image84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5" Type="http://schemas.openxmlformats.org/officeDocument/2006/relationships/image" Target="../media/image88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28" Type="http://schemas.openxmlformats.org/officeDocument/2006/relationships/image" Target="../media/image91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Relationship Id="rId27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18" Type="http://schemas.openxmlformats.org/officeDocument/2006/relationships/image" Target="../media/image108.png"/><Relationship Id="rId26" Type="http://schemas.openxmlformats.org/officeDocument/2006/relationships/image" Target="../media/image116.png"/><Relationship Id="rId3" Type="http://schemas.openxmlformats.org/officeDocument/2006/relationships/image" Target="../media/image93.png"/><Relationship Id="rId21" Type="http://schemas.openxmlformats.org/officeDocument/2006/relationships/image" Target="../media/image111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17" Type="http://schemas.openxmlformats.org/officeDocument/2006/relationships/image" Target="../media/image107.png"/><Relationship Id="rId25" Type="http://schemas.openxmlformats.org/officeDocument/2006/relationships/image" Target="../media/image115.png"/><Relationship Id="rId2" Type="http://schemas.openxmlformats.org/officeDocument/2006/relationships/image" Target="../media/image92.png"/><Relationship Id="rId16" Type="http://schemas.openxmlformats.org/officeDocument/2006/relationships/image" Target="../media/image106.png"/><Relationship Id="rId20" Type="http://schemas.openxmlformats.org/officeDocument/2006/relationships/image" Target="../media/image110.png"/><Relationship Id="rId29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24" Type="http://schemas.openxmlformats.org/officeDocument/2006/relationships/image" Target="../media/image114.png"/><Relationship Id="rId5" Type="http://schemas.openxmlformats.org/officeDocument/2006/relationships/image" Target="../media/image95.png"/><Relationship Id="rId15" Type="http://schemas.openxmlformats.org/officeDocument/2006/relationships/image" Target="../media/image105.png"/><Relationship Id="rId23" Type="http://schemas.openxmlformats.org/officeDocument/2006/relationships/image" Target="../media/image113.png"/><Relationship Id="rId28" Type="http://schemas.openxmlformats.org/officeDocument/2006/relationships/image" Target="../media/image118.png"/><Relationship Id="rId10" Type="http://schemas.openxmlformats.org/officeDocument/2006/relationships/image" Target="../media/image100.png"/><Relationship Id="rId19" Type="http://schemas.openxmlformats.org/officeDocument/2006/relationships/image" Target="../media/image109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Relationship Id="rId22" Type="http://schemas.openxmlformats.org/officeDocument/2006/relationships/image" Target="../media/image112.png"/><Relationship Id="rId27" Type="http://schemas.openxmlformats.org/officeDocument/2006/relationships/image" Target="../media/image117.png"/><Relationship Id="rId30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2.png"/><Relationship Id="rId18" Type="http://schemas.openxmlformats.org/officeDocument/2006/relationships/image" Target="../media/image137.png"/><Relationship Id="rId26" Type="http://schemas.openxmlformats.org/officeDocument/2006/relationships/image" Target="../media/image145.png"/><Relationship Id="rId39" Type="http://schemas.openxmlformats.org/officeDocument/2006/relationships/image" Target="../media/image158.png"/><Relationship Id="rId21" Type="http://schemas.openxmlformats.org/officeDocument/2006/relationships/image" Target="../media/image140.png"/><Relationship Id="rId34" Type="http://schemas.openxmlformats.org/officeDocument/2006/relationships/image" Target="../media/image153.png"/><Relationship Id="rId7" Type="http://schemas.openxmlformats.org/officeDocument/2006/relationships/image" Target="../media/image126.png"/><Relationship Id="rId12" Type="http://schemas.openxmlformats.org/officeDocument/2006/relationships/image" Target="../media/image131.png"/><Relationship Id="rId17" Type="http://schemas.openxmlformats.org/officeDocument/2006/relationships/image" Target="../media/image136.png"/><Relationship Id="rId25" Type="http://schemas.openxmlformats.org/officeDocument/2006/relationships/image" Target="../media/image144.png"/><Relationship Id="rId33" Type="http://schemas.openxmlformats.org/officeDocument/2006/relationships/image" Target="../media/image152.png"/><Relationship Id="rId38" Type="http://schemas.openxmlformats.org/officeDocument/2006/relationships/image" Target="../media/image157.png"/><Relationship Id="rId2" Type="http://schemas.openxmlformats.org/officeDocument/2006/relationships/image" Target="../media/image121.png"/><Relationship Id="rId16" Type="http://schemas.openxmlformats.org/officeDocument/2006/relationships/image" Target="../media/image135.png"/><Relationship Id="rId20" Type="http://schemas.openxmlformats.org/officeDocument/2006/relationships/image" Target="../media/image139.png"/><Relationship Id="rId29" Type="http://schemas.openxmlformats.org/officeDocument/2006/relationships/image" Target="../media/image1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24" Type="http://schemas.openxmlformats.org/officeDocument/2006/relationships/image" Target="../media/image143.png"/><Relationship Id="rId32" Type="http://schemas.openxmlformats.org/officeDocument/2006/relationships/image" Target="../media/image151.png"/><Relationship Id="rId37" Type="http://schemas.openxmlformats.org/officeDocument/2006/relationships/image" Target="../media/image156.png"/><Relationship Id="rId5" Type="http://schemas.openxmlformats.org/officeDocument/2006/relationships/image" Target="../media/image124.png"/><Relationship Id="rId15" Type="http://schemas.openxmlformats.org/officeDocument/2006/relationships/image" Target="../media/image134.png"/><Relationship Id="rId23" Type="http://schemas.openxmlformats.org/officeDocument/2006/relationships/image" Target="../media/image142.png"/><Relationship Id="rId28" Type="http://schemas.openxmlformats.org/officeDocument/2006/relationships/image" Target="../media/image147.png"/><Relationship Id="rId36" Type="http://schemas.openxmlformats.org/officeDocument/2006/relationships/image" Target="../media/image155.png"/><Relationship Id="rId10" Type="http://schemas.openxmlformats.org/officeDocument/2006/relationships/image" Target="../media/image129.png"/><Relationship Id="rId19" Type="http://schemas.openxmlformats.org/officeDocument/2006/relationships/image" Target="../media/image138.png"/><Relationship Id="rId31" Type="http://schemas.openxmlformats.org/officeDocument/2006/relationships/image" Target="../media/image150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Relationship Id="rId14" Type="http://schemas.openxmlformats.org/officeDocument/2006/relationships/image" Target="../media/image133.png"/><Relationship Id="rId22" Type="http://schemas.openxmlformats.org/officeDocument/2006/relationships/image" Target="../media/image141.png"/><Relationship Id="rId27" Type="http://schemas.openxmlformats.org/officeDocument/2006/relationships/image" Target="../media/image146.png"/><Relationship Id="rId30" Type="http://schemas.openxmlformats.org/officeDocument/2006/relationships/image" Target="../media/image149.png"/><Relationship Id="rId35" Type="http://schemas.openxmlformats.org/officeDocument/2006/relationships/image" Target="../media/image154.png"/><Relationship Id="rId8" Type="http://schemas.openxmlformats.org/officeDocument/2006/relationships/image" Target="../media/image127.png"/><Relationship Id="rId3" Type="http://schemas.openxmlformats.org/officeDocument/2006/relationships/image" Target="../media/image12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0.png"/><Relationship Id="rId18" Type="http://schemas.openxmlformats.org/officeDocument/2006/relationships/image" Target="../media/image175.png"/><Relationship Id="rId26" Type="http://schemas.openxmlformats.org/officeDocument/2006/relationships/image" Target="../media/image183.png"/><Relationship Id="rId39" Type="http://schemas.openxmlformats.org/officeDocument/2006/relationships/image" Target="../media/image196.png"/><Relationship Id="rId21" Type="http://schemas.openxmlformats.org/officeDocument/2006/relationships/image" Target="../media/image178.png"/><Relationship Id="rId34" Type="http://schemas.openxmlformats.org/officeDocument/2006/relationships/image" Target="../media/image191.png"/><Relationship Id="rId42" Type="http://schemas.openxmlformats.org/officeDocument/2006/relationships/image" Target="../media/image199.png"/><Relationship Id="rId7" Type="http://schemas.openxmlformats.org/officeDocument/2006/relationships/image" Target="../media/image164.png"/><Relationship Id="rId2" Type="http://schemas.openxmlformats.org/officeDocument/2006/relationships/image" Target="../media/image159.png"/><Relationship Id="rId16" Type="http://schemas.openxmlformats.org/officeDocument/2006/relationships/image" Target="../media/image173.png"/><Relationship Id="rId20" Type="http://schemas.openxmlformats.org/officeDocument/2006/relationships/image" Target="../media/image177.png"/><Relationship Id="rId29" Type="http://schemas.openxmlformats.org/officeDocument/2006/relationships/image" Target="../media/image186.png"/><Relationship Id="rId41" Type="http://schemas.openxmlformats.org/officeDocument/2006/relationships/image" Target="../media/image1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3.png"/><Relationship Id="rId11" Type="http://schemas.openxmlformats.org/officeDocument/2006/relationships/image" Target="../media/image168.png"/><Relationship Id="rId24" Type="http://schemas.openxmlformats.org/officeDocument/2006/relationships/image" Target="../media/image181.png"/><Relationship Id="rId32" Type="http://schemas.openxmlformats.org/officeDocument/2006/relationships/image" Target="../media/image189.png"/><Relationship Id="rId37" Type="http://schemas.openxmlformats.org/officeDocument/2006/relationships/image" Target="../media/image194.png"/><Relationship Id="rId40" Type="http://schemas.openxmlformats.org/officeDocument/2006/relationships/image" Target="../media/image197.png"/><Relationship Id="rId5" Type="http://schemas.openxmlformats.org/officeDocument/2006/relationships/image" Target="../media/image162.png"/><Relationship Id="rId15" Type="http://schemas.openxmlformats.org/officeDocument/2006/relationships/image" Target="../media/image172.png"/><Relationship Id="rId23" Type="http://schemas.openxmlformats.org/officeDocument/2006/relationships/image" Target="../media/image180.png"/><Relationship Id="rId28" Type="http://schemas.openxmlformats.org/officeDocument/2006/relationships/image" Target="../media/image185.png"/><Relationship Id="rId36" Type="http://schemas.openxmlformats.org/officeDocument/2006/relationships/image" Target="../media/image193.png"/><Relationship Id="rId10" Type="http://schemas.openxmlformats.org/officeDocument/2006/relationships/image" Target="../media/image167.png"/><Relationship Id="rId19" Type="http://schemas.openxmlformats.org/officeDocument/2006/relationships/image" Target="../media/image176.png"/><Relationship Id="rId31" Type="http://schemas.openxmlformats.org/officeDocument/2006/relationships/image" Target="../media/image188.png"/><Relationship Id="rId4" Type="http://schemas.openxmlformats.org/officeDocument/2006/relationships/image" Target="../media/image161.png"/><Relationship Id="rId9" Type="http://schemas.openxmlformats.org/officeDocument/2006/relationships/image" Target="../media/image166.png"/><Relationship Id="rId14" Type="http://schemas.openxmlformats.org/officeDocument/2006/relationships/image" Target="../media/image171.png"/><Relationship Id="rId22" Type="http://schemas.openxmlformats.org/officeDocument/2006/relationships/image" Target="../media/image179.png"/><Relationship Id="rId27" Type="http://schemas.openxmlformats.org/officeDocument/2006/relationships/image" Target="../media/image184.png"/><Relationship Id="rId30" Type="http://schemas.openxmlformats.org/officeDocument/2006/relationships/image" Target="../media/image187.png"/><Relationship Id="rId35" Type="http://schemas.openxmlformats.org/officeDocument/2006/relationships/image" Target="../media/image192.png"/><Relationship Id="rId8" Type="http://schemas.openxmlformats.org/officeDocument/2006/relationships/image" Target="../media/image165.png"/><Relationship Id="rId3" Type="http://schemas.openxmlformats.org/officeDocument/2006/relationships/image" Target="../media/image160.png"/><Relationship Id="rId12" Type="http://schemas.openxmlformats.org/officeDocument/2006/relationships/image" Target="../media/image169.png"/><Relationship Id="rId17" Type="http://schemas.openxmlformats.org/officeDocument/2006/relationships/image" Target="../media/image174.png"/><Relationship Id="rId25" Type="http://schemas.openxmlformats.org/officeDocument/2006/relationships/image" Target="../media/image182.png"/><Relationship Id="rId33" Type="http://schemas.openxmlformats.org/officeDocument/2006/relationships/image" Target="../media/image190.png"/><Relationship Id="rId38" Type="http://schemas.openxmlformats.org/officeDocument/2006/relationships/image" Target="../media/image195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1.png"/><Relationship Id="rId18" Type="http://schemas.openxmlformats.org/officeDocument/2006/relationships/image" Target="../media/image216.png"/><Relationship Id="rId26" Type="http://schemas.openxmlformats.org/officeDocument/2006/relationships/image" Target="../media/image224.png"/><Relationship Id="rId39" Type="http://schemas.openxmlformats.org/officeDocument/2006/relationships/image" Target="../media/image237.png"/><Relationship Id="rId21" Type="http://schemas.openxmlformats.org/officeDocument/2006/relationships/image" Target="../media/image219.png"/><Relationship Id="rId34" Type="http://schemas.openxmlformats.org/officeDocument/2006/relationships/image" Target="../media/image232.png"/><Relationship Id="rId42" Type="http://schemas.openxmlformats.org/officeDocument/2006/relationships/image" Target="../media/image240.png"/><Relationship Id="rId7" Type="http://schemas.openxmlformats.org/officeDocument/2006/relationships/image" Target="../media/image205.png"/><Relationship Id="rId2" Type="http://schemas.openxmlformats.org/officeDocument/2006/relationships/image" Target="../media/image200.png"/><Relationship Id="rId16" Type="http://schemas.openxmlformats.org/officeDocument/2006/relationships/image" Target="../media/image214.png"/><Relationship Id="rId29" Type="http://schemas.openxmlformats.org/officeDocument/2006/relationships/image" Target="../media/image2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4.png"/><Relationship Id="rId11" Type="http://schemas.openxmlformats.org/officeDocument/2006/relationships/image" Target="../media/image209.png"/><Relationship Id="rId24" Type="http://schemas.openxmlformats.org/officeDocument/2006/relationships/image" Target="../media/image222.png"/><Relationship Id="rId32" Type="http://schemas.openxmlformats.org/officeDocument/2006/relationships/image" Target="../media/image230.png"/><Relationship Id="rId37" Type="http://schemas.openxmlformats.org/officeDocument/2006/relationships/image" Target="../media/image235.png"/><Relationship Id="rId40" Type="http://schemas.openxmlformats.org/officeDocument/2006/relationships/image" Target="../media/image238.png"/><Relationship Id="rId45" Type="http://schemas.openxmlformats.org/officeDocument/2006/relationships/image" Target="../media/image243.png"/><Relationship Id="rId5" Type="http://schemas.openxmlformats.org/officeDocument/2006/relationships/image" Target="../media/image203.png"/><Relationship Id="rId15" Type="http://schemas.openxmlformats.org/officeDocument/2006/relationships/image" Target="../media/image213.png"/><Relationship Id="rId23" Type="http://schemas.openxmlformats.org/officeDocument/2006/relationships/image" Target="../media/image221.png"/><Relationship Id="rId28" Type="http://schemas.openxmlformats.org/officeDocument/2006/relationships/image" Target="../media/image226.png"/><Relationship Id="rId36" Type="http://schemas.openxmlformats.org/officeDocument/2006/relationships/image" Target="../media/image234.png"/><Relationship Id="rId10" Type="http://schemas.openxmlformats.org/officeDocument/2006/relationships/image" Target="../media/image208.png"/><Relationship Id="rId19" Type="http://schemas.openxmlformats.org/officeDocument/2006/relationships/image" Target="../media/image217.png"/><Relationship Id="rId31" Type="http://schemas.openxmlformats.org/officeDocument/2006/relationships/image" Target="../media/image229.png"/><Relationship Id="rId44" Type="http://schemas.openxmlformats.org/officeDocument/2006/relationships/image" Target="../media/image242.png"/><Relationship Id="rId4" Type="http://schemas.openxmlformats.org/officeDocument/2006/relationships/image" Target="../media/image202.png"/><Relationship Id="rId9" Type="http://schemas.openxmlformats.org/officeDocument/2006/relationships/image" Target="../media/image207.png"/><Relationship Id="rId14" Type="http://schemas.openxmlformats.org/officeDocument/2006/relationships/image" Target="../media/image212.png"/><Relationship Id="rId22" Type="http://schemas.openxmlformats.org/officeDocument/2006/relationships/image" Target="../media/image220.png"/><Relationship Id="rId27" Type="http://schemas.openxmlformats.org/officeDocument/2006/relationships/image" Target="../media/image225.png"/><Relationship Id="rId30" Type="http://schemas.openxmlformats.org/officeDocument/2006/relationships/image" Target="../media/image228.png"/><Relationship Id="rId35" Type="http://schemas.openxmlformats.org/officeDocument/2006/relationships/image" Target="../media/image233.png"/><Relationship Id="rId43" Type="http://schemas.openxmlformats.org/officeDocument/2006/relationships/image" Target="../media/image241.png"/><Relationship Id="rId8" Type="http://schemas.openxmlformats.org/officeDocument/2006/relationships/image" Target="../media/image206.png"/><Relationship Id="rId3" Type="http://schemas.openxmlformats.org/officeDocument/2006/relationships/image" Target="../media/image201.png"/><Relationship Id="rId12" Type="http://schemas.openxmlformats.org/officeDocument/2006/relationships/image" Target="../media/image210.png"/><Relationship Id="rId17" Type="http://schemas.openxmlformats.org/officeDocument/2006/relationships/image" Target="../media/image215.png"/><Relationship Id="rId25" Type="http://schemas.openxmlformats.org/officeDocument/2006/relationships/image" Target="../media/image223.png"/><Relationship Id="rId33" Type="http://schemas.openxmlformats.org/officeDocument/2006/relationships/image" Target="../media/image231.png"/><Relationship Id="rId38" Type="http://schemas.openxmlformats.org/officeDocument/2006/relationships/image" Target="../media/image236.png"/><Relationship Id="rId46" Type="http://schemas.openxmlformats.org/officeDocument/2006/relationships/image" Target="../media/image244.png"/><Relationship Id="rId20" Type="http://schemas.openxmlformats.org/officeDocument/2006/relationships/image" Target="../media/image218.png"/><Relationship Id="rId41" Type="http://schemas.openxmlformats.org/officeDocument/2006/relationships/image" Target="../media/image239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6.png"/><Relationship Id="rId18" Type="http://schemas.openxmlformats.org/officeDocument/2006/relationships/image" Target="../media/image261.png"/><Relationship Id="rId26" Type="http://schemas.openxmlformats.org/officeDocument/2006/relationships/image" Target="../media/image269.png"/><Relationship Id="rId39" Type="http://schemas.openxmlformats.org/officeDocument/2006/relationships/image" Target="../media/image282.png"/><Relationship Id="rId21" Type="http://schemas.openxmlformats.org/officeDocument/2006/relationships/image" Target="../media/image264.png"/><Relationship Id="rId34" Type="http://schemas.openxmlformats.org/officeDocument/2006/relationships/image" Target="../media/image277.png"/><Relationship Id="rId42" Type="http://schemas.openxmlformats.org/officeDocument/2006/relationships/image" Target="../media/image285.png"/><Relationship Id="rId7" Type="http://schemas.openxmlformats.org/officeDocument/2006/relationships/image" Target="../media/image250.png"/><Relationship Id="rId2" Type="http://schemas.openxmlformats.org/officeDocument/2006/relationships/image" Target="../media/image245.png"/><Relationship Id="rId16" Type="http://schemas.openxmlformats.org/officeDocument/2006/relationships/image" Target="../media/image259.png"/><Relationship Id="rId20" Type="http://schemas.openxmlformats.org/officeDocument/2006/relationships/image" Target="../media/image263.png"/><Relationship Id="rId29" Type="http://schemas.openxmlformats.org/officeDocument/2006/relationships/image" Target="../media/image272.png"/><Relationship Id="rId41" Type="http://schemas.openxmlformats.org/officeDocument/2006/relationships/image" Target="../media/image2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9.png"/><Relationship Id="rId11" Type="http://schemas.openxmlformats.org/officeDocument/2006/relationships/image" Target="../media/image254.png"/><Relationship Id="rId24" Type="http://schemas.openxmlformats.org/officeDocument/2006/relationships/image" Target="../media/image267.png"/><Relationship Id="rId32" Type="http://schemas.openxmlformats.org/officeDocument/2006/relationships/image" Target="../media/image275.png"/><Relationship Id="rId37" Type="http://schemas.openxmlformats.org/officeDocument/2006/relationships/image" Target="../media/image280.png"/><Relationship Id="rId40" Type="http://schemas.openxmlformats.org/officeDocument/2006/relationships/image" Target="../media/image283.png"/><Relationship Id="rId5" Type="http://schemas.openxmlformats.org/officeDocument/2006/relationships/image" Target="../media/image248.png"/><Relationship Id="rId15" Type="http://schemas.openxmlformats.org/officeDocument/2006/relationships/image" Target="../media/image258.png"/><Relationship Id="rId23" Type="http://schemas.openxmlformats.org/officeDocument/2006/relationships/image" Target="../media/image266.png"/><Relationship Id="rId28" Type="http://schemas.openxmlformats.org/officeDocument/2006/relationships/image" Target="../media/image271.png"/><Relationship Id="rId36" Type="http://schemas.openxmlformats.org/officeDocument/2006/relationships/image" Target="../media/image279.png"/><Relationship Id="rId10" Type="http://schemas.openxmlformats.org/officeDocument/2006/relationships/image" Target="../media/image253.png"/><Relationship Id="rId19" Type="http://schemas.openxmlformats.org/officeDocument/2006/relationships/image" Target="../media/image262.png"/><Relationship Id="rId31" Type="http://schemas.openxmlformats.org/officeDocument/2006/relationships/image" Target="../media/image274.png"/><Relationship Id="rId4" Type="http://schemas.openxmlformats.org/officeDocument/2006/relationships/image" Target="../media/image247.png"/><Relationship Id="rId9" Type="http://schemas.openxmlformats.org/officeDocument/2006/relationships/image" Target="../media/image252.png"/><Relationship Id="rId14" Type="http://schemas.openxmlformats.org/officeDocument/2006/relationships/image" Target="../media/image257.png"/><Relationship Id="rId22" Type="http://schemas.openxmlformats.org/officeDocument/2006/relationships/image" Target="../media/image265.png"/><Relationship Id="rId27" Type="http://schemas.openxmlformats.org/officeDocument/2006/relationships/image" Target="../media/image270.png"/><Relationship Id="rId30" Type="http://schemas.openxmlformats.org/officeDocument/2006/relationships/image" Target="../media/image273.png"/><Relationship Id="rId35" Type="http://schemas.openxmlformats.org/officeDocument/2006/relationships/image" Target="../media/image278.png"/><Relationship Id="rId8" Type="http://schemas.openxmlformats.org/officeDocument/2006/relationships/image" Target="../media/image251.png"/><Relationship Id="rId3" Type="http://schemas.openxmlformats.org/officeDocument/2006/relationships/image" Target="../media/image246.png"/><Relationship Id="rId12" Type="http://schemas.openxmlformats.org/officeDocument/2006/relationships/image" Target="../media/image255.png"/><Relationship Id="rId17" Type="http://schemas.openxmlformats.org/officeDocument/2006/relationships/image" Target="../media/image260.png"/><Relationship Id="rId25" Type="http://schemas.openxmlformats.org/officeDocument/2006/relationships/image" Target="../media/image268.png"/><Relationship Id="rId33" Type="http://schemas.openxmlformats.org/officeDocument/2006/relationships/image" Target="../media/image276.png"/><Relationship Id="rId38" Type="http://schemas.openxmlformats.org/officeDocument/2006/relationships/image" Target="../media/image2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rossword, text, indoor, public&#10;&#10;Description automatically generated">
            <a:extLst>
              <a:ext uri="{FF2B5EF4-FFF2-40B4-BE49-F238E27FC236}">
                <a16:creationId xmlns:a16="http://schemas.microsoft.com/office/drawing/2014/main" id="{C7DF742F-FF3E-4D40-8E2D-187594721E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1380" cy="68580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BDA36B-45DB-4F91-BAF3-BE477C236C2F}"/>
              </a:ext>
            </a:extLst>
          </p:cNvPr>
          <p:cNvSpPr txBox="1"/>
          <p:nvPr/>
        </p:nvSpPr>
        <p:spPr>
          <a:xfrm>
            <a:off x="310" y="2040900"/>
            <a:ext cx="12191380" cy="24006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en-GB" sz="15000" b="1" spc="460" dirty="0">
                <a:ln w="123825">
                  <a:solidFill>
                    <a:schemeClr val="bg1"/>
                  </a:solidFill>
                </a:ln>
                <a:effectLst>
                  <a:glow rad="228600">
                    <a:schemeClr val="tx1"/>
                  </a:glow>
                </a:effectLst>
              </a:rPr>
              <a:t>CROSSFILL</a:t>
            </a:r>
          </a:p>
        </p:txBody>
      </p:sp>
    </p:spTree>
    <p:extLst>
      <p:ext uri="{BB962C8B-B14F-4D97-AF65-F5344CB8AC3E}">
        <p14:creationId xmlns:p14="http://schemas.microsoft.com/office/powerpoint/2010/main" val="249315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343">
            <a:extLst>
              <a:ext uri="{FF2B5EF4-FFF2-40B4-BE49-F238E27FC236}">
                <a16:creationId xmlns:a16="http://schemas.microsoft.com/office/drawing/2014/main" id="{87703BF7-3E62-453F-963A-C0C77B247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001" y="1383615"/>
            <a:ext cx="4041998" cy="4090771"/>
          </a:xfrm>
          <a:prstGeom prst="rect">
            <a:avLst/>
          </a:prstGeom>
        </p:spPr>
      </p:pic>
      <p:pic>
        <p:nvPicPr>
          <p:cNvPr id="323" name="Picture 322">
            <a:extLst>
              <a:ext uri="{FF2B5EF4-FFF2-40B4-BE49-F238E27FC236}">
                <a16:creationId xmlns:a16="http://schemas.microsoft.com/office/drawing/2014/main" id="{44740BC4-B87A-4D52-9A60-311282C4C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532" y="1081976"/>
            <a:ext cx="1932599" cy="499915"/>
          </a:xfrm>
          <a:prstGeom prst="rect">
            <a:avLst/>
          </a:prstGeom>
        </p:spPr>
      </p:pic>
      <p:pic>
        <p:nvPicPr>
          <p:cNvPr id="325" name="Picture 324">
            <a:extLst>
              <a:ext uri="{FF2B5EF4-FFF2-40B4-BE49-F238E27FC236}">
                <a16:creationId xmlns:a16="http://schemas.microsoft.com/office/drawing/2014/main" id="{2516D899-D8D3-474A-978A-D15DADA8CD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020" y="95527"/>
            <a:ext cx="420660" cy="1530229"/>
          </a:xfrm>
          <a:prstGeom prst="rect">
            <a:avLst/>
          </a:prstGeom>
        </p:spPr>
      </p:pic>
      <p:pic>
        <p:nvPicPr>
          <p:cNvPr id="327" name="Picture 326">
            <a:extLst>
              <a:ext uri="{FF2B5EF4-FFF2-40B4-BE49-F238E27FC236}">
                <a16:creationId xmlns:a16="http://schemas.microsoft.com/office/drawing/2014/main" id="{D1140BC8-8F2F-4DB3-BBD3-268CE9B670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921" y="95527"/>
            <a:ext cx="438950" cy="1530229"/>
          </a:xfrm>
          <a:prstGeom prst="rect">
            <a:avLst/>
          </a:prstGeom>
        </p:spPr>
      </p:pic>
      <p:pic>
        <p:nvPicPr>
          <p:cNvPr id="335" name="Picture 334">
            <a:extLst>
              <a:ext uri="{FF2B5EF4-FFF2-40B4-BE49-F238E27FC236}">
                <a16:creationId xmlns:a16="http://schemas.microsoft.com/office/drawing/2014/main" id="{640C0BDB-D7C4-4762-918E-555FF6789D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0102" y="5116212"/>
            <a:ext cx="902286" cy="493819"/>
          </a:xfrm>
          <a:prstGeom prst="rect">
            <a:avLst/>
          </a:prstGeom>
        </p:spPr>
      </p:pic>
      <p:pic>
        <p:nvPicPr>
          <p:cNvPr id="337" name="Picture 336">
            <a:extLst>
              <a:ext uri="{FF2B5EF4-FFF2-40B4-BE49-F238E27FC236}">
                <a16:creationId xmlns:a16="http://schemas.microsoft.com/office/drawing/2014/main" id="{AAB030C0-2882-426B-978D-700628D53E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9237" y="1755517"/>
            <a:ext cx="445047" cy="3066554"/>
          </a:xfrm>
          <a:prstGeom prst="rect">
            <a:avLst/>
          </a:prstGeom>
        </p:spPr>
      </p:pic>
      <p:pic>
        <p:nvPicPr>
          <p:cNvPr id="339" name="Picture 338">
            <a:extLst>
              <a:ext uri="{FF2B5EF4-FFF2-40B4-BE49-F238E27FC236}">
                <a16:creationId xmlns:a16="http://schemas.microsoft.com/office/drawing/2014/main" id="{1DA47B9E-F7B6-47CB-B5FC-B100CB8079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2112" y="95527"/>
            <a:ext cx="402371" cy="1530229"/>
          </a:xfrm>
          <a:prstGeom prst="rect">
            <a:avLst/>
          </a:prstGeom>
        </p:spPr>
      </p:pic>
      <p:pic>
        <p:nvPicPr>
          <p:cNvPr id="377" name="Picture 376">
            <a:extLst>
              <a:ext uri="{FF2B5EF4-FFF2-40B4-BE49-F238E27FC236}">
                <a16:creationId xmlns:a16="http://schemas.microsoft.com/office/drawing/2014/main" id="{BD8B06AA-303A-48C8-B2C2-78F800AA37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65162" y="2444484"/>
            <a:ext cx="1432684" cy="499915"/>
          </a:xfrm>
          <a:prstGeom prst="rect">
            <a:avLst/>
          </a:prstGeom>
        </p:spPr>
      </p:pic>
      <p:pic>
        <p:nvPicPr>
          <p:cNvPr id="379" name="Picture 378">
            <a:extLst>
              <a:ext uri="{FF2B5EF4-FFF2-40B4-BE49-F238E27FC236}">
                <a16:creationId xmlns:a16="http://schemas.microsoft.com/office/drawing/2014/main" id="{B790F042-0580-4529-A85A-CE0533FFB0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22724" y="95527"/>
            <a:ext cx="426757" cy="1530229"/>
          </a:xfrm>
          <a:prstGeom prst="rect">
            <a:avLst/>
          </a:prstGeom>
        </p:spPr>
      </p:pic>
      <p:pic>
        <p:nvPicPr>
          <p:cNvPr id="381" name="Picture 380">
            <a:extLst>
              <a:ext uri="{FF2B5EF4-FFF2-40B4-BE49-F238E27FC236}">
                <a16:creationId xmlns:a16="http://schemas.microsoft.com/office/drawing/2014/main" id="{67EE1739-1412-4F66-9B3E-2CF4DD1CAD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30102" y="5522764"/>
            <a:ext cx="914479" cy="499915"/>
          </a:xfrm>
          <a:prstGeom prst="rect">
            <a:avLst/>
          </a:prstGeom>
        </p:spPr>
      </p:pic>
      <p:pic>
        <p:nvPicPr>
          <p:cNvPr id="395" name="Picture 394">
            <a:extLst>
              <a:ext uri="{FF2B5EF4-FFF2-40B4-BE49-F238E27FC236}">
                <a16:creationId xmlns:a16="http://schemas.microsoft.com/office/drawing/2014/main" id="{D9909E52-FC68-40E7-AB63-4436D8F3E8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7724" y="5057361"/>
            <a:ext cx="420660" cy="1012024"/>
          </a:xfrm>
          <a:prstGeom prst="rect">
            <a:avLst/>
          </a:prstGeom>
        </p:spPr>
      </p:pic>
      <p:pic>
        <p:nvPicPr>
          <p:cNvPr id="397" name="Picture 396">
            <a:extLst>
              <a:ext uri="{FF2B5EF4-FFF2-40B4-BE49-F238E27FC236}">
                <a16:creationId xmlns:a16="http://schemas.microsoft.com/office/drawing/2014/main" id="{F6FC1927-BC6E-43E0-BAFA-A867A1D8FEF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0102" y="4698837"/>
            <a:ext cx="920576" cy="493819"/>
          </a:xfrm>
          <a:prstGeom prst="rect">
            <a:avLst/>
          </a:prstGeom>
        </p:spPr>
      </p:pic>
      <p:pic>
        <p:nvPicPr>
          <p:cNvPr id="399" name="Picture 398">
            <a:extLst>
              <a:ext uri="{FF2B5EF4-FFF2-40B4-BE49-F238E27FC236}">
                <a16:creationId xmlns:a16="http://schemas.microsoft.com/office/drawing/2014/main" id="{8D0E8CCE-85C7-4284-A9F4-20BA2982EF1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58398" y="5070869"/>
            <a:ext cx="914479" cy="499915"/>
          </a:xfrm>
          <a:prstGeom prst="rect">
            <a:avLst/>
          </a:prstGeom>
        </p:spPr>
      </p:pic>
      <p:pic>
        <p:nvPicPr>
          <p:cNvPr id="401" name="Picture 400">
            <a:extLst>
              <a:ext uri="{FF2B5EF4-FFF2-40B4-BE49-F238E27FC236}">
                <a16:creationId xmlns:a16="http://schemas.microsoft.com/office/drawing/2014/main" id="{BE01BF39-45FA-4121-B05C-7875826C958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00541" y="5057361"/>
            <a:ext cx="402371" cy="1012024"/>
          </a:xfrm>
          <a:prstGeom prst="rect">
            <a:avLst/>
          </a:prstGeom>
        </p:spPr>
      </p:pic>
      <p:pic>
        <p:nvPicPr>
          <p:cNvPr id="415" name="Picture 414">
            <a:extLst>
              <a:ext uri="{FF2B5EF4-FFF2-40B4-BE49-F238E27FC236}">
                <a16:creationId xmlns:a16="http://schemas.microsoft.com/office/drawing/2014/main" id="{E0E8DDDF-631D-4849-B4DE-4BFDD3331F2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07886" y="5057361"/>
            <a:ext cx="420660" cy="1012024"/>
          </a:xfrm>
          <a:prstGeom prst="rect">
            <a:avLst/>
          </a:prstGeom>
        </p:spPr>
      </p:pic>
      <p:pic>
        <p:nvPicPr>
          <p:cNvPr id="435" name="Picture 434">
            <a:extLst>
              <a:ext uri="{FF2B5EF4-FFF2-40B4-BE49-F238E27FC236}">
                <a16:creationId xmlns:a16="http://schemas.microsoft.com/office/drawing/2014/main" id="{0941DA40-D320-4F82-B4D7-C30ACA83B13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71259" y="2838715"/>
            <a:ext cx="1420491" cy="499915"/>
          </a:xfrm>
          <a:prstGeom prst="rect">
            <a:avLst/>
          </a:prstGeom>
        </p:spPr>
      </p:pic>
      <p:pic>
        <p:nvPicPr>
          <p:cNvPr id="437" name="Picture 436">
            <a:extLst>
              <a:ext uri="{FF2B5EF4-FFF2-40B4-BE49-F238E27FC236}">
                <a16:creationId xmlns:a16="http://schemas.microsoft.com/office/drawing/2014/main" id="{21B8288C-6917-49CC-A2E6-0945274D1B8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45069" y="5057361"/>
            <a:ext cx="420660" cy="1012024"/>
          </a:xfrm>
          <a:prstGeom prst="rect">
            <a:avLst/>
          </a:prstGeom>
        </p:spPr>
      </p:pic>
      <p:pic>
        <p:nvPicPr>
          <p:cNvPr id="439" name="Picture 438">
            <a:extLst>
              <a:ext uri="{FF2B5EF4-FFF2-40B4-BE49-F238E27FC236}">
                <a16:creationId xmlns:a16="http://schemas.microsoft.com/office/drawing/2014/main" id="{C550CD52-2C63-40F9-BFF1-FAEA288BAAE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208929" y="3230414"/>
            <a:ext cx="1432684" cy="493819"/>
          </a:xfrm>
          <a:prstGeom prst="rect">
            <a:avLst/>
          </a:prstGeom>
        </p:spPr>
      </p:pic>
      <p:pic>
        <p:nvPicPr>
          <p:cNvPr id="441" name="Picture 440">
            <a:extLst>
              <a:ext uri="{FF2B5EF4-FFF2-40B4-BE49-F238E27FC236}">
                <a16:creationId xmlns:a16="http://schemas.microsoft.com/office/drawing/2014/main" id="{DC4923C0-7BF8-40F0-B100-04151CFFA4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499507" y="2264577"/>
            <a:ext cx="426757" cy="2042337"/>
          </a:xfrm>
          <a:prstGeom prst="rect">
            <a:avLst/>
          </a:prstGeom>
        </p:spPr>
      </p:pic>
      <p:pic>
        <p:nvPicPr>
          <p:cNvPr id="453" name="Picture 452">
            <a:extLst>
              <a:ext uri="{FF2B5EF4-FFF2-40B4-BE49-F238E27FC236}">
                <a16:creationId xmlns:a16="http://schemas.microsoft.com/office/drawing/2014/main" id="{7BDFDCD3-7193-4226-B56F-DA1F795159B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70703" y="5057361"/>
            <a:ext cx="438950" cy="1012024"/>
          </a:xfrm>
          <a:prstGeom prst="rect">
            <a:avLst/>
          </a:prstGeom>
        </p:spPr>
      </p:pic>
      <p:pic>
        <p:nvPicPr>
          <p:cNvPr id="469" name="Picture 468">
            <a:extLst>
              <a:ext uri="{FF2B5EF4-FFF2-40B4-BE49-F238E27FC236}">
                <a16:creationId xmlns:a16="http://schemas.microsoft.com/office/drawing/2014/main" id="{A687DD42-0B98-4403-BE9D-98872994944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620327" y="116768"/>
            <a:ext cx="2969009" cy="499915"/>
          </a:xfrm>
          <a:prstGeom prst="rect">
            <a:avLst/>
          </a:prstGeom>
        </p:spPr>
      </p:pic>
      <p:pic>
        <p:nvPicPr>
          <p:cNvPr id="501" name="Picture 500">
            <a:extLst>
              <a:ext uri="{FF2B5EF4-FFF2-40B4-BE49-F238E27FC236}">
                <a16:creationId xmlns:a16="http://schemas.microsoft.com/office/drawing/2014/main" id="{A5D8187D-DDFE-43CA-8163-A967D40537A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803012" y="4659591"/>
            <a:ext cx="969348" cy="499915"/>
          </a:xfrm>
          <a:prstGeom prst="rect">
            <a:avLst/>
          </a:prstGeom>
        </p:spPr>
      </p:pic>
      <p:pic>
        <p:nvPicPr>
          <p:cNvPr id="521" name="Picture 520">
            <a:extLst>
              <a:ext uri="{FF2B5EF4-FFF2-40B4-BE49-F238E27FC236}">
                <a16:creationId xmlns:a16="http://schemas.microsoft.com/office/drawing/2014/main" id="{26C16961-57A0-46A4-904C-9E380506E63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96045" y="1758566"/>
            <a:ext cx="445047" cy="3060457"/>
          </a:xfrm>
          <a:prstGeom prst="rect">
            <a:avLst/>
          </a:prstGeom>
        </p:spPr>
      </p:pic>
      <p:pic>
        <p:nvPicPr>
          <p:cNvPr id="545" name="Picture 544">
            <a:extLst>
              <a:ext uri="{FF2B5EF4-FFF2-40B4-BE49-F238E27FC236}">
                <a16:creationId xmlns:a16="http://schemas.microsoft.com/office/drawing/2014/main" id="{A0AFF98A-7EC4-42F4-B7A7-5667710F575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897722" y="95527"/>
            <a:ext cx="481626" cy="1518036"/>
          </a:xfrm>
          <a:prstGeom prst="rect">
            <a:avLst/>
          </a:prstGeom>
        </p:spPr>
      </p:pic>
      <p:pic>
        <p:nvPicPr>
          <p:cNvPr id="547" name="Picture 546">
            <a:extLst>
              <a:ext uri="{FF2B5EF4-FFF2-40B4-BE49-F238E27FC236}">
                <a16:creationId xmlns:a16="http://schemas.microsoft.com/office/drawing/2014/main" id="{C084DAC4-92D7-49B0-8619-AD69837C64A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571259" y="3232946"/>
            <a:ext cx="1420491" cy="493819"/>
          </a:xfrm>
          <a:prstGeom prst="rect">
            <a:avLst/>
          </a:prstGeom>
        </p:spPr>
      </p:pic>
      <p:pic>
        <p:nvPicPr>
          <p:cNvPr id="551" name="Picture 550">
            <a:extLst>
              <a:ext uri="{FF2B5EF4-FFF2-40B4-BE49-F238E27FC236}">
                <a16:creationId xmlns:a16="http://schemas.microsoft.com/office/drawing/2014/main" id="{EF9F4915-714A-4FE1-9ABE-2092C17F0417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208929" y="2442984"/>
            <a:ext cx="1450974" cy="499915"/>
          </a:xfrm>
          <a:prstGeom prst="rect">
            <a:avLst/>
          </a:prstGeom>
        </p:spPr>
      </p:pic>
      <p:pic>
        <p:nvPicPr>
          <p:cNvPr id="553" name="Picture 552">
            <a:extLst>
              <a:ext uri="{FF2B5EF4-FFF2-40B4-BE49-F238E27FC236}">
                <a16:creationId xmlns:a16="http://schemas.microsoft.com/office/drawing/2014/main" id="{3A18DF8F-8267-4CD9-9641-1FFC419B801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208929" y="2839747"/>
            <a:ext cx="1432684" cy="493819"/>
          </a:xfrm>
          <a:prstGeom prst="rect">
            <a:avLst/>
          </a:prstGeom>
        </p:spPr>
      </p:pic>
      <p:pic>
        <p:nvPicPr>
          <p:cNvPr id="605" name="Picture 604">
            <a:extLst>
              <a:ext uri="{FF2B5EF4-FFF2-40B4-BE49-F238E27FC236}">
                <a16:creationId xmlns:a16="http://schemas.microsoft.com/office/drawing/2014/main" id="{62481F2E-08AF-4210-9D75-5A287A7FD974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9688266" y="4159959"/>
            <a:ext cx="920576" cy="499915"/>
          </a:xfrm>
          <a:prstGeom prst="rect">
            <a:avLst/>
          </a:prstGeom>
        </p:spPr>
      </p:pic>
      <p:pic>
        <p:nvPicPr>
          <p:cNvPr id="607" name="Picture 606">
            <a:extLst>
              <a:ext uri="{FF2B5EF4-FFF2-40B4-BE49-F238E27FC236}">
                <a16:creationId xmlns:a16="http://schemas.microsoft.com/office/drawing/2014/main" id="{550BB635-892B-470C-A9B4-696AE9633A4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0907638" y="5492117"/>
            <a:ext cx="908383" cy="493819"/>
          </a:xfrm>
          <a:prstGeom prst="rect">
            <a:avLst/>
          </a:prstGeom>
        </p:spPr>
      </p:pic>
      <p:pic>
        <p:nvPicPr>
          <p:cNvPr id="609" name="Picture 608">
            <a:extLst>
              <a:ext uri="{FF2B5EF4-FFF2-40B4-BE49-F238E27FC236}">
                <a16:creationId xmlns:a16="http://schemas.microsoft.com/office/drawing/2014/main" id="{F0E6473C-9C48-473B-AF18-42A344ECF905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3196" y="5057361"/>
            <a:ext cx="402371" cy="1012024"/>
          </a:xfrm>
          <a:prstGeom prst="rect">
            <a:avLst/>
          </a:prstGeom>
        </p:spPr>
      </p:pic>
      <p:pic>
        <p:nvPicPr>
          <p:cNvPr id="629" name="Picture 628">
            <a:extLst>
              <a:ext uri="{FF2B5EF4-FFF2-40B4-BE49-F238E27FC236}">
                <a16:creationId xmlns:a16="http://schemas.microsoft.com/office/drawing/2014/main" id="{12D83BE9-1386-4AE7-93C4-784A60BDD89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27589" y="95527"/>
            <a:ext cx="432854" cy="1524132"/>
          </a:xfrm>
          <a:prstGeom prst="rect">
            <a:avLst/>
          </a:prstGeom>
        </p:spPr>
      </p:pic>
      <p:pic>
        <p:nvPicPr>
          <p:cNvPr id="631" name="Picture 630">
            <a:extLst>
              <a:ext uri="{FF2B5EF4-FFF2-40B4-BE49-F238E27FC236}">
                <a16:creationId xmlns:a16="http://schemas.microsoft.com/office/drawing/2014/main" id="{26F3C8C5-D356-49B4-81FA-F31C2423ACEF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30379" y="5060410"/>
            <a:ext cx="420660" cy="1005927"/>
          </a:xfrm>
          <a:prstGeom prst="rect">
            <a:avLst/>
          </a:prstGeom>
        </p:spPr>
      </p:pic>
      <p:pic>
        <p:nvPicPr>
          <p:cNvPr id="649" name="Picture 648">
            <a:extLst>
              <a:ext uri="{FF2B5EF4-FFF2-40B4-BE49-F238E27FC236}">
                <a16:creationId xmlns:a16="http://schemas.microsoft.com/office/drawing/2014/main" id="{1C92FAFC-5D99-4EE5-89EC-20D0F369A542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608134" y="487068"/>
            <a:ext cx="2993395" cy="493819"/>
          </a:xfrm>
          <a:prstGeom prst="rect">
            <a:avLst/>
          </a:prstGeom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E2DD41A6-E180-4AAD-84C5-F94FB6186A9C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559066" y="3621082"/>
            <a:ext cx="1444877" cy="499915"/>
          </a:xfrm>
          <a:prstGeom prst="rect">
            <a:avLst/>
          </a:prstGeom>
        </p:spPr>
      </p:pic>
      <p:pic>
        <p:nvPicPr>
          <p:cNvPr id="233" name="Picture 232">
            <a:extLst>
              <a:ext uri="{FF2B5EF4-FFF2-40B4-BE49-F238E27FC236}">
                <a16:creationId xmlns:a16="http://schemas.microsoft.com/office/drawing/2014/main" id="{B5A4EEBA-35FE-46DD-83C6-B9366E6E0595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395732" y="5057361"/>
            <a:ext cx="414564" cy="1012024"/>
          </a:xfrm>
          <a:prstGeom prst="rect">
            <a:avLst/>
          </a:prstGeom>
        </p:spPr>
      </p:pic>
      <p:pic>
        <p:nvPicPr>
          <p:cNvPr id="237" name="Picture 236">
            <a:extLst>
              <a:ext uri="{FF2B5EF4-FFF2-40B4-BE49-F238E27FC236}">
                <a16:creationId xmlns:a16="http://schemas.microsoft.com/office/drawing/2014/main" id="{0489B15A-E944-485E-8B58-97E837B8C89F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651810" y="5057361"/>
            <a:ext cx="420660" cy="1012024"/>
          </a:xfrm>
          <a:prstGeom prst="rect">
            <a:avLst/>
          </a:prstGeom>
        </p:spPr>
      </p:pic>
      <p:pic>
        <p:nvPicPr>
          <p:cNvPr id="253" name="Picture 252">
            <a:extLst>
              <a:ext uri="{FF2B5EF4-FFF2-40B4-BE49-F238E27FC236}">
                <a16:creationId xmlns:a16="http://schemas.microsoft.com/office/drawing/2014/main" id="{AFE5EC0F-233A-4341-811A-F7DA96DDF084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572067" y="4679521"/>
            <a:ext cx="932769" cy="493819"/>
          </a:xfrm>
          <a:prstGeom prst="rect">
            <a:avLst/>
          </a:prstGeom>
        </p:spPr>
      </p:pic>
      <p:pic>
        <p:nvPicPr>
          <p:cNvPr id="257" name="Picture 256">
            <a:extLst>
              <a:ext uri="{FF2B5EF4-FFF2-40B4-BE49-F238E27FC236}">
                <a16:creationId xmlns:a16="http://schemas.microsoft.com/office/drawing/2014/main" id="{00D4E0FF-F87D-4773-8855-FEAA457EE805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3014627" y="5060410"/>
            <a:ext cx="438950" cy="1005927"/>
          </a:xfrm>
          <a:prstGeom prst="rect">
            <a:avLst/>
          </a:prstGeom>
        </p:spPr>
      </p:pic>
      <p:pic>
        <p:nvPicPr>
          <p:cNvPr id="261" name="Picture 260">
            <a:extLst>
              <a:ext uri="{FF2B5EF4-FFF2-40B4-BE49-F238E27FC236}">
                <a16:creationId xmlns:a16="http://schemas.microsoft.com/office/drawing/2014/main" id="{21638FD3-6090-4E79-B75E-FFF3C61865FF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2062853" y="2270674"/>
            <a:ext cx="438950" cy="2036240"/>
          </a:xfrm>
          <a:prstGeom prst="rect">
            <a:avLst/>
          </a:prstGeom>
        </p:spPr>
      </p:pic>
      <p:pic>
        <p:nvPicPr>
          <p:cNvPr id="265" name="Picture 264">
            <a:extLst>
              <a:ext uri="{FF2B5EF4-FFF2-40B4-BE49-F238E27FC236}">
                <a16:creationId xmlns:a16="http://schemas.microsoft.com/office/drawing/2014/main" id="{C8B7D7B7-BF3B-4F04-A6A2-136D65D1EDAE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0208929" y="3621082"/>
            <a:ext cx="1444877" cy="499915"/>
          </a:xfrm>
          <a:prstGeom prst="rect">
            <a:avLst/>
          </a:prstGeom>
        </p:spPr>
      </p:pic>
      <p:pic>
        <p:nvPicPr>
          <p:cNvPr id="269" name="Picture 268">
            <a:extLst>
              <a:ext uri="{FF2B5EF4-FFF2-40B4-BE49-F238E27FC236}">
                <a16:creationId xmlns:a16="http://schemas.microsoft.com/office/drawing/2014/main" id="{ACBA1DE7-D98B-44C9-A60A-FE61E846CFE1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8565162" y="2056349"/>
            <a:ext cx="1432684" cy="493819"/>
          </a:xfrm>
          <a:prstGeom prst="rect">
            <a:avLst/>
          </a:prstGeom>
        </p:spPr>
      </p:pic>
      <p:pic>
        <p:nvPicPr>
          <p:cNvPr id="273" name="Picture 272">
            <a:extLst>
              <a:ext uri="{FF2B5EF4-FFF2-40B4-BE49-F238E27FC236}">
                <a16:creationId xmlns:a16="http://schemas.microsoft.com/office/drawing/2014/main" id="{E5DF95C6-7739-4374-948B-C9811F0415B3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3083682" y="95527"/>
            <a:ext cx="426757" cy="1518036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1C016DB1-F334-44ED-806B-ED6BFD40574C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3458684" y="95527"/>
            <a:ext cx="481626" cy="1518036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600E4F0F-62D7-4A00-A134-9D2A26800980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0208929" y="2046221"/>
            <a:ext cx="1438781" cy="499915"/>
          </a:xfrm>
          <a:prstGeom prst="rect">
            <a:avLst/>
          </a:prstGeom>
        </p:spPr>
      </p:pic>
      <p:pic>
        <p:nvPicPr>
          <p:cNvPr id="320" name="Picture 319">
            <a:extLst>
              <a:ext uri="{FF2B5EF4-FFF2-40B4-BE49-F238E27FC236}">
                <a16:creationId xmlns:a16="http://schemas.microsoft.com/office/drawing/2014/main" id="{80961105-8A5D-4384-BB86-CBD497BDF325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8572067" y="5096305"/>
            <a:ext cx="914479" cy="499915"/>
          </a:xfrm>
          <a:prstGeom prst="rect">
            <a:avLst/>
          </a:prstGeom>
        </p:spPr>
      </p:pic>
      <p:pic>
        <p:nvPicPr>
          <p:cNvPr id="326" name="Picture 325">
            <a:extLst>
              <a:ext uri="{FF2B5EF4-FFF2-40B4-BE49-F238E27FC236}">
                <a16:creationId xmlns:a16="http://schemas.microsoft.com/office/drawing/2014/main" id="{DF05759B-1B52-4B27-98C2-4E5CEF27CBD2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8572067" y="5503447"/>
            <a:ext cx="890093" cy="499915"/>
          </a:xfrm>
          <a:prstGeom prst="rect">
            <a:avLst/>
          </a:prstGeom>
        </p:spPr>
      </p:pic>
      <p:pic>
        <p:nvPicPr>
          <p:cNvPr id="329" name="Picture 328">
            <a:extLst>
              <a:ext uri="{FF2B5EF4-FFF2-40B4-BE49-F238E27FC236}">
                <a16:creationId xmlns:a16="http://schemas.microsoft.com/office/drawing/2014/main" id="{8FB5C4C0-7C51-4C4D-A854-011EE231B0C0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-13847" y="95527"/>
            <a:ext cx="481626" cy="1518036"/>
          </a:xfrm>
          <a:prstGeom prst="rect">
            <a:avLst/>
          </a:prstGeom>
        </p:spPr>
      </p:pic>
      <p:pic>
        <p:nvPicPr>
          <p:cNvPr id="332" name="Picture 331">
            <a:extLst>
              <a:ext uri="{FF2B5EF4-FFF2-40B4-BE49-F238E27FC236}">
                <a16:creationId xmlns:a16="http://schemas.microsoft.com/office/drawing/2014/main" id="{35B31ED3-5799-4AD1-975A-446F26C7C5FE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9132435" y="1442168"/>
            <a:ext cx="1944793" cy="493819"/>
          </a:xfrm>
          <a:prstGeom prst="rect">
            <a:avLst/>
          </a:prstGeom>
        </p:spPr>
      </p:pic>
      <p:pic>
        <p:nvPicPr>
          <p:cNvPr id="342" name="Picture 341">
            <a:extLst>
              <a:ext uri="{FF2B5EF4-FFF2-40B4-BE49-F238E27FC236}">
                <a16:creationId xmlns:a16="http://schemas.microsoft.com/office/drawing/2014/main" id="{E6A92FB6-1054-445F-ACCB-45EFF7534334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2708684" y="95527"/>
            <a:ext cx="426757" cy="1518036"/>
          </a:xfrm>
          <a:prstGeom prst="rect">
            <a:avLst/>
          </a:prstGeom>
        </p:spPr>
      </p:pic>
      <p:sp>
        <p:nvSpPr>
          <p:cNvPr id="345" name="TextBox 344">
            <a:extLst>
              <a:ext uri="{FF2B5EF4-FFF2-40B4-BE49-F238E27FC236}">
                <a16:creationId xmlns:a16="http://schemas.microsoft.com/office/drawing/2014/main" id="{5F5D99CE-98BE-425B-9C76-290629BAE585}"/>
              </a:ext>
            </a:extLst>
          </p:cNvPr>
          <p:cNvSpPr txBox="1"/>
          <p:nvPr/>
        </p:nvSpPr>
        <p:spPr>
          <a:xfrm>
            <a:off x="4841325" y="194922"/>
            <a:ext cx="250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CROSSFILL</a:t>
            </a:r>
          </a:p>
        </p:txBody>
      </p:sp>
    </p:spTree>
    <p:extLst>
      <p:ext uri="{BB962C8B-B14F-4D97-AF65-F5344CB8AC3E}">
        <p14:creationId xmlns:p14="http://schemas.microsoft.com/office/powerpoint/2010/main" val="2979664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5E41B7CA-9D3D-43B1-84F3-74B3DC347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254" y="1892675"/>
            <a:ext cx="2999492" cy="3072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F72F10-565A-470E-8883-9F31B5DA8D2F}"/>
              </a:ext>
            </a:extLst>
          </p:cNvPr>
          <p:cNvSpPr txBox="1"/>
          <p:nvPr/>
        </p:nvSpPr>
        <p:spPr>
          <a:xfrm>
            <a:off x="4841325" y="194922"/>
            <a:ext cx="250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CROSSFILL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E24382-58A1-46DD-97CD-CBCAE91EA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20" y="1951661"/>
            <a:ext cx="1408298" cy="4938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276733-0FD5-4D0A-85D1-BEA4740E3F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7796" y="1496975"/>
            <a:ext cx="408467" cy="15241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FA49BB-1817-4AED-993D-0DD62509D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444" y="4108630"/>
            <a:ext cx="877900" cy="4999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4B4260-BC9C-4A08-8971-0FAC958695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985" y="3386719"/>
            <a:ext cx="1182727" cy="4938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9A7E87-859C-4D41-A836-A949D1BAA7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39176" y="4608545"/>
            <a:ext cx="426757" cy="10120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F2F7508-3CAD-43EA-B67B-C58FAEE28D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7527" y="1496975"/>
            <a:ext cx="438950" cy="15241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F57E3-EC4F-42B2-B97B-722FE5FEC5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01713" y="4092220"/>
            <a:ext cx="926672" cy="49991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E038CE9-92D0-49C0-9DE7-57F62EF7CD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20519" y="3185012"/>
            <a:ext cx="432854" cy="126807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23F13F-28D6-4B8C-9371-6D0385A574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70708" y="3185012"/>
            <a:ext cx="493819" cy="12680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3057169-3A41-4AF8-BB89-DD6CCE244F4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0020" y="2301674"/>
            <a:ext cx="1432684" cy="49381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39EF0F2-239B-4515-8879-EB77B12EE55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41814" y="4608545"/>
            <a:ext cx="420660" cy="1012024"/>
          </a:xfrm>
          <a:prstGeom prst="rect">
            <a:avLst/>
          </a:prstGeom>
        </p:spPr>
      </p:pic>
      <p:pic>
        <p:nvPicPr>
          <p:cNvPr id="230" name="Picture 229">
            <a:extLst>
              <a:ext uri="{FF2B5EF4-FFF2-40B4-BE49-F238E27FC236}">
                <a16:creationId xmlns:a16="http://schemas.microsoft.com/office/drawing/2014/main" id="{02D4B9F1-3969-4320-8DAF-800BC54BBE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45752" y="1952910"/>
            <a:ext cx="1402202" cy="499915"/>
          </a:xfrm>
          <a:prstGeom prst="rect">
            <a:avLst/>
          </a:prstGeom>
        </p:spPr>
      </p:pic>
      <p:pic>
        <p:nvPicPr>
          <p:cNvPr id="232" name="Picture 231">
            <a:extLst>
              <a:ext uri="{FF2B5EF4-FFF2-40B4-BE49-F238E27FC236}">
                <a16:creationId xmlns:a16="http://schemas.microsoft.com/office/drawing/2014/main" id="{326BE28C-6148-4BCB-B216-A12D9945CB6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127258" y="1496975"/>
            <a:ext cx="438950" cy="1524132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A3287367-5E8B-4B7B-ADFD-295F0E92D45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9495" y="2985640"/>
            <a:ext cx="1201016" cy="499915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93C0A4B3-58DF-4920-A5FD-565BD8EDB13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138355" y="4608545"/>
            <a:ext cx="420660" cy="1012024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887A028D-A247-4EA5-954B-3700E7C7FBF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27234" y="2885281"/>
            <a:ext cx="1194920" cy="493819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8ED4F5AE-DA2F-4536-BF2B-C383185DAFB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51797" y="3379100"/>
            <a:ext cx="1146147" cy="499915"/>
          </a:xfrm>
          <a:prstGeom prst="rect">
            <a:avLst/>
          </a:prstGeom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DA29D467-A4CE-4DE9-9E06-7104673E732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730983" y="1485517"/>
            <a:ext cx="432854" cy="1530229"/>
          </a:xfrm>
          <a:prstGeom prst="rect">
            <a:avLst/>
          </a:prstGeom>
        </p:spPr>
      </p:pic>
      <p:pic>
        <p:nvPicPr>
          <p:cNvPr id="252" name="Picture 251">
            <a:extLst>
              <a:ext uri="{FF2B5EF4-FFF2-40B4-BE49-F238E27FC236}">
                <a16:creationId xmlns:a16="http://schemas.microsoft.com/office/drawing/2014/main" id="{01DD5753-DF48-4D98-80D5-89C644F467F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417582" y="1493927"/>
            <a:ext cx="408467" cy="153022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FD90533-68CC-406D-9BEA-93AC112EBBB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130511" y="2287909"/>
            <a:ext cx="1432684" cy="49991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343303D-CA12-4844-B429-AFE8290A049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09009" y="4500403"/>
            <a:ext cx="932769" cy="49381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045CDB2-8C05-40D2-8CCE-CEC0B3742B4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827367" y="1493927"/>
            <a:ext cx="445047" cy="153022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4020D9F-FDAB-4822-BAB5-D07509AF77C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10020" y="1618896"/>
            <a:ext cx="1396105" cy="4938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A08D820-CAC9-4531-A600-2FE48509773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709364" y="3185012"/>
            <a:ext cx="408467" cy="12680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016331A-ADD1-4C28-98B7-0768A7B18CD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894056" y="3185012"/>
            <a:ext cx="420660" cy="126807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C1C3909-F66B-4B6E-B12E-B61FBFFAA90E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173890" y="4500403"/>
            <a:ext cx="926672" cy="49381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004B1F9-75A6-404B-96CD-49DC2FBC5480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734896" y="4608545"/>
            <a:ext cx="420660" cy="101202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AAFA2608-7027-4C4B-94B7-E90F1990E0E5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50301" y="1344355"/>
            <a:ext cx="1414395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16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118">
            <a:extLst>
              <a:ext uri="{FF2B5EF4-FFF2-40B4-BE49-F238E27FC236}">
                <a16:creationId xmlns:a16="http://schemas.microsoft.com/office/drawing/2014/main" id="{BBCED8B3-3B35-412C-9A05-37BE4E35F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254" y="1892675"/>
            <a:ext cx="2999492" cy="3072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3323A1-BF48-42A2-B54A-732F19D0B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4067" y="2124804"/>
            <a:ext cx="1432684" cy="4938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46137C-5754-41F2-A4A8-553DB1DDD1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3617" y="1659925"/>
            <a:ext cx="1432684" cy="4938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28EA182-9D09-4D2A-B616-0F87B92265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416" y="2158183"/>
            <a:ext cx="420660" cy="15241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C242C12-E900-48F8-AB3C-860B5B1BC2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4922" y="3805859"/>
            <a:ext cx="920576" cy="4999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447D517-5B98-41D3-903D-8A7BBF9CF6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5185" y="2158183"/>
            <a:ext cx="481626" cy="15241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3A2D43-1F7D-4D01-A8B2-29B0843481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76391" y="637479"/>
            <a:ext cx="438950" cy="1524132"/>
          </a:xfrm>
          <a:prstGeom prst="rect">
            <a:avLst/>
          </a:prstGeom>
        </p:spPr>
      </p:pic>
      <p:pic>
        <p:nvPicPr>
          <p:cNvPr id="230" name="Picture 229">
            <a:extLst>
              <a:ext uri="{FF2B5EF4-FFF2-40B4-BE49-F238E27FC236}">
                <a16:creationId xmlns:a16="http://schemas.microsoft.com/office/drawing/2014/main" id="{5EBA6A86-856F-4758-AC8E-AC42367BB0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73323" y="3801847"/>
            <a:ext cx="920576" cy="493819"/>
          </a:xfrm>
          <a:prstGeom prst="rect">
            <a:avLst/>
          </a:prstGeom>
        </p:spPr>
      </p:pic>
      <p:pic>
        <p:nvPicPr>
          <p:cNvPr id="232" name="Picture 231">
            <a:extLst>
              <a:ext uri="{FF2B5EF4-FFF2-40B4-BE49-F238E27FC236}">
                <a16:creationId xmlns:a16="http://schemas.microsoft.com/office/drawing/2014/main" id="{56192AD0-3DDD-4EE1-A0F7-9BF7D1331B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01042" y="3798798"/>
            <a:ext cx="926672" cy="499915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85518B8F-AD48-4F63-8D98-B85F9FC76F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13617" y="2119301"/>
            <a:ext cx="1426588" cy="493819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53EFA055-C3F4-4E2E-8DD1-0915A8BCEA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59148" y="637479"/>
            <a:ext cx="408467" cy="1524132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A5ED3912-90F0-423B-A42A-A8091168BD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038" y="3926171"/>
            <a:ext cx="408467" cy="1012024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100C824A-114B-4FFC-A059-184D15AEB1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12357" y="1662676"/>
            <a:ext cx="1396105" cy="499915"/>
          </a:xfrm>
          <a:prstGeom prst="rect">
            <a:avLst/>
          </a:prstGeom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A42959DC-82C2-4600-BF44-489F5E9DE59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67400" y="2158183"/>
            <a:ext cx="445047" cy="1524132"/>
          </a:xfrm>
          <a:prstGeom prst="rect">
            <a:avLst/>
          </a:prstGeom>
        </p:spPr>
      </p:pic>
      <p:pic>
        <p:nvPicPr>
          <p:cNvPr id="252" name="Picture 251">
            <a:extLst>
              <a:ext uri="{FF2B5EF4-FFF2-40B4-BE49-F238E27FC236}">
                <a16:creationId xmlns:a16="http://schemas.microsoft.com/office/drawing/2014/main" id="{B0F08204-A110-42ED-A869-9A0BB42BCC8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113617" y="1200549"/>
            <a:ext cx="1450974" cy="4938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964A064-8D97-4CF7-8849-A3B8A80F246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15658" y="3926171"/>
            <a:ext cx="420660" cy="101202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260399-A4D5-40A8-A35E-9EB6D401AD2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04471" y="3926171"/>
            <a:ext cx="438950" cy="101202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D1D1E8C-2192-488D-A3F3-B0F7943B63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11574" y="3926171"/>
            <a:ext cx="438950" cy="1012024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5BBB1A17-8855-421E-8854-DF3382ADFE6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080651" y="3926171"/>
            <a:ext cx="408467" cy="1012024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37235DFF-F19A-422B-B294-A3B567D8842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594067" y="1200548"/>
            <a:ext cx="1432684" cy="499915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F495D405-13BF-4053-AA84-82F693922D1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84922" y="2580836"/>
            <a:ext cx="1450974" cy="499915"/>
          </a:xfrm>
          <a:prstGeom prst="rect">
            <a:avLst/>
          </a:prstGeom>
        </p:spPr>
      </p:pic>
      <p:pic>
        <p:nvPicPr>
          <p:cNvPr id="295" name="Picture 294">
            <a:extLst>
              <a:ext uri="{FF2B5EF4-FFF2-40B4-BE49-F238E27FC236}">
                <a16:creationId xmlns:a16="http://schemas.microsoft.com/office/drawing/2014/main" id="{6EF8C7B8-A263-4266-9C0F-95C152FA878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113617" y="2578677"/>
            <a:ext cx="1396105" cy="493819"/>
          </a:xfrm>
          <a:prstGeom prst="rect">
            <a:avLst/>
          </a:prstGeom>
        </p:spPr>
      </p:pic>
      <p:pic>
        <p:nvPicPr>
          <p:cNvPr id="297" name="Picture 296">
            <a:extLst>
              <a:ext uri="{FF2B5EF4-FFF2-40B4-BE49-F238E27FC236}">
                <a16:creationId xmlns:a16="http://schemas.microsoft.com/office/drawing/2014/main" id="{09854FD5-39E9-450E-A933-84E7C4D710F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770920" y="2152086"/>
            <a:ext cx="402371" cy="1530229"/>
          </a:xfrm>
          <a:prstGeom prst="rect">
            <a:avLst/>
          </a:prstGeom>
        </p:spPr>
      </p:pic>
      <p:pic>
        <p:nvPicPr>
          <p:cNvPr id="299" name="Picture 298">
            <a:extLst>
              <a:ext uri="{FF2B5EF4-FFF2-40B4-BE49-F238E27FC236}">
                <a16:creationId xmlns:a16="http://schemas.microsoft.com/office/drawing/2014/main" id="{4A646CCA-F3F9-4F3C-A70D-B07937EA5E0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597115" y="4267987"/>
            <a:ext cx="896190" cy="493819"/>
          </a:xfrm>
          <a:prstGeom prst="rect">
            <a:avLst/>
          </a:prstGeom>
        </p:spPr>
      </p:pic>
      <p:pic>
        <p:nvPicPr>
          <p:cNvPr id="301" name="Picture 300">
            <a:extLst>
              <a:ext uri="{FF2B5EF4-FFF2-40B4-BE49-F238E27FC236}">
                <a16:creationId xmlns:a16="http://schemas.microsoft.com/office/drawing/2014/main" id="{36BD924F-7646-4206-ADF1-1089C3E099E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764721" y="631382"/>
            <a:ext cx="414564" cy="1530229"/>
          </a:xfrm>
          <a:prstGeom prst="rect">
            <a:avLst/>
          </a:prstGeom>
        </p:spPr>
      </p:pic>
      <p:pic>
        <p:nvPicPr>
          <p:cNvPr id="303" name="Picture 302">
            <a:extLst>
              <a:ext uri="{FF2B5EF4-FFF2-40B4-BE49-F238E27FC236}">
                <a16:creationId xmlns:a16="http://schemas.microsoft.com/office/drawing/2014/main" id="{0D3EA789-F3D8-4388-8DD1-1466557275BA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609308" y="3042964"/>
            <a:ext cx="1402202" cy="499915"/>
          </a:xfrm>
          <a:prstGeom prst="rect">
            <a:avLst/>
          </a:prstGeom>
        </p:spPr>
      </p:pic>
      <p:pic>
        <p:nvPicPr>
          <p:cNvPr id="305" name="Picture 304">
            <a:extLst>
              <a:ext uri="{FF2B5EF4-FFF2-40B4-BE49-F238E27FC236}">
                <a16:creationId xmlns:a16="http://schemas.microsoft.com/office/drawing/2014/main" id="{544EC5EF-89F3-4561-9EAC-9ABF834B61BD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518677" y="3926171"/>
            <a:ext cx="493819" cy="1012024"/>
          </a:xfrm>
          <a:prstGeom prst="rect">
            <a:avLst/>
          </a:prstGeom>
        </p:spPr>
      </p:pic>
      <p:pic>
        <p:nvPicPr>
          <p:cNvPr id="309" name="Picture 308">
            <a:extLst>
              <a:ext uri="{FF2B5EF4-FFF2-40B4-BE49-F238E27FC236}">
                <a16:creationId xmlns:a16="http://schemas.microsoft.com/office/drawing/2014/main" id="{2D475764-20F7-4027-9349-FE91DCA75860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113617" y="3038052"/>
            <a:ext cx="1457070" cy="499915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81A4A031-5E5E-46D6-BD45-E4AB4AA758A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686885" y="4281726"/>
            <a:ext cx="932769" cy="493819"/>
          </a:xfrm>
          <a:prstGeom prst="rect">
            <a:avLst/>
          </a:prstGeom>
        </p:spPr>
      </p:pic>
      <p:pic>
        <p:nvPicPr>
          <p:cNvPr id="319" name="Picture 318">
            <a:extLst>
              <a:ext uri="{FF2B5EF4-FFF2-40B4-BE49-F238E27FC236}">
                <a16:creationId xmlns:a16="http://schemas.microsoft.com/office/drawing/2014/main" id="{EA2DFF51-4402-41CB-BBA6-CBF43B295639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80416" y="631382"/>
            <a:ext cx="481626" cy="1530229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9F8B6687-90DA-4CBE-A0AD-CD513D3D73C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612447" y="631382"/>
            <a:ext cx="438950" cy="1530229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9BCA69AC-B4B0-464E-AB0A-26DF0B379068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624949" y="2152086"/>
            <a:ext cx="420660" cy="1530229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69D63D96-CBA6-490C-9167-50572E6A9810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0826797" y="4281082"/>
            <a:ext cx="902286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3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34C22707-7E58-41BC-B26B-86CCA7873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061" y="1892675"/>
            <a:ext cx="3023878" cy="3072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477A01-FE19-45B6-90AC-827255323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467" y="2536632"/>
            <a:ext cx="1950889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46C1DD-46C4-4D22-8A52-846A188B76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8467" y="1291011"/>
            <a:ext cx="1920406" cy="4999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46821D-8CB9-4341-A2FC-6F1273D417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6444" y="4403940"/>
            <a:ext cx="420660" cy="101202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98F1905-7062-47D1-AC1F-C1C52F1AA0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838" y="4403940"/>
            <a:ext cx="420660" cy="101202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036AB53-43FD-4BDE-A374-54D262880A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7898" y="4403940"/>
            <a:ext cx="420660" cy="10120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2A69802-CDE8-4230-A33F-DAE7AB0C3C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2746" y="2952167"/>
            <a:ext cx="420660" cy="126807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37F334E-83BF-4CB7-8191-DEE14A927D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7798" y="715592"/>
            <a:ext cx="438950" cy="204233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A1C9AED-3366-44E3-9CD6-F5536DC0FA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37035" y="4367754"/>
            <a:ext cx="920576" cy="493819"/>
          </a:xfrm>
          <a:prstGeom prst="rect">
            <a:avLst/>
          </a:prstGeom>
        </p:spPr>
      </p:pic>
      <p:pic>
        <p:nvPicPr>
          <p:cNvPr id="229" name="Picture 228">
            <a:extLst>
              <a:ext uri="{FF2B5EF4-FFF2-40B4-BE49-F238E27FC236}">
                <a16:creationId xmlns:a16="http://schemas.microsoft.com/office/drawing/2014/main" id="{86937F74-30EE-4D17-BFC2-4242AB420D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56109" y="4361658"/>
            <a:ext cx="944962" cy="499915"/>
          </a:xfrm>
          <a:prstGeom prst="rect">
            <a:avLst/>
          </a:prstGeom>
        </p:spPr>
      </p:pic>
      <p:pic>
        <p:nvPicPr>
          <p:cNvPr id="231" name="Picture 230">
            <a:extLst>
              <a:ext uri="{FF2B5EF4-FFF2-40B4-BE49-F238E27FC236}">
                <a16:creationId xmlns:a16="http://schemas.microsoft.com/office/drawing/2014/main" id="{A183DD6F-C18C-482F-98B3-D2E99777C3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899569" y="4361658"/>
            <a:ext cx="902286" cy="493819"/>
          </a:xfrm>
          <a:prstGeom prst="rect">
            <a:avLst/>
          </a:prstGeom>
        </p:spPr>
      </p:pic>
      <p:pic>
        <p:nvPicPr>
          <p:cNvPr id="233" name="Picture 232">
            <a:extLst>
              <a:ext uri="{FF2B5EF4-FFF2-40B4-BE49-F238E27FC236}">
                <a16:creationId xmlns:a16="http://schemas.microsoft.com/office/drawing/2014/main" id="{24BA917E-EED9-4CAF-A68F-903203F38CE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6530" y="3617881"/>
            <a:ext cx="1164437" cy="499915"/>
          </a:xfrm>
          <a:prstGeom prst="rect">
            <a:avLst/>
          </a:prstGeom>
        </p:spPr>
      </p:pic>
      <p:pic>
        <p:nvPicPr>
          <p:cNvPr id="235" name="Picture 234">
            <a:extLst>
              <a:ext uri="{FF2B5EF4-FFF2-40B4-BE49-F238E27FC236}">
                <a16:creationId xmlns:a16="http://schemas.microsoft.com/office/drawing/2014/main" id="{4DD35042-D823-4A61-B6AE-A22057E46C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33058" y="715592"/>
            <a:ext cx="438950" cy="2042337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5EA2E78C-CCB6-4FBA-8770-A9E0A1D0BA5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85644" y="715592"/>
            <a:ext cx="481626" cy="2042337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C0312C2A-4A76-42EB-9BE8-7B15DAA680F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467" y="2119393"/>
            <a:ext cx="1975275" cy="499915"/>
          </a:xfrm>
          <a:prstGeom prst="rect">
            <a:avLst/>
          </a:prstGeom>
        </p:spPr>
      </p:pic>
      <p:pic>
        <p:nvPicPr>
          <p:cNvPr id="246" name="Picture 245">
            <a:extLst>
              <a:ext uri="{FF2B5EF4-FFF2-40B4-BE49-F238E27FC236}">
                <a16:creationId xmlns:a16="http://schemas.microsoft.com/office/drawing/2014/main" id="{30229FDF-F1E1-49B8-AFD5-01E86B7F4C2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96530" y="3182090"/>
            <a:ext cx="1201016" cy="493819"/>
          </a:xfrm>
          <a:prstGeom prst="rect">
            <a:avLst/>
          </a:prstGeom>
        </p:spPr>
      </p:pic>
      <p:pic>
        <p:nvPicPr>
          <p:cNvPr id="250" name="Picture 249">
            <a:extLst>
              <a:ext uri="{FF2B5EF4-FFF2-40B4-BE49-F238E27FC236}">
                <a16:creationId xmlns:a16="http://schemas.microsoft.com/office/drawing/2014/main" id="{AB8A8C7F-4DA8-401C-997B-D81A6AFB9FC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80906" y="715592"/>
            <a:ext cx="438950" cy="2042337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13FCB5FD-1847-41BD-AA46-1FE9EDF6408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76995" y="4766705"/>
            <a:ext cx="871804" cy="4999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B51B4EE-3093-496D-9663-7FCF1168C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842657" y="4766705"/>
            <a:ext cx="938865" cy="4938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D6E3085-7975-4659-A496-888366551FC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875380" y="4766705"/>
            <a:ext cx="914479" cy="4999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4AB995E-0375-48A6-B277-23866358444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76168" y="715592"/>
            <a:ext cx="438950" cy="20423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8C86A85-B840-4EAA-91D3-4E6A36F8FE9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011579" y="2952167"/>
            <a:ext cx="420660" cy="126807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0EA3D1C-34A2-4CB2-A563-7356E510E03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218467" y="1708250"/>
            <a:ext cx="1963082" cy="49381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D16674-812B-4DCB-9503-5D0F199FDA7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218467" y="873772"/>
            <a:ext cx="1950889" cy="49991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7FFEB8AC-C70A-4F94-8F03-0AFD13A6E3B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699005" y="4403940"/>
            <a:ext cx="402371" cy="101202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0C42E97-AB9D-4893-9850-834DDFE6700D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632172" y="4403940"/>
            <a:ext cx="420660" cy="101202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69E543D-07EF-4888-AD2B-6C8CF1C76447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241566" y="4403940"/>
            <a:ext cx="402371" cy="1012024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EF4F72AD-6DD8-445A-AAD6-9D905B1EB1F9}"/>
              </a:ext>
            </a:extLst>
          </p:cNvPr>
          <p:cNvSpPr txBox="1"/>
          <p:nvPr/>
        </p:nvSpPr>
        <p:spPr>
          <a:xfrm>
            <a:off x="4841325" y="194922"/>
            <a:ext cx="250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CROSSFILL</a:t>
            </a:r>
          </a:p>
        </p:txBody>
      </p:sp>
    </p:spTree>
    <p:extLst>
      <p:ext uri="{BB962C8B-B14F-4D97-AF65-F5344CB8AC3E}">
        <p14:creationId xmlns:p14="http://schemas.microsoft.com/office/powerpoint/2010/main" val="4207453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Picture 224">
            <a:extLst>
              <a:ext uri="{FF2B5EF4-FFF2-40B4-BE49-F238E27FC236}">
                <a16:creationId xmlns:a16="http://schemas.microsoft.com/office/drawing/2014/main" id="{7C2D2905-B415-48C5-8681-B64F7F48A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055" y="1636620"/>
            <a:ext cx="3529890" cy="3584759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E6806064-B7A3-43B7-8C78-8230527AB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606" y="5375214"/>
            <a:ext cx="908383" cy="499915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F98EA141-B2A0-4C12-B3CC-61BF76EDDD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275" y="729877"/>
            <a:ext cx="2481287" cy="499915"/>
          </a:xfrm>
          <a:prstGeom prst="rect">
            <a:avLst/>
          </a:prstGeom>
        </p:spPr>
      </p:pic>
      <p:pic>
        <p:nvPicPr>
          <p:cNvPr id="198" name="Picture 197">
            <a:extLst>
              <a:ext uri="{FF2B5EF4-FFF2-40B4-BE49-F238E27FC236}">
                <a16:creationId xmlns:a16="http://schemas.microsoft.com/office/drawing/2014/main" id="{24405331-2A9F-49C6-98FD-154283B3B2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4364" y="4868675"/>
            <a:ext cx="438950" cy="1012024"/>
          </a:xfrm>
          <a:prstGeom prst="rect">
            <a:avLst/>
          </a:prstGeom>
        </p:spPr>
      </p:pic>
      <p:pic>
        <p:nvPicPr>
          <p:cNvPr id="200" name="Picture 199">
            <a:extLst>
              <a:ext uri="{FF2B5EF4-FFF2-40B4-BE49-F238E27FC236}">
                <a16:creationId xmlns:a16="http://schemas.microsoft.com/office/drawing/2014/main" id="{F09D6CD4-4826-4471-94B4-EBE0F6BC65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91830" y="2795715"/>
            <a:ext cx="426757" cy="1530229"/>
          </a:xfrm>
          <a:prstGeom prst="rect">
            <a:avLst/>
          </a:prstGeom>
        </p:spPr>
      </p:pic>
      <p:pic>
        <p:nvPicPr>
          <p:cNvPr id="202" name="Picture 201">
            <a:extLst>
              <a:ext uri="{FF2B5EF4-FFF2-40B4-BE49-F238E27FC236}">
                <a16:creationId xmlns:a16="http://schemas.microsoft.com/office/drawing/2014/main" id="{9EDEBE4E-ECA0-495A-B643-FBF80457BF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63790" y="4868675"/>
            <a:ext cx="420660" cy="1268078"/>
          </a:xfrm>
          <a:prstGeom prst="rect">
            <a:avLst/>
          </a:prstGeom>
        </p:spPr>
      </p:pic>
      <p:pic>
        <p:nvPicPr>
          <p:cNvPr id="204" name="Picture 203">
            <a:extLst>
              <a:ext uri="{FF2B5EF4-FFF2-40B4-BE49-F238E27FC236}">
                <a16:creationId xmlns:a16="http://schemas.microsoft.com/office/drawing/2014/main" id="{6D373D28-8C74-45F7-A0FD-B38D028094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2297" y="2795715"/>
            <a:ext cx="481626" cy="1530229"/>
          </a:xfrm>
          <a:prstGeom prst="rect">
            <a:avLst/>
          </a:prstGeom>
        </p:spPr>
      </p:pic>
      <p:pic>
        <p:nvPicPr>
          <p:cNvPr id="206" name="Picture 205">
            <a:extLst>
              <a:ext uri="{FF2B5EF4-FFF2-40B4-BE49-F238E27FC236}">
                <a16:creationId xmlns:a16="http://schemas.microsoft.com/office/drawing/2014/main" id="{BA2B00C0-CEFA-4B34-840F-62BD433D65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0474" y="1382023"/>
            <a:ext cx="1950889" cy="493819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:a16="http://schemas.microsoft.com/office/drawing/2014/main" id="{74F08598-5932-4498-AD90-417033E05F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07625" y="3020225"/>
            <a:ext cx="1432684" cy="499915"/>
          </a:xfrm>
          <a:prstGeom prst="rect">
            <a:avLst/>
          </a:prstGeom>
        </p:spPr>
      </p:pic>
      <p:pic>
        <p:nvPicPr>
          <p:cNvPr id="210" name="Picture 209">
            <a:extLst>
              <a:ext uri="{FF2B5EF4-FFF2-40B4-BE49-F238E27FC236}">
                <a16:creationId xmlns:a16="http://schemas.microsoft.com/office/drawing/2014/main" id="{7CC1E8B0-A698-495F-ADE5-401A8B929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98808" y="129347"/>
            <a:ext cx="438950" cy="2554445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8FD3EC18-53FC-434C-BEC9-949FE97AD9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83631" y="2795715"/>
            <a:ext cx="481626" cy="1530229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1A0EB76C-A392-4678-A332-D64CEA8643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558954" y="129347"/>
            <a:ext cx="481626" cy="2042337"/>
          </a:xfrm>
          <a:prstGeom prst="rect">
            <a:avLst/>
          </a:prstGeom>
        </p:spPr>
      </p:pic>
      <p:pic>
        <p:nvPicPr>
          <p:cNvPr id="216" name="Picture 215">
            <a:extLst>
              <a:ext uri="{FF2B5EF4-FFF2-40B4-BE49-F238E27FC236}">
                <a16:creationId xmlns:a16="http://schemas.microsoft.com/office/drawing/2014/main" id="{12619800-ECEF-410F-ADA4-1D313E42570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52190" y="129347"/>
            <a:ext cx="438950" cy="2554445"/>
          </a:xfrm>
          <a:prstGeom prst="rect">
            <a:avLst/>
          </a:prstGeom>
        </p:spPr>
      </p:pic>
      <p:pic>
        <p:nvPicPr>
          <p:cNvPr id="218" name="Picture 217">
            <a:extLst>
              <a:ext uri="{FF2B5EF4-FFF2-40B4-BE49-F238E27FC236}">
                <a16:creationId xmlns:a16="http://schemas.microsoft.com/office/drawing/2014/main" id="{3B755B14-920D-4C96-B5A6-E1EC2C7749D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19818" y="3484052"/>
            <a:ext cx="1408298" cy="499915"/>
          </a:xfrm>
          <a:prstGeom prst="rect">
            <a:avLst/>
          </a:prstGeom>
        </p:spPr>
      </p:pic>
      <p:pic>
        <p:nvPicPr>
          <p:cNvPr id="220" name="Picture 219">
            <a:extLst>
              <a:ext uri="{FF2B5EF4-FFF2-40B4-BE49-F238E27FC236}">
                <a16:creationId xmlns:a16="http://schemas.microsoft.com/office/drawing/2014/main" id="{06D9F741-63F5-4823-A027-FAB364C9C0C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10673" y="2562493"/>
            <a:ext cx="1426588" cy="493819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:a16="http://schemas.microsoft.com/office/drawing/2014/main" id="{57CCC361-72C5-48DD-81DD-DECE6A2D450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53294" y="4447559"/>
            <a:ext cx="1194920" cy="493819"/>
          </a:xfrm>
          <a:prstGeom prst="rect">
            <a:avLst/>
          </a:prstGeom>
        </p:spPr>
      </p:pic>
      <p:pic>
        <p:nvPicPr>
          <p:cNvPr id="226" name="Picture 225">
            <a:extLst>
              <a:ext uri="{FF2B5EF4-FFF2-40B4-BE49-F238E27FC236}">
                <a16:creationId xmlns:a16="http://schemas.microsoft.com/office/drawing/2014/main" id="{55A8886D-1292-4D5C-AFAE-0CC0BD14218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9352" y="2559445"/>
            <a:ext cx="1432684" cy="499915"/>
          </a:xfrm>
          <a:prstGeom prst="rect">
            <a:avLst/>
          </a:prstGeom>
        </p:spPr>
      </p:pic>
      <p:pic>
        <p:nvPicPr>
          <p:cNvPr id="230" name="Picture 229">
            <a:extLst>
              <a:ext uri="{FF2B5EF4-FFF2-40B4-BE49-F238E27FC236}">
                <a16:creationId xmlns:a16="http://schemas.microsoft.com/office/drawing/2014/main" id="{DD5AD110-B304-415E-9A1D-A2A49E8C2CC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49795" y="4472936"/>
            <a:ext cx="1182727" cy="493819"/>
          </a:xfrm>
          <a:prstGeom prst="rect">
            <a:avLst/>
          </a:prstGeom>
        </p:spPr>
      </p:pic>
      <p:pic>
        <p:nvPicPr>
          <p:cNvPr id="232" name="Picture 231">
            <a:extLst>
              <a:ext uri="{FF2B5EF4-FFF2-40B4-BE49-F238E27FC236}">
                <a16:creationId xmlns:a16="http://schemas.microsoft.com/office/drawing/2014/main" id="{2CC8C9CA-D25A-41F7-832D-4DBA6C7DD21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005572" y="129347"/>
            <a:ext cx="438950" cy="2036240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4E615DC2-B9EA-4F9B-BBDB-893C89C2CFE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99352" y="3023273"/>
            <a:ext cx="1432684" cy="499915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3F716791-17C7-41FA-842C-00E0C063431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528969" y="2795715"/>
            <a:ext cx="493819" cy="1530229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D47FE9F3-1AD1-41FF-8385-0F6EA7086FC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90207" y="3487100"/>
            <a:ext cx="1450974" cy="493819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986ECD62-041F-40D9-9F74-1B1ECE4F5AF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696591" y="2795715"/>
            <a:ext cx="420660" cy="1530229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12A1C18A-545A-4537-816D-BBC1BF0EAD5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987834" y="2795715"/>
            <a:ext cx="438950" cy="1530229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1DD02DB0-6F17-4492-B0E7-3839ADA071A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611949" y="4868675"/>
            <a:ext cx="426757" cy="1268078"/>
          </a:xfrm>
          <a:prstGeom prst="rect">
            <a:avLst/>
          </a:prstGeom>
        </p:spPr>
      </p:pic>
      <p:pic>
        <p:nvPicPr>
          <p:cNvPr id="246" name="Picture 245">
            <a:extLst>
              <a:ext uri="{FF2B5EF4-FFF2-40B4-BE49-F238E27FC236}">
                <a16:creationId xmlns:a16="http://schemas.microsoft.com/office/drawing/2014/main" id="{4250437B-15F7-4F50-B445-E28D481DC201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27425" y="1763899"/>
            <a:ext cx="1956986" cy="493819"/>
          </a:xfrm>
          <a:prstGeom prst="rect">
            <a:avLst/>
          </a:prstGeom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42B26D00-7AA3-4CD9-A666-A8E1924EDA52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066205" y="4868675"/>
            <a:ext cx="420660" cy="1012024"/>
          </a:xfrm>
          <a:prstGeom prst="rect">
            <a:avLst/>
          </a:prstGeom>
        </p:spPr>
      </p:pic>
      <p:pic>
        <p:nvPicPr>
          <p:cNvPr id="250" name="Picture 249">
            <a:extLst>
              <a:ext uri="{FF2B5EF4-FFF2-40B4-BE49-F238E27FC236}">
                <a16:creationId xmlns:a16="http://schemas.microsoft.com/office/drawing/2014/main" id="{390891CC-1E4C-49FB-A2AE-1CF9E2DC769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999178" y="5375214"/>
            <a:ext cx="932769" cy="499915"/>
          </a:xfrm>
          <a:prstGeom prst="rect">
            <a:avLst/>
          </a:prstGeom>
        </p:spPr>
      </p:pic>
      <p:pic>
        <p:nvPicPr>
          <p:cNvPr id="252" name="Picture 251">
            <a:extLst>
              <a:ext uri="{FF2B5EF4-FFF2-40B4-BE49-F238E27FC236}">
                <a16:creationId xmlns:a16="http://schemas.microsoft.com/office/drawing/2014/main" id="{F324EC45-A2FD-412A-B03F-A356828FD8D7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77468" y="369102"/>
            <a:ext cx="2456901" cy="499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5C3725-EBD9-460C-8F13-561643F8D38E}"/>
              </a:ext>
            </a:extLst>
          </p:cNvPr>
          <p:cNvSpPr txBox="1"/>
          <p:nvPr/>
        </p:nvSpPr>
        <p:spPr>
          <a:xfrm>
            <a:off x="4841325" y="194922"/>
            <a:ext cx="250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CROSSFILL</a:t>
            </a:r>
          </a:p>
        </p:txBody>
      </p:sp>
    </p:spTree>
    <p:extLst>
      <p:ext uri="{BB962C8B-B14F-4D97-AF65-F5344CB8AC3E}">
        <p14:creationId xmlns:p14="http://schemas.microsoft.com/office/powerpoint/2010/main" val="512831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Picture 406">
            <a:extLst>
              <a:ext uri="{FF2B5EF4-FFF2-40B4-BE49-F238E27FC236}">
                <a16:creationId xmlns:a16="http://schemas.microsoft.com/office/drawing/2014/main" id="{83395F92-B212-4C3B-BB13-23430E29E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000" y="1420045"/>
            <a:ext cx="3348000" cy="3348000"/>
          </a:xfrm>
          <a:prstGeom prst="rect">
            <a:avLst/>
          </a:prstGeom>
        </p:spPr>
      </p:pic>
      <p:pic>
        <p:nvPicPr>
          <p:cNvPr id="397" name="Picture 396">
            <a:extLst>
              <a:ext uri="{FF2B5EF4-FFF2-40B4-BE49-F238E27FC236}">
                <a16:creationId xmlns:a16="http://schemas.microsoft.com/office/drawing/2014/main" id="{CC5E785F-CEBD-4BE7-B6A7-5EA370937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3179" y="2078307"/>
            <a:ext cx="1944793" cy="499915"/>
          </a:xfrm>
          <a:prstGeom prst="rect">
            <a:avLst/>
          </a:prstGeom>
        </p:spPr>
      </p:pic>
      <p:pic>
        <p:nvPicPr>
          <p:cNvPr id="398" name="Picture 397">
            <a:extLst>
              <a:ext uri="{FF2B5EF4-FFF2-40B4-BE49-F238E27FC236}">
                <a16:creationId xmlns:a16="http://schemas.microsoft.com/office/drawing/2014/main" id="{2A050A3D-0287-45B0-91A2-29EEAAD918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6242" y="4213868"/>
            <a:ext cx="402371" cy="1012024"/>
          </a:xfrm>
          <a:prstGeom prst="rect">
            <a:avLst/>
          </a:prstGeom>
        </p:spPr>
      </p:pic>
      <p:pic>
        <p:nvPicPr>
          <p:cNvPr id="399" name="Picture 398">
            <a:extLst>
              <a:ext uri="{FF2B5EF4-FFF2-40B4-BE49-F238E27FC236}">
                <a16:creationId xmlns:a16="http://schemas.microsoft.com/office/drawing/2014/main" id="{75DA02F8-3D05-4308-A5E7-F601E302B2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2001" y="5729733"/>
            <a:ext cx="890093" cy="499915"/>
          </a:xfrm>
          <a:prstGeom prst="rect">
            <a:avLst/>
          </a:prstGeom>
        </p:spPr>
      </p:pic>
      <p:pic>
        <p:nvPicPr>
          <p:cNvPr id="400" name="Picture 399">
            <a:extLst>
              <a:ext uri="{FF2B5EF4-FFF2-40B4-BE49-F238E27FC236}">
                <a16:creationId xmlns:a16="http://schemas.microsoft.com/office/drawing/2014/main" id="{284846C5-8608-4D51-8A75-C6490FFEDA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9091" y="341756"/>
            <a:ext cx="420660" cy="2042337"/>
          </a:xfrm>
          <a:prstGeom prst="rect">
            <a:avLst/>
          </a:prstGeom>
        </p:spPr>
      </p:pic>
      <p:pic>
        <p:nvPicPr>
          <p:cNvPr id="401" name="Picture 400">
            <a:extLst>
              <a:ext uri="{FF2B5EF4-FFF2-40B4-BE49-F238E27FC236}">
                <a16:creationId xmlns:a16="http://schemas.microsoft.com/office/drawing/2014/main" id="{014D53DB-E306-4B23-8488-CBB49659B3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7095" y="6097910"/>
            <a:ext cx="908383" cy="499915"/>
          </a:xfrm>
          <a:prstGeom prst="rect">
            <a:avLst/>
          </a:prstGeom>
        </p:spPr>
      </p:pic>
      <p:pic>
        <p:nvPicPr>
          <p:cNvPr id="402" name="Picture 401">
            <a:extLst>
              <a:ext uri="{FF2B5EF4-FFF2-40B4-BE49-F238E27FC236}">
                <a16:creationId xmlns:a16="http://schemas.microsoft.com/office/drawing/2014/main" id="{181CA059-796D-40AE-959A-2B3C290F36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897" y="4213868"/>
            <a:ext cx="402371" cy="1012024"/>
          </a:xfrm>
          <a:prstGeom prst="rect">
            <a:avLst/>
          </a:prstGeom>
        </p:spPr>
      </p:pic>
      <p:pic>
        <p:nvPicPr>
          <p:cNvPr id="403" name="Picture 402">
            <a:extLst>
              <a:ext uri="{FF2B5EF4-FFF2-40B4-BE49-F238E27FC236}">
                <a16:creationId xmlns:a16="http://schemas.microsoft.com/office/drawing/2014/main" id="{10B71A94-DC24-4785-9261-B0148B75E7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52769" y="2564721"/>
            <a:ext cx="481626" cy="1530229"/>
          </a:xfrm>
          <a:prstGeom prst="rect">
            <a:avLst/>
          </a:prstGeom>
        </p:spPr>
      </p:pic>
      <p:pic>
        <p:nvPicPr>
          <p:cNvPr id="404" name="Picture 403">
            <a:extLst>
              <a:ext uri="{FF2B5EF4-FFF2-40B4-BE49-F238E27FC236}">
                <a16:creationId xmlns:a16="http://schemas.microsoft.com/office/drawing/2014/main" id="{3652497D-6189-4DDC-839A-A1ABB4797A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93179" y="1746563"/>
            <a:ext cx="1944793" cy="493819"/>
          </a:xfrm>
          <a:prstGeom prst="rect">
            <a:avLst/>
          </a:prstGeom>
        </p:spPr>
      </p:pic>
      <p:pic>
        <p:nvPicPr>
          <p:cNvPr id="405" name="Picture 404">
            <a:extLst>
              <a:ext uri="{FF2B5EF4-FFF2-40B4-BE49-F238E27FC236}">
                <a16:creationId xmlns:a16="http://schemas.microsoft.com/office/drawing/2014/main" id="{AE198FBE-9834-4818-B4CE-F043B946AF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4794" y="4213868"/>
            <a:ext cx="420660" cy="1012024"/>
          </a:xfrm>
          <a:prstGeom prst="rect">
            <a:avLst/>
          </a:prstGeom>
        </p:spPr>
      </p:pic>
      <p:pic>
        <p:nvPicPr>
          <p:cNvPr id="409" name="Picture 408">
            <a:extLst>
              <a:ext uri="{FF2B5EF4-FFF2-40B4-BE49-F238E27FC236}">
                <a16:creationId xmlns:a16="http://schemas.microsoft.com/office/drawing/2014/main" id="{089967F7-2A26-4DAF-A093-FFD4EF8BA0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29307" y="341756"/>
            <a:ext cx="426757" cy="2042337"/>
          </a:xfrm>
          <a:prstGeom prst="rect">
            <a:avLst/>
          </a:prstGeom>
        </p:spPr>
      </p:pic>
      <p:pic>
        <p:nvPicPr>
          <p:cNvPr id="410" name="Picture 409">
            <a:extLst>
              <a:ext uri="{FF2B5EF4-FFF2-40B4-BE49-F238E27FC236}">
                <a16:creationId xmlns:a16="http://schemas.microsoft.com/office/drawing/2014/main" id="{5A74ECDC-8323-4889-8A15-421FB1EC12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50842" y="5162923"/>
            <a:ext cx="420660" cy="1012024"/>
          </a:xfrm>
          <a:prstGeom prst="rect">
            <a:avLst/>
          </a:prstGeom>
        </p:spPr>
      </p:pic>
      <p:pic>
        <p:nvPicPr>
          <p:cNvPr id="411" name="Picture 410">
            <a:extLst>
              <a:ext uri="{FF2B5EF4-FFF2-40B4-BE49-F238E27FC236}">
                <a16:creationId xmlns:a16="http://schemas.microsoft.com/office/drawing/2014/main" id="{7AFFB18A-6E04-4754-89E3-BA556A608D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36645" y="4645018"/>
            <a:ext cx="938865" cy="493819"/>
          </a:xfrm>
          <a:prstGeom prst="rect">
            <a:avLst/>
          </a:prstGeom>
        </p:spPr>
      </p:pic>
      <p:pic>
        <p:nvPicPr>
          <p:cNvPr id="412" name="Picture 411">
            <a:extLst>
              <a:ext uri="{FF2B5EF4-FFF2-40B4-BE49-F238E27FC236}">
                <a16:creationId xmlns:a16="http://schemas.microsoft.com/office/drawing/2014/main" id="{B7F4291E-DC03-4FEE-9E0D-E1045F20D31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81367" y="341756"/>
            <a:ext cx="438950" cy="2042337"/>
          </a:xfrm>
          <a:prstGeom prst="rect">
            <a:avLst/>
          </a:prstGeom>
        </p:spPr>
      </p:pic>
      <p:pic>
        <p:nvPicPr>
          <p:cNvPr id="413" name="Picture 412">
            <a:extLst>
              <a:ext uri="{FF2B5EF4-FFF2-40B4-BE49-F238E27FC236}">
                <a16:creationId xmlns:a16="http://schemas.microsoft.com/office/drawing/2014/main" id="{BE4FE13B-1FA3-400E-8791-CFD6D9190DE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45622" y="341756"/>
            <a:ext cx="420660" cy="2042337"/>
          </a:xfrm>
          <a:prstGeom prst="rect">
            <a:avLst/>
          </a:prstGeom>
        </p:spPr>
      </p:pic>
      <p:pic>
        <p:nvPicPr>
          <p:cNvPr id="414" name="Picture 413">
            <a:extLst>
              <a:ext uri="{FF2B5EF4-FFF2-40B4-BE49-F238E27FC236}">
                <a16:creationId xmlns:a16="http://schemas.microsoft.com/office/drawing/2014/main" id="{E898A29E-6E90-4AB9-A572-D2A32C2CDE4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251886" y="5003288"/>
            <a:ext cx="908383" cy="499915"/>
          </a:xfrm>
          <a:prstGeom prst="rect">
            <a:avLst/>
          </a:prstGeom>
        </p:spPr>
      </p:pic>
      <p:pic>
        <p:nvPicPr>
          <p:cNvPr id="415" name="Picture 414">
            <a:extLst>
              <a:ext uri="{FF2B5EF4-FFF2-40B4-BE49-F238E27FC236}">
                <a16:creationId xmlns:a16="http://schemas.microsoft.com/office/drawing/2014/main" id="{F45C45FC-AA07-48F9-A0E3-1E52EF39556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43137" y="2870891"/>
            <a:ext cx="1444877" cy="493819"/>
          </a:xfrm>
          <a:prstGeom prst="rect">
            <a:avLst/>
          </a:prstGeom>
        </p:spPr>
      </p:pic>
      <p:pic>
        <p:nvPicPr>
          <p:cNvPr id="416" name="Picture 415">
            <a:extLst>
              <a:ext uri="{FF2B5EF4-FFF2-40B4-BE49-F238E27FC236}">
                <a16:creationId xmlns:a16="http://schemas.microsoft.com/office/drawing/2014/main" id="{93A8AEBC-B555-4CF5-AD79-574C5636E23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248838" y="5729734"/>
            <a:ext cx="914479" cy="499915"/>
          </a:xfrm>
          <a:prstGeom prst="rect">
            <a:avLst/>
          </a:prstGeom>
        </p:spPr>
      </p:pic>
      <p:pic>
        <p:nvPicPr>
          <p:cNvPr id="417" name="Picture 416">
            <a:extLst>
              <a:ext uri="{FF2B5EF4-FFF2-40B4-BE49-F238E27FC236}">
                <a16:creationId xmlns:a16="http://schemas.microsoft.com/office/drawing/2014/main" id="{F97E2DE0-96F0-463C-B546-689651AC6A2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245789" y="5371464"/>
            <a:ext cx="920576" cy="493819"/>
          </a:xfrm>
          <a:prstGeom prst="rect">
            <a:avLst/>
          </a:prstGeom>
        </p:spPr>
      </p:pic>
      <p:pic>
        <p:nvPicPr>
          <p:cNvPr id="418" name="Picture 417">
            <a:extLst>
              <a:ext uri="{FF2B5EF4-FFF2-40B4-BE49-F238E27FC236}">
                <a16:creationId xmlns:a16="http://schemas.microsoft.com/office/drawing/2014/main" id="{FCD6948E-5075-4FCC-AE00-C67BEA16066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465054" y="341756"/>
            <a:ext cx="438950" cy="2042337"/>
          </a:xfrm>
          <a:prstGeom prst="rect">
            <a:avLst/>
          </a:prstGeom>
        </p:spPr>
      </p:pic>
      <p:pic>
        <p:nvPicPr>
          <p:cNvPr id="419" name="Picture 418">
            <a:extLst>
              <a:ext uri="{FF2B5EF4-FFF2-40B4-BE49-F238E27FC236}">
                <a16:creationId xmlns:a16="http://schemas.microsoft.com/office/drawing/2014/main" id="{D1B7FFD7-301C-47F6-AE56-D8F65C4D5A1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186759" y="5342562"/>
            <a:ext cx="920576" cy="493819"/>
          </a:xfrm>
          <a:prstGeom prst="rect">
            <a:avLst/>
          </a:prstGeom>
        </p:spPr>
      </p:pic>
      <p:pic>
        <p:nvPicPr>
          <p:cNvPr id="420" name="Picture 419">
            <a:extLst>
              <a:ext uri="{FF2B5EF4-FFF2-40B4-BE49-F238E27FC236}">
                <a16:creationId xmlns:a16="http://schemas.microsoft.com/office/drawing/2014/main" id="{4F7E4739-630E-4378-9810-84613225D46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272116" y="5162923"/>
            <a:ext cx="414564" cy="1012024"/>
          </a:xfrm>
          <a:prstGeom prst="rect">
            <a:avLst/>
          </a:prstGeom>
        </p:spPr>
      </p:pic>
      <p:pic>
        <p:nvPicPr>
          <p:cNvPr id="421" name="Picture 420">
            <a:extLst>
              <a:ext uri="{FF2B5EF4-FFF2-40B4-BE49-F238E27FC236}">
                <a16:creationId xmlns:a16="http://schemas.microsoft.com/office/drawing/2014/main" id="{CAA268BD-3A16-4B91-A66A-AAE82308ECB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090131" y="739136"/>
            <a:ext cx="1950889" cy="499915"/>
          </a:xfrm>
          <a:prstGeom prst="rect">
            <a:avLst/>
          </a:prstGeom>
        </p:spPr>
      </p:pic>
      <p:pic>
        <p:nvPicPr>
          <p:cNvPr id="422" name="Picture 421">
            <a:extLst>
              <a:ext uri="{FF2B5EF4-FFF2-40B4-BE49-F238E27FC236}">
                <a16:creationId xmlns:a16="http://schemas.microsoft.com/office/drawing/2014/main" id="{6AE014E4-3258-4AD8-ACF8-9CCABF845F0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67511" y="5162923"/>
            <a:ext cx="432854" cy="1012024"/>
          </a:xfrm>
          <a:prstGeom prst="rect">
            <a:avLst/>
          </a:prstGeom>
        </p:spPr>
      </p:pic>
      <p:pic>
        <p:nvPicPr>
          <p:cNvPr id="423" name="Picture 422">
            <a:extLst>
              <a:ext uri="{FF2B5EF4-FFF2-40B4-BE49-F238E27FC236}">
                <a16:creationId xmlns:a16="http://schemas.microsoft.com/office/drawing/2014/main" id="{0400BF7D-D1E3-4927-9DAE-1A788C750BB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346185" y="3601131"/>
            <a:ext cx="1438781" cy="493819"/>
          </a:xfrm>
          <a:prstGeom prst="rect">
            <a:avLst/>
          </a:prstGeom>
        </p:spPr>
      </p:pic>
      <p:pic>
        <p:nvPicPr>
          <p:cNvPr id="424" name="Picture 423">
            <a:extLst>
              <a:ext uri="{FF2B5EF4-FFF2-40B4-BE49-F238E27FC236}">
                <a16:creationId xmlns:a16="http://schemas.microsoft.com/office/drawing/2014/main" id="{ED76FE40-4186-4C4E-BD6C-8CFC95EF5562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133390" y="2564721"/>
            <a:ext cx="432854" cy="1530229"/>
          </a:xfrm>
          <a:prstGeom prst="rect">
            <a:avLst/>
          </a:prstGeom>
        </p:spPr>
      </p:pic>
      <p:pic>
        <p:nvPicPr>
          <p:cNvPr id="425" name="Picture 424">
            <a:extLst>
              <a:ext uri="{FF2B5EF4-FFF2-40B4-BE49-F238E27FC236}">
                <a16:creationId xmlns:a16="http://schemas.microsoft.com/office/drawing/2014/main" id="{031FBC0C-9667-4C34-8011-754A0C6BFFB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090131" y="1076977"/>
            <a:ext cx="1950889" cy="499915"/>
          </a:xfrm>
          <a:prstGeom prst="rect">
            <a:avLst/>
          </a:prstGeom>
        </p:spPr>
      </p:pic>
      <p:pic>
        <p:nvPicPr>
          <p:cNvPr id="426" name="Picture 425">
            <a:extLst>
              <a:ext uri="{FF2B5EF4-FFF2-40B4-BE49-F238E27FC236}">
                <a16:creationId xmlns:a16="http://schemas.microsoft.com/office/drawing/2014/main" id="{2551FECD-DDBC-4C52-9273-D66F4BF47B5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443251" y="5162923"/>
            <a:ext cx="402371" cy="1012024"/>
          </a:xfrm>
          <a:prstGeom prst="rect">
            <a:avLst/>
          </a:prstGeom>
        </p:spPr>
      </p:pic>
      <p:pic>
        <p:nvPicPr>
          <p:cNvPr id="427" name="Picture 426">
            <a:extLst>
              <a:ext uri="{FF2B5EF4-FFF2-40B4-BE49-F238E27FC236}">
                <a16:creationId xmlns:a16="http://schemas.microsoft.com/office/drawing/2014/main" id="{51184999-E726-4700-B02E-8E2406E0AB7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658431" y="5162923"/>
            <a:ext cx="420660" cy="1012024"/>
          </a:xfrm>
          <a:prstGeom prst="rect">
            <a:avLst/>
          </a:prstGeom>
        </p:spPr>
      </p:pic>
      <p:pic>
        <p:nvPicPr>
          <p:cNvPr id="428" name="Picture 427">
            <a:extLst>
              <a:ext uri="{FF2B5EF4-FFF2-40B4-BE49-F238E27FC236}">
                <a16:creationId xmlns:a16="http://schemas.microsoft.com/office/drawing/2014/main" id="{1276B19A-C91A-46D0-B242-A3FE831584D6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91417" y="341756"/>
            <a:ext cx="402371" cy="2042337"/>
          </a:xfrm>
          <a:prstGeom prst="rect">
            <a:avLst/>
          </a:prstGeom>
        </p:spPr>
      </p:pic>
      <p:pic>
        <p:nvPicPr>
          <p:cNvPr id="433" name="Picture 432">
            <a:extLst>
              <a:ext uri="{FF2B5EF4-FFF2-40B4-BE49-F238E27FC236}">
                <a16:creationId xmlns:a16="http://schemas.microsoft.com/office/drawing/2014/main" id="{FBC99A83-3B82-4F6E-9385-6E445344B338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439400" y="4213868"/>
            <a:ext cx="420660" cy="1012024"/>
          </a:xfrm>
          <a:prstGeom prst="rect">
            <a:avLst/>
          </a:prstGeom>
        </p:spPr>
      </p:pic>
      <p:pic>
        <p:nvPicPr>
          <p:cNvPr id="434" name="Picture 433">
            <a:extLst>
              <a:ext uri="{FF2B5EF4-FFF2-40B4-BE49-F238E27FC236}">
                <a16:creationId xmlns:a16="http://schemas.microsoft.com/office/drawing/2014/main" id="{B8F6F223-703F-4444-96CA-3373938F7369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093179" y="1414818"/>
            <a:ext cx="1944793" cy="493819"/>
          </a:xfrm>
          <a:prstGeom prst="rect">
            <a:avLst/>
          </a:prstGeom>
        </p:spPr>
      </p:pic>
      <p:pic>
        <p:nvPicPr>
          <p:cNvPr id="435" name="Picture 434">
            <a:extLst>
              <a:ext uri="{FF2B5EF4-FFF2-40B4-BE49-F238E27FC236}">
                <a16:creationId xmlns:a16="http://schemas.microsoft.com/office/drawing/2014/main" id="{3617C617-F8B9-4F07-9FD8-0C2D68CFE29A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355330" y="3236011"/>
            <a:ext cx="1420491" cy="493819"/>
          </a:xfrm>
          <a:prstGeom prst="rect">
            <a:avLst/>
          </a:prstGeom>
        </p:spPr>
      </p:pic>
      <p:pic>
        <p:nvPicPr>
          <p:cNvPr id="439" name="Picture 438">
            <a:extLst>
              <a:ext uri="{FF2B5EF4-FFF2-40B4-BE49-F238E27FC236}">
                <a16:creationId xmlns:a16="http://schemas.microsoft.com/office/drawing/2014/main" id="{370A8D12-ED67-49A5-807F-09551A46E0F1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0202001" y="4994708"/>
            <a:ext cx="890093" cy="499915"/>
          </a:xfrm>
          <a:prstGeom prst="rect">
            <a:avLst/>
          </a:prstGeom>
        </p:spPr>
      </p:pic>
      <p:pic>
        <p:nvPicPr>
          <p:cNvPr id="440" name="Picture 439">
            <a:extLst>
              <a:ext uri="{FF2B5EF4-FFF2-40B4-BE49-F238E27FC236}">
                <a16:creationId xmlns:a16="http://schemas.microsoft.com/office/drawing/2014/main" id="{04529AEE-7232-489A-B090-3528182BD3E2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231685" y="2564721"/>
            <a:ext cx="402371" cy="1530229"/>
          </a:xfrm>
          <a:prstGeom prst="rect">
            <a:avLst/>
          </a:prstGeom>
        </p:spPr>
      </p:pic>
      <p:pic>
        <p:nvPicPr>
          <p:cNvPr id="441" name="Picture 440">
            <a:extLst>
              <a:ext uri="{FF2B5EF4-FFF2-40B4-BE49-F238E27FC236}">
                <a16:creationId xmlns:a16="http://schemas.microsoft.com/office/drawing/2014/main" id="{BD5F9A1C-7BFB-412A-AD5A-DD8545BD0B1D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265056" y="4213868"/>
            <a:ext cx="438950" cy="1012024"/>
          </a:xfrm>
          <a:prstGeom prst="rect">
            <a:avLst/>
          </a:prstGeom>
        </p:spPr>
      </p:pic>
      <p:pic>
        <p:nvPicPr>
          <p:cNvPr id="442" name="Picture 441">
            <a:extLst>
              <a:ext uri="{FF2B5EF4-FFF2-40B4-BE49-F238E27FC236}">
                <a16:creationId xmlns:a16="http://schemas.microsoft.com/office/drawing/2014/main" id="{1FB93679-70E9-4BFB-A630-A71F93040497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0180663" y="4645018"/>
            <a:ext cx="932769" cy="499915"/>
          </a:xfrm>
          <a:prstGeom prst="rect">
            <a:avLst/>
          </a:prstGeom>
        </p:spPr>
      </p:pic>
      <p:pic>
        <p:nvPicPr>
          <p:cNvPr id="443" name="Picture 442">
            <a:extLst>
              <a:ext uri="{FF2B5EF4-FFF2-40B4-BE49-F238E27FC236}">
                <a16:creationId xmlns:a16="http://schemas.microsoft.com/office/drawing/2014/main" id="{B52A545F-9B1F-45CB-B85D-5487FB0E3D3C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9084034" y="401295"/>
            <a:ext cx="1963082" cy="499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432FB5-0D17-4C32-A14A-08FEF226A30B}"/>
              </a:ext>
            </a:extLst>
          </p:cNvPr>
          <p:cNvSpPr txBox="1"/>
          <p:nvPr/>
        </p:nvSpPr>
        <p:spPr>
          <a:xfrm>
            <a:off x="4841325" y="194922"/>
            <a:ext cx="250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CROSSFILL</a:t>
            </a:r>
          </a:p>
        </p:txBody>
      </p:sp>
    </p:spTree>
    <p:extLst>
      <p:ext uri="{BB962C8B-B14F-4D97-AF65-F5344CB8AC3E}">
        <p14:creationId xmlns:p14="http://schemas.microsoft.com/office/powerpoint/2010/main" val="2262229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Picture 355">
            <a:extLst>
              <a:ext uri="{FF2B5EF4-FFF2-40B4-BE49-F238E27FC236}">
                <a16:creationId xmlns:a16="http://schemas.microsoft.com/office/drawing/2014/main" id="{45A8A0FB-6907-4AA9-8E72-A0EA63C30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103" y="1636620"/>
            <a:ext cx="3523793" cy="3584759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F1F834EE-A54A-416E-8A6F-C79491650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90" y="4330638"/>
            <a:ext cx="914479" cy="499915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510A8784-2EE7-4D02-9FF3-C54DBF58C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4343" y="4331218"/>
            <a:ext cx="420660" cy="1012024"/>
          </a:xfrm>
          <a:prstGeom prst="rect">
            <a:avLst/>
          </a:prstGeom>
        </p:spPr>
      </p:pic>
      <p:pic>
        <p:nvPicPr>
          <p:cNvPr id="208" name="Picture 207">
            <a:extLst>
              <a:ext uri="{FF2B5EF4-FFF2-40B4-BE49-F238E27FC236}">
                <a16:creationId xmlns:a16="http://schemas.microsoft.com/office/drawing/2014/main" id="{FB588AEA-D0DD-4A5B-82B3-0294C16F5B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6336" y="2508619"/>
            <a:ext cx="438950" cy="1530229"/>
          </a:xfrm>
          <a:prstGeom prst="rect">
            <a:avLst/>
          </a:prstGeom>
        </p:spPr>
      </p:pic>
      <p:pic>
        <p:nvPicPr>
          <p:cNvPr id="210" name="Picture 209">
            <a:extLst>
              <a:ext uri="{FF2B5EF4-FFF2-40B4-BE49-F238E27FC236}">
                <a16:creationId xmlns:a16="http://schemas.microsoft.com/office/drawing/2014/main" id="{B2CA9A8D-7662-4E8D-B477-B57A04A90F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575" y="1000975"/>
            <a:ext cx="1969179" cy="493819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FC047860-58FA-4AF7-81ED-587A61BD41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1594" y="2508619"/>
            <a:ext cx="438950" cy="1530229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01C5ABA2-CFC9-4B37-B834-5D03CD74B5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7720" y="1365827"/>
            <a:ext cx="1950889" cy="499915"/>
          </a:xfrm>
          <a:prstGeom prst="rect">
            <a:avLst/>
          </a:prstGeom>
        </p:spPr>
      </p:pic>
      <p:pic>
        <p:nvPicPr>
          <p:cNvPr id="216" name="Picture 215">
            <a:extLst>
              <a:ext uri="{FF2B5EF4-FFF2-40B4-BE49-F238E27FC236}">
                <a16:creationId xmlns:a16="http://schemas.microsoft.com/office/drawing/2014/main" id="{FA0C7261-DBBF-4932-A0B5-07ACD0B4B2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2190" y="5085578"/>
            <a:ext cx="920576" cy="499915"/>
          </a:xfrm>
          <a:prstGeom prst="rect">
            <a:avLst/>
          </a:prstGeom>
        </p:spPr>
      </p:pic>
      <p:pic>
        <p:nvPicPr>
          <p:cNvPr id="218" name="Picture 217">
            <a:extLst>
              <a:ext uri="{FF2B5EF4-FFF2-40B4-BE49-F238E27FC236}">
                <a16:creationId xmlns:a16="http://schemas.microsoft.com/office/drawing/2014/main" id="{EA1B22DC-0F4A-47A1-B05A-79D71A2590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02854" y="2508619"/>
            <a:ext cx="420660" cy="1530229"/>
          </a:xfrm>
          <a:prstGeom prst="rect">
            <a:avLst/>
          </a:prstGeom>
        </p:spPr>
      </p:pic>
      <p:pic>
        <p:nvPicPr>
          <p:cNvPr id="220" name="Picture 219">
            <a:extLst>
              <a:ext uri="{FF2B5EF4-FFF2-40B4-BE49-F238E27FC236}">
                <a16:creationId xmlns:a16="http://schemas.microsoft.com/office/drawing/2014/main" id="{80F96125-556A-4634-8783-46222AE468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2190" y="4708108"/>
            <a:ext cx="932769" cy="499915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:a16="http://schemas.microsoft.com/office/drawing/2014/main" id="{DBC496EE-7F58-4424-A8E7-266F8B1C80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4272" y="4326172"/>
            <a:ext cx="908383" cy="493819"/>
          </a:xfrm>
          <a:prstGeom prst="rect">
            <a:avLst/>
          </a:prstGeom>
        </p:spPr>
      </p:pic>
      <p:pic>
        <p:nvPicPr>
          <p:cNvPr id="224" name="Picture 223">
            <a:extLst>
              <a:ext uri="{FF2B5EF4-FFF2-40B4-BE49-F238E27FC236}">
                <a16:creationId xmlns:a16="http://schemas.microsoft.com/office/drawing/2014/main" id="{CAD36016-1240-49D3-A617-B01EA8F0110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89560" y="305620"/>
            <a:ext cx="481626" cy="2042337"/>
          </a:xfrm>
          <a:prstGeom prst="rect">
            <a:avLst/>
          </a:prstGeom>
        </p:spPr>
      </p:pic>
      <p:pic>
        <p:nvPicPr>
          <p:cNvPr id="226" name="Picture 225">
            <a:extLst>
              <a:ext uri="{FF2B5EF4-FFF2-40B4-BE49-F238E27FC236}">
                <a16:creationId xmlns:a16="http://schemas.microsoft.com/office/drawing/2014/main" id="{85252B96-3FD3-420F-B0DE-BBDD1C385E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03625" y="305620"/>
            <a:ext cx="481626" cy="2042337"/>
          </a:xfrm>
          <a:prstGeom prst="rect">
            <a:avLst/>
          </a:prstGeom>
        </p:spPr>
      </p:pic>
      <p:pic>
        <p:nvPicPr>
          <p:cNvPr id="228" name="Picture 227">
            <a:extLst>
              <a:ext uri="{FF2B5EF4-FFF2-40B4-BE49-F238E27FC236}">
                <a16:creationId xmlns:a16="http://schemas.microsoft.com/office/drawing/2014/main" id="{6A04902D-882D-4FEC-A15B-2AF36C36582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8535" y="2648020"/>
            <a:ext cx="1444877" cy="493819"/>
          </a:xfrm>
          <a:prstGeom prst="rect">
            <a:avLst/>
          </a:prstGeom>
        </p:spPr>
      </p:pic>
      <p:pic>
        <p:nvPicPr>
          <p:cNvPr id="230" name="Picture 229">
            <a:extLst>
              <a:ext uri="{FF2B5EF4-FFF2-40B4-BE49-F238E27FC236}">
                <a16:creationId xmlns:a16="http://schemas.microsoft.com/office/drawing/2014/main" id="{A6F54AD0-6460-4594-9530-DE6F5ECBEDE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21224" y="4702827"/>
            <a:ext cx="914479" cy="499915"/>
          </a:xfrm>
          <a:prstGeom prst="rect">
            <a:avLst/>
          </a:prstGeom>
        </p:spPr>
      </p:pic>
      <p:pic>
        <p:nvPicPr>
          <p:cNvPr id="232" name="Picture 231">
            <a:extLst>
              <a:ext uri="{FF2B5EF4-FFF2-40B4-BE49-F238E27FC236}">
                <a16:creationId xmlns:a16="http://schemas.microsoft.com/office/drawing/2014/main" id="{C284E8D1-A76A-4710-91FD-0A63F4BFF4F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044893" y="4331218"/>
            <a:ext cx="420660" cy="1012024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794FB344-BF1D-4666-A107-E17FFD891A1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10728" y="3004825"/>
            <a:ext cx="1432684" cy="499915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84BD2CF0-98D0-46A6-848E-3CD74105727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705993" y="4331218"/>
            <a:ext cx="420660" cy="1012024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CD6042E8-D2A0-4241-8107-20B503D504B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22921" y="3367727"/>
            <a:ext cx="1432684" cy="499915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AAE0D2D2-C52C-475D-B622-5290A8BC56B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348804" y="4331218"/>
            <a:ext cx="420660" cy="1005927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A3B62453-80DF-4551-B0D5-D217CC2BCC4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036543" y="4331218"/>
            <a:ext cx="402371" cy="1005927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5700D265-08DC-43F5-85A9-20FA2508C68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14671" y="1736775"/>
            <a:ext cx="1956986" cy="499915"/>
          </a:xfrm>
          <a:prstGeom prst="rect">
            <a:avLst/>
          </a:prstGeom>
        </p:spPr>
      </p:pic>
      <p:pic>
        <p:nvPicPr>
          <p:cNvPr id="258" name="Picture 257">
            <a:extLst>
              <a:ext uri="{FF2B5EF4-FFF2-40B4-BE49-F238E27FC236}">
                <a16:creationId xmlns:a16="http://schemas.microsoft.com/office/drawing/2014/main" id="{8AE56DEA-AA2B-493F-BFB2-89D663E530C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679354" y="4331218"/>
            <a:ext cx="408467" cy="1012024"/>
          </a:xfrm>
          <a:prstGeom prst="rect">
            <a:avLst/>
          </a:prstGeom>
        </p:spPr>
      </p:pic>
      <p:sp>
        <p:nvSpPr>
          <p:cNvPr id="276" name="Rectangle 275">
            <a:extLst>
              <a:ext uri="{FF2B5EF4-FFF2-40B4-BE49-F238E27FC236}">
                <a16:creationId xmlns:a16="http://schemas.microsoft.com/office/drawing/2014/main" id="{B5941A5B-D62E-4653-B730-5AD67F695CA2}"/>
              </a:ext>
            </a:extLst>
          </p:cNvPr>
          <p:cNvSpPr/>
          <p:nvPr/>
        </p:nvSpPr>
        <p:spPr>
          <a:xfrm>
            <a:off x="8481267" y="4533295"/>
            <a:ext cx="255038" cy="2569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8" name="Picture 277">
            <a:extLst>
              <a:ext uri="{FF2B5EF4-FFF2-40B4-BE49-F238E27FC236}">
                <a16:creationId xmlns:a16="http://schemas.microsoft.com/office/drawing/2014/main" id="{5D9AFBF3-CFBB-403A-9529-434FC0866FEC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365503" y="4331218"/>
            <a:ext cx="438950" cy="1012024"/>
          </a:xfrm>
          <a:prstGeom prst="rect">
            <a:avLst/>
          </a:prstGeom>
        </p:spPr>
      </p:pic>
      <p:pic>
        <p:nvPicPr>
          <p:cNvPr id="310" name="Picture 309">
            <a:extLst>
              <a:ext uri="{FF2B5EF4-FFF2-40B4-BE49-F238E27FC236}">
                <a16:creationId xmlns:a16="http://schemas.microsoft.com/office/drawing/2014/main" id="{DB20445B-E7BD-4474-9AAC-87B8B62493CB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527320" y="5085578"/>
            <a:ext cx="902286" cy="499915"/>
          </a:xfrm>
          <a:prstGeom prst="rect">
            <a:avLst/>
          </a:prstGeom>
        </p:spPr>
      </p:pic>
      <p:pic>
        <p:nvPicPr>
          <p:cNvPr id="312" name="Picture 311">
            <a:extLst>
              <a:ext uri="{FF2B5EF4-FFF2-40B4-BE49-F238E27FC236}">
                <a16:creationId xmlns:a16="http://schemas.microsoft.com/office/drawing/2014/main" id="{6CE79D8C-11EB-4748-BCBC-8D0118126E0C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032892" y="3394068"/>
            <a:ext cx="1432684" cy="493819"/>
          </a:xfrm>
          <a:prstGeom prst="rect">
            <a:avLst/>
          </a:prstGeom>
        </p:spPr>
      </p:pic>
      <p:pic>
        <p:nvPicPr>
          <p:cNvPr id="314" name="Picture 313">
            <a:extLst>
              <a:ext uri="{FF2B5EF4-FFF2-40B4-BE49-F238E27FC236}">
                <a16:creationId xmlns:a16="http://schemas.microsoft.com/office/drawing/2014/main" id="{4888D842-6BF9-4500-8810-F75C1F0736B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317690" y="308668"/>
            <a:ext cx="432854" cy="2036240"/>
          </a:xfrm>
          <a:prstGeom prst="rect">
            <a:avLst/>
          </a:prstGeom>
        </p:spPr>
      </p:pic>
      <p:pic>
        <p:nvPicPr>
          <p:cNvPr id="316" name="Picture 315">
            <a:extLst>
              <a:ext uri="{FF2B5EF4-FFF2-40B4-BE49-F238E27FC236}">
                <a16:creationId xmlns:a16="http://schemas.microsoft.com/office/drawing/2014/main" id="{32EA5BC7-D907-4BCB-9A70-E6E6CE6A4241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9948110" y="2508619"/>
            <a:ext cx="420660" cy="1530229"/>
          </a:xfrm>
          <a:prstGeom prst="rect">
            <a:avLst/>
          </a:prstGeom>
        </p:spPr>
      </p:pic>
      <p:pic>
        <p:nvPicPr>
          <p:cNvPr id="318" name="Picture 317">
            <a:extLst>
              <a:ext uri="{FF2B5EF4-FFF2-40B4-BE49-F238E27FC236}">
                <a16:creationId xmlns:a16="http://schemas.microsoft.com/office/drawing/2014/main" id="{A3FAFC5D-AA20-4FC9-BF3D-87E3599939FB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075495" y="308668"/>
            <a:ext cx="481626" cy="2036240"/>
          </a:xfrm>
          <a:prstGeom prst="rect">
            <a:avLst/>
          </a:prstGeom>
        </p:spPr>
      </p:pic>
      <p:pic>
        <p:nvPicPr>
          <p:cNvPr id="320" name="Picture 319">
            <a:extLst>
              <a:ext uri="{FF2B5EF4-FFF2-40B4-BE49-F238E27FC236}">
                <a16:creationId xmlns:a16="http://schemas.microsoft.com/office/drawing/2014/main" id="{3E8A38DB-657D-438B-BABB-2C2484D620ED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1340455" y="4331218"/>
            <a:ext cx="402371" cy="1005927"/>
          </a:xfrm>
          <a:prstGeom prst="rect">
            <a:avLst/>
          </a:prstGeom>
        </p:spPr>
      </p:pic>
      <p:pic>
        <p:nvPicPr>
          <p:cNvPr id="322" name="Picture 321">
            <a:extLst>
              <a:ext uri="{FF2B5EF4-FFF2-40B4-BE49-F238E27FC236}">
                <a16:creationId xmlns:a16="http://schemas.microsoft.com/office/drawing/2014/main" id="{A88D5B4E-C29C-4E3B-A937-C062AB3092D6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042036" y="2648020"/>
            <a:ext cx="1402202" cy="499915"/>
          </a:xfrm>
          <a:prstGeom prst="rect">
            <a:avLst/>
          </a:prstGeom>
        </p:spPr>
      </p:pic>
      <p:pic>
        <p:nvPicPr>
          <p:cNvPr id="324" name="Picture 323">
            <a:extLst>
              <a:ext uri="{FF2B5EF4-FFF2-40B4-BE49-F238E27FC236}">
                <a16:creationId xmlns:a16="http://schemas.microsoft.com/office/drawing/2014/main" id="{61C266BF-7067-43FD-A395-33F9CAF95E96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020699" y="3022372"/>
            <a:ext cx="1444877" cy="493819"/>
          </a:xfrm>
          <a:prstGeom prst="rect">
            <a:avLst/>
          </a:prstGeom>
        </p:spPr>
      </p:pic>
      <p:pic>
        <p:nvPicPr>
          <p:cNvPr id="326" name="Picture 325">
            <a:extLst>
              <a:ext uri="{FF2B5EF4-FFF2-40B4-BE49-F238E27FC236}">
                <a16:creationId xmlns:a16="http://schemas.microsoft.com/office/drawing/2014/main" id="{D72F1BF2-B25E-412D-BF9E-1BDB54F94507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375443" y="4331218"/>
            <a:ext cx="420660" cy="1012024"/>
          </a:xfrm>
          <a:prstGeom prst="rect">
            <a:avLst/>
          </a:prstGeom>
        </p:spPr>
      </p:pic>
      <p:pic>
        <p:nvPicPr>
          <p:cNvPr id="330" name="Picture 329">
            <a:extLst>
              <a:ext uri="{FF2B5EF4-FFF2-40B4-BE49-F238E27FC236}">
                <a16:creationId xmlns:a16="http://schemas.microsoft.com/office/drawing/2014/main" id="{CF5B71CC-3FD2-4DCE-9E68-67A7411E87DD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490807" y="4323124"/>
            <a:ext cx="908383" cy="499915"/>
          </a:xfrm>
          <a:prstGeom prst="rect">
            <a:avLst/>
          </a:prstGeom>
        </p:spPr>
      </p:pic>
      <p:pic>
        <p:nvPicPr>
          <p:cNvPr id="332" name="Picture 331">
            <a:extLst>
              <a:ext uri="{FF2B5EF4-FFF2-40B4-BE49-F238E27FC236}">
                <a16:creationId xmlns:a16="http://schemas.microsoft.com/office/drawing/2014/main" id="{2D01DC78-DD3C-43CA-A73F-377A004F7F29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490807" y="4688362"/>
            <a:ext cx="914479" cy="499915"/>
          </a:xfrm>
          <a:prstGeom prst="rect">
            <a:avLst/>
          </a:prstGeom>
        </p:spPr>
      </p:pic>
      <p:pic>
        <p:nvPicPr>
          <p:cNvPr id="334" name="Picture 333">
            <a:extLst>
              <a:ext uri="{FF2B5EF4-FFF2-40B4-BE49-F238E27FC236}">
                <a16:creationId xmlns:a16="http://schemas.microsoft.com/office/drawing/2014/main" id="{2AA2F6CB-93CE-4EB3-A0A3-DA84504E9DAA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017720" y="636123"/>
            <a:ext cx="1950889" cy="493819"/>
          </a:xfrm>
          <a:prstGeom prst="rect">
            <a:avLst/>
          </a:prstGeom>
        </p:spPr>
      </p:pic>
      <p:pic>
        <p:nvPicPr>
          <p:cNvPr id="336" name="Picture 335">
            <a:extLst>
              <a:ext uri="{FF2B5EF4-FFF2-40B4-BE49-F238E27FC236}">
                <a16:creationId xmlns:a16="http://schemas.microsoft.com/office/drawing/2014/main" id="{9500B8EB-FB72-49A6-91FB-19984A38D10F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2490807" y="5053600"/>
            <a:ext cx="920576" cy="499915"/>
          </a:xfrm>
          <a:prstGeom prst="rect">
            <a:avLst/>
          </a:prstGeom>
        </p:spPr>
      </p:pic>
      <p:pic>
        <p:nvPicPr>
          <p:cNvPr id="338" name="Picture 337">
            <a:extLst>
              <a:ext uri="{FF2B5EF4-FFF2-40B4-BE49-F238E27FC236}">
                <a16:creationId xmlns:a16="http://schemas.microsoft.com/office/drawing/2014/main" id="{C80D57B1-364B-4BB7-B925-91B8D124FAE8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8662948" y="2508619"/>
            <a:ext cx="420660" cy="1530229"/>
          </a:xfrm>
          <a:prstGeom prst="rect">
            <a:avLst/>
          </a:prstGeom>
        </p:spPr>
      </p:pic>
      <p:pic>
        <p:nvPicPr>
          <p:cNvPr id="340" name="Picture 339">
            <a:extLst>
              <a:ext uri="{FF2B5EF4-FFF2-40B4-BE49-F238E27FC236}">
                <a16:creationId xmlns:a16="http://schemas.microsoft.com/office/drawing/2014/main" id="{480B2DAB-FE8E-4F9C-9E2D-EA03B1C06263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0997711" y="4331218"/>
            <a:ext cx="432854" cy="1012024"/>
          </a:xfrm>
          <a:prstGeom prst="rect">
            <a:avLst/>
          </a:prstGeom>
        </p:spPr>
      </p:pic>
      <p:pic>
        <p:nvPicPr>
          <p:cNvPr id="342" name="Picture 341">
            <a:extLst>
              <a:ext uri="{FF2B5EF4-FFF2-40B4-BE49-F238E27FC236}">
                <a16:creationId xmlns:a16="http://schemas.microsoft.com/office/drawing/2014/main" id="{DE5B400F-C041-4E7E-BB50-704A860E1FA8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521224" y="5468328"/>
            <a:ext cx="914479" cy="499915"/>
          </a:xfrm>
          <a:prstGeom prst="rect">
            <a:avLst/>
          </a:prstGeom>
        </p:spPr>
      </p:pic>
      <p:pic>
        <p:nvPicPr>
          <p:cNvPr id="354" name="Picture 353">
            <a:extLst>
              <a:ext uri="{FF2B5EF4-FFF2-40B4-BE49-F238E27FC236}">
                <a16:creationId xmlns:a16="http://schemas.microsoft.com/office/drawing/2014/main" id="{B4FC2343-6A85-4F05-BC63-EF4CA4EA30D1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9081174" y="2508619"/>
            <a:ext cx="432854" cy="1530229"/>
          </a:xfrm>
          <a:prstGeom prst="rect">
            <a:avLst/>
          </a:prstGeom>
        </p:spPr>
      </p:pic>
      <p:sp>
        <p:nvSpPr>
          <p:cNvPr id="358" name="TextBox 357">
            <a:extLst>
              <a:ext uri="{FF2B5EF4-FFF2-40B4-BE49-F238E27FC236}">
                <a16:creationId xmlns:a16="http://schemas.microsoft.com/office/drawing/2014/main" id="{37953591-49BA-49F1-8A58-4455A443EF79}"/>
              </a:ext>
            </a:extLst>
          </p:cNvPr>
          <p:cNvSpPr txBox="1"/>
          <p:nvPr/>
        </p:nvSpPr>
        <p:spPr>
          <a:xfrm>
            <a:off x="4841325" y="194922"/>
            <a:ext cx="250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CROSSFILL</a:t>
            </a:r>
          </a:p>
        </p:txBody>
      </p:sp>
    </p:spTree>
    <p:extLst>
      <p:ext uri="{BB962C8B-B14F-4D97-AF65-F5344CB8AC3E}">
        <p14:creationId xmlns:p14="http://schemas.microsoft.com/office/powerpoint/2010/main" val="2471780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8" name="Picture 687">
            <a:extLst>
              <a:ext uri="{FF2B5EF4-FFF2-40B4-BE49-F238E27FC236}">
                <a16:creationId xmlns:a16="http://schemas.microsoft.com/office/drawing/2014/main" id="{166F4FB2-9A7C-400F-8428-2EABE0E02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904" y="1377518"/>
            <a:ext cx="4054191" cy="4102964"/>
          </a:xfrm>
          <a:prstGeom prst="rect">
            <a:avLst/>
          </a:prstGeom>
        </p:spPr>
      </p:pic>
      <p:pic>
        <p:nvPicPr>
          <p:cNvPr id="213" name="Picture 212">
            <a:extLst>
              <a:ext uri="{FF2B5EF4-FFF2-40B4-BE49-F238E27FC236}">
                <a16:creationId xmlns:a16="http://schemas.microsoft.com/office/drawing/2014/main" id="{F6167E17-19D4-4869-B7DC-982882DD7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211" y="3857976"/>
            <a:ext cx="1438781" cy="499915"/>
          </a:xfrm>
          <a:prstGeom prst="rect">
            <a:avLst/>
          </a:prstGeom>
        </p:spPr>
      </p:pic>
      <p:pic>
        <p:nvPicPr>
          <p:cNvPr id="215" name="Picture 214">
            <a:extLst>
              <a:ext uri="{FF2B5EF4-FFF2-40B4-BE49-F238E27FC236}">
                <a16:creationId xmlns:a16="http://schemas.microsoft.com/office/drawing/2014/main" id="{17AFBEDD-C96E-4E73-A800-6487DE661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04" y="2287180"/>
            <a:ext cx="1950889" cy="499915"/>
          </a:xfrm>
          <a:prstGeom prst="rect">
            <a:avLst/>
          </a:prstGeom>
        </p:spPr>
      </p:pic>
      <p:pic>
        <p:nvPicPr>
          <p:cNvPr id="217" name="Picture 216">
            <a:extLst>
              <a:ext uri="{FF2B5EF4-FFF2-40B4-BE49-F238E27FC236}">
                <a16:creationId xmlns:a16="http://schemas.microsoft.com/office/drawing/2014/main" id="{1E60485D-CBA7-4485-B458-E78D0425B1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9352" y="2095835"/>
            <a:ext cx="438950" cy="2042337"/>
          </a:xfrm>
          <a:prstGeom prst="rect">
            <a:avLst/>
          </a:prstGeom>
        </p:spPr>
      </p:pic>
      <p:pic>
        <p:nvPicPr>
          <p:cNvPr id="219" name="Picture 218">
            <a:extLst>
              <a:ext uri="{FF2B5EF4-FFF2-40B4-BE49-F238E27FC236}">
                <a16:creationId xmlns:a16="http://schemas.microsoft.com/office/drawing/2014/main" id="{A7029990-3776-45B3-A8B6-490C78C60F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1341" y="2297908"/>
            <a:ext cx="1920406" cy="493819"/>
          </a:xfrm>
          <a:prstGeom prst="rect">
            <a:avLst/>
          </a:prstGeom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09E9019A-5B8C-401D-9C20-9971B5B4CF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7" y="1845878"/>
            <a:ext cx="1926503" cy="499915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:a16="http://schemas.microsoft.com/office/drawing/2014/main" id="{0EFB2A8B-BADF-48CD-8205-021EC9D5BF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9148" y="1414370"/>
            <a:ext cx="1944793" cy="499915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B00B05B4-7107-4AD7-90FC-E2BF1153A9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045" y="975466"/>
            <a:ext cx="1920406" cy="493819"/>
          </a:xfrm>
          <a:prstGeom prst="rect">
            <a:avLst/>
          </a:prstGeom>
        </p:spPr>
      </p:pic>
      <p:pic>
        <p:nvPicPr>
          <p:cNvPr id="295" name="Picture 294">
            <a:extLst>
              <a:ext uri="{FF2B5EF4-FFF2-40B4-BE49-F238E27FC236}">
                <a16:creationId xmlns:a16="http://schemas.microsoft.com/office/drawing/2014/main" id="{6C971C59-BE6C-4211-B10C-F3C675232C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46100" y="2736629"/>
            <a:ext cx="1950889" cy="499915"/>
          </a:xfrm>
          <a:prstGeom prst="rect">
            <a:avLst/>
          </a:prstGeom>
        </p:spPr>
      </p:pic>
      <p:pic>
        <p:nvPicPr>
          <p:cNvPr id="309" name="Picture 308">
            <a:extLst>
              <a:ext uri="{FF2B5EF4-FFF2-40B4-BE49-F238E27FC236}">
                <a16:creationId xmlns:a16="http://schemas.microsoft.com/office/drawing/2014/main" id="{A2834436-4016-4A6C-905C-7FFAA6E20C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44308" y="4060265"/>
            <a:ext cx="438950" cy="1530229"/>
          </a:xfrm>
          <a:prstGeom prst="rect">
            <a:avLst/>
          </a:prstGeom>
        </p:spPr>
      </p:pic>
      <p:pic>
        <p:nvPicPr>
          <p:cNvPr id="313" name="Picture 312">
            <a:extLst>
              <a:ext uri="{FF2B5EF4-FFF2-40B4-BE49-F238E27FC236}">
                <a16:creationId xmlns:a16="http://schemas.microsoft.com/office/drawing/2014/main" id="{548321CD-FED6-42A2-BA6C-12257DE7DB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03985" y="2095835"/>
            <a:ext cx="414564" cy="2042337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B53BE261-63E7-4E26-B781-16EF7F84DD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85094" y="122020"/>
            <a:ext cx="420660" cy="2042337"/>
          </a:xfrm>
          <a:prstGeom prst="rect">
            <a:avLst/>
          </a:prstGeom>
        </p:spPr>
      </p:pic>
      <p:pic>
        <p:nvPicPr>
          <p:cNvPr id="321" name="Picture 320">
            <a:extLst>
              <a:ext uri="{FF2B5EF4-FFF2-40B4-BE49-F238E27FC236}">
                <a16:creationId xmlns:a16="http://schemas.microsoft.com/office/drawing/2014/main" id="{389D0EA7-6410-41A3-926A-604F44E295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054254" y="122020"/>
            <a:ext cx="438950" cy="2042337"/>
          </a:xfrm>
          <a:prstGeom prst="rect">
            <a:avLst/>
          </a:prstGeom>
        </p:spPr>
      </p:pic>
      <p:pic>
        <p:nvPicPr>
          <p:cNvPr id="325" name="Picture 324">
            <a:extLst>
              <a:ext uri="{FF2B5EF4-FFF2-40B4-BE49-F238E27FC236}">
                <a16:creationId xmlns:a16="http://schemas.microsoft.com/office/drawing/2014/main" id="{D2974732-66EC-4EF7-AEF9-7ADB22EE5A7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9525" y="5604524"/>
            <a:ext cx="951058" cy="493819"/>
          </a:xfrm>
          <a:prstGeom prst="rect">
            <a:avLst/>
          </a:prstGeom>
        </p:spPr>
      </p:pic>
      <p:pic>
        <p:nvPicPr>
          <p:cNvPr id="347" name="Picture 346">
            <a:extLst>
              <a:ext uri="{FF2B5EF4-FFF2-40B4-BE49-F238E27FC236}">
                <a16:creationId xmlns:a16="http://schemas.microsoft.com/office/drawing/2014/main" id="{4D89583B-CB98-47A5-AB70-268111CC9B5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26658" y="5191212"/>
            <a:ext cx="902286" cy="493819"/>
          </a:xfrm>
          <a:prstGeom prst="rect">
            <a:avLst/>
          </a:prstGeom>
        </p:spPr>
      </p:pic>
      <p:pic>
        <p:nvPicPr>
          <p:cNvPr id="372" name="Picture 371">
            <a:extLst>
              <a:ext uri="{FF2B5EF4-FFF2-40B4-BE49-F238E27FC236}">
                <a16:creationId xmlns:a16="http://schemas.microsoft.com/office/drawing/2014/main" id="{89D5338C-42BD-4085-81D3-65F6D672E2C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425199" y="5590767"/>
            <a:ext cx="908383" cy="499915"/>
          </a:xfrm>
          <a:prstGeom prst="rect">
            <a:avLst/>
          </a:prstGeom>
        </p:spPr>
      </p:pic>
      <p:pic>
        <p:nvPicPr>
          <p:cNvPr id="374" name="Picture 373">
            <a:extLst>
              <a:ext uri="{FF2B5EF4-FFF2-40B4-BE49-F238E27FC236}">
                <a16:creationId xmlns:a16="http://schemas.microsoft.com/office/drawing/2014/main" id="{9985C30D-F7A6-46F4-89B0-AC28CD424DD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8132" y="4291741"/>
            <a:ext cx="1438781" cy="493819"/>
          </a:xfrm>
          <a:prstGeom prst="rect">
            <a:avLst/>
          </a:prstGeom>
        </p:spPr>
      </p:pic>
      <p:pic>
        <p:nvPicPr>
          <p:cNvPr id="376" name="Picture 375">
            <a:extLst>
              <a:ext uri="{FF2B5EF4-FFF2-40B4-BE49-F238E27FC236}">
                <a16:creationId xmlns:a16="http://schemas.microsoft.com/office/drawing/2014/main" id="{D415F8E6-E73D-4544-8497-35565A25E05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229152" y="122020"/>
            <a:ext cx="426757" cy="2042337"/>
          </a:xfrm>
          <a:prstGeom prst="rect">
            <a:avLst/>
          </a:prstGeom>
        </p:spPr>
      </p:pic>
      <p:pic>
        <p:nvPicPr>
          <p:cNvPr id="378" name="Picture 377">
            <a:extLst>
              <a:ext uri="{FF2B5EF4-FFF2-40B4-BE49-F238E27FC236}">
                <a16:creationId xmlns:a16="http://schemas.microsoft.com/office/drawing/2014/main" id="{BE8DE47D-0394-476D-A03A-B707913311C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14463" y="122020"/>
            <a:ext cx="420660" cy="2042337"/>
          </a:xfrm>
          <a:prstGeom prst="rect">
            <a:avLst/>
          </a:prstGeom>
        </p:spPr>
      </p:pic>
      <p:pic>
        <p:nvPicPr>
          <p:cNvPr id="380" name="Picture 379">
            <a:extLst>
              <a:ext uri="{FF2B5EF4-FFF2-40B4-BE49-F238E27FC236}">
                <a16:creationId xmlns:a16="http://schemas.microsoft.com/office/drawing/2014/main" id="{CAF2853F-C495-40AB-9013-64452770B575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511822" y="4060265"/>
            <a:ext cx="414564" cy="1530229"/>
          </a:xfrm>
          <a:prstGeom prst="rect">
            <a:avLst/>
          </a:prstGeom>
        </p:spPr>
      </p:pic>
      <p:pic>
        <p:nvPicPr>
          <p:cNvPr id="568" name="Picture 567">
            <a:extLst>
              <a:ext uri="{FF2B5EF4-FFF2-40B4-BE49-F238E27FC236}">
                <a16:creationId xmlns:a16="http://schemas.microsoft.com/office/drawing/2014/main" id="{380F24BB-4EC6-4254-921C-18800462303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182340" y="5684149"/>
            <a:ext cx="438950" cy="1012024"/>
          </a:xfrm>
          <a:prstGeom prst="rect">
            <a:avLst/>
          </a:prstGeom>
        </p:spPr>
      </p:pic>
      <p:pic>
        <p:nvPicPr>
          <p:cNvPr id="570" name="Picture 569">
            <a:extLst>
              <a:ext uri="{FF2B5EF4-FFF2-40B4-BE49-F238E27FC236}">
                <a16:creationId xmlns:a16="http://schemas.microsoft.com/office/drawing/2014/main" id="{0639BE90-4C75-42A2-91CB-11EA55E0A3D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030376" y="5684149"/>
            <a:ext cx="493819" cy="1012024"/>
          </a:xfrm>
          <a:prstGeom prst="rect">
            <a:avLst/>
          </a:prstGeom>
        </p:spPr>
      </p:pic>
      <p:pic>
        <p:nvPicPr>
          <p:cNvPr id="572" name="Picture 571">
            <a:extLst>
              <a:ext uri="{FF2B5EF4-FFF2-40B4-BE49-F238E27FC236}">
                <a16:creationId xmlns:a16="http://schemas.microsoft.com/office/drawing/2014/main" id="{8B1CEB65-7F23-403E-9C5B-EC34D4FB540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518408" y="5684149"/>
            <a:ext cx="420660" cy="1005927"/>
          </a:xfrm>
          <a:prstGeom prst="rect">
            <a:avLst/>
          </a:prstGeom>
        </p:spPr>
      </p:pic>
      <p:pic>
        <p:nvPicPr>
          <p:cNvPr id="574" name="Picture 573">
            <a:extLst>
              <a:ext uri="{FF2B5EF4-FFF2-40B4-BE49-F238E27FC236}">
                <a16:creationId xmlns:a16="http://schemas.microsoft.com/office/drawing/2014/main" id="{A790A1DE-31EF-4BBE-A528-41DA0403FB2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749177" y="5684149"/>
            <a:ext cx="438950" cy="1005927"/>
          </a:xfrm>
          <a:prstGeom prst="rect">
            <a:avLst/>
          </a:prstGeom>
        </p:spPr>
      </p:pic>
      <p:pic>
        <p:nvPicPr>
          <p:cNvPr id="576" name="Picture 575">
            <a:extLst>
              <a:ext uri="{FF2B5EF4-FFF2-40B4-BE49-F238E27FC236}">
                <a16:creationId xmlns:a16="http://schemas.microsoft.com/office/drawing/2014/main" id="{D50A542A-2E0D-4E13-88A2-B2F06D48BA5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615503" y="5684149"/>
            <a:ext cx="420660" cy="1005927"/>
          </a:xfrm>
          <a:prstGeom prst="rect">
            <a:avLst/>
          </a:prstGeom>
        </p:spPr>
      </p:pic>
      <p:pic>
        <p:nvPicPr>
          <p:cNvPr id="578" name="Picture 577">
            <a:extLst>
              <a:ext uri="{FF2B5EF4-FFF2-40B4-BE49-F238E27FC236}">
                <a16:creationId xmlns:a16="http://schemas.microsoft.com/office/drawing/2014/main" id="{33D1D281-3E20-4144-8CD4-BAB3FE5F2C08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0949" y="3163689"/>
            <a:ext cx="1932599" cy="499915"/>
          </a:xfrm>
          <a:prstGeom prst="rect">
            <a:avLst/>
          </a:prstGeom>
        </p:spPr>
      </p:pic>
      <p:pic>
        <p:nvPicPr>
          <p:cNvPr id="580" name="Picture 579">
            <a:extLst>
              <a:ext uri="{FF2B5EF4-FFF2-40B4-BE49-F238E27FC236}">
                <a16:creationId xmlns:a16="http://schemas.microsoft.com/office/drawing/2014/main" id="{AF919388-41CC-43DC-8727-3BFC8FE3AA1C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043051" y="975649"/>
            <a:ext cx="1956986" cy="493819"/>
          </a:xfrm>
          <a:prstGeom prst="rect">
            <a:avLst/>
          </a:prstGeom>
        </p:spPr>
      </p:pic>
      <p:pic>
        <p:nvPicPr>
          <p:cNvPr id="604" name="Picture 603">
            <a:extLst>
              <a:ext uri="{FF2B5EF4-FFF2-40B4-BE49-F238E27FC236}">
                <a16:creationId xmlns:a16="http://schemas.microsoft.com/office/drawing/2014/main" id="{48F8D6D0-2B3D-44A9-BDE4-DBA3DED359E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537375" y="5590767"/>
            <a:ext cx="920576" cy="499915"/>
          </a:xfrm>
          <a:prstGeom prst="rect">
            <a:avLst/>
          </a:prstGeom>
        </p:spPr>
      </p:pic>
      <p:pic>
        <p:nvPicPr>
          <p:cNvPr id="606" name="Picture 605">
            <a:extLst>
              <a:ext uri="{FF2B5EF4-FFF2-40B4-BE49-F238E27FC236}">
                <a16:creationId xmlns:a16="http://schemas.microsoft.com/office/drawing/2014/main" id="{000CE423-AADA-4C38-A987-D4A7D019C4C3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344232" y="2095835"/>
            <a:ext cx="426757" cy="2042337"/>
          </a:xfrm>
          <a:prstGeom prst="rect">
            <a:avLst/>
          </a:prstGeom>
        </p:spPr>
      </p:pic>
      <p:pic>
        <p:nvPicPr>
          <p:cNvPr id="632" name="Picture 631">
            <a:extLst>
              <a:ext uri="{FF2B5EF4-FFF2-40B4-BE49-F238E27FC236}">
                <a16:creationId xmlns:a16="http://schemas.microsoft.com/office/drawing/2014/main" id="{675E84EC-6F73-4668-8693-83BB78A51F0E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0933282" y="5684149"/>
            <a:ext cx="420660" cy="1012024"/>
          </a:xfrm>
          <a:prstGeom prst="rect">
            <a:avLst/>
          </a:prstGeom>
        </p:spPr>
      </p:pic>
      <p:pic>
        <p:nvPicPr>
          <p:cNvPr id="634" name="Picture 633">
            <a:extLst>
              <a:ext uri="{FF2B5EF4-FFF2-40B4-BE49-F238E27FC236}">
                <a16:creationId xmlns:a16="http://schemas.microsoft.com/office/drawing/2014/main" id="{6359D9FE-FB4E-41D6-89FF-EC2F69C207A8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71804" y="1410672"/>
            <a:ext cx="1950889" cy="493819"/>
          </a:xfrm>
          <a:prstGeom prst="rect">
            <a:avLst/>
          </a:prstGeom>
        </p:spPr>
      </p:pic>
      <p:pic>
        <p:nvPicPr>
          <p:cNvPr id="636" name="Picture 635">
            <a:extLst>
              <a:ext uri="{FF2B5EF4-FFF2-40B4-BE49-F238E27FC236}">
                <a16:creationId xmlns:a16="http://schemas.microsoft.com/office/drawing/2014/main" id="{18C4D352-2098-4E7D-9DCB-DDB306832E58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5707" y="2728482"/>
            <a:ext cx="1963082" cy="493819"/>
          </a:xfrm>
          <a:prstGeom prst="rect">
            <a:avLst/>
          </a:prstGeom>
        </p:spPr>
      </p:pic>
      <p:pic>
        <p:nvPicPr>
          <p:cNvPr id="662" name="Picture 661">
            <a:extLst>
              <a:ext uri="{FF2B5EF4-FFF2-40B4-BE49-F238E27FC236}">
                <a16:creationId xmlns:a16="http://schemas.microsoft.com/office/drawing/2014/main" id="{B1F4B2BA-CF95-44E8-897F-73E5B81A9271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587825" y="5191561"/>
            <a:ext cx="890093" cy="499915"/>
          </a:xfrm>
          <a:prstGeom prst="rect">
            <a:avLst/>
          </a:prstGeom>
        </p:spPr>
      </p:pic>
      <p:pic>
        <p:nvPicPr>
          <p:cNvPr id="664" name="Picture 663">
            <a:extLst>
              <a:ext uri="{FF2B5EF4-FFF2-40B4-BE49-F238E27FC236}">
                <a16:creationId xmlns:a16="http://schemas.microsoft.com/office/drawing/2014/main" id="{E3931E9F-8CF6-44E1-930F-CA6A692EC871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85308" y="5197370"/>
            <a:ext cx="914479" cy="499915"/>
          </a:xfrm>
          <a:prstGeom prst="rect">
            <a:avLst/>
          </a:prstGeom>
        </p:spPr>
      </p:pic>
      <p:pic>
        <p:nvPicPr>
          <p:cNvPr id="666" name="Picture 665">
            <a:extLst>
              <a:ext uri="{FF2B5EF4-FFF2-40B4-BE49-F238E27FC236}">
                <a16:creationId xmlns:a16="http://schemas.microsoft.com/office/drawing/2014/main" id="{92D1D8D4-C89D-450B-A046-08C68BB8C17B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1225324" y="2095835"/>
            <a:ext cx="420660" cy="2042337"/>
          </a:xfrm>
          <a:prstGeom prst="rect">
            <a:avLst/>
          </a:prstGeom>
        </p:spPr>
      </p:pic>
      <p:pic>
        <p:nvPicPr>
          <p:cNvPr id="668" name="Picture 667">
            <a:extLst>
              <a:ext uri="{FF2B5EF4-FFF2-40B4-BE49-F238E27FC236}">
                <a16:creationId xmlns:a16="http://schemas.microsoft.com/office/drawing/2014/main" id="{D2BD8D5F-8198-4651-A7B9-E785E0894768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352870" y="122020"/>
            <a:ext cx="420660" cy="2042337"/>
          </a:xfrm>
          <a:prstGeom prst="rect">
            <a:avLst/>
          </a:prstGeom>
        </p:spPr>
      </p:pic>
      <p:pic>
        <p:nvPicPr>
          <p:cNvPr id="670" name="Picture 669">
            <a:extLst>
              <a:ext uri="{FF2B5EF4-FFF2-40B4-BE49-F238E27FC236}">
                <a16:creationId xmlns:a16="http://schemas.microsoft.com/office/drawing/2014/main" id="{1B6D71E9-9075-41E7-8787-505A5A5E9637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0630395" y="122020"/>
            <a:ext cx="438950" cy="2042337"/>
          </a:xfrm>
          <a:prstGeom prst="rect">
            <a:avLst/>
          </a:prstGeom>
        </p:spPr>
      </p:pic>
      <p:pic>
        <p:nvPicPr>
          <p:cNvPr id="672" name="Picture 671">
            <a:extLst>
              <a:ext uri="{FF2B5EF4-FFF2-40B4-BE49-F238E27FC236}">
                <a16:creationId xmlns:a16="http://schemas.microsoft.com/office/drawing/2014/main" id="{1177D009-C556-4F05-952C-1CC2FB16B75C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8918012" y="2095835"/>
            <a:ext cx="438950" cy="2042337"/>
          </a:xfrm>
          <a:prstGeom prst="rect">
            <a:avLst/>
          </a:prstGeom>
        </p:spPr>
      </p:pic>
      <p:pic>
        <p:nvPicPr>
          <p:cNvPr id="674" name="Picture 673">
            <a:extLst>
              <a:ext uri="{FF2B5EF4-FFF2-40B4-BE49-F238E27FC236}">
                <a16:creationId xmlns:a16="http://schemas.microsoft.com/office/drawing/2014/main" id="{A00F3DD4-AC28-4323-AABD-4B44520799FA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2043051" y="3181448"/>
            <a:ext cx="1956986" cy="499915"/>
          </a:xfrm>
          <a:prstGeom prst="rect">
            <a:avLst/>
          </a:prstGeom>
        </p:spPr>
      </p:pic>
      <p:pic>
        <p:nvPicPr>
          <p:cNvPr id="676" name="Picture 675">
            <a:extLst>
              <a:ext uri="{FF2B5EF4-FFF2-40B4-BE49-F238E27FC236}">
                <a16:creationId xmlns:a16="http://schemas.microsoft.com/office/drawing/2014/main" id="{8A637C50-4CDF-48F9-A30E-E23B90C65E50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0065572" y="2095835"/>
            <a:ext cx="426757" cy="2042337"/>
          </a:xfrm>
          <a:prstGeom prst="rect">
            <a:avLst/>
          </a:prstGeom>
        </p:spPr>
      </p:pic>
      <p:pic>
        <p:nvPicPr>
          <p:cNvPr id="678" name="Picture 677">
            <a:extLst>
              <a:ext uri="{FF2B5EF4-FFF2-40B4-BE49-F238E27FC236}">
                <a16:creationId xmlns:a16="http://schemas.microsoft.com/office/drawing/2014/main" id="{0BC78F59-FC9C-44A0-BF50-59431A7C6383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0054950" y="4060265"/>
            <a:ext cx="420660" cy="1524132"/>
          </a:xfrm>
          <a:prstGeom prst="rect">
            <a:avLst/>
          </a:prstGeom>
        </p:spPr>
      </p:pic>
      <p:pic>
        <p:nvPicPr>
          <p:cNvPr id="680" name="Picture 679">
            <a:extLst>
              <a:ext uri="{FF2B5EF4-FFF2-40B4-BE49-F238E27FC236}">
                <a16:creationId xmlns:a16="http://schemas.microsoft.com/office/drawing/2014/main" id="{B1680ED2-DCD5-4A49-BE59-CE70F52613FE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592720" y="3865084"/>
            <a:ext cx="1420491" cy="493819"/>
          </a:xfrm>
          <a:prstGeom prst="rect">
            <a:avLst/>
          </a:prstGeom>
        </p:spPr>
      </p:pic>
      <p:pic>
        <p:nvPicPr>
          <p:cNvPr id="682" name="Picture 681">
            <a:extLst>
              <a:ext uri="{FF2B5EF4-FFF2-40B4-BE49-F238E27FC236}">
                <a16:creationId xmlns:a16="http://schemas.microsoft.com/office/drawing/2014/main" id="{19F388EB-E9AD-4BC4-BFF1-AC3195B4A29E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0604175" y="4060265"/>
            <a:ext cx="481626" cy="1524132"/>
          </a:xfrm>
          <a:prstGeom prst="rect">
            <a:avLst/>
          </a:prstGeom>
        </p:spPr>
      </p:pic>
      <p:pic>
        <p:nvPicPr>
          <p:cNvPr id="684" name="Picture 683">
            <a:extLst>
              <a:ext uri="{FF2B5EF4-FFF2-40B4-BE49-F238E27FC236}">
                <a16:creationId xmlns:a16="http://schemas.microsoft.com/office/drawing/2014/main" id="{E6ACEB04-3BBB-4429-9D14-4D9B2A64B2DF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2032871" y="4300810"/>
            <a:ext cx="1426588" cy="499915"/>
          </a:xfrm>
          <a:prstGeom prst="rect">
            <a:avLst/>
          </a:prstGeom>
        </p:spPr>
      </p:pic>
      <p:pic>
        <p:nvPicPr>
          <p:cNvPr id="686" name="Picture 685">
            <a:extLst>
              <a:ext uri="{FF2B5EF4-FFF2-40B4-BE49-F238E27FC236}">
                <a16:creationId xmlns:a16="http://schemas.microsoft.com/office/drawing/2014/main" id="{7E1AE327-7689-4D3C-BA15-8B4F4DE65903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2049148" y="1859187"/>
            <a:ext cx="194479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51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Picture 208">
            <a:extLst>
              <a:ext uri="{FF2B5EF4-FFF2-40B4-BE49-F238E27FC236}">
                <a16:creationId xmlns:a16="http://schemas.microsoft.com/office/drawing/2014/main" id="{29C0EC44-9A1D-4E32-9E3B-3E2B9C11A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001" y="1377518"/>
            <a:ext cx="4041998" cy="4102964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F885FBF1-5B64-4A27-A3DC-955BAEBA3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9" y="597647"/>
            <a:ext cx="1938696" cy="499915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FF2DF090-3196-4EA2-A491-F122DED1F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8" y="984333"/>
            <a:ext cx="1938696" cy="499915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E7BB6F8F-8B22-4F2E-90C9-9FF01265BB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4300" y="79479"/>
            <a:ext cx="420660" cy="2042337"/>
          </a:xfrm>
          <a:prstGeom prst="rect">
            <a:avLst/>
          </a:prstGeom>
        </p:spPr>
      </p:pic>
      <p:pic>
        <p:nvPicPr>
          <p:cNvPr id="252" name="Picture 251">
            <a:extLst>
              <a:ext uri="{FF2B5EF4-FFF2-40B4-BE49-F238E27FC236}">
                <a16:creationId xmlns:a16="http://schemas.microsoft.com/office/drawing/2014/main" id="{85A0EFA0-3D44-4801-9939-5B00962FBF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9263" y="5519316"/>
            <a:ext cx="420660" cy="1012024"/>
          </a:xfrm>
          <a:prstGeom prst="rect">
            <a:avLst/>
          </a:prstGeom>
        </p:spPr>
      </p:pic>
      <p:pic>
        <p:nvPicPr>
          <p:cNvPr id="262" name="Picture 261">
            <a:extLst>
              <a:ext uri="{FF2B5EF4-FFF2-40B4-BE49-F238E27FC236}">
                <a16:creationId xmlns:a16="http://schemas.microsoft.com/office/drawing/2014/main" id="{16210E89-9820-436C-BBB7-74D036A8E7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306" y="3969760"/>
            <a:ext cx="1414395" cy="493819"/>
          </a:xfrm>
          <a:prstGeom prst="rect">
            <a:avLst/>
          </a:prstGeom>
        </p:spPr>
      </p:pic>
      <p:pic>
        <p:nvPicPr>
          <p:cNvPr id="266" name="Picture 265">
            <a:extLst>
              <a:ext uri="{FF2B5EF4-FFF2-40B4-BE49-F238E27FC236}">
                <a16:creationId xmlns:a16="http://schemas.microsoft.com/office/drawing/2014/main" id="{EB5944D2-092F-4A92-A9CE-3394270009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3394" y="3880018"/>
            <a:ext cx="420660" cy="1530229"/>
          </a:xfrm>
          <a:prstGeom prst="rect">
            <a:avLst/>
          </a:prstGeom>
        </p:spPr>
      </p:pic>
      <p:pic>
        <p:nvPicPr>
          <p:cNvPr id="270" name="Picture 269">
            <a:extLst>
              <a:ext uri="{FF2B5EF4-FFF2-40B4-BE49-F238E27FC236}">
                <a16:creationId xmlns:a16="http://schemas.microsoft.com/office/drawing/2014/main" id="{81B8087E-487E-4D49-ADB6-C6D8203B18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03394" y="2053826"/>
            <a:ext cx="420660" cy="1786283"/>
          </a:xfrm>
          <a:prstGeom prst="rect">
            <a:avLst/>
          </a:prstGeom>
        </p:spPr>
      </p:pic>
      <p:pic>
        <p:nvPicPr>
          <p:cNvPr id="274" name="Picture 273">
            <a:extLst>
              <a:ext uri="{FF2B5EF4-FFF2-40B4-BE49-F238E27FC236}">
                <a16:creationId xmlns:a16="http://schemas.microsoft.com/office/drawing/2014/main" id="{5BF3EB65-D38E-441B-A043-1FAD3A14507E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142"/>
          <a:stretch/>
        </p:blipFill>
        <p:spPr>
          <a:xfrm>
            <a:off x="2024581" y="1377065"/>
            <a:ext cx="1863982" cy="499915"/>
          </a:xfrm>
          <a:prstGeom prst="rect">
            <a:avLst/>
          </a:prstGeom>
        </p:spPr>
      </p:pic>
      <p:pic>
        <p:nvPicPr>
          <p:cNvPr id="278" name="Picture 277">
            <a:extLst>
              <a:ext uri="{FF2B5EF4-FFF2-40B4-BE49-F238E27FC236}">
                <a16:creationId xmlns:a16="http://schemas.microsoft.com/office/drawing/2014/main" id="{B9F90C43-0AA2-44E2-A2B7-9FEBE7C56B7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02918" y="5519316"/>
            <a:ext cx="432854" cy="1012024"/>
          </a:xfrm>
          <a:prstGeom prst="rect">
            <a:avLst/>
          </a:prstGeom>
        </p:spPr>
      </p:pic>
      <p:pic>
        <p:nvPicPr>
          <p:cNvPr id="282" name="Picture 281">
            <a:extLst>
              <a:ext uri="{FF2B5EF4-FFF2-40B4-BE49-F238E27FC236}">
                <a16:creationId xmlns:a16="http://schemas.microsoft.com/office/drawing/2014/main" id="{CB7AE7AB-DF63-4D35-A9A7-AB428AE899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9152" y="2505606"/>
            <a:ext cx="1694835" cy="493819"/>
          </a:xfrm>
          <a:prstGeom prst="rect">
            <a:avLst/>
          </a:prstGeom>
        </p:spPr>
      </p:pic>
      <p:pic>
        <p:nvPicPr>
          <p:cNvPr id="311" name="Picture 310">
            <a:extLst>
              <a:ext uri="{FF2B5EF4-FFF2-40B4-BE49-F238E27FC236}">
                <a16:creationId xmlns:a16="http://schemas.microsoft.com/office/drawing/2014/main" id="{0BD75FDC-3E5E-4CBF-AEDF-22E35D56E24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838045" y="5519316"/>
            <a:ext cx="438950" cy="1012024"/>
          </a:xfrm>
          <a:prstGeom prst="rect">
            <a:avLst/>
          </a:prstGeom>
        </p:spPr>
      </p:pic>
      <p:pic>
        <p:nvPicPr>
          <p:cNvPr id="337" name="Picture 336">
            <a:extLst>
              <a:ext uri="{FF2B5EF4-FFF2-40B4-BE49-F238E27FC236}">
                <a16:creationId xmlns:a16="http://schemas.microsoft.com/office/drawing/2014/main" id="{BAC7AF3E-0BB1-4C56-942E-9850273A62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2820" y="5850505"/>
            <a:ext cx="908383" cy="499915"/>
          </a:xfrm>
          <a:prstGeom prst="rect">
            <a:avLst/>
          </a:prstGeom>
        </p:spPr>
      </p:pic>
      <p:pic>
        <p:nvPicPr>
          <p:cNvPr id="339" name="Picture 338">
            <a:extLst>
              <a:ext uri="{FF2B5EF4-FFF2-40B4-BE49-F238E27FC236}">
                <a16:creationId xmlns:a16="http://schemas.microsoft.com/office/drawing/2014/main" id="{E8D0FF7E-CF77-4A8D-BDC2-A5E3E2AD250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405507" y="2107641"/>
            <a:ext cx="420660" cy="1786283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16480AFD-E6F5-4ADC-A252-9EA5D772969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2820" y="5488025"/>
            <a:ext cx="926672" cy="493819"/>
          </a:xfrm>
          <a:prstGeom prst="rect">
            <a:avLst/>
          </a:prstGeom>
        </p:spPr>
      </p:pic>
      <p:pic>
        <p:nvPicPr>
          <p:cNvPr id="284" name="Picture 283">
            <a:extLst>
              <a:ext uri="{FF2B5EF4-FFF2-40B4-BE49-F238E27FC236}">
                <a16:creationId xmlns:a16="http://schemas.microsoft.com/office/drawing/2014/main" id="{27B3B463-029A-477B-B0E6-E7E0FD99AB7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78372" y="5853647"/>
            <a:ext cx="944962" cy="493819"/>
          </a:xfrm>
          <a:prstGeom prst="rect">
            <a:avLst/>
          </a:prstGeom>
        </p:spPr>
      </p:pic>
      <p:pic>
        <p:nvPicPr>
          <p:cNvPr id="288" name="Picture 287">
            <a:extLst>
              <a:ext uri="{FF2B5EF4-FFF2-40B4-BE49-F238E27FC236}">
                <a16:creationId xmlns:a16="http://schemas.microsoft.com/office/drawing/2014/main" id="{6B352EDA-6FCD-4863-92F9-587E24AA884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88417" y="79479"/>
            <a:ext cx="493819" cy="2042337"/>
          </a:xfrm>
          <a:prstGeom prst="rect">
            <a:avLst/>
          </a:prstGeom>
        </p:spPr>
      </p:pic>
      <p:pic>
        <p:nvPicPr>
          <p:cNvPr id="290" name="Picture 289">
            <a:extLst>
              <a:ext uri="{FF2B5EF4-FFF2-40B4-BE49-F238E27FC236}">
                <a16:creationId xmlns:a16="http://schemas.microsoft.com/office/drawing/2014/main" id="{27E120A2-A5F3-498B-9A02-43A4B5453A9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501444" y="3856325"/>
            <a:ext cx="426757" cy="1530229"/>
          </a:xfrm>
          <a:prstGeom prst="rect">
            <a:avLst/>
          </a:prstGeom>
        </p:spPr>
      </p:pic>
      <p:pic>
        <p:nvPicPr>
          <p:cNvPr id="292" name="Picture 291">
            <a:extLst>
              <a:ext uri="{FF2B5EF4-FFF2-40B4-BE49-F238E27FC236}">
                <a16:creationId xmlns:a16="http://schemas.microsoft.com/office/drawing/2014/main" id="{0BC1334B-8D52-4353-804C-D93A737792A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908152" y="79479"/>
            <a:ext cx="481626" cy="2042337"/>
          </a:xfrm>
          <a:prstGeom prst="rect">
            <a:avLst/>
          </a:prstGeom>
        </p:spPr>
      </p:pic>
      <p:pic>
        <p:nvPicPr>
          <p:cNvPr id="294" name="Picture 293">
            <a:extLst>
              <a:ext uri="{FF2B5EF4-FFF2-40B4-BE49-F238E27FC236}">
                <a16:creationId xmlns:a16="http://schemas.microsoft.com/office/drawing/2014/main" id="{0476E6BF-3021-44CF-81B9-3F10CED1388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30638" y="4516785"/>
            <a:ext cx="1402202" cy="499915"/>
          </a:xfrm>
          <a:prstGeom prst="rect">
            <a:avLst/>
          </a:prstGeom>
        </p:spPr>
      </p:pic>
      <p:pic>
        <p:nvPicPr>
          <p:cNvPr id="296" name="Picture 295">
            <a:extLst>
              <a:ext uri="{FF2B5EF4-FFF2-40B4-BE49-F238E27FC236}">
                <a16:creationId xmlns:a16="http://schemas.microsoft.com/office/drawing/2014/main" id="{5FF61962-BF7D-48E7-9758-4036244B6F3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72977" y="2921531"/>
            <a:ext cx="1713124" cy="493819"/>
          </a:xfrm>
          <a:prstGeom prst="rect">
            <a:avLst/>
          </a:prstGeom>
        </p:spPr>
      </p:pic>
      <p:pic>
        <p:nvPicPr>
          <p:cNvPr id="298" name="Picture 297">
            <a:extLst>
              <a:ext uri="{FF2B5EF4-FFF2-40B4-BE49-F238E27FC236}">
                <a16:creationId xmlns:a16="http://schemas.microsoft.com/office/drawing/2014/main" id="{897BD72F-9623-42F2-A5D1-3303408AD25F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623893" y="5519316"/>
            <a:ext cx="426757" cy="1012024"/>
          </a:xfrm>
          <a:prstGeom prst="rect">
            <a:avLst/>
          </a:prstGeom>
        </p:spPr>
      </p:pic>
      <p:pic>
        <p:nvPicPr>
          <p:cNvPr id="300" name="Picture 299">
            <a:extLst>
              <a:ext uri="{FF2B5EF4-FFF2-40B4-BE49-F238E27FC236}">
                <a16:creationId xmlns:a16="http://schemas.microsoft.com/office/drawing/2014/main" id="{FB078E98-CD64-4F65-BC9A-E91D706F395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06143" y="2488306"/>
            <a:ext cx="1688738" cy="499915"/>
          </a:xfrm>
          <a:prstGeom prst="rect">
            <a:avLst/>
          </a:prstGeom>
        </p:spPr>
      </p:pic>
      <p:pic>
        <p:nvPicPr>
          <p:cNvPr id="302" name="Picture 301">
            <a:extLst>
              <a:ext uri="{FF2B5EF4-FFF2-40B4-BE49-F238E27FC236}">
                <a16:creationId xmlns:a16="http://schemas.microsoft.com/office/drawing/2014/main" id="{8B560880-D3F8-4868-B806-855A9E12A6C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094579" y="2915435"/>
            <a:ext cx="1676545" cy="499915"/>
          </a:xfrm>
          <a:prstGeom prst="rect">
            <a:avLst/>
          </a:prstGeom>
        </p:spPr>
      </p:pic>
      <p:pic>
        <p:nvPicPr>
          <p:cNvPr id="304" name="Picture 303">
            <a:extLst>
              <a:ext uri="{FF2B5EF4-FFF2-40B4-BE49-F238E27FC236}">
                <a16:creationId xmlns:a16="http://schemas.microsoft.com/office/drawing/2014/main" id="{6835D20B-0021-425A-996E-5DD1933B473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060877" y="79479"/>
            <a:ext cx="414564" cy="2042337"/>
          </a:xfrm>
          <a:prstGeom prst="rect">
            <a:avLst/>
          </a:prstGeom>
        </p:spPr>
      </p:pic>
      <p:pic>
        <p:nvPicPr>
          <p:cNvPr id="306" name="Picture 305">
            <a:extLst>
              <a:ext uri="{FF2B5EF4-FFF2-40B4-BE49-F238E27FC236}">
                <a16:creationId xmlns:a16="http://schemas.microsoft.com/office/drawing/2014/main" id="{CFFDD0D3-6979-4BB3-9D9A-3D936E4FD32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501358" y="79479"/>
            <a:ext cx="432854" cy="2042337"/>
          </a:xfrm>
          <a:prstGeom prst="rect">
            <a:avLst/>
          </a:prstGeom>
        </p:spPr>
      </p:pic>
      <p:pic>
        <p:nvPicPr>
          <p:cNvPr id="308" name="Picture 307">
            <a:extLst>
              <a:ext uri="{FF2B5EF4-FFF2-40B4-BE49-F238E27FC236}">
                <a16:creationId xmlns:a16="http://schemas.microsoft.com/office/drawing/2014/main" id="{77C22AC7-C6DB-4CA6-BB6F-2FB061519F9E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960129" y="79479"/>
            <a:ext cx="402371" cy="2042337"/>
          </a:xfrm>
          <a:prstGeom prst="rect">
            <a:avLst/>
          </a:prstGeom>
        </p:spPr>
      </p:pic>
      <p:pic>
        <p:nvPicPr>
          <p:cNvPr id="310" name="Picture 309">
            <a:extLst>
              <a:ext uri="{FF2B5EF4-FFF2-40B4-BE49-F238E27FC236}">
                <a16:creationId xmlns:a16="http://schemas.microsoft.com/office/drawing/2014/main" id="{DCA62E3D-6F07-4182-B741-6647A21F0CB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008401" y="4022967"/>
            <a:ext cx="1390008" cy="493819"/>
          </a:xfrm>
          <a:prstGeom prst="rect">
            <a:avLst/>
          </a:prstGeom>
        </p:spPr>
      </p:pic>
      <p:pic>
        <p:nvPicPr>
          <p:cNvPr id="313" name="Picture 312">
            <a:extLst>
              <a:ext uri="{FF2B5EF4-FFF2-40B4-BE49-F238E27FC236}">
                <a16:creationId xmlns:a16="http://schemas.microsoft.com/office/drawing/2014/main" id="{3A27F0CF-50A3-4419-9F44-91BF912FA2AE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475636" y="5480095"/>
            <a:ext cx="890093" cy="499915"/>
          </a:xfrm>
          <a:prstGeom prst="rect">
            <a:avLst/>
          </a:prstGeom>
        </p:spPr>
      </p:pic>
      <p:pic>
        <p:nvPicPr>
          <p:cNvPr id="315" name="Picture 314">
            <a:extLst>
              <a:ext uri="{FF2B5EF4-FFF2-40B4-BE49-F238E27FC236}">
                <a16:creationId xmlns:a16="http://schemas.microsoft.com/office/drawing/2014/main" id="{6613A4B0-26C2-45A2-92EF-763A75637514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924151" y="3868939"/>
            <a:ext cx="438950" cy="1524132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79BB2405-5FAF-4325-AC59-BB44F453EA8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021209" y="603743"/>
            <a:ext cx="1920406" cy="493819"/>
          </a:xfrm>
          <a:prstGeom prst="rect">
            <a:avLst/>
          </a:prstGeom>
        </p:spPr>
      </p:pic>
      <p:pic>
        <p:nvPicPr>
          <p:cNvPr id="319" name="Picture 318">
            <a:extLst>
              <a:ext uri="{FF2B5EF4-FFF2-40B4-BE49-F238E27FC236}">
                <a16:creationId xmlns:a16="http://schemas.microsoft.com/office/drawing/2014/main" id="{2C602C39-2921-410C-AC73-92F17E90496A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513791" y="5480095"/>
            <a:ext cx="890093" cy="499915"/>
          </a:xfrm>
          <a:prstGeom prst="rect">
            <a:avLst/>
          </a:prstGeom>
        </p:spPr>
      </p:pic>
      <p:pic>
        <p:nvPicPr>
          <p:cNvPr id="333" name="Picture 332">
            <a:extLst>
              <a:ext uri="{FF2B5EF4-FFF2-40B4-BE49-F238E27FC236}">
                <a16:creationId xmlns:a16="http://schemas.microsoft.com/office/drawing/2014/main" id="{84D65C1E-0377-496A-9D01-A260CFB14A8F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510859" y="2070042"/>
            <a:ext cx="420660" cy="1780186"/>
          </a:xfrm>
          <a:prstGeom prst="rect">
            <a:avLst/>
          </a:prstGeom>
        </p:spPr>
      </p:pic>
      <p:pic>
        <p:nvPicPr>
          <p:cNvPr id="335" name="Picture 334">
            <a:extLst>
              <a:ext uri="{FF2B5EF4-FFF2-40B4-BE49-F238E27FC236}">
                <a16:creationId xmlns:a16="http://schemas.microsoft.com/office/drawing/2014/main" id="{84F3C813-6F5F-473E-A615-F1F3FA3D2EA5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442784" y="5841855"/>
            <a:ext cx="932769" cy="499915"/>
          </a:xfrm>
          <a:prstGeom prst="rect">
            <a:avLst/>
          </a:prstGeom>
        </p:spPr>
      </p:pic>
      <p:pic>
        <p:nvPicPr>
          <p:cNvPr id="338" name="Picture 337">
            <a:extLst>
              <a:ext uri="{FF2B5EF4-FFF2-40B4-BE49-F238E27FC236}">
                <a16:creationId xmlns:a16="http://schemas.microsoft.com/office/drawing/2014/main" id="{6CD006EE-3C48-4E64-9F33-2672FA0311BF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038771" y="5519316"/>
            <a:ext cx="402371" cy="1012024"/>
          </a:xfrm>
          <a:prstGeom prst="rect">
            <a:avLst/>
          </a:prstGeom>
        </p:spPr>
      </p:pic>
      <p:pic>
        <p:nvPicPr>
          <p:cNvPr id="341" name="Picture 340">
            <a:extLst>
              <a:ext uri="{FF2B5EF4-FFF2-40B4-BE49-F238E27FC236}">
                <a16:creationId xmlns:a16="http://schemas.microsoft.com/office/drawing/2014/main" id="{9191859C-5E34-48D1-B3B0-731756D4C091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794137" y="5519316"/>
            <a:ext cx="420660" cy="1012024"/>
          </a:xfrm>
          <a:prstGeom prst="rect">
            <a:avLst/>
          </a:prstGeom>
        </p:spPr>
      </p:pic>
      <p:pic>
        <p:nvPicPr>
          <p:cNvPr id="343" name="Picture 342">
            <a:extLst>
              <a:ext uri="{FF2B5EF4-FFF2-40B4-BE49-F238E27FC236}">
                <a16:creationId xmlns:a16="http://schemas.microsoft.com/office/drawing/2014/main" id="{57A7CF5E-8E78-4961-9E98-5B6C4DE40457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9930517" y="2067359"/>
            <a:ext cx="408467" cy="1780186"/>
          </a:xfrm>
          <a:prstGeom prst="rect">
            <a:avLst/>
          </a:prstGeom>
        </p:spPr>
      </p:pic>
      <p:pic>
        <p:nvPicPr>
          <p:cNvPr id="345" name="Picture 344">
            <a:extLst>
              <a:ext uri="{FF2B5EF4-FFF2-40B4-BE49-F238E27FC236}">
                <a16:creationId xmlns:a16="http://schemas.microsoft.com/office/drawing/2014/main" id="{F34A6321-F2F9-4AE9-BA2A-28EF72A33F46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987224" y="964488"/>
            <a:ext cx="1938696" cy="493819"/>
          </a:xfrm>
          <a:prstGeom prst="rect">
            <a:avLst/>
          </a:prstGeom>
        </p:spPr>
      </p:pic>
      <p:pic>
        <p:nvPicPr>
          <p:cNvPr id="347" name="Picture 346">
            <a:extLst>
              <a:ext uri="{FF2B5EF4-FFF2-40B4-BE49-F238E27FC236}">
                <a16:creationId xmlns:a16="http://schemas.microsoft.com/office/drawing/2014/main" id="{298527D2-8956-4502-988C-C7D67AD4717A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0396362" y="3900934"/>
            <a:ext cx="438950" cy="1524132"/>
          </a:xfrm>
          <a:prstGeom prst="rect">
            <a:avLst/>
          </a:prstGeom>
        </p:spPr>
      </p:pic>
      <p:pic>
        <p:nvPicPr>
          <p:cNvPr id="349" name="Picture 348">
            <a:extLst>
              <a:ext uri="{FF2B5EF4-FFF2-40B4-BE49-F238E27FC236}">
                <a16:creationId xmlns:a16="http://schemas.microsoft.com/office/drawing/2014/main" id="{6EFCFBCF-6980-4846-AFD5-8C3277F569B0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2062546" y="4516786"/>
            <a:ext cx="1408298" cy="499915"/>
          </a:xfrm>
          <a:prstGeom prst="rect">
            <a:avLst/>
          </a:prstGeom>
        </p:spPr>
      </p:pic>
      <p:pic>
        <p:nvPicPr>
          <p:cNvPr id="351" name="Picture 350">
            <a:extLst>
              <a:ext uri="{FF2B5EF4-FFF2-40B4-BE49-F238E27FC236}">
                <a16:creationId xmlns:a16="http://schemas.microsoft.com/office/drawing/2014/main" id="{3B47E210-7142-4621-8D91-196FEDA8A0E8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77129" y="1361739"/>
            <a:ext cx="194479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93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7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74</cp:revision>
  <dcterms:created xsi:type="dcterms:W3CDTF">2020-07-04T09:06:49Z</dcterms:created>
  <dcterms:modified xsi:type="dcterms:W3CDTF">2023-07-05T14:25:48Z</dcterms:modified>
</cp:coreProperties>
</file>