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1" r:id="rId2"/>
    <p:sldId id="260" r:id="rId3"/>
    <p:sldId id="262" r:id="rId4"/>
    <p:sldId id="256" r:id="rId5"/>
    <p:sldId id="259" r:id="rId6"/>
  </p:sldIdLst>
  <p:sldSz cx="12192000" cy="6858000"/>
  <p:notesSz cx="6858000" cy="9144000"/>
  <p:embeddedFontLst>
    <p:embeddedFont>
      <p:font typeface="BankGothic Lt BT" panose="020B0607020203060204" pitchFamily="34" charset="0"/>
      <p:regular r:id="rId7"/>
    </p:embeddedFont>
    <p:embeddedFont>
      <p:font typeface="Calibri" panose="020F0502020204030204" pitchFamily="34" charset="0"/>
      <p:regular r:id="rId8"/>
      <p:bold r:id="rId9"/>
      <p:italic r:id="rId10"/>
      <p:boldItalic r:id="rId11"/>
    </p:embeddedFont>
    <p:embeddedFont>
      <p:font typeface="Calibri Light" panose="020F0302020204030204" pitchFamily="34" charset="0"/>
      <p:regular r:id="rId12"/>
      <p:italic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FE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p:scale>
          <a:sx n="80" d="100"/>
          <a:sy n="80" d="100"/>
        </p:scale>
        <p:origin x="600" y="43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3" Type="http://schemas.openxmlformats.org/officeDocument/2006/relationships/slide" Target="slides/slide2.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37422-EEDE-78E9-DFF0-456AD75D5E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807ABD1-CD0A-FDFB-4AFA-1C6458ADAD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A8385E2-CE0E-9238-57FC-7E7E41CEA34F}"/>
              </a:ext>
            </a:extLst>
          </p:cNvPr>
          <p:cNvSpPr>
            <a:spLocks noGrp="1"/>
          </p:cNvSpPr>
          <p:nvPr>
            <p:ph type="dt" sz="half" idx="10"/>
          </p:nvPr>
        </p:nvSpPr>
        <p:spPr/>
        <p:txBody>
          <a:bodyPr/>
          <a:lstStyle/>
          <a:p>
            <a:fld id="{5DDC0E02-8515-4A4E-B490-774B92507625}" type="datetimeFigureOut">
              <a:rPr lang="en-GB" smtClean="0"/>
              <a:t>03/09/2022</a:t>
            </a:fld>
            <a:endParaRPr lang="en-GB"/>
          </a:p>
        </p:txBody>
      </p:sp>
      <p:sp>
        <p:nvSpPr>
          <p:cNvPr id="5" name="Footer Placeholder 4">
            <a:extLst>
              <a:ext uri="{FF2B5EF4-FFF2-40B4-BE49-F238E27FC236}">
                <a16:creationId xmlns:a16="http://schemas.microsoft.com/office/drawing/2014/main" id="{C3C2BEAF-5C41-2839-BD26-3D2EEC4544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3CF2D0-DB5C-865F-70D9-B18FBFD2CB7F}"/>
              </a:ext>
            </a:extLst>
          </p:cNvPr>
          <p:cNvSpPr>
            <a:spLocks noGrp="1"/>
          </p:cNvSpPr>
          <p:nvPr>
            <p:ph type="sldNum" sz="quarter" idx="12"/>
          </p:nvPr>
        </p:nvSpPr>
        <p:spPr/>
        <p:txBody>
          <a:bodyPr/>
          <a:lstStyle/>
          <a:p>
            <a:fld id="{6E81901E-1B81-4239-91BE-E2EB559E90B8}" type="slidenum">
              <a:rPr lang="en-GB" smtClean="0"/>
              <a:t>‹#›</a:t>
            </a:fld>
            <a:endParaRPr lang="en-GB"/>
          </a:p>
        </p:txBody>
      </p:sp>
    </p:spTree>
    <p:extLst>
      <p:ext uri="{BB962C8B-B14F-4D97-AF65-F5344CB8AC3E}">
        <p14:creationId xmlns:p14="http://schemas.microsoft.com/office/powerpoint/2010/main" val="2528694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912E0-73BB-BC5C-523A-461564DF747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AE81509-8E3A-5FA9-F52C-C15D00D22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112DD9-ED37-796B-1330-0880950A5B5E}"/>
              </a:ext>
            </a:extLst>
          </p:cNvPr>
          <p:cNvSpPr>
            <a:spLocks noGrp="1"/>
          </p:cNvSpPr>
          <p:nvPr>
            <p:ph type="dt" sz="half" idx="10"/>
          </p:nvPr>
        </p:nvSpPr>
        <p:spPr/>
        <p:txBody>
          <a:bodyPr/>
          <a:lstStyle/>
          <a:p>
            <a:fld id="{5DDC0E02-8515-4A4E-B490-774B92507625}" type="datetimeFigureOut">
              <a:rPr lang="en-GB" smtClean="0"/>
              <a:t>03/09/2022</a:t>
            </a:fld>
            <a:endParaRPr lang="en-GB"/>
          </a:p>
        </p:txBody>
      </p:sp>
      <p:sp>
        <p:nvSpPr>
          <p:cNvPr id="5" name="Footer Placeholder 4">
            <a:extLst>
              <a:ext uri="{FF2B5EF4-FFF2-40B4-BE49-F238E27FC236}">
                <a16:creationId xmlns:a16="http://schemas.microsoft.com/office/drawing/2014/main" id="{6BCCC230-001A-06AA-923F-E312045A95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B17DD1-D63C-9762-3B94-B025E4504E0D}"/>
              </a:ext>
            </a:extLst>
          </p:cNvPr>
          <p:cNvSpPr>
            <a:spLocks noGrp="1"/>
          </p:cNvSpPr>
          <p:nvPr>
            <p:ph type="sldNum" sz="quarter" idx="12"/>
          </p:nvPr>
        </p:nvSpPr>
        <p:spPr/>
        <p:txBody>
          <a:bodyPr/>
          <a:lstStyle/>
          <a:p>
            <a:fld id="{6E81901E-1B81-4239-91BE-E2EB559E90B8}" type="slidenum">
              <a:rPr lang="en-GB" smtClean="0"/>
              <a:t>‹#›</a:t>
            </a:fld>
            <a:endParaRPr lang="en-GB"/>
          </a:p>
        </p:txBody>
      </p:sp>
    </p:spTree>
    <p:extLst>
      <p:ext uri="{BB962C8B-B14F-4D97-AF65-F5344CB8AC3E}">
        <p14:creationId xmlns:p14="http://schemas.microsoft.com/office/powerpoint/2010/main" val="298099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161FCD-4582-8B1C-98AF-DF9BC7AAF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0B58232-8CEC-4C4A-8C5E-95D3CBF1A7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8CF3F6-95F4-77FB-1B4B-0607DACF5C97}"/>
              </a:ext>
            </a:extLst>
          </p:cNvPr>
          <p:cNvSpPr>
            <a:spLocks noGrp="1"/>
          </p:cNvSpPr>
          <p:nvPr>
            <p:ph type="dt" sz="half" idx="10"/>
          </p:nvPr>
        </p:nvSpPr>
        <p:spPr/>
        <p:txBody>
          <a:bodyPr/>
          <a:lstStyle/>
          <a:p>
            <a:fld id="{5DDC0E02-8515-4A4E-B490-774B92507625}" type="datetimeFigureOut">
              <a:rPr lang="en-GB" smtClean="0"/>
              <a:t>03/09/2022</a:t>
            </a:fld>
            <a:endParaRPr lang="en-GB"/>
          </a:p>
        </p:txBody>
      </p:sp>
      <p:sp>
        <p:nvSpPr>
          <p:cNvPr id="5" name="Footer Placeholder 4">
            <a:extLst>
              <a:ext uri="{FF2B5EF4-FFF2-40B4-BE49-F238E27FC236}">
                <a16:creationId xmlns:a16="http://schemas.microsoft.com/office/drawing/2014/main" id="{0A788B8E-DF43-34B6-4E9A-0D63E0BCDB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9A4179-2E6D-6980-2710-F7FED5DEFC9E}"/>
              </a:ext>
            </a:extLst>
          </p:cNvPr>
          <p:cNvSpPr>
            <a:spLocks noGrp="1"/>
          </p:cNvSpPr>
          <p:nvPr>
            <p:ph type="sldNum" sz="quarter" idx="12"/>
          </p:nvPr>
        </p:nvSpPr>
        <p:spPr/>
        <p:txBody>
          <a:bodyPr/>
          <a:lstStyle/>
          <a:p>
            <a:fld id="{6E81901E-1B81-4239-91BE-E2EB559E90B8}" type="slidenum">
              <a:rPr lang="en-GB" smtClean="0"/>
              <a:t>‹#›</a:t>
            </a:fld>
            <a:endParaRPr lang="en-GB"/>
          </a:p>
        </p:txBody>
      </p:sp>
    </p:spTree>
    <p:extLst>
      <p:ext uri="{BB962C8B-B14F-4D97-AF65-F5344CB8AC3E}">
        <p14:creationId xmlns:p14="http://schemas.microsoft.com/office/powerpoint/2010/main" val="2310921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D9F6-5BA9-CA77-0B14-5F94BF750C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F97B27-92E7-188D-B9E4-3AF9317B62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0E6395-53E3-37C7-804E-F8F0875C138A}"/>
              </a:ext>
            </a:extLst>
          </p:cNvPr>
          <p:cNvSpPr>
            <a:spLocks noGrp="1"/>
          </p:cNvSpPr>
          <p:nvPr>
            <p:ph type="dt" sz="half" idx="10"/>
          </p:nvPr>
        </p:nvSpPr>
        <p:spPr/>
        <p:txBody>
          <a:bodyPr/>
          <a:lstStyle/>
          <a:p>
            <a:fld id="{5DDC0E02-8515-4A4E-B490-774B92507625}" type="datetimeFigureOut">
              <a:rPr lang="en-GB" smtClean="0"/>
              <a:t>03/09/2022</a:t>
            </a:fld>
            <a:endParaRPr lang="en-GB"/>
          </a:p>
        </p:txBody>
      </p:sp>
      <p:sp>
        <p:nvSpPr>
          <p:cNvPr id="5" name="Footer Placeholder 4">
            <a:extLst>
              <a:ext uri="{FF2B5EF4-FFF2-40B4-BE49-F238E27FC236}">
                <a16:creationId xmlns:a16="http://schemas.microsoft.com/office/drawing/2014/main" id="{AD28F37F-CE0D-7BCA-7A11-43D11EEB9B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AC3D97-6D93-19B3-6756-DCB868BC1524}"/>
              </a:ext>
            </a:extLst>
          </p:cNvPr>
          <p:cNvSpPr>
            <a:spLocks noGrp="1"/>
          </p:cNvSpPr>
          <p:nvPr>
            <p:ph type="sldNum" sz="quarter" idx="12"/>
          </p:nvPr>
        </p:nvSpPr>
        <p:spPr/>
        <p:txBody>
          <a:bodyPr/>
          <a:lstStyle/>
          <a:p>
            <a:fld id="{6E81901E-1B81-4239-91BE-E2EB559E90B8}" type="slidenum">
              <a:rPr lang="en-GB" smtClean="0"/>
              <a:t>‹#›</a:t>
            </a:fld>
            <a:endParaRPr lang="en-GB"/>
          </a:p>
        </p:txBody>
      </p:sp>
    </p:spTree>
    <p:extLst>
      <p:ext uri="{BB962C8B-B14F-4D97-AF65-F5344CB8AC3E}">
        <p14:creationId xmlns:p14="http://schemas.microsoft.com/office/powerpoint/2010/main" val="1742426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9742E-FAC7-969B-0662-05E055D288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DFB63F5-AFC1-636D-EEA4-BAB8029A46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B8F33F-E9E1-7194-25BD-B1EBE70937E6}"/>
              </a:ext>
            </a:extLst>
          </p:cNvPr>
          <p:cNvSpPr>
            <a:spLocks noGrp="1"/>
          </p:cNvSpPr>
          <p:nvPr>
            <p:ph type="dt" sz="half" idx="10"/>
          </p:nvPr>
        </p:nvSpPr>
        <p:spPr/>
        <p:txBody>
          <a:bodyPr/>
          <a:lstStyle/>
          <a:p>
            <a:fld id="{5DDC0E02-8515-4A4E-B490-774B92507625}" type="datetimeFigureOut">
              <a:rPr lang="en-GB" smtClean="0"/>
              <a:t>03/09/2022</a:t>
            </a:fld>
            <a:endParaRPr lang="en-GB"/>
          </a:p>
        </p:txBody>
      </p:sp>
      <p:sp>
        <p:nvSpPr>
          <p:cNvPr id="5" name="Footer Placeholder 4">
            <a:extLst>
              <a:ext uri="{FF2B5EF4-FFF2-40B4-BE49-F238E27FC236}">
                <a16:creationId xmlns:a16="http://schemas.microsoft.com/office/drawing/2014/main" id="{48BB6476-3734-6027-8BC0-7F1217CDB1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DF84B3-DE56-47E4-80D4-BD1066DACB31}"/>
              </a:ext>
            </a:extLst>
          </p:cNvPr>
          <p:cNvSpPr>
            <a:spLocks noGrp="1"/>
          </p:cNvSpPr>
          <p:nvPr>
            <p:ph type="sldNum" sz="quarter" idx="12"/>
          </p:nvPr>
        </p:nvSpPr>
        <p:spPr/>
        <p:txBody>
          <a:bodyPr/>
          <a:lstStyle/>
          <a:p>
            <a:fld id="{6E81901E-1B81-4239-91BE-E2EB559E90B8}" type="slidenum">
              <a:rPr lang="en-GB" smtClean="0"/>
              <a:t>‹#›</a:t>
            </a:fld>
            <a:endParaRPr lang="en-GB"/>
          </a:p>
        </p:txBody>
      </p:sp>
    </p:spTree>
    <p:extLst>
      <p:ext uri="{BB962C8B-B14F-4D97-AF65-F5344CB8AC3E}">
        <p14:creationId xmlns:p14="http://schemas.microsoft.com/office/powerpoint/2010/main" val="759279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CEBF5-C4CD-1B8D-4F66-7F43711430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88D0A0-CC31-33F3-D906-3F923DF45D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CB8FF9B-6889-CB5D-A270-80BEB90FB1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83E81A8-78FF-51C2-028B-D7A46791C2EB}"/>
              </a:ext>
            </a:extLst>
          </p:cNvPr>
          <p:cNvSpPr>
            <a:spLocks noGrp="1"/>
          </p:cNvSpPr>
          <p:nvPr>
            <p:ph type="dt" sz="half" idx="10"/>
          </p:nvPr>
        </p:nvSpPr>
        <p:spPr/>
        <p:txBody>
          <a:bodyPr/>
          <a:lstStyle/>
          <a:p>
            <a:fld id="{5DDC0E02-8515-4A4E-B490-774B92507625}" type="datetimeFigureOut">
              <a:rPr lang="en-GB" smtClean="0"/>
              <a:t>03/09/2022</a:t>
            </a:fld>
            <a:endParaRPr lang="en-GB"/>
          </a:p>
        </p:txBody>
      </p:sp>
      <p:sp>
        <p:nvSpPr>
          <p:cNvPr id="6" name="Footer Placeholder 5">
            <a:extLst>
              <a:ext uri="{FF2B5EF4-FFF2-40B4-BE49-F238E27FC236}">
                <a16:creationId xmlns:a16="http://schemas.microsoft.com/office/drawing/2014/main" id="{69C45038-883B-2AEA-0404-8E5CA0C889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898253-449C-78BC-C409-29BD87F243CC}"/>
              </a:ext>
            </a:extLst>
          </p:cNvPr>
          <p:cNvSpPr>
            <a:spLocks noGrp="1"/>
          </p:cNvSpPr>
          <p:nvPr>
            <p:ph type="sldNum" sz="quarter" idx="12"/>
          </p:nvPr>
        </p:nvSpPr>
        <p:spPr/>
        <p:txBody>
          <a:bodyPr/>
          <a:lstStyle/>
          <a:p>
            <a:fld id="{6E81901E-1B81-4239-91BE-E2EB559E90B8}" type="slidenum">
              <a:rPr lang="en-GB" smtClean="0"/>
              <a:t>‹#›</a:t>
            </a:fld>
            <a:endParaRPr lang="en-GB"/>
          </a:p>
        </p:txBody>
      </p:sp>
    </p:spTree>
    <p:extLst>
      <p:ext uri="{BB962C8B-B14F-4D97-AF65-F5344CB8AC3E}">
        <p14:creationId xmlns:p14="http://schemas.microsoft.com/office/powerpoint/2010/main" val="2830258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4A64C-D617-43E6-C0F2-3345C0A1C44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997923-1ACD-89EC-550E-2976A302E0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24A11-9F73-D614-335E-CE6E9186FC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A9B68BB-2956-072C-6DE2-F28256D5DA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321FA4-6571-D156-6841-7CF413EF32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274FE36-72E9-E788-BA56-557BCC07A8C0}"/>
              </a:ext>
            </a:extLst>
          </p:cNvPr>
          <p:cNvSpPr>
            <a:spLocks noGrp="1"/>
          </p:cNvSpPr>
          <p:nvPr>
            <p:ph type="dt" sz="half" idx="10"/>
          </p:nvPr>
        </p:nvSpPr>
        <p:spPr/>
        <p:txBody>
          <a:bodyPr/>
          <a:lstStyle/>
          <a:p>
            <a:fld id="{5DDC0E02-8515-4A4E-B490-774B92507625}" type="datetimeFigureOut">
              <a:rPr lang="en-GB" smtClean="0"/>
              <a:t>03/09/2022</a:t>
            </a:fld>
            <a:endParaRPr lang="en-GB"/>
          </a:p>
        </p:txBody>
      </p:sp>
      <p:sp>
        <p:nvSpPr>
          <p:cNvPr id="8" name="Footer Placeholder 7">
            <a:extLst>
              <a:ext uri="{FF2B5EF4-FFF2-40B4-BE49-F238E27FC236}">
                <a16:creationId xmlns:a16="http://schemas.microsoft.com/office/drawing/2014/main" id="{8CFD889D-6D09-C29C-5C7E-A553ED52158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A7BE5F9-9F2C-BFBB-E03A-34B721AFEDC7}"/>
              </a:ext>
            </a:extLst>
          </p:cNvPr>
          <p:cNvSpPr>
            <a:spLocks noGrp="1"/>
          </p:cNvSpPr>
          <p:nvPr>
            <p:ph type="sldNum" sz="quarter" idx="12"/>
          </p:nvPr>
        </p:nvSpPr>
        <p:spPr/>
        <p:txBody>
          <a:bodyPr/>
          <a:lstStyle/>
          <a:p>
            <a:fld id="{6E81901E-1B81-4239-91BE-E2EB559E90B8}" type="slidenum">
              <a:rPr lang="en-GB" smtClean="0"/>
              <a:t>‹#›</a:t>
            </a:fld>
            <a:endParaRPr lang="en-GB"/>
          </a:p>
        </p:txBody>
      </p:sp>
    </p:spTree>
    <p:extLst>
      <p:ext uri="{BB962C8B-B14F-4D97-AF65-F5344CB8AC3E}">
        <p14:creationId xmlns:p14="http://schemas.microsoft.com/office/powerpoint/2010/main" val="514719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D0BA2-A6E3-23C1-3EC0-21605E74806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EC809B5-4B2C-41C5-D868-91B956AAACEE}"/>
              </a:ext>
            </a:extLst>
          </p:cNvPr>
          <p:cNvSpPr>
            <a:spLocks noGrp="1"/>
          </p:cNvSpPr>
          <p:nvPr>
            <p:ph type="dt" sz="half" idx="10"/>
          </p:nvPr>
        </p:nvSpPr>
        <p:spPr/>
        <p:txBody>
          <a:bodyPr/>
          <a:lstStyle/>
          <a:p>
            <a:fld id="{5DDC0E02-8515-4A4E-B490-774B92507625}" type="datetimeFigureOut">
              <a:rPr lang="en-GB" smtClean="0"/>
              <a:t>03/09/2022</a:t>
            </a:fld>
            <a:endParaRPr lang="en-GB"/>
          </a:p>
        </p:txBody>
      </p:sp>
      <p:sp>
        <p:nvSpPr>
          <p:cNvPr id="4" name="Footer Placeholder 3">
            <a:extLst>
              <a:ext uri="{FF2B5EF4-FFF2-40B4-BE49-F238E27FC236}">
                <a16:creationId xmlns:a16="http://schemas.microsoft.com/office/drawing/2014/main" id="{44C29F63-835B-C2E9-C9F3-302429A2429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9DA13C2-E208-24DF-F031-3C6DF233CB5E}"/>
              </a:ext>
            </a:extLst>
          </p:cNvPr>
          <p:cNvSpPr>
            <a:spLocks noGrp="1"/>
          </p:cNvSpPr>
          <p:nvPr>
            <p:ph type="sldNum" sz="quarter" idx="12"/>
          </p:nvPr>
        </p:nvSpPr>
        <p:spPr/>
        <p:txBody>
          <a:bodyPr/>
          <a:lstStyle/>
          <a:p>
            <a:fld id="{6E81901E-1B81-4239-91BE-E2EB559E90B8}" type="slidenum">
              <a:rPr lang="en-GB" smtClean="0"/>
              <a:t>‹#›</a:t>
            </a:fld>
            <a:endParaRPr lang="en-GB"/>
          </a:p>
        </p:txBody>
      </p:sp>
    </p:spTree>
    <p:extLst>
      <p:ext uri="{BB962C8B-B14F-4D97-AF65-F5344CB8AC3E}">
        <p14:creationId xmlns:p14="http://schemas.microsoft.com/office/powerpoint/2010/main" val="545868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AC1873-A4EC-063E-B32D-4D6B9B99B1A7}"/>
              </a:ext>
            </a:extLst>
          </p:cNvPr>
          <p:cNvSpPr>
            <a:spLocks noGrp="1"/>
          </p:cNvSpPr>
          <p:nvPr>
            <p:ph type="dt" sz="half" idx="10"/>
          </p:nvPr>
        </p:nvSpPr>
        <p:spPr/>
        <p:txBody>
          <a:bodyPr/>
          <a:lstStyle/>
          <a:p>
            <a:fld id="{5DDC0E02-8515-4A4E-B490-774B92507625}" type="datetimeFigureOut">
              <a:rPr lang="en-GB" smtClean="0"/>
              <a:t>03/09/2022</a:t>
            </a:fld>
            <a:endParaRPr lang="en-GB"/>
          </a:p>
        </p:txBody>
      </p:sp>
      <p:sp>
        <p:nvSpPr>
          <p:cNvPr id="3" name="Footer Placeholder 2">
            <a:extLst>
              <a:ext uri="{FF2B5EF4-FFF2-40B4-BE49-F238E27FC236}">
                <a16:creationId xmlns:a16="http://schemas.microsoft.com/office/drawing/2014/main" id="{1A9F00BC-36F6-7B87-6179-BAE305A721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DB34E98-DB40-BEDE-28F5-E8A84BB480D0}"/>
              </a:ext>
            </a:extLst>
          </p:cNvPr>
          <p:cNvSpPr>
            <a:spLocks noGrp="1"/>
          </p:cNvSpPr>
          <p:nvPr>
            <p:ph type="sldNum" sz="quarter" idx="12"/>
          </p:nvPr>
        </p:nvSpPr>
        <p:spPr/>
        <p:txBody>
          <a:bodyPr/>
          <a:lstStyle/>
          <a:p>
            <a:fld id="{6E81901E-1B81-4239-91BE-E2EB559E90B8}" type="slidenum">
              <a:rPr lang="en-GB" smtClean="0"/>
              <a:t>‹#›</a:t>
            </a:fld>
            <a:endParaRPr lang="en-GB"/>
          </a:p>
        </p:txBody>
      </p:sp>
    </p:spTree>
    <p:extLst>
      <p:ext uri="{BB962C8B-B14F-4D97-AF65-F5344CB8AC3E}">
        <p14:creationId xmlns:p14="http://schemas.microsoft.com/office/powerpoint/2010/main" val="2811875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64E30-8D50-C60C-C881-95AB229AF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E66CBD-FA15-FB81-6240-ECBFC344EC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25D3091-553E-6C08-2833-84EFB9076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8B7B78-AC84-EB0B-14FD-CE397F6D90AC}"/>
              </a:ext>
            </a:extLst>
          </p:cNvPr>
          <p:cNvSpPr>
            <a:spLocks noGrp="1"/>
          </p:cNvSpPr>
          <p:nvPr>
            <p:ph type="dt" sz="half" idx="10"/>
          </p:nvPr>
        </p:nvSpPr>
        <p:spPr/>
        <p:txBody>
          <a:bodyPr/>
          <a:lstStyle/>
          <a:p>
            <a:fld id="{5DDC0E02-8515-4A4E-B490-774B92507625}" type="datetimeFigureOut">
              <a:rPr lang="en-GB" smtClean="0"/>
              <a:t>03/09/2022</a:t>
            </a:fld>
            <a:endParaRPr lang="en-GB"/>
          </a:p>
        </p:txBody>
      </p:sp>
      <p:sp>
        <p:nvSpPr>
          <p:cNvPr id="6" name="Footer Placeholder 5">
            <a:extLst>
              <a:ext uri="{FF2B5EF4-FFF2-40B4-BE49-F238E27FC236}">
                <a16:creationId xmlns:a16="http://schemas.microsoft.com/office/drawing/2014/main" id="{88EDFC56-D6FF-4CEE-5D1C-605E173DB1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1377114-E544-A8DF-663D-2EED02CDB527}"/>
              </a:ext>
            </a:extLst>
          </p:cNvPr>
          <p:cNvSpPr>
            <a:spLocks noGrp="1"/>
          </p:cNvSpPr>
          <p:nvPr>
            <p:ph type="sldNum" sz="quarter" idx="12"/>
          </p:nvPr>
        </p:nvSpPr>
        <p:spPr/>
        <p:txBody>
          <a:bodyPr/>
          <a:lstStyle/>
          <a:p>
            <a:fld id="{6E81901E-1B81-4239-91BE-E2EB559E90B8}" type="slidenum">
              <a:rPr lang="en-GB" smtClean="0"/>
              <a:t>‹#›</a:t>
            </a:fld>
            <a:endParaRPr lang="en-GB"/>
          </a:p>
        </p:txBody>
      </p:sp>
    </p:spTree>
    <p:extLst>
      <p:ext uri="{BB962C8B-B14F-4D97-AF65-F5344CB8AC3E}">
        <p14:creationId xmlns:p14="http://schemas.microsoft.com/office/powerpoint/2010/main" val="2805541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BDF3A-0DF3-AC1B-599B-D7692D6B4E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09BE5F7-C009-38A7-356E-A63FF491BC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FAEC0FB-545A-E975-FA7D-57774A21BE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51F930-7F88-0F9A-B134-CDD20AAEB430}"/>
              </a:ext>
            </a:extLst>
          </p:cNvPr>
          <p:cNvSpPr>
            <a:spLocks noGrp="1"/>
          </p:cNvSpPr>
          <p:nvPr>
            <p:ph type="dt" sz="half" idx="10"/>
          </p:nvPr>
        </p:nvSpPr>
        <p:spPr/>
        <p:txBody>
          <a:bodyPr/>
          <a:lstStyle/>
          <a:p>
            <a:fld id="{5DDC0E02-8515-4A4E-B490-774B92507625}" type="datetimeFigureOut">
              <a:rPr lang="en-GB" smtClean="0"/>
              <a:t>03/09/2022</a:t>
            </a:fld>
            <a:endParaRPr lang="en-GB"/>
          </a:p>
        </p:txBody>
      </p:sp>
      <p:sp>
        <p:nvSpPr>
          <p:cNvPr id="6" name="Footer Placeholder 5">
            <a:extLst>
              <a:ext uri="{FF2B5EF4-FFF2-40B4-BE49-F238E27FC236}">
                <a16:creationId xmlns:a16="http://schemas.microsoft.com/office/drawing/2014/main" id="{A83F8753-0919-8A99-5603-0DFFBD0B14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935215-3309-0C23-15B6-B9A47AD3C8A4}"/>
              </a:ext>
            </a:extLst>
          </p:cNvPr>
          <p:cNvSpPr>
            <a:spLocks noGrp="1"/>
          </p:cNvSpPr>
          <p:nvPr>
            <p:ph type="sldNum" sz="quarter" idx="12"/>
          </p:nvPr>
        </p:nvSpPr>
        <p:spPr/>
        <p:txBody>
          <a:bodyPr/>
          <a:lstStyle/>
          <a:p>
            <a:fld id="{6E81901E-1B81-4239-91BE-E2EB559E90B8}" type="slidenum">
              <a:rPr lang="en-GB" smtClean="0"/>
              <a:t>‹#›</a:t>
            </a:fld>
            <a:endParaRPr lang="en-GB"/>
          </a:p>
        </p:txBody>
      </p:sp>
    </p:spTree>
    <p:extLst>
      <p:ext uri="{BB962C8B-B14F-4D97-AF65-F5344CB8AC3E}">
        <p14:creationId xmlns:p14="http://schemas.microsoft.com/office/powerpoint/2010/main" val="2744163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2DEF87-A2BE-CFF2-495F-87498F9AD5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1BCE31-97AB-9DCD-8DA7-906B805129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283F88-1C82-6A8F-7EA1-673AEA82AD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DC0E02-8515-4A4E-B490-774B92507625}" type="datetimeFigureOut">
              <a:rPr lang="en-GB" smtClean="0"/>
              <a:t>03/09/2022</a:t>
            </a:fld>
            <a:endParaRPr lang="en-GB"/>
          </a:p>
        </p:txBody>
      </p:sp>
      <p:sp>
        <p:nvSpPr>
          <p:cNvPr id="5" name="Footer Placeholder 4">
            <a:extLst>
              <a:ext uri="{FF2B5EF4-FFF2-40B4-BE49-F238E27FC236}">
                <a16:creationId xmlns:a16="http://schemas.microsoft.com/office/drawing/2014/main" id="{9973E982-DCED-B3C1-6D25-17B15CC4B7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057FC7F-AEB0-2BD1-F2C1-D650F0C1D7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81901E-1B81-4239-91BE-E2EB559E90B8}" type="slidenum">
              <a:rPr lang="en-GB" smtClean="0"/>
              <a:t>‹#›</a:t>
            </a:fld>
            <a:endParaRPr lang="en-GB"/>
          </a:p>
        </p:txBody>
      </p:sp>
    </p:spTree>
    <p:extLst>
      <p:ext uri="{BB962C8B-B14F-4D97-AF65-F5344CB8AC3E}">
        <p14:creationId xmlns:p14="http://schemas.microsoft.com/office/powerpoint/2010/main" val="3787527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freepngimg.com/png/89687-thumb-mouse-cursor-computer-text-pointer"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hyperlink" Target="https://pixabay.com/illustrations/ferrari-f430-car-racing-car-road-750686/" TargetMode="External"/><Relationship Id="rId12" Type="http://schemas.openxmlformats.org/officeDocument/2006/relationships/hyperlink" Target="https://freepngimg.com/png/26480-airplane-clipart"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hyperlink" Target="https://pixabay.com/vectors/ship-cruise-liner-cruiser-158287/" TargetMode="External"/><Relationship Id="rId15" Type="http://schemas.openxmlformats.org/officeDocument/2006/relationships/image" Target="../media/image15.png"/><Relationship Id="rId10" Type="http://schemas.openxmlformats.org/officeDocument/2006/relationships/hyperlink" Target="https://freepngimg.com/png/7025-bus-png-image" TargetMode="External"/><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55355AB3-E9DA-ECD5-6A3D-A47D8CFF0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8963" y="794330"/>
            <a:ext cx="8481035" cy="4770582"/>
          </a:xfrm>
          <a:prstGeom prst="rect">
            <a:avLst/>
          </a:prstGeom>
        </p:spPr>
      </p:pic>
      <p:sp>
        <p:nvSpPr>
          <p:cNvPr id="4" name="Rectangle 3">
            <a:extLst>
              <a:ext uri="{FF2B5EF4-FFF2-40B4-BE49-F238E27FC236}">
                <a16:creationId xmlns:a16="http://schemas.microsoft.com/office/drawing/2014/main" id="{3ABDD462-8E67-0768-1076-C4E8519105D0}"/>
              </a:ext>
            </a:extLst>
          </p:cNvPr>
          <p:cNvSpPr/>
          <p:nvPr/>
        </p:nvSpPr>
        <p:spPr>
          <a:xfrm>
            <a:off x="2660145" y="-175491"/>
            <a:ext cx="717651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4">
                    <a:lumMod val="40000"/>
                    <a:lumOff val="60000"/>
                  </a:schemeClr>
                </a:solidFill>
                <a:effectLst/>
                <a:latin typeface="BankGothic Lt BT" panose="020B0607020203060204" pitchFamily="34" charset="0"/>
              </a:rPr>
              <a:t>The Hexagon Game</a:t>
            </a:r>
          </a:p>
        </p:txBody>
      </p:sp>
      <p:sp>
        <p:nvSpPr>
          <p:cNvPr id="6" name="Rectangle 5">
            <a:extLst>
              <a:ext uri="{FF2B5EF4-FFF2-40B4-BE49-F238E27FC236}">
                <a16:creationId xmlns:a16="http://schemas.microsoft.com/office/drawing/2014/main" id="{4DEDF25C-BA06-0929-0D83-3EBFDA26F16F}"/>
              </a:ext>
            </a:extLst>
          </p:cNvPr>
          <p:cNvSpPr/>
          <p:nvPr/>
        </p:nvSpPr>
        <p:spPr>
          <a:xfrm>
            <a:off x="969186" y="5509491"/>
            <a:ext cx="9653284" cy="1200329"/>
          </a:xfrm>
          <a:prstGeom prst="rect">
            <a:avLst/>
          </a:prstGeom>
          <a:noFill/>
        </p:spPr>
        <p:txBody>
          <a:bodyPr wrap="none" lIns="91440" tIns="45720" rIns="91440" bIns="45720">
            <a:spAutoFit/>
          </a:bodyPr>
          <a:lstStyle/>
          <a:p>
            <a:pPr algn="ctr"/>
            <a:r>
              <a:rPr lang="en-US" sz="3600" b="1" cap="none" spc="0" dirty="0">
                <a:ln w="12700">
                  <a:solidFill>
                    <a:schemeClr val="accent2"/>
                  </a:solidFill>
                  <a:prstDash val="solid"/>
                </a:ln>
                <a:solidFill>
                  <a:schemeClr val="accent4">
                    <a:lumMod val="40000"/>
                    <a:lumOff val="60000"/>
                  </a:schemeClr>
                </a:solidFill>
                <a:effectLst/>
                <a:latin typeface="BankGothic Lt BT" panose="020B0607020203060204" pitchFamily="34" charset="0"/>
              </a:rPr>
              <a:t>A game template for learning English</a:t>
            </a:r>
          </a:p>
          <a:p>
            <a:pPr algn="ctr"/>
            <a:r>
              <a:rPr lang="en-US" sz="3600" b="1" dirty="0">
                <a:ln w="12700">
                  <a:solidFill>
                    <a:schemeClr val="accent2"/>
                  </a:solidFill>
                  <a:prstDash val="solid"/>
                </a:ln>
                <a:solidFill>
                  <a:schemeClr val="accent4">
                    <a:lumMod val="40000"/>
                    <a:lumOff val="60000"/>
                  </a:schemeClr>
                </a:solidFill>
                <a:latin typeface="BankGothic Lt BT" panose="020B0607020203060204" pitchFamily="34" charset="0"/>
              </a:rPr>
              <a:t>And many other subjects</a:t>
            </a:r>
            <a:endParaRPr lang="en-US" sz="3600" b="1" cap="none" spc="0" dirty="0">
              <a:ln w="12700">
                <a:solidFill>
                  <a:schemeClr val="accent2"/>
                </a:solidFill>
                <a:prstDash val="solid"/>
              </a:ln>
              <a:solidFill>
                <a:schemeClr val="accent4">
                  <a:lumMod val="40000"/>
                  <a:lumOff val="60000"/>
                </a:schemeClr>
              </a:solidFill>
              <a:effectLst/>
              <a:latin typeface="BankGothic Lt BT" panose="020B0607020203060204" pitchFamily="34" charset="0"/>
            </a:endParaRPr>
          </a:p>
        </p:txBody>
      </p:sp>
    </p:spTree>
    <p:extLst>
      <p:ext uri="{BB962C8B-B14F-4D97-AF65-F5344CB8AC3E}">
        <p14:creationId xmlns:p14="http://schemas.microsoft.com/office/powerpoint/2010/main" val="1091980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DB2A334A-A574-3F07-54A1-BC9C5EA99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1489" y="1291955"/>
            <a:ext cx="4847591" cy="2726770"/>
          </a:xfrm>
          <a:prstGeom prst="rect">
            <a:avLst/>
          </a:prstGeom>
        </p:spPr>
      </p:pic>
      <p:sp>
        <p:nvSpPr>
          <p:cNvPr id="7" name="TextBox 6">
            <a:extLst>
              <a:ext uri="{FF2B5EF4-FFF2-40B4-BE49-F238E27FC236}">
                <a16:creationId xmlns:a16="http://schemas.microsoft.com/office/drawing/2014/main" id="{C773B7E6-F34B-7D1C-9D43-998FDCBFB0E6}"/>
              </a:ext>
            </a:extLst>
          </p:cNvPr>
          <p:cNvSpPr txBox="1"/>
          <p:nvPr/>
        </p:nvSpPr>
        <p:spPr>
          <a:xfrm>
            <a:off x="44046" y="364081"/>
            <a:ext cx="7087706" cy="6555641"/>
          </a:xfrm>
          <a:prstGeom prst="rect">
            <a:avLst/>
          </a:prstGeom>
          <a:noFill/>
        </p:spPr>
        <p:txBody>
          <a:bodyPr wrap="square" rtlCol="0">
            <a:spAutoFit/>
          </a:bodyPr>
          <a:lstStyle/>
          <a:p>
            <a:r>
              <a:rPr lang="en-GB" sz="1400" dirty="0">
                <a:solidFill>
                  <a:schemeClr val="bg1"/>
                </a:solidFill>
              </a:rPr>
              <a:t>A game for 2 players / teams (Yellow / Orange)</a:t>
            </a:r>
          </a:p>
          <a:p>
            <a:endParaRPr lang="en-GB" sz="1400" dirty="0">
              <a:solidFill>
                <a:schemeClr val="bg1"/>
              </a:solidFill>
            </a:endParaRPr>
          </a:p>
          <a:p>
            <a:r>
              <a:rPr lang="en-GB" sz="1400" dirty="0">
                <a:solidFill>
                  <a:schemeClr val="bg1"/>
                </a:solidFill>
              </a:rPr>
              <a:t>Click anywhere in the first player’s / team’s coloured hexagon. This will randomly trigger one hexagon to be highlighted (</a:t>
            </a:r>
            <a:r>
              <a:rPr lang="en-GB" sz="1400" dirty="0" err="1">
                <a:solidFill>
                  <a:schemeClr val="bg1"/>
                </a:solidFill>
              </a:rPr>
              <a:t>e.g</a:t>
            </a:r>
            <a:r>
              <a:rPr lang="en-GB" sz="1400" dirty="0">
                <a:solidFill>
                  <a:schemeClr val="bg1"/>
                </a:solidFill>
              </a:rPr>
              <a:t> ‘airplane’ in this example)</a:t>
            </a:r>
          </a:p>
          <a:p>
            <a:endParaRPr lang="en-GB" sz="1400" dirty="0">
              <a:solidFill>
                <a:schemeClr val="bg1"/>
              </a:solidFill>
            </a:endParaRPr>
          </a:p>
          <a:p>
            <a:r>
              <a:rPr lang="en-GB" sz="1400" dirty="0">
                <a:solidFill>
                  <a:schemeClr val="bg1"/>
                </a:solidFill>
              </a:rPr>
              <a:t>The student is given their task / question and if they answer correctly, you click on the small circular button at the top of that hexagon that denotes their colour.</a:t>
            </a:r>
          </a:p>
          <a:p>
            <a:endParaRPr lang="en-GB" sz="1400" dirty="0">
              <a:solidFill>
                <a:schemeClr val="bg1"/>
              </a:solidFill>
            </a:endParaRPr>
          </a:p>
          <a:p>
            <a:r>
              <a:rPr lang="en-GB" sz="1400" dirty="0">
                <a:solidFill>
                  <a:schemeClr val="bg1"/>
                </a:solidFill>
              </a:rPr>
              <a:t>The hexagon fill-colour will change accordingly and the highlight will disappear.</a:t>
            </a:r>
          </a:p>
          <a:p>
            <a:endParaRPr lang="en-GB" sz="1400" dirty="0">
              <a:solidFill>
                <a:schemeClr val="bg1"/>
              </a:solidFill>
            </a:endParaRPr>
          </a:p>
          <a:p>
            <a:r>
              <a:rPr lang="en-GB" sz="1400" dirty="0">
                <a:solidFill>
                  <a:schemeClr val="bg1"/>
                </a:solidFill>
              </a:rPr>
              <a:t>If a player selects a hexagon filled with their opponents colour, they can click on their own button to ‘take it’ if they answer correctly.</a:t>
            </a:r>
          </a:p>
          <a:p>
            <a:endParaRPr lang="en-GB" sz="1400" dirty="0">
              <a:solidFill>
                <a:schemeClr val="bg1"/>
              </a:solidFill>
            </a:endParaRPr>
          </a:p>
          <a:p>
            <a:r>
              <a:rPr lang="en-GB" sz="1400" dirty="0">
                <a:solidFill>
                  <a:schemeClr val="bg1"/>
                </a:solidFill>
              </a:rPr>
              <a:t>As the game progresses, there will be fewer triggers to click in each player’s hexagon, so click when you see a ‘pointing finger’       .  You can play until there are no more hexagons to be played, or until a time limit has been reached.</a:t>
            </a:r>
          </a:p>
          <a:p>
            <a:endParaRPr lang="en-GB" sz="1400" dirty="0">
              <a:solidFill>
                <a:schemeClr val="bg1"/>
              </a:solidFill>
            </a:endParaRPr>
          </a:p>
          <a:p>
            <a:endParaRPr lang="en-GB" sz="1400" dirty="0">
              <a:solidFill>
                <a:schemeClr val="bg1"/>
              </a:solidFill>
            </a:endParaRPr>
          </a:p>
          <a:p>
            <a:r>
              <a:rPr lang="en-GB" sz="1400" dirty="0">
                <a:solidFill>
                  <a:schemeClr val="bg1"/>
                </a:solidFill>
              </a:rPr>
              <a:t>You can make up quite a few different rules for this game depending on the circumstances (including playing from side to side without using the random selector). It can also be adapted to use for many different subjects.</a:t>
            </a:r>
          </a:p>
          <a:p>
            <a:endParaRPr lang="en-GB" sz="1400" dirty="0">
              <a:solidFill>
                <a:schemeClr val="bg1"/>
              </a:solidFill>
            </a:endParaRPr>
          </a:p>
          <a:p>
            <a:r>
              <a:rPr lang="en-GB" sz="1400" dirty="0">
                <a:solidFill>
                  <a:schemeClr val="bg1"/>
                </a:solidFill>
              </a:rPr>
              <a:t>Add up the coloured hexagons to identify the winner (or first to cross to the other side).</a:t>
            </a:r>
          </a:p>
          <a:p>
            <a:endParaRPr lang="en-GB" sz="1400" dirty="0">
              <a:solidFill>
                <a:schemeClr val="bg1"/>
              </a:solidFill>
            </a:endParaRPr>
          </a:p>
          <a:p>
            <a:r>
              <a:rPr lang="en-GB" sz="1400" dirty="0">
                <a:solidFill>
                  <a:schemeClr val="bg1"/>
                </a:solidFill>
              </a:rPr>
              <a:t>Click on ‘New Game’ to start again from scratch. </a:t>
            </a:r>
          </a:p>
          <a:p>
            <a:endParaRPr lang="en-GB" sz="1400" dirty="0">
              <a:solidFill>
                <a:schemeClr val="bg1"/>
              </a:solidFill>
            </a:endParaRPr>
          </a:p>
          <a:p>
            <a:r>
              <a:rPr lang="en-GB" sz="1400" dirty="0">
                <a:solidFill>
                  <a:schemeClr val="bg1"/>
                </a:solidFill>
              </a:rPr>
              <a:t>You can replace the pictures and text on slide 5 with any others you choose. After doing so, you can take a screenshot to replace the picture on the title slide if you wish. </a:t>
            </a:r>
          </a:p>
          <a:p>
            <a:endParaRPr lang="en-GB" sz="1400" dirty="0">
              <a:solidFill>
                <a:schemeClr val="bg1"/>
              </a:solidFill>
            </a:endParaRPr>
          </a:p>
          <a:p>
            <a:r>
              <a:rPr lang="en-GB" sz="1400" dirty="0">
                <a:solidFill>
                  <a:schemeClr val="bg1"/>
                </a:solidFill>
              </a:rPr>
              <a:t>Slide 4 is the reset slide to start a new game.</a:t>
            </a:r>
          </a:p>
        </p:txBody>
      </p:sp>
      <p:grpSp>
        <p:nvGrpSpPr>
          <p:cNvPr id="10" name="Group 9">
            <a:extLst>
              <a:ext uri="{FF2B5EF4-FFF2-40B4-BE49-F238E27FC236}">
                <a16:creationId xmlns:a16="http://schemas.microsoft.com/office/drawing/2014/main" id="{968F5EAA-AFD7-4B2E-D28B-73C93582BE97}"/>
              </a:ext>
            </a:extLst>
          </p:cNvPr>
          <p:cNvGrpSpPr/>
          <p:nvPr/>
        </p:nvGrpSpPr>
        <p:grpSpPr>
          <a:xfrm>
            <a:off x="7210069" y="480665"/>
            <a:ext cx="4365414" cy="2621280"/>
            <a:chOff x="4107058" y="335280"/>
            <a:chExt cx="7658221" cy="4258384"/>
          </a:xfrm>
        </p:grpSpPr>
        <p:pic>
          <p:nvPicPr>
            <p:cNvPr id="6" name="Picture 5">
              <a:extLst>
                <a:ext uri="{FF2B5EF4-FFF2-40B4-BE49-F238E27FC236}">
                  <a16:creationId xmlns:a16="http://schemas.microsoft.com/office/drawing/2014/main" id="{F7DE28A4-946A-2352-2941-3DB3814D7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7058" y="335280"/>
              <a:ext cx="7658221" cy="4258384"/>
            </a:xfrm>
            <a:prstGeom prst="rect">
              <a:avLst/>
            </a:prstGeom>
          </p:spPr>
        </p:pic>
        <p:sp>
          <p:nvSpPr>
            <p:cNvPr id="8" name="Hexagon 7">
              <a:extLst>
                <a:ext uri="{FF2B5EF4-FFF2-40B4-BE49-F238E27FC236}">
                  <a16:creationId xmlns:a16="http://schemas.microsoft.com/office/drawing/2014/main" id="{648A70A1-2EE8-A14C-E617-8D796E2B2C62}"/>
                </a:ext>
              </a:extLst>
            </p:cNvPr>
            <p:cNvSpPr/>
            <p:nvPr/>
          </p:nvSpPr>
          <p:spPr>
            <a:xfrm>
              <a:off x="5212080" y="3406140"/>
              <a:ext cx="1303020" cy="1005840"/>
            </a:xfrm>
            <a:prstGeom prst="hexagon">
              <a:avLst>
                <a:gd name="adj" fmla="val 23929"/>
                <a:gd name="vf" fmla="val 115470"/>
              </a:avLst>
            </a:prstGeom>
            <a:no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0" name="Picture 19" descr="Shape, polygon&#10;&#10;Description automatically generated">
            <a:extLst>
              <a:ext uri="{FF2B5EF4-FFF2-40B4-BE49-F238E27FC236}">
                <a16:creationId xmlns:a16="http://schemas.microsoft.com/office/drawing/2014/main" id="{B69DFBB0-C46D-D815-0E38-346962DB4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1489" y="4003485"/>
            <a:ext cx="4847591" cy="2726770"/>
          </a:xfrm>
          <a:prstGeom prst="rect">
            <a:avLst/>
          </a:prstGeom>
        </p:spPr>
      </p:pic>
      <p:sp>
        <p:nvSpPr>
          <p:cNvPr id="2" name="Arrow: Down 1">
            <a:extLst>
              <a:ext uri="{FF2B5EF4-FFF2-40B4-BE49-F238E27FC236}">
                <a16:creationId xmlns:a16="http://schemas.microsoft.com/office/drawing/2014/main" id="{177655BC-BCE1-7BA3-FF52-11D077D0FD32}"/>
              </a:ext>
            </a:extLst>
          </p:cNvPr>
          <p:cNvSpPr/>
          <p:nvPr/>
        </p:nvSpPr>
        <p:spPr>
          <a:xfrm>
            <a:off x="8080783" y="2990108"/>
            <a:ext cx="294688" cy="46185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3F13A14B-9A24-8B92-EC7D-FD825AF9FB65}"/>
              </a:ext>
            </a:extLst>
          </p:cNvPr>
          <p:cNvSpPr/>
          <p:nvPr/>
        </p:nvSpPr>
        <p:spPr>
          <a:xfrm>
            <a:off x="7599748" y="1943848"/>
            <a:ext cx="1261092" cy="21408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A3A6D063-7C9D-ED13-6895-44BB626B5BED}"/>
              </a:ext>
            </a:extLst>
          </p:cNvPr>
          <p:cNvSpPr/>
          <p:nvPr/>
        </p:nvSpPr>
        <p:spPr>
          <a:xfrm>
            <a:off x="7897240" y="2320801"/>
            <a:ext cx="255388" cy="23358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text, sign&#10;&#10;Description automatically generated">
            <a:extLst>
              <a:ext uri="{FF2B5EF4-FFF2-40B4-BE49-F238E27FC236}">
                <a16:creationId xmlns:a16="http://schemas.microsoft.com/office/drawing/2014/main" id="{59706DD4-1589-BF32-D92F-1F18E7E1923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470752" y="3393928"/>
            <a:ext cx="247973" cy="247973"/>
          </a:xfrm>
          <a:prstGeom prst="rect">
            <a:avLst/>
          </a:prstGeom>
          <a:solidFill>
            <a:schemeClr val="bg1"/>
          </a:solidFill>
        </p:spPr>
      </p:pic>
      <p:sp>
        <p:nvSpPr>
          <p:cNvPr id="21" name="Rectangle 20">
            <a:extLst>
              <a:ext uri="{FF2B5EF4-FFF2-40B4-BE49-F238E27FC236}">
                <a16:creationId xmlns:a16="http://schemas.microsoft.com/office/drawing/2014/main" id="{157D45A1-639D-7F1A-CA5D-0BB958AA1BF2}"/>
              </a:ext>
            </a:extLst>
          </p:cNvPr>
          <p:cNvSpPr/>
          <p:nvPr/>
        </p:nvSpPr>
        <p:spPr>
          <a:xfrm>
            <a:off x="1340406" y="-169352"/>
            <a:ext cx="9511193" cy="707886"/>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4">
                    <a:lumMod val="40000"/>
                    <a:lumOff val="60000"/>
                  </a:schemeClr>
                </a:solidFill>
                <a:effectLst/>
                <a:latin typeface="BankGothic Lt BT" panose="020B0607020203060204" pitchFamily="34" charset="0"/>
              </a:rPr>
              <a:t>The Hexagon Game – instructions</a:t>
            </a:r>
          </a:p>
        </p:txBody>
      </p:sp>
    </p:spTree>
    <p:extLst>
      <p:ext uri="{BB962C8B-B14F-4D97-AF65-F5344CB8AC3E}">
        <p14:creationId xmlns:p14="http://schemas.microsoft.com/office/powerpoint/2010/main" val="90073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55355AB3-E9DA-ECD5-6A3D-A47D8CFF0337}"/>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309511" y="466436"/>
            <a:ext cx="9572978" cy="5384800"/>
          </a:xfrm>
          <a:prstGeom prst="rect">
            <a:avLst/>
          </a:prstGeom>
        </p:spPr>
      </p:pic>
      <p:sp>
        <p:nvSpPr>
          <p:cNvPr id="4" name="Title Rectangle 3">
            <a:extLst>
              <a:ext uri="{FF2B5EF4-FFF2-40B4-BE49-F238E27FC236}">
                <a16:creationId xmlns:a16="http://schemas.microsoft.com/office/drawing/2014/main" id="{3ABDD462-8E67-0768-1076-C4E8519105D0}"/>
              </a:ext>
            </a:extLst>
          </p:cNvPr>
          <p:cNvSpPr/>
          <p:nvPr/>
        </p:nvSpPr>
        <p:spPr>
          <a:xfrm>
            <a:off x="2316700" y="-310367"/>
            <a:ext cx="7558601" cy="5632311"/>
          </a:xfrm>
          <a:prstGeom prst="rect">
            <a:avLst/>
          </a:prstGeom>
          <a:noFill/>
        </p:spPr>
        <p:txBody>
          <a:bodyPr wrap="square" lIns="91440" tIns="45720" rIns="91440" bIns="45720">
            <a:spAutoFit/>
          </a:bodyPr>
          <a:lstStyle/>
          <a:p>
            <a:pPr algn="ctr"/>
            <a:r>
              <a:rPr lang="en-US" sz="12000" b="1" cap="none" spc="0" dirty="0">
                <a:ln w="22225">
                  <a:solidFill>
                    <a:schemeClr val="accent2"/>
                  </a:solidFill>
                  <a:prstDash val="solid"/>
                </a:ln>
                <a:solidFill>
                  <a:schemeClr val="accent4">
                    <a:lumMod val="40000"/>
                    <a:lumOff val="60000"/>
                  </a:schemeClr>
                </a:solidFill>
                <a:effectLst>
                  <a:glow rad="139700">
                    <a:schemeClr val="tx1"/>
                  </a:glow>
                </a:effectLst>
                <a:latin typeface="BankGothic Lt BT" panose="020B0607020203060204" pitchFamily="34" charset="0"/>
              </a:rPr>
              <a:t>The Hexagon Game</a:t>
            </a:r>
          </a:p>
        </p:txBody>
      </p:sp>
      <p:sp>
        <p:nvSpPr>
          <p:cNvPr id="6" name="Subject text Rectangle 5">
            <a:extLst>
              <a:ext uri="{FF2B5EF4-FFF2-40B4-BE49-F238E27FC236}">
                <a16:creationId xmlns:a16="http://schemas.microsoft.com/office/drawing/2014/main" id="{4DEDF25C-BA06-0929-0D83-3EBFDA26F16F}"/>
              </a:ext>
            </a:extLst>
          </p:cNvPr>
          <p:cNvSpPr/>
          <p:nvPr/>
        </p:nvSpPr>
        <p:spPr>
          <a:xfrm>
            <a:off x="1693994" y="5066145"/>
            <a:ext cx="8804013" cy="923330"/>
          </a:xfrm>
          <a:prstGeom prst="rect">
            <a:avLst/>
          </a:prstGeom>
          <a:noFill/>
        </p:spPr>
        <p:txBody>
          <a:bodyPr wrap="none" lIns="91440" tIns="45720" rIns="91440" bIns="45720">
            <a:spAutoFit/>
          </a:bodyPr>
          <a:lstStyle/>
          <a:p>
            <a:pPr algn="ctr"/>
            <a:r>
              <a:rPr lang="en-US" sz="5400" b="1" cap="none" spc="0" dirty="0">
                <a:ln w="12700">
                  <a:solidFill>
                    <a:schemeClr val="accent2"/>
                  </a:solidFill>
                  <a:prstDash val="solid"/>
                </a:ln>
                <a:solidFill>
                  <a:schemeClr val="accent4">
                    <a:lumMod val="40000"/>
                    <a:lumOff val="60000"/>
                  </a:schemeClr>
                </a:solidFill>
                <a:effectLst>
                  <a:glow rad="139700">
                    <a:schemeClr val="tx1">
                      <a:alpha val="40000"/>
                    </a:schemeClr>
                  </a:glow>
                </a:effectLst>
                <a:latin typeface="BankGothic Lt BT" panose="020B0607020203060204" pitchFamily="34" charset="0"/>
              </a:rPr>
              <a:t>ENTER SUBJECT HERE</a:t>
            </a:r>
          </a:p>
        </p:txBody>
      </p:sp>
      <p:sp>
        <p:nvSpPr>
          <p:cNvPr id="5" name="Play Rectangle 4">
            <a:hlinkClick r:id="rId4" action="ppaction://hlinksldjump"/>
            <a:extLst>
              <a:ext uri="{FF2B5EF4-FFF2-40B4-BE49-F238E27FC236}">
                <a16:creationId xmlns:a16="http://schemas.microsoft.com/office/drawing/2014/main" id="{9AE26744-7465-17F9-D84B-2268F66A7A55}"/>
              </a:ext>
            </a:extLst>
          </p:cNvPr>
          <p:cNvSpPr/>
          <p:nvPr/>
        </p:nvSpPr>
        <p:spPr>
          <a:xfrm>
            <a:off x="5175901" y="5932954"/>
            <a:ext cx="1840198" cy="769441"/>
          </a:xfrm>
          <a:prstGeom prst="rect">
            <a:avLst/>
          </a:prstGeom>
          <a:noFill/>
        </p:spPr>
        <p:txBody>
          <a:bodyPr wrap="square" lIns="91440" tIns="45720" rIns="91440" bIns="45720">
            <a:spAutoFit/>
          </a:bodyPr>
          <a:lstStyle/>
          <a:p>
            <a:pPr algn="ctr"/>
            <a:r>
              <a:rPr lang="en-US" sz="4400" b="1" cap="none" spc="0" dirty="0">
                <a:ln w="12700">
                  <a:solidFill>
                    <a:schemeClr val="accent2"/>
                  </a:solidFill>
                  <a:prstDash val="solid"/>
                </a:ln>
                <a:solidFill>
                  <a:schemeClr val="accent4">
                    <a:lumMod val="40000"/>
                    <a:lumOff val="60000"/>
                  </a:schemeClr>
                </a:solidFill>
                <a:effectLst/>
                <a:latin typeface="BankGothic Lt BT" panose="020B0607020203060204" pitchFamily="34" charset="0"/>
              </a:rPr>
              <a:t>PLAY</a:t>
            </a:r>
          </a:p>
        </p:txBody>
      </p:sp>
    </p:spTree>
    <p:extLst>
      <p:ext uri="{BB962C8B-B14F-4D97-AF65-F5344CB8AC3E}">
        <p14:creationId xmlns:p14="http://schemas.microsoft.com/office/powerpoint/2010/main" val="4447806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6">
                <a:lumMod val="75000"/>
              </a:schemeClr>
            </a:gs>
            <a:gs pos="56000">
              <a:schemeClr val="accent6">
                <a:lumMod val="40000"/>
                <a:lumOff val="6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50468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6">
                <a:lumMod val="75000"/>
              </a:schemeClr>
            </a:gs>
            <a:gs pos="56000">
              <a:schemeClr val="accent6">
                <a:lumMod val="40000"/>
                <a:lumOff val="6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63" name="orange Hexagon 62">
            <a:extLst>
              <a:ext uri="{FF2B5EF4-FFF2-40B4-BE49-F238E27FC236}">
                <a16:creationId xmlns:a16="http://schemas.microsoft.com/office/drawing/2014/main" id="{72688FFD-0937-F3BB-8E9F-1D714872BEE3}"/>
              </a:ext>
            </a:extLst>
          </p:cNvPr>
          <p:cNvSpPr/>
          <p:nvPr/>
        </p:nvSpPr>
        <p:spPr>
          <a:xfrm>
            <a:off x="10316404" y="2573450"/>
            <a:ext cx="1840061" cy="1612925"/>
          </a:xfrm>
          <a:prstGeom prst="hexagon">
            <a:avLst>
              <a:gd name="adj" fmla="val 23929"/>
              <a:gd name="vf" fmla="val 115470"/>
            </a:avLst>
          </a:prstGeom>
          <a:solidFill>
            <a:schemeClr val="accent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yellow Hexagon 91">
            <a:extLst>
              <a:ext uri="{FF2B5EF4-FFF2-40B4-BE49-F238E27FC236}">
                <a16:creationId xmlns:a16="http://schemas.microsoft.com/office/drawing/2014/main" id="{56A697CA-64BC-C192-6DB7-58D0DABC6C1D}"/>
              </a:ext>
            </a:extLst>
          </p:cNvPr>
          <p:cNvSpPr/>
          <p:nvPr/>
        </p:nvSpPr>
        <p:spPr>
          <a:xfrm>
            <a:off x="38447" y="2511528"/>
            <a:ext cx="2085786" cy="1621079"/>
          </a:xfrm>
          <a:prstGeom prst="hexagon">
            <a:avLst>
              <a:gd name="adj" fmla="val 23929"/>
              <a:gd name="vf" fmla="val 115470"/>
            </a:avLst>
          </a:prstGeom>
          <a:solidFill>
            <a:schemeClr val="accent4">
              <a:lumMod val="40000"/>
              <a:lumOff val="6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motorbike 1 Hexagon 27">
            <a:extLst>
              <a:ext uri="{FF2B5EF4-FFF2-40B4-BE49-F238E27FC236}">
                <a16:creationId xmlns:a16="http://schemas.microsoft.com/office/drawing/2014/main" id="{9A6D2DDA-E324-6BA9-2FF5-0504F04E6758}"/>
              </a:ext>
            </a:extLst>
          </p:cNvPr>
          <p:cNvSpPr/>
          <p:nvPr/>
        </p:nvSpPr>
        <p:spPr>
          <a:xfrm>
            <a:off x="3467897" y="923426"/>
            <a:ext cx="2095545" cy="1612925"/>
          </a:xfrm>
          <a:prstGeom prst="hexagon">
            <a:avLst>
              <a:gd name="adj" fmla="val 23929"/>
              <a:gd name="vf" fmla="val 11547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8" name="Picture 37">
            <a:extLst>
              <a:ext uri="{FF2B5EF4-FFF2-40B4-BE49-F238E27FC236}">
                <a16:creationId xmlns:a16="http://schemas.microsoft.com/office/drawing/2014/main" id="{DE1A7D3B-3B4A-5B71-359D-A4AC9C3D20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96027" y="1229995"/>
            <a:ext cx="1227638" cy="1005493"/>
          </a:xfrm>
          <a:prstGeom prst="rect">
            <a:avLst/>
          </a:prstGeom>
        </p:spPr>
      </p:pic>
      <p:sp>
        <p:nvSpPr>
          <p:cNvPr id="41" name="TextBox 40">
            <a:extLst>
              <a:ext uri="{FF2B5EF4-FFF2-40B4-BE49-F238E27FC236}">
                <a16:creationId xmlns:a16="http://schemas.microsoft.com/office/drawing/2014/main" id="{5F3D84D8-611E-C65D-1E2D-C5A11D63EA4A}"/>
              </a:ext>
            </a:extLst>
          </p:cNvPr>
          <p:cNvSpPr txBox="1"/>
          <p:nvPr/>
        </p:nvSpPr>
        <p:spPr>
          <a:xfrm>
            <a:off x="3845187" y="2159953"/>
            <a:ext cx="1315933"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motorbike</a:t>
            </a:r>
          </a:p>
        </p:txBody>
      </p:sp>
      <p:sp>
        <p:nvSpPr>
          <p:cNvPr id="42" name="car 1 Hexagon 41">
            <a:extLst>
              <a:ext uri="{FF2B5EF4-FFF2-40B4-BE49-F238E27FC236}">
                <a16:creationId xmlns:a16="http://schemas.microsoft.com/office/drawing/2014/main" id="{D3869382-55BE-F839-36DC-C359879AC856}"/>
              </a:ext>
            </a:extLst>
          </p:cNvPr>
          <p:cNvSpPr/>
          <p:nvPr/>
        </p:nvSpPr>
        <p:spPr>
          <a:xfrm>
            <a:off x="3467897" y="2526933"/>
            <a:ext cx="2095545" cy="1612925"/>
          </a:xfrm>
          <a:prstGeom prst="hexagon">
            <a:avLst>
              <a:gd name="adj" fmla="val 23929"/>
              <a:gd name="vf" fmla="val 11547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a:extLst>
              <a:ext uri="{FF2B5EF4-FFF2-40B4-BE49-F238E27FC236}">
                <a16:creationId xmlns:a16="http://schemas.microsoft.com/office/drawing/2014/main" id="{93030B14-4335-C2F2-B5F7-0EF2A36CB3E5}"/>
              </a:ext>
            </a:extLst>
          </p:cNvPr>
          <p:cNvSpPr txBox="1"/>
          <p:nvPr/>
        </p:nvSpPr>
        <p:spPr>
          <a:xfrm>
            <a:off x="3845187" y="3779514"/>
            <a:ext cx="1315933"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car</a:t>
            </a:r>
          </a:p>
        </p:txBody>
      </p:sp>
      <p:sp>
        <p:nvSpPr>
          <p:cNvPr id="48" name="ship 1 Hexagon 47">
            <a:extLst>
              <a:ext uri="{FF2B5EF4-FFF2-40B4-BE49-F238E27FC236}">
                <a16:creationId xmlns:a16="http://schemas.microsoft.com/office/drawing/2014/main" id="{85F4D16B-043C-2E3B-F3FE-44648FCA2459}"/>
              </a:ext>
            </a:extLst>
          </p:cNvPr>
          <p:cNvSpPr/>
          <p:nvPr/>
        </p:nvSpPr>
        <p:spPr>
          <a:xfrm>
            <a:off x="3467897" y="4148846"/>
            <a:ext cx="2095545" cy="1612925"/>
          </a:xfrm>
          <a:prstGeom prst="hexagon">
            <a:avLst>
              <a:gd name="adj" fmla="val 23929"/>
              <a:gd name="vf" fmla="val 11547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TextBox 51">
            <a:extLst>
              <a:ext uri="{FF2B5EF4-FFF2-40B4-BE49-F238E27FC236}">
                <a16:creationId xmlns:a16="http://schemas.microsoft.com/office/drawing/2014/main" id="{A7E21E4A-6206-443D-C7D3-93DF2782C8E9}"/>
              </a:ext>
            </a:extLst>
          </p:cNvPr>
          <p:cNvSpPr txBox="1"/>
          <p:nvPr/>
        </p:nvSpPr>
        <p:spPr>
          <a:xfrm>
            <a:off x="3845187" y="5401427"/>
            <a:ext cx="1315933"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ship</a:t>
            </a:r>
          </a:p>
        </p:txBody>
      </p:sp>
      <p:sp>
        <p:nvSpPr>
          <p:cNvPr id="53" name="bike 1 Hexagon 52">
            <a:extLst>
              <a:ext uri="{FF2B5EF4-FFF2-40B4-BE49-F238E27FC236}">
                <a16:creationId xmlns:a16="http://schemas.microsoft.com/office/drawing/2014/main" id="{74A01487-B899-6D67-3317-C9B8107906C1}"/>
              </a:ext>
            </a:extLst>
          </p:cNvPr>
          <p:cNvSpPr/>
          <p:nvPr/>
        </p:nvSpPr>
        <p:spPr>
          <a:xfrm>
            <a:off x="5171957" y="122404"/>
            <a:ext cx="2095545" cy="1612925"/>
          </a:xfrm>
          <a:prstGeom prst="hexagon">
            <a:avLst>
              <a:gd name="adj" fmla="val 23929"/>
              <a:gd name="vf" fmla="val 11547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TextBox 56">
            <a:extLst>
              <a:ext uri="{FF2B5EF4-FFF2-40B4-BE49-F238E27FC236}">
                <a16:creationId xmlns:a16="http://schemas.microsoft.com/office/drawing/2014/main" id="{515A6FD1-F50B-20F3-ACD3-491E360AA69F}"/>
              </a:ext>
            </a:extLst>
          </p:cNvPr>
          <p:cNvSpPr txBox="1"/>
          <p:nvPr/>
        </p:nvSpPr>
        <p:spPr>
          <a:xfrm>
            <a:off x="5549247" y="1343883"/>
            <a:ext cx="1315933"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bike</a:t>
            </a:r>
          </a:p>
        </p:txBody>
      </p:sp>
      <p:sp>
        <p:nvSpPr>
          <p:cNvPr id="58" name="van 1 Hexagon 57">
            <a:extLst>
              <a:ext uri="{FF2B5EF4-FFF2-40B4-BE49-F238E27FC236}">
                <a16:creationId xmlns:a16="http://schemas.microsoft.com/office/drawing/2014/main" id="{415DE757-84D9-AB7E-57A9-248DB7E519EC}"/>
              </a:ext>
            </a:extLst>
          </p:cNvPr>
          <p:cNvSpPr/>
          <p:nvPr/>
        </p:nvSpPr>
        <p:spPr>
          <a:xfrm>
            <a:off x="5171957" y="1725911"/>
            <a:ext cx="2095545" cy="1612925"/>
          </a:xfrm>
          <a:prstGeom prst="hexagon">
            <a:avLst>
              <a:gd name="adj" fmla="val 23929"/>
              <a:gd name="vf" fmla="val 11547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train 2 Hexagon 63">
            <a:extLst>
              <a:ext uri="{FF2B5EF4-FFF2-40B4-BE49-F238E27FC236}">
                <a16:creationId xmlns:a16="http://schemas.microsoft.com/office/drawing/2014/main" id="{111A203E-56E4-10E4-3703-8A697F2DD672}"/>
              </a:ext>
            </a:extLst>
          </p:cNvPr>
          <p:cNvSpPr/>
          <p:nvPr/>
        </p:nvSpPr>
        <p:spPr>
          <a:xfrm>
            <a:off x="5171957" y="3347824"/>
            <a:ext cx="2095545" cy="1612925"/>
          </a:xfrm>
          <a:prstGeom prst="hexagon">
            <a:avLst>
              <a:gd name="adj" fmla="val 23929"/>
              <a:gd name="vf" fmla="val 11547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motorbike 2 Hexagon 68">
            <a:extLst>
              <a:ext uri="{FF2B5EF4-FFF2-40B4-BE49-F238E27FC236}">
                <a16:creationId xmlns:a16="http://schemas.microsoft.com/office/drawing/2014/main" id="{C1370B9F-6684-CD74-067B-4D1C7DEFDE2A}"/>
              </a:ext>
            </a:extLst>
          </p:cNvPr>
          <p:cNvSpPr/>
          <p:nvPr/>
        </p:nvSpPr>
        <p:spPr>
          <a:xfrm>
            <a:off x="5171957" y="4951331"/>
            <a:ext cx="2095545" cy="1612925"/>
          </a:xfrm>
          <a:prstGeom prst="hexagon">
            <a:avLst>
              <a:gd name="adj" fmla="val 23929"/>
              <a:gd name="vf" fmla="val 11547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ship 2 Hexagon 95">
            <a:extLst>
              <a:ext uri="{FF2B5EF4-FFF2-40B4-BE49-F238E27FC236}">
                <a16:creationId xmlns:a16="http://schemas.microsoft.com/office/drawing/2014/main" id="{8597EB75-E148-CAE6-A657-A5A4163C66C6}"/>
              </a:ext>
            </a:extLst>
          </p:cNvPr>
          <p:cNvSpPr/>
          <p:nvPr/>
        </p:nvSpPr>
        <p:spPr>
          <a:xfrm>
            <a:off x="6911011" y="923426"/>
            <a:ext cx="2095545" cy="1612925"/>
          </a:xfrm>
          <a:prstGeom prst="hexagon">
            <a:avLst>
              <a:gd name="adj" fmla="val 23929"/>
              <a:gd name="vf" fmla="val 11547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1" name="airplane 2 Hexagon 100">
            <a:extLst>
              <a:ext uri="{FF2B5EF4-FFF2-40B4-BE49-F238E27FC236}">
                <a16:creationId xmlns:a16="http://schemas.microsoft.com/office/drawing/2014/main" id="{95E5BA77-B528-6793-26C0-F6D86FC35A62}"/>
              </a:ext>
            </a:extLst>
          </p:cNvPr>
          <p:cNvSpPr/>
          <p:nvPr/>
        </p:nvSpPr>
        <p:spPr>
          <a:xfrm>
            <a:off x="6911011" y="2526933"/>
            <a:ext cx="2095545" cy="1612925"/>
          </a:xfrm>
          <a:prstGeom prst="hexagon">
            <a:avLst>
              <a:gd name="adj" fmla="val 23929"/>
              <a:gd name="vf" fmla="val 11547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5" name="TextBox 104">
            <a:extLst>
              <a:ext uri="{FF2B5EF4-FFF2-40B4-BE49-F238E27FC236}">
                <a16:creationId xmlns:a16="http://schemas.microsoft.com/office/drawing/2014/main" id="{700FCDAD-0F52-1851-830A-8F705EE435F1}"/>
              </a:ext>
            </a:extLst>
          </p:cNvPr>
          <p:cNvSpPr txBox="1"/>
          <p:nvPr/>
        </p:nvSpPr>
        <p:spPr>
          <a:xfrm>
            <a:off x="7288301" y="3779514"/>
            <a:ext cx="1315933"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airplane</a:t>
            </a:r>
          </a:p>
        </p:txBody>
      </p:sp>
      <p:sp>
        <p:nvSpPr>
          <p:cNvPr id="106" name="helicopter 2 Hexagon 105">
            <a:extLst>
              <a:ext uri="{FF2B5EF4-FFF2-40B4-BE49-F238E27FC236}">
                <a16:creationId xmlns:a16="http://schemas.microsoft.com/office/drawing/2014/main" id="{1EB17646-5646-7227-B6DD-8BCD17FC6C3E}"/>
              </a:ext>
            </a:extLst>
          </p:cNvPr>
          <p:cNvSpPr/>
          <p:nvPr/>
        </p:nvSpPr>
        <p:spPr>
          <a:xfrm>
            <a:off x="6911011" y="4148846"/>
            <a:ext cx="2095545" cy="1612925"/>
          </a:xfrm>
          <a:prstGeom prst="hexagon">
            <a:avLst>
              <a:gd name="adj" fmla="val 23929"/>
              <a:gd name="vf" fmla="val 11547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7" name="Picture 106">
            <a:extLst>
              <a:ext uri="{FF2B5EF4-FFF2-40B4-BE49-F238E27FC236}">
                <a16:creationId xmlns:a16="http://schemas.microsoft.com/office/drawing/2014/main" id="{8D5704CC-E6CF-C76B-0903-82AE5E018A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56962" y="4472319"/>
            <a:ext cx="1619550" cy="902164"/>
          </a:xfrm>
          <a:prstGeom prst="rect">
            <a:avLst/>
          </a:prstGeom>
        </p:spPr>
      </p:pic>
      <p:sp>
        <p:nvSpPr>
          <p:cNvPr id="110" name="TextBox 109">
            <a:extLst>
              <a:ext uri="{FF2B5EF4-FFF2-40B4-BE49-F238E27FC236}">
                <a16:creationId xmlns:a16="http://schemas.microsoft.com/office/drawing/2014/main" id="{0C0F3EB5-F18B-0962-4DAA-AE8B32CF87CD}"/>
              </a:ext>
            </a:extLst>
          </p:cNvPr>
          <p:cNvSpPr txBox="1"/>
          <p:nvPr/>
        </p:nvSpPr>
        <p:spPr>
          <a:xfrm>
            <a:off x="7288301" y="5401427"/>
            <a:ext cx="1315933"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helicopter</a:t>
            </a:r>
          </a:p>
        </p:txBody>
      </p:sp>
      <p:pic>
        <p:nvPicPr>
          <p:cNvPr id="134" name="Picture 133">
            <a:extLst>
              <a:ext uri="{FF2B5EF4-FFF2-40B4-BE49-F238E27FC236}">
                <a16:creationId xmlns:a16="http://schemas.microsoft.com/office/drawing/2014/main" id="{7EA79335-339C-2AC2-904B-9E8F11E8A72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39927" y="5235956"/>
            <a:ext cx="1206799" cy="988425"/>
          </a:xfrm>
          <a:prstGeom prst="rect">
            <a:avLst/>
          </a:prstGeom>
        </p:spPr>
      </p:pic>
      <p:sp>
        <p:nvSpPr>
          <p:cNvPr id="135" name="TextBox 134">
            <a:extLst>
              <a:ext uri="{FF2B5EF4-FFF2-40B4-BE49-F238E27FC236}">
                <a16:creationId xmlns:a16="http://schemas.microsoft.com/office/drawing/2014/main" id="{13401876-08C1-A001-4603-2AD3D0A10E70}"/>
              </a:ext>
            </a:extLst>
          </p:cNvPr>
          <p:cNvSpPr txBox="1"/>
          <p:nvPr/>
        </p:nvSpPr>
        <p:spPr>
          <a:xfrm>
            <a:off x="5570046" y="6176494"/>
            <a:ext cx="1315933"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motorbike</a:t>
            </a:r>
          </a:p>
        </p:txBody>
      </p:sp>
      <p:pic>
        <p:nvPicPr>
          <p:cNvPr id="136" name="Picture 135" descr="A picture containing text, screenshot&#10;&#10;Description automatically generated">
            <a:extLst>
              <a:ext uri="{FF2B5EF4-FFF2-40B4-BE49-F238E27FC236}">
                <a16:creationId xmlns:a16="http://schemas.microsoft.com/office/drawing/2014/main" id="{BF91F99C-0922-0357-7333-3354A0E613A3}"/>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8401" b="13717"/>
          <a:stretch/>
        </p:blipFill>
        <p:spPr>
          <a:xfrm>
            <a:off x="3579354" y="4499772"/>
            <a:ext cx="1799046" cy="797475"/>
          </a:xfrm>
          <a:prstGeom prst="rect">
            <a:avLst/>
          </a:prstGeom>
        </p:spPr>
      </p:pic>
      <p:sp>
        <p:nvSpPr>
          <p:cNvPr id="137" name="TextBox 136">
            <a:extLst>
              <a:ext uri="{FF2B5EF4-FFF2-40B4-BE49-F238E27FC236}">
                <a16:creationId xmlns:a16="http://schemas.microsoft.com/office/drawing/2014/main" id="{305E5B00-E10C-EED3-CF8D-0759D7D8F22E}"/>
              </a:ext>
            </a:extLst>
          </p:cNvPr>
          <p:cNvSpPr txBox="1"/>
          <p:nvPr/>
        </p:nvSpPr>
        <p:spPr>
          <a:xfrm>
            <a:off x="7292548" y="2159953"/>
            <a:ext cx="1315933"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ship</a:t>
            </a:r>
          </a:p>
        </p:txBody>
      </p:sp>
      <p:pic>
        <p:nvPicPr>
          <p:cNvPr id="138" name="Picture 137" descr="A picture containing text, screenshot&#10;&#10;Description automatically generated">
            <a:extLst>
              <a:ext uri="{FF2B5EF4-FFF2-40B4-BE49-F238E27FC236}">
                <a16:creationId xmlns:a16="http://schemas.microsoft.com/office/drawing/2014/main" id="{FF3BE9E0-364C-219B-9262-DC2F0D4303B1}"/>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8401" b="13717"/>
          <a:stretch/>
        </p:blipFill>
        <p:spPr>
          <a:xfrm>
            <a:off x="7026715" y="1242245"/>
            <a:ext cx="1799046" cy="797475"/>
          </a:xfrm>
          <a:prstGeom prst="rect">
            <a:avLst/>
          </a:prstGeom>
        </p:spPr>
      </p:pic>
      <p:pic>
        <p:nvPicPr>
          <p:cNvPr id="139" name="Picture 138" descr="A red sports car&#10;&#10;Description automatically generated with medium confidence">
            <a:extLst>
              <a:ext uri="{FF2B5EF4-FFF2-40B4-BE49-F238E27FC236}">
                <a16:creationId xmlns:a16="http://schemas.microsoft.com/office/drawing/2014/main" id="{D7C8CCD3-B0A0-79F5-B5CA-D4F67526F234}"/>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3418" b="14010"/>
          <a:stretch/>
        </p:blipFill>
        <p:spPr>
          <a:xfrm>
            <a:off x="3654561" y="2820986"/>
            <a:ext cx="1657502" cy="902164"/>
          </a:xfrm>
          <a:prstGeom prst="rect">
            <a:avLst/>
          </a:prstGeom>
        </p:spPr>
      </p:pic>
      <p:pic>
        <p:nvPicPr>
          <p:cNvPr id="142" name="Picture 141">
            <a:extLst>
              <a:ext uri="{FF2B5EF4-FFF2-40B4-BE49-F238E27FC236}">
                <a16:creationId xmlns:a16="http://schemas.microsoft.com/office/drawing/2014/main" id="{1FCCC885-02F8-E95D-7A6A-F0EB4055FF4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424871" y="339245"/>
            <a:ext cx="1564684" cy="920007"/>
          </a:xfrm>
          <a:prstGeom prst="rect">
            <a:avLst/>
          </a:prstGeom>
        </p:spPr>
      </p:pic>
      <p:sp>
        <p:nvSpPr>
          <p:cNvPr id="146" name="TextBox 145">
            <a:extLst>
              <a:ext uri="{FF2B5EF4-FFF2-40B4-BE49-F238E27FC236}">
                <a16:creationId xmlns:a16="http://schemas.microsoft.com/office/drawing/2014/main" id="{11780620-F5D4-74C1-84F1-344491A9C780}"/>
              </a:ext>
            </a:extLst>
          </p:cNvPr>
          <p:cNvSpPr txBox="1"/>
          <p:nvPr/>
        </p:nvSpPr>
        <p:spPr>
          <a:xfrm>
            <a:off x="5553416" y="2976768"/>
            <a:ext cx="1315933"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van</a:t>
            </a:r>
          </a:p>
        </p:txBody>
      </p:sp>
      <p:pic>
        <p:nvPicPr>
          <p:cNvPr id="147" name="Picture 146" descr="A picture containing car, transport, outdoor, parked&#10;&#10;Description automatically generated">
            <a:extLst>
              <a:ext uri="{FF2B5EF4-FFF2-40B4-BE49-F238E27FC236}">
                <a16:creationId xmlns:a16="http://schemas.microsoft.com/office/drawing/2014/main" id="{906F6B78-103D-01DE-8976-1242FFA1529F}"/>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flipH="1">
            <a:off x="5452807" y="1973953"/>
            <a:ext cx="1554275" cy="934120"/>
          </a:xfrm>
          <a:prstGeom prst="rect">
            <a:avLst/>
          </a:prstGeom>
        </p:spPr>
      </p:pic>
      <p:pic>
        <p:nvPicPr>
          <p:cNvPr id="148" name="Picture 147" descr="A picture containing transport, aircraft&#10;&#10;Description automatically generated">
            <a:extLst>
              <a:ext uri="{FF2B5EF4-FFF2-40B4-BE49-F238E27FC236}">
                <a16:creationId xmlns:a16="http://schemas.microsoft.com/office/drawing/2014/main" id="{BBAAD274-6417-4F2E-6FE1-895AFBD71A8B}"/>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6988286" y="2929099"/>
            <a:ext cx="1805442" cy="846391"/>
          </a:xfrm>
          <a:prstGeom prst="rect">
            <a:avLst/>
          </a:prstGeom>
        </p:spPr>
      </p:pic>
      <p:sp>
        <p:nvSpPr>
          <p:cNvPr id="150" name="TextBox 149">
            <a:extLst>
              <a:ext uri="{FF2B5EF4-FFF2-40B4-BE49-F238E27FC236}">
                <a16:creationId xmlns:a16="http://schemas.microsoft.com/office/drawing/2014/main" id="{990A268D-633C-FD86-FBCC-376E98006A6D}"/>
              </a:ext>
            </a:extLst>
          </p:cNvPr>
          <p:cNvSpPr txBox="1"/>
          <p:nvPr/>
        </p:nvSpPr>
        <p:spPr>
          <a:xfrm>
            <a:off x="5579167" y="4595457"/>
            <a:ext cx="1315933"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train</a:t>
            </a:r>
          </a:p>
        </p:txBody>
      </p:sp>
      <p:pic>
        <p:nvPicPr>
          <p:cNvPr id="151" name="Picture 150">
            <a:extLst>
              <a:ext uri="{FF2B5EF4-FFF2-40B4-BE49-F238E27FC236}">
                <a16:creationId xmlns:a16="http://schemas.microsoft.com/office/drawing/2014/main" id="{7A266E95-9B7E-DA57-C20D-BFF84BFA9A20}"/>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5595078" y="3623031"/>
            <a:ext cx="1385028" cy="962946"/>
          </a:xfrm>
          <a:prstGeom prst="rect">
            <a:avLst/>
          </a:prstGeom>
        </p:spPr>
      </p:pic>
      <p:sp>
        <p:nvSpPr>
          <p:cNvPr id="131" name="new game Hexagon 130">
            <a:hlinkClick r:id="rId14" action="ppaction://hlinksldjump"/>
            <a:extLst>
              <a:ext uri="{FF2B5EF4-FFF2-40B4-BE49-F238E27FC236}">
                <a16:creationId xmlns:a16="http://schemas.microsoft.com/office/drawing/2014/main" id="{0D43E4BD-5EA9-7CAC-7034-8AFAFF410878}"/>
              </a:ext>
            </a:extLst>
          </p:cNvPr>
          <p:cNvSpPr/>
          <p:nvPr/>
        </p:nvSpPr>
        <p:spPr>
          <a:xfrm>
            <a:off x="10947045" y="6094572"/>
            <a:ext cx="1195142" cy="707384"/>
          </a:xfrm>
          <a:prstGeom prst="hexagon">
            <a:avLst/>
          </a:prstGeom>
          <a:ln w="38100">
            <a:solidFill>
              <a:schemeClr val="tx1"/>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NEW GAME</a:t>
            </a:r>
          </a:p>
        </p:txBody>
      </p:sp>
      <p:sp>
        <p:nvSpPr>
          <p:cNvPr id="438" name="H bike 1 Hexagon 437">
            <a:extLst>
              <a:ext uri="{FF2B5EF4-FFF2-40B4-BE49-F238E27FC236}">
                <a16:creationId xmlns:a16="http://schemas.microsoft.com/office/drawing/2014/main" id="{F7F9E8E7-ED5B-0D0A-9681-E71AEE4259AC}"/>
              </a:ext>
            </a:extLst>
          </p:cNvPr>
          <p:cNvSpPr/>
          <p:nvPr/>
        </p:nvSpPr>
        <p:spPr>
          <a:xfrm>
            <a:off x="5171957" y="122404"/>
            <a:ext cx="2095545" cy="1612925"/>
          </a:xfrm>
          <a:prstGeom prst="hexagon">
            <a:avLst>
              <a:gd name="adj" fmla="val 23929"/>
              <a:gd name="vf" fmla="val 115470"/>
            </a:avLst>
          </a:prstGeom>
          <a:no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9" name="H van 1 Hexagon 438">
            <a:extLst>
              <a:ext uri="{FF2B5EF4-FFF2-40B4-BE49-F238E27FC236}">
                <a16:creationId xmlns:a16="http://schemas.microsoft.com/office/drawing/2014/main" id="{769C66E0-43F8-5872-4AFA-0F10037767C6}"/>
              </a:ext>
            </a:extLst>
          </p:cNvPr>
          <p:cNvSpPr/>
          <p:nvPr/>
        </p:nvSpPr>
        <p:spPr>
          <a:xfrm>
            <a:off x="5171957" y="1725911"/>
            <a:ext cx="2095545" cy="1612925"/>
          </a:xfrm>
          <a:prstGeom prst="hexagon">
            <a:avLst>
              <a:gd name="adj" fmla="val 23929"/>
              <a:gd name="vf" fmla="val 115470"/>
            </a:avLst>
          </a:prstGeom>
          <a:no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1" name="H Motorbike 2 Hexagon 440">
            <a:extLst>
              <a:ext uri="{FF2B5EF4-FFF2-40B4-BE49-F238E27FC236}">
                <a16:creationId xmlns:a16="http://schemas.microsoft.com/office/drawing/2014/main" id="{30E1B2EA-99E4-A6A6-BDD0-823D0F9FB77D}"/>
              </a:ext>
            </a:extLst>
          </p:cNvPr>
          <p:cNvSpPr/>
          <p:nvPr/>
        </p:nvSpPr>
        <p:spPr>
          <a:xfrm>
            <a:off x="5171957" y="4951331"/>
            <a:ext cx="2095545" cy="1612925"/>
          </a:xfrm>
          <a:prstGeom prst="hexagon">
            <a:avLst>
              <a:gd name="adj" fmla="val 23929"/>
              <a:gd name="vf" fmla="val 115470"/>
            </a:avLst>
          </a:prstGeom>
          <a:no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2" name="H ship 2 Hexagon 441">
            <a:extLst>
              <a:ext uri="{FF2B5EF4-FFF2-40B4-BE49-F238E27FC236}">
                <a16:creationId xmlns:a16="http://schemas.microsoft.com/office/drawing/2014/main" id="{E388101A-9DD1-C57A-8E25-3DC48221F6B1}"/>
              </a:ext>
            </a:extLst>
          </p:cNvPr>
          <p:cNvSpPr/>
          <p:nvPr/>
        </p:nvSpPr>
        <p:spPr>
          <a:xfrm>
            <a:off x="6911011" y="923426"/>
            <a:ext cx="2095545" cy="1612925"/>
          </a:xfrm>
          <a:prstGeom prst="hexagon">
            <a:avLst>
              <a:gd name="adj" fmla="val 23929"/>
              <a:gd name="vf" fmla="val 115470"/>
            </a:avLst>
          </a:prstGeom>
          <a:no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3" name="H airplane 2 Hexagon 442">
            <a:extLst>
              <a:ext uri="{FF2B5EF4-FFF2-40B4-BE49-F238E27FC236}">
                <a16:creationId xmlns:a16="http://schemas.microsoft.com/office/drawing/2014/main" id="{AE858A34-CF68-5613-3964-BED28AB480F3}"/>
              </a:ext>
            </a:extLst>
          </p:cNvPr>
          <p:cNvSpPr/>
          <p:nvPr/>
        </p:nvSpPr>
        <p:spPr>
          <a:xfrm>
            <a:off x="6911011" y="2526933"/>
            <a:ext cx="2095545" cy="1612925"/>
          </a:xfrm>
          <a:prstGeom prst="hexagon">
            <a:avLst>
              <a:gd name="adj" fmla="val 23929"/>
              <a:gd name="vf" fmla="val 115470"/>
            </a:avLst>
          </a:prstGeom>
          <a:no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4" name="H helicopter 2 Hexagon 443">
            <a:extLst>
              <a:ext uri="{FF2B5EF4-FFF2-40B4-BE49-F238E27FC236}">
                <a16:creationId xmlns:a16="http://schemas.microsoft.com/office/drawing/2014/main" id="{DCBC2297-7C32-581C-D165-CA4C32DC22D3}"/>
              </a:ext>
            </a:extLst>
          </p:cNvPr>
          <p:cNvSpPr/>
          <p:nvPr/>
        </p:nvSpPr>
        <p:spPr>
          <a:xfrm>
            <a:off x="6911011" y="4148846"/>
            <a:ext cx="2095545" cy="1612925"/>
          </a:xfrm>
          <a:prstGeom prst="hexagon">
            <a:avLst>
              <a:gd name="adj" fmla="val 23929"/>
              <a:gd name="vf" fmla="val 115470"/>
            </a:avLst>
          </a:prstGeom>
          <a:no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49" name="Group 448">
            <a:extLst>
              <a:ext uri="{FF2B5EF4-FFF2-40B4-BE49-F238E27FC236}">
                <a16:creationId xmlns:a16="http://schemas.microsoft.com/office/drawing/2014/main" id="{2BCF2F36-CDC4-4486-FFAF-11EE5F8178EB}"/>
              </a:ext>
            </a:extLst>
          </p:cNvPr>
          <p:cNvGrpSpPr/>
          <p:nvPr/>
        </p:nvGrpSpPr>
        <p:grpSpPr>
          <a:xfrm rot="4800000">
            <a:off x="663363" y="2158096"/>
            <a:ext cx="775972" cy="2284446"/>
            <a:chOff x="7446135" y="1438275"/>
            <a:chExt cx="775983" cy="2284447"/>
          </a:xfrm>
        </p:grpSpPr>
        <p:sp>
          <p:nvSpPr>
            <p:cNvPr id="450" name="Freeform: Shape 449">
              <a:extLst>
                <a:ext uri="{FF2B5EF4-FFF2-40B4-BE49-F238E27FC236}">
                  <a16:creationId xmlns:a16="http://schemas.microsoft.com/office/drawing/2014/main" id="{3DEF08AD-13B8-9049-DB00-A4FE8643D467}"/>
                </a:ext>
              </a:extLst>
            </p:cNvPr>
            <p:cNvSpPr/>
            <p:nvPr/>
          </p:nvSpPr>
          <p:spPr>
            <a:xfrm>
              <a:off x="7822387"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51" name="Freeform: Shape 450">
              <a:extLst>
                <a:ext uri="{FF2B5EF4-FFF2-40B4-BE49-F238E27FC236}">
                  <a16:creationId xmlns:a16="http://schemas.microsoft.com/office/drawing/2014/main" id="{EA90EFDE-A432-711F-65BD-3EB03F23C18A}"/>
                </a:ext>
              </a:extLst>
            </p:cNvPr>
            <p:cNvSpPr/>
            <p:nvPr/>
          </p:nvSpPr>
          <p:spPr>
            <a:xfrm flipH="1" flipV="1">
              <a:off x="7446135" y="2552722"/>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452" name="Group 451">
            <a:extLst>
              <a:ext uri="{FF2B5EF4-FFF2-40B4-BE49-F238E27FC236}">
                <a16:creationId xmlns:a16="http://schemas.microsoft.com/office/drawing/2014/main" id="{3F684A7B-B40E-3A5B-4073-A1FA46D0C004}"/>
              </a:ext>
            </a:extLst>
          </p:cNvPr>
          <p:cNvGrpSpPr/>
          <p:nvPr/>
        </p:nvGrpSpPr>
        <p:grpSpPr>
          <a:xfrm rot="6000000">
            <a:off x="663363" y="2158096"/>
            <a:ext cx="775972" cy="2284446"/>
            <a:chOff x="7446136" y="1438276"/>
            <a:chExt cx="775971" cy="2284445"/>
          </a:xfrm>
        </p:grpSpPr>
        <p:sp>
          <p:nvSpPr>
            <p:cNvPr id="453" name="Freeform: Shape 452">
              <a:extLst>
                <a:ext uri="{FF2B5EF4-FFF2-40B4-BE49-F238E27FC236}">
                  <a16:creationId xmlns:a16="http://schemas.microsoft.com/office/drawing/2014/main" id="{9C3224DC-50A0-45B0-CBC3-B780A9B702AD}"/>
                </a:ext>
              </a:extLst>
            </p:cNvPr>
            <p:cNvSpPr/>
            <p:nvPr/>
          </p:nvSpPr>
          <p:spPr>
            <a:xfrm>
              <a:off x="7822376" y="1438276"/>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54" name="Freeform: Shape 453">
              <a:extLst>
                <a:ext uri="{FF2B5EF4-FFF2-40B4-BE49-F238E27FC236}">
                  <a16:creationId xmlns:a16="http://schemas.microsoft.com/office/drawing/2014/main" id="{69D97178-5D7D-6132-842D-517456E45DBC}"/>
                </a:ext>
              </a:extLst>
            </p:cNvPr>
            <p:cNvSpPr/>
            <p:nvPr/>
          </p:nvSpPr>
          <p:spPr>
            <a:xfrm flipH="1" flipV="1">
              <a:off x="7446136"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455" name="Group 454">
            <a:extLst>
              <a:ext uri="{FF2B5EF4-FFF2-40B4-BE49-F238E27FC236}">
                <a16:creationId xmlns:a16="http://schemas.microsoft.com/office/drawing/2014/main" id="{AFF51B7A-9B83-9910-E821-7A91B2B55D1E}"/>
              </a:ext>
            </a:extLst>
          </p:cNvPr>
          <p:cNvGrpSpPr/>
          <p:nvPr/>
        </p:nvGrpSpPr>
        <p:grpSpPr>
          <a:xfrm rot="2400000">
            <a:off x="663363" y="2158096"/>
            <a:ext cx="775972" cy="2284446"/>
            <a:chOff x="7446135" y="1438275"/>
            <a:chExt cx="775972" cy="2284446"/>
          </a:xfrm>
        </p:grpSpPr>
        <p:sp>
          <p:nvSpPr>
            <p:cNvPr id="456" name="Freeform: Shape 455">
              <a:extLst>
                <a:ext uri="{FF2B5EF4-FFF2-40B4-BE49-F238E27FC236}">
                  <a16:creationId xmlns:a16="http://schemas.microsoft.com/office/drawing/2014/main" id="{314B01F1-DE5E-200E-DB3D-07FB988EE85B}"/>
                </a:ext>
              </a:extLst>
            </p:cNvPr>
            <p:cNvSpPr/>
            <p:nvPr/>
          </p:nvSpPr>
          <p:spPr>
            <a:xfrm>
              <a:off x="7822376"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57" name="Freeform: Shape 456">
              <a:extLst>
                <a:ext uri="{FF2B5EF4-FFF2-40B4-BE49-F238E27FC236}">
                  <a16:creationId xmlns:a16="http://schemas.microsoft.com/office/drawing/2014/main" id="{33E90845-0D2F-C08A-FF78-40C2A3B9D94D}"/>
                </a:ext>
              </a:extLst>
            </p:cNvPr>
            <p:cNvSpPr/>
            <p:nvPr/>
          </p:nvSpPr>
          <p:spPr>
            <a:xfrm flipH="1" flipV="1">
              <a:off x="7446135"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458" name="Group 457">
            <a:extLst>
              <a:ext uri="{FF2B5EF4-FFF2-40B4-BE49-F238E27FC236}">
                <a16:creationId xmlns:a16="http://schemas.microsoft.com/office/drawing/2014/main" id="{0DA52A82-B314-CD47-FF83-EAF549C9B9A8}"/>
              </a:ext>
            </a:extLst>
          </p:cNvPr>
          <p:cNvGrpSpPr/>
          <p:nvPr/>
        </p:nvGrpSpPr>
        <p:grpSpPr>
          <a:xfrm rot="3600000">
            <a:off x="663363" y="2158096"/>
            <a:ext cx="775972" cy="2284446"/>
            <a:chOff x="7446135" y="1438276"/>
            <a:chExt cx="775982" cy="2284445"/>
          </a:xfrm>
        </p:grpSpPr>
        <p:sp>
          <p:nvSpPr>
            <p:cNvPr id="459" name="Freeform: Shape 458">
              <a:extLst>
                <a:ext uri="{FF2B5EF4-FFF2-40B4-BE49-F238E27FC236}">
                  <a16:creationId xmlns:a16="http://schemas.microsoft.com/office/drawing/2014/main" id="{F03DEA22-841C-5096-A4EA-66E0CE8C0E60}"/>
                </a:ext>
              </a:extLst>
            </p:cNvPr>
            <p:cNvSpPr/>
            <p:nvPr/>
          </p:nvSpPr>
          <p:spPr>
            <a:xfrm>
              <a:off x="7822386" y="1438276"/>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60" name="Freeform: Shape 459">
              <a:extLst>
                <a:ext uri="{FF2B5EF4-FFF2-40B4-BE49-F238E27FC236}">
                  <a16:creationId xmlns:a16="http://schemas.microsoft.com/office/drawing/2014/main" id="{26D23727-ECE1-8879-DF50-019D30170BA1}"/>
                </a:ext>
              </a:extLst>
            </p:cNvPr>
            <p:cNvSpPr/>
            <p:nvPr/>
          </p:nvSpPr>
          <p:spPr>
            <a:xfrm flipH="1" flipV="1">
              <a:off x="7446135"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461" name="Group 460">
            <a:extLst>
              <a:ext uri="{FF2B5EF4-FFF2-40B4-BE49-F238E27FC236}">
                <a16:creationId xmlns:a16="http://schemas.microsoft.com/office/drawing/2014/main" id="{7A8C0A27-B39C-5709-3B40-3D09C34AB0EE}"/>
              </a:ext>
            </a:extLst>
          </p:cNvPr>
          <p:cNvGrpSpPr/>
          <p:nvPr/>
        </p:nvGrpSpPr>
        <p:grpSpPr>
          <a:xfrm rot="7200000">
            <a:off x="663363" y="2158096"/>
            <a:ext cx="775972" cy="2284446"/>
            <a:chOff x="7446134" y="1438276"/>
            <a:chExt cx="775973" cy="2284447"/>
          </a:xfrm>
        </p:grpSpPr>
        <p:sp>
          <p:nvSpPr>
            <p:cNvPr id="462" name="Freeform: Shape 461">
              <a:extLst>
                <a:ext uri="{FF2B5EF4-FFF2-40B4-BE49-F238E27FC236}">
                  <a16:creationId xmlns:a16="http://schemas.microsoft.com/office/drawing/2014/main" id="{C761FF9C-13A1-FE7D-EF76-8D18907913DE}"/>
                </a:ext>
              </a:extLst>
            </p:cNvPr>
            <p:cNvSpPr/>
            <p:nvPr/>
          </p:nvSpPr>
          <p:spPr>
            <a:xfrm>
              <a:off x="7822376" y="1438276"/>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63" name="Freeform: Shape 462">
              <a:extLst>
                <a:ext uri="{FF2B5EF4-FFF2-40B4-BE49-F238E27FC236}">
                  <a16:creationId xmlns:a16="http://schemas.microsoft.com/office/drawing/2014/main" id="{A9D94CD5-1DB2-62BC-84FB-4DA797D1800F}"/>
                </a:ext>
              </a:extLst>
            </p:cNvPr>
            <p:cNvSpPr/>
            <p:nvPr/>
          </p:nvSpPr>
          <p:spPr>
            <a:xfrm flipH="1" flipV="1">
              <a:off x="7446134" y="2552723"/>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464" name="Group 463">
            <a:extLst>
              <a:ext uri="{FF2B5EF4-FFF2-40B4-BE49-F238E27FC236}">
                <a16:creationId xmlns:a16="http://schemas.microsoft.com/office/drawing/2014/main" id="{DABA7332-6E43-DAA7-B244-5F2F6732AFA7}"/>
              </a:ext>
            </a:extLst>
          </p:cNvPr>
          <p:cNvGrpSpPr/>
          <p:nvPr/>
        </p:nvGrpSpPr>
        <p:grpSpPr>
          <a:xfrm rot="8400000">
            <a:off x="663363" y="2158096"/>
            <a:ext cx="775972" cy="2284446"/>
            <a:chOff x="7446135" y="1438275"/>
            <a:chExt cx="775972" cy="2284446"/>
          </a:xfrm>
        </p:grpSpPr>
        <p:sp>
          <p:nvSpPr>
            <p:cNvPr id="465" name="Freeform: Shape 464">
              <a:extLst>
                <a:ext uri="{FF2B5EF4-FFF2-40B4-BE49-F238E27FC236}">
                  <a16:creationId xmlns:a16="http://schemas.microsoft.com/office/drawing/2014/main" id="{1BB78C05-51FE-E173-8EF9-39678A2534B1}"/>
                </a:ext>
              </a:extLst>
            </p:cNvPr>
            <p:cNvSpPr/>
            <p:nvPr/>
          </p:nvSpPr>
          <p:spPr>
            <a:xfrm>
              <a:off x="7822376"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66" name="Freeform: Shape 465">
              <a:extLst>
                <a:ext uri="{FF2B5EF4-FFF2-40B4-BE49-F238E27FC236}">
                  <a16:creationId xmlns:a16="http://schemas.microsoft.com/office/drawing/2014/main" id="{42BA121C-2F44-2A12-0896-1E7A73A25281}"/>
                </a:ext>
              </a:extLst>
            </p:cNvPr>
            <p:cNvSpPr/>
            <p:nvPr/>
          </p:nvSpPr>
          <p:spPr>
            <a:xfrm flipH="1" flipV="1">
              <a:off x="7446135"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467" name="Group 466">
            <a:extLst>
              <a:ext uri="{FF2B5EF4-FFF2-40B4-BE49-F238E27FC236}">
                <a16:creationId xmlns:a16="http://schemas.microsoft.com/office/drawing/2014/main" id="{591B2830-4F4F-108F-9F60-F547A58CD436}"/>
              </a:ext>
            </a:extLst>
          </p:cNvPr>
          <p:cNvGrpSpPr/>
          <p:nvPr/>
        </p:nvGrpSpPr>
        <p:grpSpPr>
          <a:xfrm rot="9600000">
            <a:off x="663363" y="2158096"/>
            <a:ext cx="775972" cy="2284446"/>
            <a:chOff x="7446136" y="1438275"/>
            <a:chExt cx="775960" cy="2284446"/>
          </a:xfrm>
        </p:grpSpPr>
        <p:sp>
          <p:nvSpPr>
            <p:cNvPr id="468" name="Freeform: Shape 467">
              <a:extLst>
                <a:ext uri="{FF2B5EF4-FFF2-40B4-BE49-F238E27FC236}">
                  <a16:creationId xmlns:a16="http://schemas.microsoft.com/office/drawing/2014/main" id="{685E67FD-A910-B13D-DDC7-45E327823782}"/>
                </a:ext>
              </a:extLst>
            </p:cNvPr>
            <p:cNvSpPr/>
            <p:nvPr/>
          </p:nvSpPr>
          <p:spPr>
            <a:xfrm>
              <a:off x="7822365"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69" name="Freeform: Shape 468">
              <a:extLst>
                <a:ext uri="{FF2B5EF4-FFF2-40B4-BE49-F238E27FC236}">
                  <a16:creationId xmlns:a16="http://schemas.microsoft.com/office/drawing/2014/main" id="{3E8D1EAC-D34F-4A9A-5ACD-19B9E93FDEA8}"/>
                </a:ext>
              </a:extLst>
            </p:cNvPr>
            <p:cNvSpPr/>
            <p:nvPr/>
          </p:nvSpPr>
          <p:spPr>
            <a:xfrm flipH="1" flipV="1">
              <a:off x="7446136"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470" name="Group 469">
            <a:extLst>
              <a:ext uri="{FF2B5EF4-FFF2-40B4-BE49-F238E27FC236}">
                <a16:creationId xmlns:a16="http://schemas.microsoft.com/office/drawing/2014/main" id="{2960B19C-E5BC-7034-ED1B-63AAC9167B9B}"/>
              </a:ext>
            </a:extLst>
          </p:cNvPr>
          <p:cNvGrpSpPr/>
          <p:nvPr/>
        </p:nvGrpSpPr>
        <p:grpSpPr>
          <a:xfrm rot="10800000">
            <a:off x="663364" y="2158096"/>
            <a:ext cx="775972" cy="2284446"/>
            <a:chOff x="7446135" y="1438275"/>
            <a:chExt cx="775972" cy="2284446"/>
          </a:xfrm>
        </p:grpSpPr>
        <p:sp>
          <p:nvSpPr>
            <p:cNvPr id="471" name="Freeform: Shape 470">
              <a:extLst>
                <a:ext uri="{FF2B5EF4-FFF2-40B4-BE49-F238E27FC236}">
                  <a16:creationId xmlns:a16="http://schemas.microsoft.com/office/drawing/2014/main" id="{2E410698-869C-8027-9037-3176945F1A4B}"/>
                </a:ext>
              </a:extLst>
            </p:cNvPr>
            <p:cNvSpPr/>
            <p:nvPr/>
          </p:nvSpPr>
          <p:spPr>
            <a:xfrm>
              <a:off x="7822376"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72" name="Freeform: Shape 471">
              <a:extLst>
                <a:ext uri="{FF2B5EF4-FFF2-40B4-BE49-F238E27FC236}">
                  <a16:creationId xmlns:a16="http://schemas.microsoft.com/office/drawing/2014/main" id="{F908061F-7BE4-19CB-C2C7-6BE0781E01FD}"/>
                </a:ext>
              </a:extLst>
            </p:cNvPr>
            <p:cNvSpPr/>
            <p:nvPr/>
          </p:nvSpPr>
          <p:spPr>
            <a:xfrm flipH="1" flipV="1">
              <a:off x="7446135"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473" name="Group 472">
            <a:extLst>
              <a:ext uri="{FF2B5EF4-FFF2-40B4-BE49-F238E27FC236}">
                <a16:creationId xmlns:a16="http://schemas.microsoft.com/office/drawing/2014/main" id="{F07891C8-905F-FC54-49D2-18DE1AC2FB28}"/>
              </a:ext>
            </a:extLst>
          </p:cNvPr>
          <p:cNvGrpSpPr/>
          <p:nvPr/>
        </p:nvGrpSpPr>
        <p:grpSpPr>
          <a:xfrm rot="12000000">
            <a:off x="663363" y="2158096"/>
            <a:ext cx="775972" cy="2284446"/>
            <a:chOff x="7446134" y="1438275"/>
            <a:chExt cx="775962" cy="2284445"/>
          </a:xfrm>
        </p:grpSpPr>
        <p:sp>
          <p:nvSpPr>
            <p:cNvPr id="474" name="Freeform: Shape 473">
              <a:extLst>
                <a:ext uri="{FF2B5EF4-FFF2-40B4-BE49-F238E27FC236}">
                  <a16:creationId xmlns:a16="http://schemas.microsoft.com/office/drawing/2014/main" id="{5025D231-570B-C7A1-1F23-D9D87254D62C}"/>
                </a:ext>
              </a:extLst>
            </p:cNvPr>
            <p:cNvSpPr/>
            <p:nvPr/>
          </p:nvSpPr>
          <p:spPr>
            <a:xfrm>
              <a:off x="7822365"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75" name="Freeform: Shape 474">
              <a:extLst>
                <a:ext uri="{FF2B5EF4-FFF2-40B4-BE49-F238E27FC236}">
                  <a16:creationId xmlns:a16="http://schemas.microsoft.com/office/drawing/2014/main" id="{EB52752B-9B1B-D749-DF4D-ADD5DD2FD39F}"/>
                </a:ext>
              </a:extLst>
            </p:cNvPr>
            <p:cNvSpPr/>
            <p:nvPr/>
          </p:nvSpPr>
          <p:spPr>
            <a:xfrm flipH="1" flipV="1">
              <a:off x="7446134" y="2552720"/>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476" name="Group 475">
            <a:extLst>
              <a:ext uri="{FF2B5EF4-FFF2-40B4-BE49-F238E27FC236}">
                <a16:creationId xmlns:a16="http://schemas.microsoft.com/office/drawing/2014/main" id="{C076081C-2A91-8865-D113-A9BDA48E5083}"/>
              </a:ext>
            </a:extLst>
          </p:cNvPr>
          <p:cNvGrpSpPr/>
          <p:nvPr/>
        </p:nvGrpSpPr>
        <p:grpSpPr>
          <a:xfrm rot="15600000">
            <a:off x="663363" y="2158096"/>
            <a:ext cx="775972" cy="2284446"/>
            <a:chOff x="7446135" y="1438275"/>
            <a:chExt cx="775983" cy="2284447"/>
          </a:xfrm>
        </p:grpSpPr>
        <p:sp>
          <p:nvSpPr>
            <p:cNvPr id="477" name="Freeform: Shape 476">
              <a:extLst>
                <a:ext uri="{FF2B5EF4-FFF2-40B4-BE49-F238E27FC236}">
                  <a16:creationId xmlns:a16="http://schemas.microsoft.com/office/drawing/2014/main" id="{7ADC2E4E-CEAF-2232-D847-277216FB5891}"/>
                </a:ext>
              </a:extLst>
            </p:cNvPr>
            <p:cNvSpPr/>
            <p:nvPr/>
          </p:nvSpPr>
          <p:spPr>
            <a:xfrm>
              <a:off x="7822387"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78" name="Freeform: Shape 477">
              <a:extLst>
                <a:ext uri="{FF2B5EF4-FFF2-40B4-BE49-F238E27FC236}">
                  <a16:creationId xmlns:a16="http://schemas.microsoft.com/office/drawing/2014/main" id="{E9A82112-B1FD-0A03-50AB-F76CE1994FC9}"/>
                </a:ext>
              </a:extLst>
            </p:cNvPr>
            <p:cNvSpPr/>
            <p:nvPr/>
          </p:nvSpPr>
          <p:spPr>
            <a:xfrm flipH="1" flipV="1">
              <a:off x="7446135" y="2552722"/>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479" name="Group 478">
            <a:extLst>
              <a:ext uri="{FF2B5EF4-FFF2-40B4-BE49-F238E27FC236}">
                <a16:creationId xmlns:a16="http://schemas.microsoft.com/office/drawing/2014/main" id="{525D6557-F17A-62E9-DBD8-ECB742B26174}"/>
              </a:ext>
            </a:extLst>
          </p:cNvPr>
          <p:cNvGrpSpPr/>
          <p:nvPr/>
        </p:nvGrpSpPr>
        <p:grpSpPr>
          <a:xfrm rot="16800000">
            <a:off x="663363" y="2158096"/>
            <a:ext cx="775972" cy="2284446"/>
            <a:chOff x="7446136" y="1438276"/>
            <a:chExt cx="775971" cy="2284445"/>
          </a:xfrm>
        </p:grpSpPr>
        <p:sp>
          <p:nvSpPr>
            <p:cNvPr id="480" name="Freeform: Shape 479">
              <a:extLst>
                <a:ext uri="{FF2B5EF4-FFF2-40B4-BE49-F238E27FC236}">
                  <a16:creationId xmlns:a16="http://schemas.microsoft.com/office/drawing/2014/main" id="{CD26CE19-1739-7483-A312-23E046EBD100}"/>
                </a:ext>
              </a:extLst>
            </p:cNvPr>
            <p:cNvSpPr/>
            <p:nvPr/>
          </p:nvSpPr>
          <p:spPr>
            <a:xfrm>
              <a:off x="7822376" y="1438276"/>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81" name="Freeform: Shape 480">
              <a:extLst>
                <a:ext uri="{FF2B5EF4-FFF2-40B4-BE49-F238E27FC236}">
                  <a16:creationId xmlns:a16="http://schemas.microsoft.com/office/drawing/2014/main" id="{7CFB9D6D-F1CA-E46A-8601-BB751344CFB0}"/>
                </a:ext>
              </a:extLst>
            </p:cNvPr>
            <p:cNvSpPr/>
            <p:nvPr/>
          </p:nvSpPr>
          <p:spPr>
            <a:xfrm flipH="1" flipV="1">
              <a:off x="7446136"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482" name="Group 481">
            <a:extLst>
              <a:ext uri="{FF2B5EF4-FFF2-40B4-BE49-F238E27FC236}">
                <a16:creationId xmlns:a16="http://schemas.microsoft.com/office/drawing/2014/main" id="{AAD8D95E-2639-7BD1-0A5C-1584FCD6D887}"/>
              </a:ext>
            </a:extLst>
          </p:cNvPr>
          <p:cNvGrpSpPr/>
          <p:nvPr/>
        </p:nvGrpSpPr>
        <p:grpSpPr>
          <a:xfrm rot="13200000">
            <a:off x="663363" y="2158096"/>
            <a:ext cx="775972" cy="2284446"/>
            <a:chOff x="7446135" y="1438275"/>
            <a:chExt cx="775972" cy="2284446"/>
          </a:xfrm>
        </p:grpSpPr>
        <p:sp>
          <p:nvSpPr>
            <p:cNvPr id="483" name="Freeform: Shape 482">
              <a:extLst>
                <a:ext uri="{FF2B5EF4-FFF2-40B4-BE49-F238E27FC236}">
                  <a16:creationId xmlns:a16="http://schemas.microsoft.com/office/drawing/2014/main" id="{146E086C-E19C-4605-D0D4-B373893B40F2}"/>
                </a:ext>
              </a:extLst>
            </p:cNvPr>
            <p:cNvSpPr/>
            <p:nvPr/>
          </p:nvSpPr>
          <p:spPr>
            <a:xfrm>
              <a:off x="7822376"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84" name="Freeform: Shape 483">
              <a:extLst>
                <a:ext uri="{FF2B5EF4-FFF2-40B4-BE49-F238E27FC236}">
                  <a16:creationId xmlns:a16="http://schemas.microsoft.com/office/drawing/2014/main" id="{826D0E49-1148-16AB-90D4-A730BA809883}"/>
                </a:ext>
              </a:extLst>
            </p:cNvPr>
            <p:cNvSpPr/>
            <p:nvPr/>
          </p:nvSpPr>
          <p:spPr>
            <a:xfrm flipH="1" flipV="1">
              <a:off x="7446135"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485" name="Group 484">
            <a:extLst>
              <a:ext uri="{FF2B5EF4-FFF2-40B4-BE49-F238E27FC236}">
                <a16:creationId xmlns:a16="http://schemas.microsoft.com/office/drawing/2014/main" id="{A0CEBF21-D650-DB29-710F-F3A6D7946CDC}"/>
              </a:ext>
            </a:extLst>
          </p:cNvPr>
          <p:cNvGrpSpPr/>
          <p:nvPr/>
        </p:nvGrpSpPr>
        <p:grpSpPr>
          <a:xfrm rot="14400000">
            <a:off x="663363" y="2158096"/>
            <a:ext cx="775972" cy="2284446"/>
            <a:chOff x="7446135" y="1438276"/>
            <a:chExt cx="775982" cy="2284445"/>
          </a:xfrm>
        </p:grpSpPr>
        <p:sp>
          <p:nvSpPr>
            <p:cNvPr id="486" name="Freeform: Shape 485">
              <a:extLst>
                <a:ext uri="{FF2B5EF4-FFF2-40B4-BE49-F238E27FC236}">
                  <a16:creationId xmlns:a16="http://schemas.microsoft.com/office/drawing/2014/main" id="{C22985D5-B852-9727-9D88-FE408D2DCBA7}"/>
                </a:ext>
              </a:extLst>
            </p:cNvPr>
            <p:cNvSpPr/>
            <p:nvPr/>
          </p:nvSpPr>
          <p:spPr>
            <a:xfrm>
              <a:off x="7822386" y="1438276"/>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87" name="Freeform: Shape 486">
              <a:extLst>
                <a:ext uri="{FF2B5EF4-FFF2-40B4-BE49-F238E27FC236}">
                  <a16:creationId xmlns:a16="http://schemas.microsoft.com/office/drawing/2014/main" id="{BC4E2E26-F549-7F4F-6ED5-9FA8226D18BD}"/>
                </a:ext>
              </a:extLst>
            </p:cNvPr>
            <p:cNvSpPr/>
            <p:nvPr/>
          </p:nvSpPr>
          <p:spPr>
            <a:xfrm flipH="1" flipV="1">
              <a:off x="7446135"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488" name="Group 487">
            <a:extLst>
              <a:ext uri="{FF2B5EF4-FFF2-40B4-BE49-F238E27FC236}">
                <a16:creationId xmlns:a16="http://schemas.microsoft.com/office/drawing/2014/main" id="{8564EDA7-1D53-4928-45B1-42E28A0BC7F9}"/>
              </a:ext>
            </a:extLst>
          </p:cNvPr>
          <p:cNvGrpSpPr/>
          <p:nvPr/>
        </p:nvGrpSpPr>
        <p:grpSpPr>
          <a:xfrm rot="18000000">
            <a:off x="663363" y="2158096"/>
            <a:ext cx="775972" cy="2284446"/>
            <a:chOff x="7446134" y="1438276"/>
            <a:chExt cx="775973" cy="2284447"/>
          </a:xfrm>
        </p:grpSpPr>
        <p:sp>
          <p:nvSpPr>
            <p:cNvPr id="489" name="Freeform: Shape 488">
              <a:extLst>
                <a:ext uri="{FF2B5EF4-FFF2-40B4-BE49-F238E27FC236}">
                  <a16:creationId xmlns:a16="http://schemas.microsoft.com/office/drawing/2014/main" id="{8589EF03-2903-C87B-C80C-4FE8717ED72F}"/>
                </a:ext>
              </a:extLst>
            </p:cNvPr>
            <p:cNvSpPr/>
            <p:nvPr/>
          </p:nvSpPr>
          <p:spPr>
            <a:xfrm>
              <a:off x="7822376" y="1438276"/>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90" name="Freeform: Shape 489">
              <a:extLst>
                <a:ext uri="{FF2B5EF4-FFF2-40B4-BE49-F238E27FC236}">
                  <a16:creationId xmlns:a16="http://schemas.microsoft.com/office/drawing/2014/main" id="{836D9D01-7966-B6A7-85DF-3C03EF302821}"/>
                </a:ext>
              </a:extLst>
            </p:cNvPr>
            <p:cNvSpPr/>
            <p:nvPr/>
          </p:nvSpPr>
          <p:spPr>
            <a:xfrm flipH="1" flipV="1">
              <a:off x="7446134" y="2552723"/>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491" name="Group 490">
            <a:extLst>
              <a:ext uri="{FF2B5EF4-FFF2-40B4-BE49-F238E27FC236}">
                <a16:creationId xmlns:a16="http://schemas.microsoft.com/office/drawing/2014/main" id="{90587C5E-57D1-EF39-B694-1166EF9857E5}"/>
              </a:ext>
            </a:extLst>
          </p:cNvPr>
          <p:cNvGrpSpPr/>
          <p:nvPr/>
        </p:nvGrpSpPr>
        <p:grpSpPr>
          <a:xfrm rot="19200000">
            <a:off x="663363" y="2158096"/>
            <a:ext cx="775972" cy="2284446"/>
            <a:chOff x="7446135" y="1438275"/>
            <a:chExt cx="775972" cy="2284446"/>
          </a:xfrm>
        </p:grpSpPr>
        <p:sp>
          <p:nvSpPr>
            <p:cNvPr id="492" name="Freeform: Shape 491">
              <a:extLst>
                <a:ext uri="{FF2B5EF4-FFF2-40B4-BE49-F238E27FC236}">
                  <a16:creationId xmlns:a16="http://schemas.microsoft.com/office/drawing/2014/main" id="{86654C65-5821-9823-3C35-F5EB7B79BB61}"/>
                </a:ext>
              </a:extLst>
            </p:cNvPr>
            <p:cNvSpPr/>
            <p:nvPr/>
          </p:nvSpPr>
          <p:spPr>
            <a:xfrm>
              <a:off x="7822376"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93" name="Freeform: Shape 492">
              <a:extLst>
                <a:ext uri="{FF2B5EF4-FFF2-40B4-BE49-F238E27FC236}">
                  <a16:creationId xmlns:a16="http://schemas.microsoft.com/office/drawing/2014/main" id="{27FF53DE-5BDF-2AE4-1967-EBEABEFABA39}"/>
                </a:ext>
              </a:extLst>
            </p:cNvPr>
            <p:cNvSpPr/>
            <p:nvPr/>
          </p:nvSpPr>
          <p:spPr>
            <a:xfrm flipH="1" flipV="1">
              <a:off x="7446135"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494" name="Group 493">
            <a:extLst>
              <a:ext uri="{FF2B5EF4-FFF2-40B4-BE49-F238E27FC236}">
                <a16:creationId xmlns:a16="http://schemas.microsoft.com/office/drawing/2014/main" id="{F78BFC05-2EAB-7A6C-1AE4-0B8E71039C6D}"/>
              </a:ext>
            </a:extLst>
          </p:cNvPr>
          <p:cNvGrpSpPr/>
          <p:nvPr/>
        </p:nvGrpSpPr>
        <p:grpSpPr>
          <a:xfrm rot="20400000">
            <a:off x="663363" y="2158096"/>
            <a:ext cx="775972" cy="2284446"/>
            <a:chOff x="7446136" y="1438275"/>
            <a:chExt cx="775960" cy="2284446"/>
          </a:xfrm>
        </p:grpSpPr>
        <p:sp>
          <p:nvSpPr>
            <p:cNvPr id="495" name="Freeform: Shape 494">
              <a:extLst>
                <a:ext uri="{FF2B5EF4-FFF2-40B4-BE49-F238E27FC236}">
                  <a16:creationId xmlns:a16="http://schemas.microsoft.com/office/drawing/2014/main" id="{F6D1F188-609A-4A97-F8EB-DB8B87CF2D7D}"/>
                </a:ext>
              </a:extLst>
            </p:cNvPr>
            <p:cNvSpPr/>
            <p:nvPr/>
          </p:nvSpPr>
          <p:spPr>
            <a:xfrm>
              <a:off x="7822365"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96" name="Freeform: Shape 495">
              <a:extLst>
                <a:ext uri="{FF2B5EF4-FFF2-40B4-BE49-F238E27FC236}">
                  <a16:creationId xmlns:a16="http://schemas.microsoft.com/office/drawing/2014/main" id="{9DA1B8D2-FE87-A551-9FD7-11278EEFB233}"/>
                </a:ext>
              </a:extLst>
            </p:cNvPr>
            <p:cNvSpPr/>
            <p:nvPr/>
          </p:nvSpPr>
          <p:spPr>
            <a:xfrm flipH="1" flipV="1">
              <a:off x="7446136"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497" name="Group 496">
            <a:extLst>
              <a:ext uri="{FF2B5EF4-FFF2-40B4-BE49-F238E27FC236}">
                <a16:creationId xmlns:a16="http://schemas.microsoft.com/office/drawing/2014/main" id="{8C79ED52-1936-B322-4DBD-B6943CED8172}"/>
              </a:ext>
            </a:extLst>
          </p:cNvPr>
          <p:cNvGrpSpPr/>
          <p:nvPr/>
        </p:nvGrpSpPr>
        <p:grpSpPr>
          <a:xfrm>
            <a:off x="663363" y="2158096"/>
            <a:ext cx="775972" cy="2284446"/>
            <a:chOff x="7446135" y="1438275"/>
            <a:chExt cx="775972" cy="2284446"/>
          </a:xfrm>
        </p:grpSpPr>
        <p:sp>
          <p:nvSpPr>
            <p:cNvPr id="498" name="Freeform: Shape 497">
              <a:extLst>
                <a:ext uri="{FF2B5EF4-FFF2-40B4-BE49-F238E27FC236}">
                  <a16:creationId xmlns:a16="http://schemas.microsoft.com/office/drawing/2014/main" id="{33492492-F3A9-81D8-5BB6-77D09CEC5F96}"/>
                </a:ext>
              </a:extLst>
            </p:cNvPr>
            <p:cNvSpPr/>
            <p:nvPr/>
          </p:nvSpPr>
          <p:spPr>
            <a:xfrm>
              <a:off x="7822376"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99" name="Freeform: Shape 498">
              <a:extLst>
                <a:ext uri="{FF2B5EF4-FFF2-40B4-BE49-F238E27FC236}">
                  <a16:creationId xmlns:a16="http://schemas.microsoft.com/office/drawing/2014/main" id="{EF6FA417-6322-7A99-7C61-806B5A50CE0C}"/>
                </a:ext>
              </a:extLst>
            </p:cNvPr>
            <p:cNvSpPr/>
            <p:nvPr/>
          </p:nvSpPr>
          <p:spPr>
            <a:xfrm flipH="1" flipV="1">
              <a:off x="7446135"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00" name="Group 499">
            <a:extLst>
              <a:ext uri="{FF2B5EF4-FFF2-40B4-BE49-F238E27FC236}">
                <a16:creationId xmlns:a16="http://schemas.microsoft.com/office/drawing/2014/main" id="{6D166EC7-4BA7-6D85-BA32-0FDBF77AF150}"/>
              </a:ext>
            </a:extLst>
          </p:cNvPr>
          <p:cNvGrpSpPr/>
          <p:nvPr/>
        </p:nvGrpSpPr>
        <p:grpSpPr>
          <a:xfrm rot="1200000">
            <a:off x="663363" y="2158096"/>
            <a:ext cx="775972" cy="2284446"/>
            <a:chOff x="7446134" y="1438275"/>
            <a:chExt cx="775962" cy="2284445"/>
          </a:xfrm>
        </p:grpSpPr>
        <p:sp>
          <p:nvSpPr>
            <p:cNvPr id="501" name="Freeform: Shape 500">
              <a:extLst>
                <a:ext uri="{FF2B5EF4-FFF2-40B4-BE49-F238E27FC236}">
                  <a16:creationId xmlns:a16="http://schemas.microsoft.com/office/drawing/2014/main" id="{4459654E-6CC0-D89E-F852-3131869A351B}"/>
                </a:ext>
              </a:extLst>
            </p:cNvPr>
            <p:cNvSpPr/>
            <p:nvPr/>
          </p:nvSpPr>
          <p:spPr>
            <a:xfrm>
              <a:off x="7822365"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02" name="Freeform: Shape 501">
              <a:extLst>
                <a:ext uri="{FF2B5EF4-FFF2-40B4-BE49-F238E27FC236}">
                  <a16:creationId xmlns:a16="http://schemas.microsoft.com/office/drawing/2014/main" id="{E56C28B3-BC44-9663-EFCD-EDB381E209F7}"/>
                </a:ext>
              </a:extLst>
            </p:cNvPr>
            <p:cNvSpPr/>
            <p:nvPr/>
          </p:nvSpPr>
          <p:spPr>
            <a:xfrm flipH="1" flipV="1">
              <a:off x="7446134" y="2552720"/>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03" name="RIGHT Group 502">
            <a:extLst>
              <a:ext uri="{FF2B5EF4-FFF2-40B4-BE49-F238E27FC236}">
                <a16:creationId xmlns:a16="http://schemas.microsoft.com/office/drawing/2014/main" id="{4ACA7E5A-1A7C-3071-856D-3D84DDA717EF}"/>
              </a:ext>
            </a:extLst>
          </p:cNvPr>
          <p:cNvGrpSpPr/>
          <p:nvPr/>
        </p:nvGrpSpPr>
        <p:grpSpPr>
          <a:xfrm rot="4800000">
            <a:off x="10907868" y="2211659"/>
            <a:ext cx="775972" cy="2284446"/>
            <a:chOff x="7446135" y="1438275"/>
            <a:chExt cx="775983" cy="2284447"/>
          </a:xfrm>
        </p:grpSpPr>
        <p:sp>
          <p:nvSpPr>
            <p:cNvPr id="504" name="Freeform: Shape 503">
              <a:extLst>
                <a:ext uri="{FF2B5EF4-FFF2-40B4-BE49-F238E27FC236}">
                  <a16:creationId xmlns:a16="http://schemas.microsoft.com/office/drawing/2014/main" id="{186457BB-D5CC-992D-168C-62545D5A1846}"/>
                </a:ext>
              </a:extLst>
            </p:cNvPr>
            <p:cNvSpPr/>
            <p:nvPr/>
          </p:nvSpPr>
          <p:spPr>
            <a:xfrm>
              <a:off x="7822387"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05" name="Freeform: Shape 504">
              <a:extLst>
                <a:ext uri="{FF2B5EF4-FFF2-40B4-BE49-F238E27FC236}">
                  <a16:creationId xmlns:a16="http://schemas.microsoft.com/office/drawing/2014/main" id="{C623C1C1-4C91-E6FB-993D-1AF50021F575}"/>
                </a:ext>
              </a:extLst>
            </p:cNvPr>
            <p:cNvSpPr/>
            <p:nvPr/>
          </p:nvSpPr>
          <p:spPr>
            <a:xfrm flipH="1" flipV="1">
              <a:off x="7446135" y="2552722"/>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06" name="Group 505">
            <a:extLst>
              <a:ext uri="{FF2B5EF4-FFF2-40B4-BE49-F238E27FC236}">
                <a16:creationId xmlns:a16="http://schemas.microsoft.com/office/drawing/2014/main" id="{1CE7EABB-E3D9-D59F-FEBD-6D7567EC7D35}"/>
              </a:ext>
            </a:extLst>
          </p:cNvPr>
          <p:cNvGrpSpPr/>
          <p:nvPr/>
        </p:nvGrpSpPr>
        <p:grpSpPr>
          <a:xfrm rot="6000000">
            <a:off x="10907868" y="2211659"/>
            <a:ext cx="775972" cy="2284446"/>
            <a:chOff x="7446136" y="1438276"/>
            <a:chExt cx="775971" cy="2284445"/>
          </a:xfrm>
        </p:grpSpPr>
        <p:sp>
          <p:nvSpPr>
            <p:cNvPr id="507" name="Freeform: Shape 506">
              <a:extLst>
                <a:ext uri="{FF2B5EF4-FFF2-40B4-BE49-F238E27FC236}">
                  <a16:creationId xmlns:a16="http://schemas.microsoft.com/office/drawing/2014/main" id="{4F0C41E5-8CA1-B71A-FDE1-2D48063C2269}"/>
                </a:ext>
              </a:extLst>
            </p:cNvPr>
            <p:cNvSpPr/>
            <p:nvPr/>
          </p:nvSpPr>
          <p:spPr>
            <a:xfrm>
              <a:off x="7822376" y="1438276"/>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08" name="Freeform: Shape 507">
              <a:extLst>
                <a:ext uri="{FF2B5EF4-FFF2-40B4-BE49-F238E27FC236}">
                  <a16:creationId xmlns:a16="http://schemas.microsoft.com/office/drawing/2014/main" id="{11A13219-251A-4172-F482-76197F7287F8}"/>
                </a:ext>
              </a:extLst>
            </p:cNvPr>
            <p:cNvSpPr/>
            <p:nvPr/>
          </p:nvSpPr>
          <p:spPr>
            <a:xfrm flipH="1" flipV="1">
              <a:off x="7446136"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09" name="Group 508">
            <a:extLst>
              <a:ext uri="{FF2B5EF4-FFF2-40B4-BE49-F238E27FC236}">
                <a16:creationId xmlns:a16="http://schemas.microsoft.com/office/drawing/2014/main" id="{EA5F4C95-A343-2DAC-AB43-F5BE6B863C80}"/>
              </a:ext>
            </a:extLst>
          </p:cNvPr>
          <p:cNvGrpSpPr/>
          <p:nvPr/>
        </p:nvGrpSpPr>
        <p:grpSpPr>
          <a:xfrm rot="2400000">
            <a:off x="10907868" y="2211659"/>
            <a:ext cx="775972" cy="2284446"/>
            <a:chOff x="7446135" y="1438275"/>
            <a:chExt cx="775972" cy="2284446"/>
          </a:xfrm>
        </p:grpSpPr>
        <p:sp>
          <p:nvSpPr>
            <p:cNvPr id="510" name="Freeform: Shape 509">
              <a:extLst>
                <a:ext uri="{FF2B5EF4-FFF2-40B4-BE49-F238E27FC236}">
                  <a16:creationId xmlns:a16="http://schemas.microsoft.com/office/drawing/2014/main" id="{F6D01178-8D58-578E-91F6-F59FA0A797CC}"/>
                </a:ext>
              </a:extLst>
            </p:cNvPr>
            <p:cNvSpPr/>
            <p:nvPr/>
          </p:nvSpPr>
          <p:spPr>
            <a:xfrm>
              <a:off x="7822376"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11" name="Freeform: Shape 510">
              <a:extLst>
                <a:ext uri="{FF2B5EF4-FFF2-40B4-BE49-F238E27FC236}">
                  <a16:creationId xmlns:a16="http://schemas.microsoft.com/office/drawing/2014/main" id="{531ECE10-023A-62B5-2C6E-B585E62A8C90}"/>
                </a:ext>
              </a:extLst>
            </p:cNvPr>
            <p:cNvSpPr/>
            <p:nvPr/>
          </p:nvSpPr>
          <p:spPr>
            <a:xfrm flipH="1" flipV="1">
              <a:off x="7446135"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12" name="Group 511">
            <a:extLst>
              <a:ext uri="{FF2B5EF4-FFF2-40B4-BE49-F238E27FC236}">
                <a16:creationId xmlns:a16="http://schemas.microsoft.com/office/drawing/2014/main" id="{CF3C1A76-CECC-D0B1-4869-6FBFE326E995}"/>
              </a:ext>
            </a:extLst>
          </p:cNvPr>
          <p:cNvGrpSpPr/>
          <p:nvPr/>
        </p:nvGrpSpPr>
        <p:grpSpPr>
          <a:xfrm rot="3600000">
            <a:off x="10907868" y="2211659"/>
            <a:ext cx="775972" cy="2284446"/>
            <a:chOff x="7446135" y="1438276"/>
            <a:chExt cx="775982" cy="2284445"/>
          </a:xfrm>
        </p:grpSpPr>
        <p:sp>
          <p:nvSpPr>
            <p:cNvPr id="513" name="Freeform: Shape 512">
              <a:extLst>
                <a:ext uri="{FF2B5EF4-FFF2-40B4-BE49-F238E27FC236}">
                  <a16:creationId xmlns:a16="http://schemas.microsoft.com/office/drawing/2014/main" id="{8581DFAA-1261-0374-E8EC-9270D9054DBB}"/>
                </a:ext>
              </a:extLst>
            </p:cNvPr>
            <p:cNvSpPr/>
            <p:nvPr/>
          </p:nvSpPr>
          <p:spPr>
            <a:xfrm>
              <a:off x="7822386" y="1438276"/>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14" name="Freeform: Shape 513">
              <a:extLst>
                <a:ext uri="{FF2B5EF4-FFF2-40B4-BE49-F238E27FC236}">
                  <a16:creationId xmlns:a16="http://schemas.microsoft.com/office/drawing/2014/main" id="{8BB14E64-0542-6B8F-B963-F979FACEECF9}"/>
                </a:ext>
              </a:extLst>
            </p:cNvPr>
            <p:cNvSpPr/>
            <p:nvPr/>
          </p:nvSpPr>
          <p:spPr>
            <a:xfrm flipH="1" flipV="1">
              <a:off x="7446135"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15" name="Group 514">
            <a:extLst>
              <a:ext uri="{FF2B5EF4-FFF2-40B4-BE49-F238E27FC236}">
                <a16:creationId xmlns:a16="http://schemas.microsoft.com/office/drawing/2014/main" id="{251EA5C8-61EC-A342-A6C5-70E24D352B81}"/>
              </a:ext>
            </a:extLst>
          </p:cNvPr>
          <p:cNvGrpSpPr/>
          <p:nvPr/>
        </p:nvGrpSpPr>
        <p:grpSpPr>
          <a:xfrm rot="7200000">
            <a:off x="10907868" y="2211659"/>
            <a:ext cx="775972" cy="2284446"/>
            <a:chOff x="7446134" y="1438276"/>
            <a:chExt cx="775973" cy="2284447"/>
          </a:xfrm>
        </p:grpSpPr>
        <p:sp>
          <p:nvSpPr>
            <p:cNvPr id="516" name="Freeform: Shape 515">
              <a:extLst>
                <a:ext uri="{FF2B5EF4-FFF2-40B4-BE49-F238E27FC236}">
                  <a16:creationId xmlns:a16="http://schemas.microsoft.com/office/drawing/2014/main" id="{24F885B2-DB4A-901E-45AC-F836216BE300}"/>
                </a:ext>
              </a:extLst>
            </p:cNvPr>
            <p:cNvSpPr/>
            <p:nvPr/>
          </p:nvSpPr>
          <p:spPr>
            <a:xfrm>
              <a:off x="7822376" y="1438276"/>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17" name="Freeform: Shape 516">
              <a:extLst>
                <a:ext uri="{FF2B5EF4-FFF2-40B4-BE49-F238E27FC236}">
                  <a16:creationId xmlns:a16="http://schemas.microsoft.com/office/drawing/2014/main" id="{EC885D86-EEBF-75DE-9758-D5EADCFCA40A}"/>
                </a:ext>
              </a:extLst>
            </p:cNvPr>
            <p:cNvSpPr/>
            <p:nvPr/>
          </p:nvSpPr>
          <p:spPr>
            <a:xfrm flipH="1" flipV="1">
              <a:off x="7446134" y="2552723"/>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18" name="Group 517">
            <a:extLst>
              <a:ext uri="{FF2B5EF4-FFF2-40B4-BE49-F238E27FC236}">
                <a16:creationId xmlns:a16="http://schemas.microsoft.com/office/drawing/2014/main" id="{39711185-8D11-39D0-FEF6-146DFDCD000A}"/>
              </a:ext>
            </a:extLst>
          </p:cNvPr>
          <p:cNvGrpSpPr/>
          <p:nvPr/>
        </p:nvGrpSpPr>
        <p:grpSpPr>
          <a:xfrm rot="8400000">
            <a:off x="10907868" y="2211659"/>
            <a:ext cx="775972" cy="2284446"/>
            <a:chOff x="7446135" y="1438275"/>
            <a:chExt cx="775972" cy="2284446"/>
          </a:xfrm>
        </p:grpSpPr>
        <p:sp>
          <p:nvSpPr>
            <p:cNvPr id="519" name="Freeform: Shape 518">
              <a:extLst>
                <a:ext uri="{FF2B5EF4-FFF2-40B4-BE49-F238E27FC236}">
                  <a16:creationId xmlns:a16="http://schemas.microsoft.com/office/drawing/2014/main" id="{0B9CDA56-E674-66BD-63B2-3137281CA214}"/>
                </a:ext>
              </a:extLst>
            </p:cNvPr>
            <p:cNvSpPr/>
            <p:nvPr/>
          </p:nvSpPr>
          <p:spPr>
            <a:xfrm>
              <a:off x="7822376"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20" name="Freeform: Shape 519">
              <a:extLst>
                <a:ext uri="{FF2B5EF4-FFF2-40B4-BE49-F238E27FC236}">
                  <a16:creationId xmlns:a16="http://schemas.microsoft.com/office/drawing/2014/main" id="{671A040B-8A61-8B42-0B90-6507FFA0A500}"/>
                </a:ext>
              </a:extLst>
            </p:cNvPr>
            <p:cNvSpPr/>
            <p:nvPr/>
          </p:nvSpPr>
          <p:spPr>
            <a:xfrm flipH="1" flipV="1">
              <a:off x="7446135"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21" name="Group 520">
            <a:extLst>
              <a:ext uri="{FF2B5EF4-FFF2-40B4-BE49-F238E27FC236}">
                <a16:creationId xmlns:a16="http://schemas.microsoft.com/office/drawing/2014/main" id="{F5D81B7D-9907-D7BC-E820-ACCC8BC6CEA5}"/>
              </a:ext>
            </a:extLst>
          </p:cNvPr>
          <p:cNvGrpSpPr/>
          <p:nvPr/>
        </p:nvGrpSpPr>
        <p:grpSpPr>
          <a:xfrm rot="9600000">
            <a:off x="10907868" y="2211659"/>
            <a:ext cx="775972" cy="2284446"/>
            <a:chOff x="7446136" y="1438275"/>
            <a:chExt cx="775960" cy="2284446"/>
          </a:xfrm>
        </p:grpSpPr>
        <p:sp>
          <p:nvSpPr>
            <p:cNvPr id="522" name="Freeform: Shape 521">
              <a:extLst>
                <a:ext uri="{FF2B5EF4-FFF2-40B4-BE49-F238E27FC236}">
                  <a16:creationId xmlns:a16="http://schemas.microsoft.com/office/drawing/2014/main" id="{0F768802-5D3D-802F-754D-3CD7DD36820B}"/>
                </a:ext>
              </a:extLst>
            </p:cNvPr>
            <p:cNvSpPr/>
            <p:nvPr/>
          </p:nvSpPr>
          <p:spPr>
            <a:xfrm>
              <a:off x="7822365"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23" name="Freeform: Shape 522">
              <a:extLst>
                <a:ext uri="{FF2B5EF4-FFF2-40B4-BE49-F238E27FC236}">
                  <a16:creationId xmlns:a16="http://schemas.microsoft.com/office/drawing/2014/main" id="{0E6C6834-A6E9-726D-CC4E-08F083E9A45A}"/>
                </a:ext>
              </a:extLst>
            </p:cNvPr>
            <p:cNvSpPr/>
            <p:nvPr/>
          </p:nvSpPr>
          <p:spPr>
            <a:xfrm flipH="1" flipV="1">
              <a:off x="7446136"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24" name="Group 523">
            <a:extLst>
              <a:ext uri="{FF2B5EF4-FFF2-40B4-BE49-F238E27FC236}">
                <a16:creationId xmlns:a16="http://schemas.microsoft.com/office/drawing/2014/main" id="{59BAAEE7-1184-0097-C3C5-F09D3B28F54D}"/>
              </a:ext>
            </a:extLst>
          </p:cNvPr>
          <p:cNvGrpSpPr/>
          <p:nvPr/>
        </p:nvGrpSpPr>
        <p:grpSpPr>
          <a:xfrm rot="10800000">
            <a:off x="10907869" y="2211659"/>
            <a:ext cx="775972" cy="2284446"/>
            <a:chOff x="7446135" y="1438275"/>
            <a:chExt cx="775972" cy="2284446"/>
          </a:xfrm>
        </p:grpSpPr>
        <p:sp>
          <p:nvSpPr>
            <p:cNvPr id="525" name="Freeform: Shape 524">
              <a:extLst>
                <a:ext uri="{FF2B5EF4-FFF2-40B4-BE49-F238E27FC236}">
                  <a16:creationId xmlns:a16="http://schemas.microsoft.com/office/drawing/2014/main" id="{6558404E-5FAD-8C6F-BB0C-250296AED518}"/>
                </a:ext>
              </a:extLst>
            </p:cNvPr>
            <p:cNvSpPr/>
            <p:nvPr/>
          </p:nvSpPr>
          <p:spPr>
            <a:xfrm>
              <a:off x="7822376"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26" name="Freeform: Shape 525">
              <a:extLst>
                <a:ext uri="{FF2B5EF4-FFF2-40B4-BE49-F238E27FC236}">
                  <a16:creationId xmlns:a16="http://schemas.microsoft.com/office/drawing/2014/main" id="{5DE61309-840D-BFA3-AC67-78818062F895}"/>
                </a:ext>
              </a:extLst>
            </p:cNvPr>
            <p:cNvSpPr/>
            <p:nvPr/>
          </p:nvSpPr>
          <p:spPr>
            <a:xfrm flipH="1" flipV="1">
              <a:off x="7446135"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27" name="Group 526">
            <a:extLst>
              <a:ext uri="{FF2B5EF4-FFF2-40B4-BE49-F238E27FC236}">
                <a16:creationId xmlns:a16="http://schemas.microsoft.com/office/drawing/2014/main" id="{038ADA4F-B48A-8E66-B039-6506BF1B366F}"/>
              </a:ext>
            </a:extLst>
          </p:cNvPr>
          <p:cNvGrpSpPr/>
          <p:nvPr/>
        </p:nvGrpSpPr>
        <p:grpSpPr>
          <a:xfrm rot="12000000">
            <a:off x="10907868" y="2211659"/>
            <a:ext cx="775972" cy="2284446"/>
            <a:chOff x="7446134" y="1438275"/>
            <a:chExt cx="775962" cy="2284445"/>
          </a:xfrm>
        </p:grpSpPr>
        <p:sp>
          <p:nvSpPr>
            <p:cNvPr id="528" name="Freeform: Shape 527">
              <a:extLst>
                <a:ext uri="{FF2B5EF4-FFF2-40B4-BE49-F238E27FC236}">
                  <a16:creationId xmlns:a16="http://schemas.microsoft.com/office/drawing/2014/main" id="{FB8AD068-D7A2-3C7B-9678-33E87BB3C3C9}"/>
                </a:ext>
              </a:extLst>
            </p:cNvPr>
            <p:cNvSpPr/>
            <p:nvPr/>
          </p:nvSpPr>
          <p:spPr>
            <a:xfrm>
              <a:off x="7822365"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29" name="Freeform: Shape 528">
              <a:extLst>
                <a:ext uri="{FF2B5EF4-FFF2-40B4-BE49-F238E27FC236}">
                  <a16:creationId xmlns:a16="http://schemas.microsoft.com/office/drawing/2014/main" id="{1E3D04F7-2821-55F5-50A8-646F67D6979B}"/>
                </a:ext>
              </a:extLst>
            </p:cNvPr>
            <p:cNvSpPr/>
            <p:nvPr/>
          </p:nvSpPr>
          <p:spPr>
            <a:xfrm flipH="1" flipV="1">
              <a:off x="7446134" y="2552720"/>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30" name="Group 529">
            <a:extLst>
              <a:ext uri="{FF2B5EF4-FFF2-40B4-BE49-F238E27FC236}">
                <a16:creationId xmlns:a16="http://schemas.microsoft.com/office/drawing/2014/main" id="{E067FABE-F5EC-3A35-1B16-5EAC066011D9}"/>
              </a:ext>
            </a:extLst>
          </p:cNvPr>
          <p:cNvGrpSpPr/>
          <p:nvPr/>
        </p:nvGrpSpPr>
        <p:grpSpPr>
          <a:xfrm rot="15600000">
            <a:off x="10907868" y="2211659"/>
            <a:ext cx="775972" cy="2284446"/>
            <a:chOff x="7446135" y="1438275"/>
            <a:chExt cx="775983" cy="2284447"/>
          </a:xfrm>
        </p:grpSpPr>
        <p:sp>
          <p:nvSpPr>
            <p:cNvPr id="531" name="Freeform: Shape 530">
              <a:extLst>
                <a:ext uri="{FF2B5EF4-FFF2-40B4-BE49-F238E27FC236}">
                  <a16:creationId xmlns:a16="http://schemas.microsoft.com/office/drawing/2014/main" id="{90780DAB-A53F-4490-582E-99B10CDCED26}"/>
                </a:ext>
              </a:extLst>
            </p:cNvPr>
            <p:cNvSpPr/>
            <p:nvPr/>
          </p:nvSpPr>
          <p:spPr>
            <a:xfrm>
              <a:off x="7822387"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2" name="Freeform: Shape 531">
              <a:extLst>
                <a:ext uri="{FF2B5EF4-FFF2-40B4-BE49-F238E27FC236}">
                  <a16:creationId xmlns:a16="http://schemas.microsoft.com/office/drawing/2014/main" id="{9B70A99A-6DBD-4926-46DC-46D6276C43EA}"/>
                </a:ext>
              </a:extLst>
            </p:cNvPr>
            <p:cNvSpPr/>
            <p:nvPr/>
          </p:nvSpPr>
          <p:spPr>
            <a:xfrm flipH="1" flipV="1">
              <a:off x="7446135" y="2552722"/>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33" name="Group 532">
            <a:extLst>
              <a:ext uri="{FF2B5EF4-FFF2-40B4-BE49-F238E27FC236}">
                <a16:creationId xmlns:a16="http://schemas.microsoft.com/office/drawing/2014/main" id="{593598F7-8460-35BB-6EDD-50D726CC9943}"/>
              </a:ext>
            </a:extLst>
          </p:cNvPr>
          <p:cNvGrpSpPr/>
          <p:nvPr/>
        </p:nvGrpSpPr>
        <p:grpSpPr>
          <a:xfrm rot="16800000">
            <a:off x="10907868" y="2211659"/>
            <a:ext cx="775972" cy="2284446"/>
            <a:chOff x="7446136" y="1438276"/>
            <a:chExt cx="775971" cy="2284445"/>
          </a:xfrm>
        </p:grpSpPr>
        <p:sp>
          <p:nvSpPr>
            <p:cNvPr id="534" name="Freeform: Shape 533">
              <a:extLst>
                <a:ext uri="{FF2B5EF4-FFF2-40B4-BE49-F238E27FC236}">
                  <a16:creationId xmlns:a16="http://schemas.microsoft.com/office/drawing/2014/main" id="{78CBE5AD-ACB9-65A2-BE44-2A45FD9CEF5C}"/>
                </a:ext>
              </a:extLst>
            </p:cNvPr>
            <p:cNvSpPr/>
            <p:nvPr/>
          </p:nvSpPr>
          <p:spPr>
            <a:xfrm>
              <a:off x="7822376" y="1438276"/>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5" name="Freeform: Shape 534">
              <a:extLst>
                <a:ext uri="{FF2B5EF4-FFF2-40B4-BE49-F238E27FC236}">
                  <a16:creationId xmlns:a16="http://schemas.microsoft.com/office/drawing/2014/main" id="{FB2F0D99-0218-0F49-4F8D-DC7D73FEDC65}"/>
                </a:ext>
              </a:extLst>
            </p:cNvPr>
            <p:cNvSpPr/>
            <p:nvPr/>
          </p:nvSpPr>
          <p:spPr>
            <a:xfrm flipH="1" flipV="1">
              <a:off x="7446136"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36" name="Group 535">
            <a:extLst>
              <a:ext uri="{FF2B5EF4-FFF2-40B4-BE49-F238E27FC236}">
                <a16:creationId xmlns:a16="http://schemas.microsoft.com/office/drawing/2014/main" id="{20AD17BC-E2F8-9689-5776-C82A5101882A}"/>
              </a:ext>
            </a:extLst>
          </p:cNvPr>
          <p:cNvGrpSpPr/>
          <p:nvPr/>
        </p:nvGrpSpPr>
        <p:grpSpPr>
          <a:xfrm rot="13200000">
            <a:off x="10907868" y="2211659"/>
            <a:ext cx="775972" cy="2284446"/>
            <a:chOff x="7446135" y="1438275"/>
            <a:chExt cx="775972" cy="2284446"/>
          </a:xfrm>
        </p:grpSpPr>
        <p:sp>
          <p:nvSpPr>
            <p:cNvPr id="537" name="Freeform: Shape 536">
              <a:extLst>
                <a:ext uri="{FF2B5EF4-FFF2-40B4-BE49-F238E27FC236}">
                  <a16:creationId xmlns:a16="http://schemas.microsoft.com/office/drawing/2014/main" id="{60CB8D8E-4279-93E0-81E2-01EEFFCA022E}"/>
                </a:ext>
              </a:extLst>
            </p:cNvPr>
            <p:cNvSpPr/>
            <p:nvPr/>
          </p:nvSpPr>
          <p:spPr>
            <a:xfrm>
              <a:off x="7822376"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8" name="Freeform: Shape 537">
              <a:extLst>
                <a:ext uri="{FF2B5EF4-FFF2-40B4-BE49-F238E27FC236}">
                  <a16:creationId xmlns:a16="http://schemas.microsoft.com/office/drawing/2014/main" id="{611E4A2B-37AE-30AD-3F6D-371C3E6D40C8}"/>
                </a:ext>
              </a:extLst>
            </p:cNvPr>
            <p:cNvSpPr/>
            <p:nvPr/>
          </p:nvSpPr>
          <p:spPr>
            <a:xfrm flipH="1" flipV="1">
              <a:off x="7446135"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39" name="Group 538">
            <a:extLst>
              <a:ext uri="{FF2B5EF4-FFF2-40B4-BE49-F238E27FC236}">
                <a16:creationId xmlns:a16="http://schemas.microsoft.com/office/drawing/2014/main" id="{0DA7AB60-E7E7-ED9E-1CEC-3EAF82DE76D6}"/>
              </a:ext>
            </a:extLst>
          </p:cNvPr>
          <p:cNvGrpSpPr/>
          <p:nvPr/>
        </p:nvGrpSpPr>
        <p:grpSpPr>
          <a:xfrm rot="14400000">
            <a:off x="10907868" y="2211659"/>
            <a:ext cx="775972" cy="2284446"/>
            <a:chOff x="7446135" y="1438276"/>
            <a:chExt cx="775982" cy="2284445"/>
          </a:xfrm>
        </p:grpSpPr>
        <p:sp>
          <p:nvSpPr>
            <p:cNvPr id="540" name="Freeform: Shape 539">
              <a:extLst>
                <a:ext uri="{FF2B5EF4-FFF2-40B4-BE49-F238E27FC236}">
                  <a16:creationId xmlns:a16="http://schemas.microsoft.com/office/drawing/2014/main" id="{03A04C04-D8AB-F682-2F97-47B616ED18E1}"/>
                </a:ext>
              </a:extLst>
            </p:cNvPr>
            <p:cNvSpPr/>
            <p:nvPr/>
          </p:nvSpPr>
          <p:spPr>
            <a:xfrm>
              <a:off x="7822386" y="1438276"/>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41" name="Freeform: Shape 540">
              <a:extLst>
                <a:ext uri="{FF2B5EF4-FFF2-40B4-BE49-F238E27FC236}">
                  <a16:creationId xmlns:a16="http://schemas.microsoft.com/office/drawing/2014/main" id="{88F40120-0DD2-B896-D973-4EC095D286F4}"/>
                </a:ext>
              </a:extLst>
            </p:cNvPr>
            <p:cNvSpPr/>
            <p:nvPr/>
          </p:nvSpPr>
          <p:spPr>
            <a:xfrm flipH="1" flipV="1">
              <a:off x="7446135"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42" name="Group 541">
            <a:extLst>
              <a:ext uri="{FF2B5EF4-FFF2-40B4-BE49-F238E27FC236}">
                <a16:creationId xmlns:a16="http://schemas.microsoft.com/office/drawing/2014/main" id="{7BD8094F-FB14-19E0-9C5B-BAA5851BED52}"/>
              </a:ext>
            </a:extLst>
          </p:cNvPr>
          <p:cNvGrpSpPr/>
          <p:nvPr/>
        </p:nvGrpSpPr>
        <p:grpSpPr>
          <a:xfrm rot="18000000">
            <a:off x="10907868" y="2211659"/>
            <a:ext cx="775972" cy="2284446"/>
            <a:chOff x="7446134" y="1438276"/>
            <a:chExt cx="775973" cy="2284447"/>
          </a:xfrm>
        </p:grpSpPr>
        <p:sp>
          <p:nvSpPr>
            <p:cNvPr id="543" name="Freeform: Shape 542">
              <a:extLst>
                <a:ext uri="{FF2B5EF4-FFF2-40B4-BE49-F238E27FC236}">
                  <a16:creationId xmlns:a16="http://schemas.microsoft.com/office/drawing/2014/main" id="{FCF5784E-7668-8329-5F2F-79E37A86FB0B}"/>
                </a:ext>
              </a:extLst>
            </p:cNvPr>
            <p:cNvSpPr/>
            <p:nvPr/>
          </p:nvSpPr>
          <p:spPr>
            <a:xfrm>
              <a:off x="7822376" y="1438276"/>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44" name="Freeform: Shape 543">
              <a:extLst>
                <a:ext uri="{FF2B5EF4-FFF2-40B4-BE49-F238E27FC236}">
                  <a16:creationId xmlns:a16="http://schemas.microsoft.com/office/drawing/2014/main" id="{5AEE99C3-4465-41B6-3A46-19625AA50131}"/>
                </a:ext>
              </a:extLst>
            </p:cNvPr>
            <p:cNvSpPr/>
            <p:nvPr/>
          </p:nvSpPr>
          <p:spPr>
            <a:xfrm flipH="1" flipV="1">
              <a:off x="7446134" y="2552723"/>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45" name="Group 544">
            <a:extLst>
              <a:ext uri="{FF2B5EF4-FFF2-40B4-BE49-F238E27FC236}">
                <a16:creationId xmlns:a16="http://schemas.microsoft.com/office/drawing/2014/main" id="{C2F41B73-A765-7300-C907-ECA632859218}"/>
              </a:ext>
            </a:extLst>
          </p:cNvPr>
          <p:cNvGrpSpPr/>
          <p:nvPr/>
        </p:nvGrpSpPr>
        <p:grpSpPr>
          <a:xfrm rot="19200000">
            <a:off x="10907868" y="2211659"/>
            <a:ext cx="775972" cy="2284446"/>
            <a:chOff x="7446135" y="1438275"/>
            <a:chExt cx="775972" cy="2284446"/>
          </a:xfrm>
        </p:grpSpPr>
        <p:sp>
          <p:nvSpPr>
            <p:cNvPr id="546" name="Freeform: Shape 545">
              <a:extLst>
                <a:ext uri="{FF2B5EF4-FFF2-40B4-BE49-F238E27FC236}">
                  <a16:creationId xmlns:a16="http://schemas.microsoft.com/office/drawing/2014/main" id="{B04E1D8D-CFF6-4E87-4AAE-8A8533388067}"/>
                </a:ext>
              </a:extLst>
            </p:cNvPr>
            <p:cNvSpPr/>
            <p:nvPr/>
          </p:nvSpPr>
          <p:spPr>
            <a:xfrm>
              <a:off x="7822376"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47" name="Freeform: Shape 546">
              <a:extLst>
                <a:ext uri="{FF2B5EF4-FFF2-40B4-BE49-F238E27FC236}">
                  <a16:creationId xmlns:a16="http://schemas.microsoft.com/office/drawing/2014/main" id="{A2A9FF1D-15DA-C24D-C7A0-6DA98FF88DC8}"/>
                </a:ext>
              </a:extLst>
            </p:cNvPr>
            <p:cNvSpPr/>
            <p:nvPr/>
          </p:nvSpPr>
          <p:spPr>
            <a:xfrm flipH="1" flipV="1">
              <a:off x="7446135"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48" name="Group 547">
            <a:extLst>
              <a:ext uri="{FF2B5EF4-FFF2-40B4-BE49-F238E27FC236}">
                <a16:creationId xmlns:a16="http://schemas.microsoft.com/office/drawing/2014/main" id="{6C30129B-C33D-42FD-D1E3-3BCCE4BF665E}"/>
              </a:ext>
            </a:extLst>
          </p:cNvPr>
          <p:cNvGrpSpPr/>
          <p:nvPr/>
        </p:nvGrpSpPr>
        <p:grpSpPr>
          <a:xfrm rot="20400000">
            <a:off x="10907868" y="2211659"/>
            <a:ext cx="775972" cy="2284446"/>
            <a:chOff x="7446136" y="1438275"/>
            <a:chExt cx="775960" cy="2284446"/>
          </a:xfrm>
        </p:grpSpPr>
        <p:sp>
          <p:nvSpPr>
            <p:cNvPr id="549" name="Freeform: Shape 548">
              <a:extLst>
                <a:ext uri="{FF2B5EF4-FFF2-40B4-BE49-F238E27FC236}">
                  <a16:creationId xmlns:a16="http://schemas.microsoft.com/office/drawing/2014/main" id="{E6F27B4B-4247-9A0B-A37D-187C8B4181E3}"/>
                </a:ext>
              </a:extLst>
            </p:cNvPr>
            <p:cNvSpPr/>
            <p:nvPr/>
          </p:nvSpPr>
          <p:spPr>
            <a:xfrm>
              <a:off x="7822365"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50" name="Freeform: Shape 549">
              <a:extLst>
                <a:ext uri="{FF2B5EF4-FFF2-40B4-BE49-F238E27FC236}">
                  <a16:creationId xmlns:a16="http://schemas.microsoft.com/office/drawing/2014/main" id="{FB4E9251-E59E-E7A0-7E08-64ED0A1518F9}"/>
                </a:ext>
              </a:extLst>
            </p:cNvPr>
            <p:cNvSpPr/>
            <p:nvPr/>
          </p:nvSpPr>
          <p:spPr>
            <a:xfrm flipH="1" flipV="1">
              <a:off x="7446136"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51" name="Group 550">
            <a:extLst>
              <a:ext uri="{FF2B5EF4-FFF2-40B4-BE49-F238E27FC236}">
                <a16:creationId xmlns:a16="http://schemas.microsoft.com/office/drawing/2014/main" id="{8A6B65AA-7A4B-1EDE-9E3D-2EF70642E15F}"/>
              </a:ext>
            </a:extLst>
          </p:cNvPr>
          <p:cNvGrpSpPr/>
          <p:nvPr/>
        </p:nvGrpSpPr>
        <p:grpSpPr>
          <a:xfrm>
            <a:off x="10907868" y="2211659"/>
            <a:ext cx="775972" cy="2284446"/>
            <a:chOff x="7446135" y="1438275"/>
            <a:chExt cx="775972" cy="2284446"/>
          </a:xfrm>
        </p:grpSpPr>
        <p:sp>
          <p:nvSpPr>
            <p:cNvPr id="552" name="Freeform: Shape 551">
              <a:extLst>
                <a:ext uri="{FF2B5EF4-FFF2-40B4-BE49-F238E27FC236}">
                  <a16:creationId xmlns:a16="http://schemas.microsoft.com/office/drawing/2014/main" id="{4639955B-C6C2-37D8-956E-1EAAAB1BF875}"/>
                </a:ext>
              </a:extLst>
            </p:cNvPr>
            <p:cNvSpPr/>
            <p:nvPr/>
          </p:nvSpPr>
          <p:spPr>
            <a:xfrm>
              <a:off x="7822376"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53" name="Freeform: Shape 552">
              <a:extLst>
                <a:ext uri="{FF2B5EF4-FFF2-40B4-BE49-F238E27FC236}">
                  <a16:creationId xmlns:a16="http://schemas.microsoft.com/office/drawing/2014/main" id="{8B1CBE84-5022-549D-1BE4-EBAA777B31F9}"/>
                </a:ext>
              </a:extLst>
            </p:cNvPr>
            <p:cNvSpPr/>
            <p:nvPr/>
          </p:nvSpPr>
          <p:spPr>
            <a:xfrm flipH="1" flipV="1">
              <a:off x="7446135" y="2552721"/>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54" name="Group 553">
            <a:extLst>
              <a:ext uri="{FF2B5EF4-FFF2-40B4-BE49-F238E27FC236}">
                <a16:creationId xmlns:a16="http://schemas.microsoft.com/office/drawing/2014/main" id="{DC954FD4-5DA6-4B45-43AB-53AD368BBE18}"/>
              </a:ext>
            </a:extLst>
          </p:cNvPr>
          <p:cNvGrpSpPr/>
          <p:nvPr/>
        </p:nvGrpSpPr>
        <p:grpSpPr>
          <a:xfrm rot="1200000">
            <a:off x="10907868" y="2211659"/>
            <a:ext cx="775972" cy="2284446"/>
            <a:chOff x="7446134" y="1438275"/>
            <a:chExt cx="775962" cy="2284445"/>
          </a:xfrm>
        </p:grpSpPr>
        <p:sp>
          <p:nvSpPr>
            <p:cNvPr id="555" name="Freeform: Shape 554">
              <a:extLst>
                <a:ext uri="{FF2B5EF4-FFF2-40B4-BE49-F238E27FC236}">
                  <a16:creationId xmlns:a16="http://schemas.microsoft.com/office/drawing/2014/main" id="{2AA5E589-AE31-20F5-94BD-ADC06EBE6495}"/>
                </a:ext>
              </a:extLst>
            </p:cNvPr>
            <p:cNvSpPr/>
            <p:nvPr/>
          </p:nvSpPr>
          <p:spPr>
            <a:xfrm>
              <a:off x="7822365" y="1438275"/>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56" name="Freeform: Shape 555">
              <a:extLst>
                <a:ext uri="{FF2B5EF4-FFF2-40B4-BE49-F238E27FC236}">
                  <a16:creationId xmlns:a16="http://schemas.microsoft.com/office/drawing/2014/main" id="{2F43B0A3-122E-E622-0075-0A43F40BB675}"/>
                </a:ext>
              </a:extLst>
            </p:cNvPr>
            <p:cNvSpPr/>
            <p:nvPr/>
          </p:nvSpPr>
          <p:spPr>
            <a:xfrm flipH="1" flipV="1">
              <a:off x="7446134" y="2552720"/>
              <a:ext cx="399731" cy="1170000"/>
            </a:xfrm>
            <a:custGeom>
              <a:avLst/>
              <a:gdLst>
                <a:gd name="connsiteX0" fmla="*/ 11424 w 399731"/>
                <a:gd name="connsiteY0" fmla="*/ 0 h 1170000"/>
                <a:gd name="connsiteX1" fmla="*/ 359346 w 399731"/>
                <a:gd name="connsiteY1" fmla="*/ 52601 h 1170000"/>
                <a:gd name="connsiteX2" fmla="*/ 399731 w 399731"/>
                <a:gd name="connsiteY2" fmla="*/ 67382 h 1170000"/>
                <a:gd name="connsiteX3" fmla="*/ 11424 w 399731"/>
                <a:gd name="connsiteY3" fmla="*/ 1170000 h 1170000"/>
                <a:gd name="connsiteX4" fmla="*/ 0 w 399731"/>
                <a:gd name="connsiteY4" fmla="*/ 577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31" h="1170000">
                  <a:moveTo>
                    <a:pt x="11424" y="0"/>
                  </a:moveTo>
                  <a:cubicBezTo>
                    <a:pt x="132582" y="0"/>
                    <a:pt x="249438" y="18416"/>
                    <a:pt x="359346" y="52601"/>
                  </a:cubicBezTo>
                  <a:lnTo>
                    <a:pt x="399731" y="67382"/>
                  </a:lnTo>
                  <a:lnTo>
                    <a:pt x="11424" y="1170000"/>
                  </a:lnTo>
                  <a:lnTo>
                    <a:pt x="0" y="57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useBgFill="1">
        <p:nvSpPr>
          <p:cNvPr id="130" name="cover L2Hexagon 129">
            <a:extLst>
              <a:ext uri="{FF2B5EF4-FFF2-40B4-BE49-F238E27FC236}">
                <a16:creationId xmlns:a16="http://schemas.microsoft.com/office/drawing/2014/main" id="{87DD3311-518D-B626-1AF4-F6E584643236}"/>
              </a:ext>
            </a:extLst>
          </p:cNvPr>
          <p:cNvSpPr/>
          <p:nvPr/>
        </p:nvSpPr>
        <p:spPr>
          <a:xfrm>
            <a:off x="-49682" y="4186375"/>
            <a:ext cx="2085786" cy="1621079"/>
          </a:xfrm>
          <a:prstGeom prst="hexagon">
            <a:avLst>
              <a:gd name="adj" fmla="val 23929"/>
              <a:gd name="vf" fmla="val 115470"/>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useBgFill="1">
        <p:nvSpPr>
          <p:cNvPr id="144" name="cover L Hexagon 143">
            <a:extLst>
              <a:ext uri="{FF2B5EF4-FFF2-40B4-BE49-F238E27FC236}">
                <a16:creationId xmlns:a16="http://schemas.microsoft.com/office/drawing/2014/main" id="{A8BD9DE7-BB1C-4CC1-EAE8-5C61445216F8}"/>
              </a:ext>
            </a:extLst>
          </p:cNvPr>
          <p:cNvSpPr/>
          <p:nvPr/>
        </p:nvSpPr>
        <p:spPr>
          <a:xfrm>
            <a:off x="-15340" y="851184"/>
            <a:ext cx="2085786" cy="1621079"/>
          </a:xfrm>
          <a:prstGeom prst="hexagon">
            <a:avLst>
              <a:gd name="adj" fmla="val 23929"/>
              <a:gd name="vf" fmla="val 115470"/>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useBgFill="1">
        <p:nvSpPr>
          <p:cNvPr id="157" name="Freeform: Shape 156">
            <a:extLst>
              <a:ext uri="{FF2B5EF4-FFF2-40B4-BE49-F238E27FC236}">
                <a16:creationId xmlns:a16="http://schemas.microsoft.com/office/drawing/2014/main" id="{A4BE6048-6C61-C00A-DAD6-1E8EBCEDF444}"/>
              </a:ext>
            </a:extLst>
          </p:cNvPr>
          <p:cNvSpPr/>
          <p:nvPr/>
        </p:nvSpPr>
        <p:spPr>
          <a:xfrm>
            <a:off x="-6875" y="2447567"/>
            <a:ext cx="426261" cy="900650"/>
          </a:xfrm>
          <a:custGeom>
            <a:avLst/>
            <a:gdLst>
              <a:gd name="connsiteX0" fmla="*/ 426261 w 426261"/>
              <a:gd name="connsiteY0" fmla="*/ 20625 h 900650"/>
              <a:gd name="connsiteX1" fmla="*/ 27501 w 426261"/>
              <a:gd name="connsiteY1" fmla="*/ 900650 h 900650"/>
              <a:gd name="connsiteX2" fmla="*/ 0 w 426261"/>
              <a:gd name="connsiteY2" fmla="*/ 0 h 900650"/>
              <a:gd name="connsiteX3" fmla="*/ 426261 w 426261"/>
              <a:gd name="connsiteY3" fmla="*/ 20625 h 900650"/>
            </a:gdLst>
            <a:ahLst/>
            <a:cxnLst>
              <a:cxn ang="0">
                <a:pos x="connsiteX0" y="connsiteY0"/>
              </a:cxn>
              <a:cxn ang="0">
                <a:pos x="connsiteX1" y="connsiteY1"/>
              </a:cxn>
              <a:cxn ang="0">
                <a:pos x="connsiteX2" y="connsiteY2"/>
              </a:cxn>
              <a:cxn ang="0">
                <a:pos x="connsiteX3" y="connsiteY3"/>
              </a:cxn>
            </a:cxnLst>
            <a:rect l="l" t="t" r="r" b="b"/>
            <a:pathLst>
              <a:path w="426261" h="900650">
                <a:moveTo>
                  <a:pt x="426261" y="20625"/>
                </a:moveTo>
                <a:lnTo>
                  <a:pt x="27501" y="900650"/>
                </a:lnTo>
                <a:lnTo>
                  <a:pt x="0" y="0"/>
                </a:lnTo>
                <a:lnTo>
                  <a:pt x="426261" y="2062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160" name="Freeform: Shape 159">
            <a:extLst>
              <a:ext uri="{FF2B5EF4-FFF2-40B4-BE49-F238E27FC236}">
                <a16:creationId xmlns:a16="http://schemas.microsoft.com/office/drawing/2014/main" id="{736FE7A6-FFD6-6CB4-D4B2-F392C8171D78}"/>
              </a:ext>
            </a:extLst>
          </p:cNvPr>
          <p:cNvSpPr/>
          <p:nvPr/>
        </p:nvSpPr>
        <p:spPr>
          <a:xfrm flipV="1">
            <a:off x="-31921" y="3333395"/>
            <a:ext cx="426261" cy="900650"/>
          </a:xfrm>
          <a:custGeom>
            <a:avLst/>
            <a:gdLst>
              <a:gd name="connsiteX0" fmla="*/ 426261 w 426261"/>
              <a:gd name="connsiteY0" fmla="*/ 20625 h 900650"/>
              <a:gd name="connsiteX1" fmla="*/ 27501 w 426261"/>
              <a:gd name="connsiteY1" fmla="*/ 900650 h 900650"/>
              <a:gd name="connsiteX2" fmla="*/ 0 w 426261"/>
              <a:gd name="connsiteY2" fmla="*/ 0 h 900650"/>
              <a:gd name="connsiteX3" fmla="*/ 426261 w 426261"/>
              <a:gd name="connsiteY3" fmla="*/ 20625 h 900650"/>
            </a:gdLst>
            <a:ahLst/>
            <a:cxnLst>
              <a:cxn ang="0">
                <a:pos x="connsiteX0" y="connsiteY0"/>
              </a:cxn>
              <a:cxn ang="0">
                <a:pos x="connsiteX1" y="connsiteY1"/>
              </a:cxn>
              <a:cxn ang="0">
                <a:pos x="connsiteX2" y="connsiteY2"/>
              </a:cxn>
              <a:cxn ang="0">
                <a:pos x="connsiteX3" y="connsiteY3"/>
              </a:cxn>
            </a:cxnLst>
            <a:rect l="l" t="t" r="r" b="b"/>
            <a:pathLst>
              <a:path w="426261" h="900650">
                <a:moveTo>
                  <a:pt x="426261" y="20625"/>
                </a:moveTo>
                <a:lnTo>
                  <a:pt x="27501" y="900650"/>
                </a:lnTo>
                <a:lnTo>
                  <a:pt x="0" y="0"/>
                </a:lnTo>
                <a:lnTo>
                  <a:pt x="426261" y="2062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158" name="Freeform: Shape 157">
            <a:extLst>
              <a:ext uri="{FF2B5EF4-FFF2-40B4-BE49-F238E27FC236}">
                <a16:creationId xmlns:a16="http://schemas.microsoft.com/office/drawing/2014/main" id="{2845ED8C-50AB-DA30-2283-264B45060817}"/>
              </a:ext>
            </a:extLst>
          </p:cNvPr>
          <p:cNvSpPr/>
          <p:nvPr/>
        </p:nvSpPr>
        <p:spPr>
          <a:xfrm flipH="1">
            <a:off x="11794028" y="2474582"/>
            <a:ext cx="426261" cy="900650"/>
          </a:xfrm>
          <a:custGeom>
            <a:avLst/>
            <a:gdLst>
              <a:gd name="connsiteX0" fmla="*/ 426261 w 426261"/>
              <a:gd name="connsiteY0" fmla="*/ 20625 h 900650"/>
              <a:gd name="connsiteX1" fmla="*/ 27501 w 426261"/>
              <a:gd name="connsiteY1" fmla="*/ 900650 h 900650"/>
              <a:gd name="connsiteX2" fmla="*/ 0 w 426261"/>
              <a:gd name="connsiteY2" fmla="*/ 0 h 900650"/>
              <a:gd name="connsiteX3" fmla="*/ 426261 w 426261"/>
              <a:gd name="connsiteY3" fmla="*/ 20625 h 900650"/>
            </a:gdLst>
            <a:ahLst/>
            <a:cxnLst>
              <a:cxn ang="0">
                <a:pos x="connsiteX0" y="connsiteY0"/>
              </a:cxn>
              <a:cxn ang="0">
                <a:pos x="connsiteX1" y="connsiteY1"/>
              </a:cxn>
              <a:cxn ang="0">
                <a:pos x="connsiteX2" y="connsiteY2"/>
              </a:cxn>
              <a:cxn ang="0">
                <a:pos x="connsiteX3" y="connsiteY3"/>
              </a:cxn>
            </a:cxnLst>
            <a:rect l="l" t="t" r="r" b="b"/>
            <a:pathLst>
              <a:path w="426261" h="900650">
                <a:moveTo>
                  <a:pt x="426261" y="20625"/>
                </a:moveTo>
                <a:lnTo>
                  <a:pt x="27501" y="900650"/>
                </a:lnTo>
                <a:lnTo>
                  <a:pt x="0" y="0"/>
                </a:lnTo>
                <a:lnTo>
                  <a:pt x="426261" y="2062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159" name="Freeform: Shape 158">
            <a:extLst>
              <a:ext uri="{FF2B5EF4-FFF2-40B4-BE49-F238E27FC236}">
                <a16:creationId xmlns:a16="http://schemas.microsoft.com/office/drawing/2014/main" id="{BB44DD7C-61EB-8DC8-1DDA-55BDA7C08CF9}"/>
              </a:ext>
            </a:extLst>
          </p:cNvPr>
          <p:cNvSpPr/>
          <p:nvPr/>
        </p:nvSpPr>
        <p:spPr>
          <a:xfrm flipH="1" flipV="1">
            <a:off x="11803674" y="3376623"/>
            <a:ext cx="426261" cy="900650"/>
          </a:xfrm>
          <a:custGeom>
            <a:avLst/>
            <a:gdLst>
              <a:gd name="connsiteX0" fmla="*/ 426261 w 426261"/>
              <a:gd name="connsiteY0" fmla="*/ 20625 h 900650"/>
              <a:gd name="connsiteX1" fmla="*/ 27501 w 426261"/>
              <a:gd name="connsiteY1" fmla="*/ 900650 h 900650"/>
              <a:gd name="connsiteX2" fmla="*/ 0 w 426261"/>
              <a:gd name="connsiteY2" fmla="*/ 0 h 900650"/>
              <a:gd name="connsiteX3" fmla="*/ 426261 w 426261"/>
              <a:gd name="connsiteY3" fmla="*/ 20625 h 900650"/>
            </a:gdLst>
            <a:ahLst/>
            <a:cxnLst>
              <a:cxn ang="0">
                <a:pos x="connsiteX0" y="connsiteY0"/>
              </a:cxn>
              <a:cxn ang="0">
                <a:pos x="connsiteX1" y="connsiteY1"/>
              </a:cxn>
              <a:cxn ang="0">
                <a:pos x="connsiteX2" y="connsiteY2"/>
              </a:cxn>
              <a:cxn ang="0">
                <a:pos x="connsiteX3" y="connsiteY3"/>
              </a:cxn>
            </a:cxnLst>
            <a:rect l="l" t="t" r="r" b="b"/>
            <a:pathLst>
              <a:path w="426261" h="900650">
                <a:moveTo>
                  <a:pt x="426261" y="20625"/>
                </a:moveTo>
                <a:lnTo>
                  <a:pt x="27501" y="900650"/>
                </a:lnTo>
                <a:lnTo>
                  <a:pt x="0" y="0"/>
                </a:lnTo>
                <a:lnTo>
                  <a:pt x="426261" y="2062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161" name="cover R2Hexagon 160">
            <a:extLst>
              <a:ext uri="{FF2B5EF4-FFF2-40B4-BE49-F238E27FC236}">
                <a16:creationId xmlns:a16="http://schemas.microsoft.com/office/drawing/2014/main" id="{7BCC8EA3-2E3C-8FEF-CF71-5165AE11F877}"/>
              </a:ext>
            </a:extLst>
          </p:cNvPr>
          <p:cNvSpPr/>
          <p:nvPr/>
        </p:nvSpPr>
        <p:spPr>
          <a:xfrm>
            <a:off x="10333102" y="4231650"/>
            <a:ext cx="2085786" cy="1621079"/>
          </a:xfrm>
          <a:prstGeom prst="hexagon">
            <a:avLst>
              <a:gd name="adj" fmla="val 23929"/>
              <a:gd name="vf" fmla="val 115470"/>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useBgFill="1">
        <p:nvSpPr>
          <p:cNvPr id="162" name="cover R Hexagon 161">
            <a:extLst>
              <a:ext uri="{FF2B5EF4-FFF2-40B4-BE49-F238E27FC236}">
                <a16:creationId xmlns:a16="http://schemas.microsoft.com/office/drawing/2014/main" id="{CAC7D631-8415-EF63-B766-BBF3C1E6AD6A}"/>
              </a:ext>
            </a:extLst>
          </p:cNvPr>
          <p:cNvSpPr/>
          <p:nvPr/>
        </p:nvSpPr>
        <p:spPr>
          <a:xfrm>
            <a:off x="10392038" y="924789"/>
            <a:ext cx="2085786" cy="1621079"/>
          </a:xfrm>
          <a:prstGeom prst="hexagon">
            <a:avLst>
              <a:gd name="adj" fmla="val 23929"/>
              <a:gd name="vf" fmla="val 115470"/>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1" name="car 2 Hexagon 110">
            <a:extLst>
              <a:ext uri="{FF2B5EF4-FFF2-40B4-BE49-F238E27FC236}">
                <a16:creationId xmlns:a16="http://schemas.microsoft.com/office/drawing/2014/main" id="{16E8F420-6D89-A95B-A4CF-BE37D10EC037}"/>
              </a:ext>
            </a:extLst>
          </p:cNvPr>
          <p:cNvSpPr/>
          <p:nvPr/>
        </p:nvSpPr>
        <p:spPr>
          <a:xfrm>
            <a:off x="8629266" y="125859"/>
            <a:ext cx="2095545" cy="1612925"/>
          </a:xfrm>
          <a:prstGeom prst="hexagon">
            <a:avLst>
              <a:gd name="adj" fmla="val 23929"/>
              <a:gd name="vf" fmla="val 11547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6" name="bus 2 Hexagon 115">
            <a:extLst>
              <a:ext uri="{FF2B5EF4-FFF2-40B4-BE49-F238E27FC236}">
                <a16:creationId xmlns:a16="http://schemas.microsoft.com/office/drawing/2014/main" id="{6606A31A-25C8-B733-4D91-90CF61CB7F8F}"/>
              </a:ext>
            </a:extLst>
          </p:cNvPr>
          <p:cNvSpPr/>
          <p:nvPr/>
        </p:nvSpPr>
        <p:spPr>
          <a:xfrm>
            <a:off x="8629266" y="1729366"/>
            <a:ext cx="2095545" cy="1612925"/>
          </a:xfrm>
          <a:prstGeom prst="hexagon">
            <a:avLst>
              <a:gd name="adj" fmla="val 23929"/>
              <a:gd name="vf" fmla="val 11547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7" name="Picture 116">
            <a:extLst>
              <a:ext uri="{FF2B5EF4-FFF2-40B4-BE49-F238E27FC236}">
                <a16:creationId xmlns:a16="http://schemas.microsoft.com/office/drawing/2014/main" id="{B279D8D6-664F-9FFF-4716-A59E5B46B69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228083" y="1984287"/>
            <a:ext cx="969113" cy="1056225"/>
          </a:xfrm>
          <a:prstGeom prst="rect">
            <a:avLst/>
          </a:prstGeom>
        </p:spPr>
      </p:pic>
      <p:sp>
        <p:nvSpPr>
          <p:cNvPr id="120" name="TextBox 119">
            <a:extLst>
              <a:ext uri="{FF2B5EF4-FFF2-40B4-BE49-F238E27FC236}">
                <a16:creationId xmlns:a16="http://schemas.microsoft.com/office/drawing/2014/main" id="{AFFAA95E-5D56-48C3-7E75-693C2F4D2D17}"/>
              </a:ext>
            </a:extLst>
          </p:cNvPr>
          <p:cNvSpPr txBox="1"/>
          <p:nvPr/>
        </p:nvSpPr>
        <p:spPr>
          <a:xfrm>
            <a:off x="9006556" y="2976768"/>
            <a:ext cx="1315933"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bus</a:t>
            </a:r>
          </a:p>
        </p:txBody>
      </p:sp>
      <p:sp>
        <p:nvSpPr>
          <p:cNvPr id="121" name="van 2 Hexagon 120">
            <a:extLst>
              <a:ext uri="{FF2B5EF4-FFF2-40B4-BE49-F238E27FC236}">
                <a16:creationId xmlns:a16="http://schemas.microsoft.com/office/drawing/2014/main" id="{1C7F75B1-FA6D-4569-2101-68A88DC0AA00}"/>
              </a:ext>
            </a:extLst>
          </p:cNvPr>
          <p:cNvSpPr/>
          <p:nvPr/>
        </p:nvSpPr>
        <p:spPr>
          <a:xfrm>
            <a:off x="8629266" y="3351279"/>
            <a:ext cx="2095545" cy="1612925"/>
          </a:xfrm>
          <a:prstGeom prst="hexagon">
            <a:avLst>
              <a:gd name="adj" fmla="val 23929"/>
              <a:gd name="vf" fmla="val 11547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TextBox 124">
            <a:extLst>
              <a:ext uri="{FF2B5EF4-FFF2-40B4-BE49-F238E27FC236}">
                <a16:creationId xmlns:a16="http://schemas.microsoft.com/office/drawing/2014/main" id="{AC1652F8-7026-7BB4-F296-545BED87256D}"/>
              </a:ext>
            </a:extLst>
          </p:cNvPr>
          <p:cNvSpPr txBox="1"/>
          <p:nvPr/>
        </p:nvSpPr>
        <p:spPr>
          <a:xfrm>
            <a:off x="9006556" y="4595457"/>
            <a:ext cx="1315933"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van</a:t>
            </a:r>
          </a:p>
        </p:txBody>
      </p:sp>
      <p:sp>
        <p:nvSpPr>
          <p:cNvPr id="126" name="bike 2 Hexagon 125">
            <a:extLst>
              <a:ext uri="{FF2B5EF4-FFF2-40B4-BE49-F238E27FC236}">
                <a16:creationId xmlns:a16="http://schemas.microsoft.com/office/drawing/2014/main" id="{BE24B315-603A-51A1-DB1C-3F153B9045D5}"/>
              </a:ext>
            </a:extLst>
          </p:cNvPr>
          <p:cNvSpPr/>
          <p:nvPr/>
        </p:nvSpPr>
        <p:spPr>
          <a:xfrm>
            <a:off x="8629266" y="4954786"/>
            <a:ext cx="2095545" cy="1612925"/>
          </a:xfrm>
          <a:prstGeom prst="hexagon">
            <a:avLst>
              <a:gd name="adj" fmla="val 23929"/>
              <a:gd name="vf" fmla="val 11547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0" name="TextBox 139">
            <a:extLst>
              <a:ext uri="{FF2B5EF4-FFF2-40B4-BE49-F238E27FC236}">
                <a16:creationId xmlns:a16="http://schemas.microsoft.com/office/drawing/2014/main" id="{8134075C-2417-B18E-86F4-855E5D0FFCE0}"/>
              </a:ext>
            </a:extLst>
          </p:cNvPr>
          <p:cNvSpPr txBox="1"/>
          <p:nvPr/>
        </p:nvSpPr>
        <p:spPr>
          <a:xfrm>
            <a:off x="8990601" y="1343883"/>
            <a:ext cx="1315933"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car</a:t>
            </a:r>
          </a:p>
        </p:txBody>
      </p:sp>
      <p:pic>
        <p:nvPicPr>
          <p:cNvPr id="141" name="Picture 140" descr="A red sports car&#10;&#10;Description automatically generated with medium confidence">
            <a:extLst>
              <a:ext uri="{FF2B5EF4-FFF2-40B4-BE49-F238E27FC236}">
                <a16:creationId xmlns:a16="http://schemas.microsoft.com/office/drawing/2014/main" id="{E3712486-C64E-E6D3-392A-CC51414FB091}"/>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3418" b="14010"/>
          <a:stretch/>
        </p:blipFill>
        <p:spPr>
          <a:xfrm>
            <a:off x="8799975" y="362512"/>
            <a:ext cx="1657502" cy="902164"/>
          </a:xfrm>
          <a:prstGeom prst="rect">
            <a:avLst/>
          </a:prstGeom>
        </p:spPr>
      </p:pic>
      <p:pic>
        <p:nvPicPr>
          <p:cNvPr id="145" name="Picture 144" descr="A picture containing car, transport, outdoor, parked&#10;&#10;Description automatically generated">
            <a:extLst>
              <a:ext uri="{FF2B5EF4-FFF2-40B4-BE49-F238E27FC236}">
                <a16:creationId xmlns:a16="http://schemas.microsoft.com/office/drawing/2014/main" id="{7D9496CD-7827-75C3-A280-481584B9764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flipH="1">
            <a:off x="8905947" y="3663380"/>
            <a:ext cx="1554275" cy="934120"/>
          </a:xfrm>
          <a:prstGeom prst="rect">
            <a:avLst/>
          </a:prstGeom>
        </p:spPr>
      </p:pic>
      <p:sp>
        <p:nvSpPr>
          <p:cNvPr id="154" name="TextBox 153">
            <a:extLst>
              <a:ext uri="{FF2B5EF4-FFF2-40B4-BE49-F238E27FC236}">
                <a16:creationId xmlns:a16="http://schemas.microsoft.com/office/drawing/2014/main" id="{6384402B-B100-83C4-4318-EC12E20BDB2C}"/>
              </a:ext>
            </a:extLst>
          </p:cNvPr>
          <p:cNvSpPr txBox="1"/>
          <p:nvPr/>
        </p:nvSpPr>
        <p:spPr>
          <a:xfrm>
            <a:off x="9017169" y="6176494"/>
            <a:ext cx="1315933"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bike</a:t>
            </a:r>
          </a:p>
        </p:txBody>
      </p:sp>
      <p:pic>
        <p:nvPicPr>
          <p:cNvPr id="155" name="Picture 154">
            <a:extLst>
              <a:ext uri="{FF2B5EF4-FFF2-40B4-BE49-F238E27FC236}">
                <a16:creationId xmlns:a16="http://schemas.microsoft.com/office/drawing/2014/main" id="{F080E7C2-3C6C-AC96-0E7D-C6D112522999}"/>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892793" y="5174565"/>
            <a:ext cx="1564684" cy="920007"/>
          </a:xfrm>
          <a:prstGeom prst="rect">
            <a:avLst/>
          </a:prstGeom>
        </p:spPr>
      </p:pic>
      <p:sp>
        <p:nvSpPr>
          <p:cNvPr id="4" name="helicopter 1 Hexagon 3">
            <a:extLst>
              <a:ext uri="{FF2B5EF4-FFF2-40B4-BE49-F238E27FC236}">
                <a16:creationId xmlns:a16="http://schemas.microsoft.com/office/drawing/2014/main" id="{77E52B04-FF58-7FD7-C2AF-B1BEA173A509}"/>
              </a:ext>
            </a:extLst>
          </p:cNvPr>
          <p:cNvSpPr/>
          <p:nvPr/>
        </p:nvSpPr>
        <p:spPr>
          <a:xfrm>
            <a:off x="1741289" y="1711483"/>
            <a:ext cx="2095545" cy="1612925"/>
          </a:xfrm>
          <a:prstGeom prst="hexagon">
            <a:avLst>
              <a:gd name="adj" fmla="val 23929"/>
              <a:gd name="vf" fmla="val 11547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3F7971A3-79AB-9424-A1A4-1BD8E72D6B24}"/>
              </a:ext>
            </a:extLst>
          </p:cNvPr>
          <p:cNvSpPr txBox="1"/>
          <p:nvPr/>
        </p:nvSpPr>
        <p:spPr>
          <a:xfrm>
            <a:off x="2118579" y="2976768"/>
            <a:ext cx="1315933"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helicopter</a:t>
            </a:r>
          </a:p>
        </p:txBody>
      </p:sp>
      <p:sp>
        <p:nvSpPr>
          <p:cNvPr id="13" name="bus 1 Hexagon 12">
            <a:extLst>
              <a:ext uri="{FF2B5EF4-FFF2-40B4-BE49-F238E27FC236}">
                <a16:creationId xmlns:a16="http://schemas.microsoft.com/office/drawing/2014/main" id="{CCD9E3C3-855F-5525-CA9F-73A9C9C36120}"/>
              </a:ext>
            </a:extLst>
          </p:cNvPr>
          <p:cNvSpPr/>
          <p:nvPr/>
        </p:nvSpPr>
        <p:spPr>
          <a:xfrm>
            <a:off x="1741289" y="3333396"/>
            <a:ext cx="2095545" cy="1612925"/>
          </a:xfrm>
          <a:prstGeom prst="hexagon">
            <a:avLst>
              <a:gd name="adj" fmla="val 23929"/>
              <a:gd name="vf" fmla="val 11547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a:extLst>
              <a:ext uri="{FF2B5EF4-FFF2-40B4-BE49-F238E27FC236}">
                <a16:creationId xmlns:a16="http://schemas.microsoft.com/office/drawing/2014/main" id="{07E77B9C-6106-CFBE-E795-5A9B708FBFB2}"/>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375826" y="3601097"/>
            <a:ext cx="946281" cy="1031341"/>
          </a:xfrm>
          <a:prstGeom prst="rect">
            <a:avLst/>
          </a:prstGeom>
        </p:spPr>
      </p:pic>
      <p:sp>
        <p:nvSpPr>
          <p:cNvPr id="17" name="TextBox 16">
            <a:extLst>
              <a:ext uri="{FF2B5EF4-FFF2-40B4-BE49-F238E27FC236}">
                <a16:creationId xmlns:a16="http://schemas.microsoft.com/office/drawing/2014/main" id="{B13A1EF1-B61D-EB54-D01C-E95DE606FB99}"/>
              </a:ext>
            </a:extLst>
          </p:cNvPr>
          <p:cNvSpPr txBox="1"/>
          <p:nvPr/>
        </p:nvSpPr>
        <p:spPr>
          <a:xfrm>
            <a:off x="2118579" y="4595457"/>
            <a:ext cx="1315933"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bus</a:t>
            </a:r>
          </a:p>
        </p:txBody>
      </p:sp>
      <p:sp>
        <p:nvSpPr>
          <p:cNvPr id="18" name="airplane 1 Hexagon 17">
            <a:extLst>
              <a:ext uri="{FF2B5EF4-FFF2-40B4-BE49-F238E27FC236}">
                <a16:creationId xmlns:a16="http://schemas.microsoft.com/office/drawing/2014/main" id="{5B5A4866-6836-67B1-1079-8930F6D0A69A}"/>
              </a:ext>
            </a:extLst>
          </p:cNvPr>
          <p:cNvSpPr/>
          <p:nvPr/>
        </p:nvSpPr>
        <p:spPr>
          <a:xfrm>
            <a:off x="1741289" y="4936903"/>
            <a:ext cx="2095545" cy="1612925"/>
          </a:xfrm>
          <a:prstGeom prst="hexagon">
            <a:avLst>
              <a:gd name="adj" fmla="val 23929"/>
              <a:gd name="vf" fmla="val 11547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3" name="Picture 132">
            <a:extLst>
              <a:ext uri="{FF2B5EF4-FFF2-40B4-BE49-F238E27FC236}">
                <a16:creationId xmlns:a16="http://schemas.microsoft.com/office/drawing/2014/main" id="{DCD06CA5-B72C-9A8E-4E33-F8249409E3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80827" y="2028216"/>
            <a:ext cx="1619550" cy="902164"/>
          </a:xfrm>
          <a:prstGeom prst="rect">
            <a:avLst/>
          </a:prstGeom>
        </p:spPr>
      </p:pic>
      <p:sp>
        <p:nvSpPr>
          <p:cNvPr id="152" name="TextBox 151">
            <a:extLst>
              <a:ext uri="{FF2B5EF4-FFF2-40B4-BE49-F238E27FC236}">
                <a16:creationId xmlns:a16="http://schemas.microsoft.com/office/drawing/2014/main" id="{B100731A-220A-BE1B-7DC5-8A995B0E4CFC}"/>
              </a:ext>
            </a:extLst>
          </p:cNvPr>
          <p:cNvSpPr txBox="1"/>
          <p:nvPr/>
        </p:nvSpPr>
        <p:spPr>
          <a:xfrm>
            <a:off x="2082927" y="6176494"/>
            <a:ext cx="1315933"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airplane</a:t>
            </a:r>
          </a:p>
        </p:txBody>
      </p:sp>
      <p:pic>
        <p:nvPicPr>
          <p:cNvPr id="153" name="Picture 152" descr="A picture containing transport, aircraft&#10;&#10;Description automatically generated">
            <a:extLst>
              <a:ext uri="{FF2B5EF4-FFF2-40B4-BE49-F238E27FC236}">
                <a16:creationId xmlns:a16="http://schemas.microsoft.com/office/drawing/2014/main" id="{2CCAC1F3-317E-B675-93B6-5CD0785C0BF7}"/>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782912" y="5292269"/>
            <a:ext cx="1805442" cy="846391"/>
          </a:xfrm>
          <a:prstGeom prst="rect">
            <a:avLst/>
          </a:prstGeom>
        </p:spPr>
      </p:pic>
      <p:sp>
        <p:nvSpPr>
          <p:cNvPr id="433" name="H bus 1 Hexagon 432">
            <a:extLst>
              <a:ext uri="{FF2B5EF4-FFF2-40B4-BE49-F238E27FC236}">
                <a16:creationId xmlns:a16="http://schemas.microsoft.com/office/drawing/2014/main" id="{6DB2ACD2-D4EF-869E-BAE1-959C08D3BB2E}"/>
              </a:ext>
            </a:extLst>
          </p:cNvPr>
          <p:cNvSpPr/>
          <p:nvPr/>
        </p:nvSpPr>
        <p:spPr>
          <a:xfrm>
            <a:off x="1741289" y="3333396"/>
            <a:ext cx="2095545" cy="1612925"/>
          </a:xfrm>
          <a:prstGeom prst="hexagon">
            <a:avLst>
              <a:gd name="adj" fmla="val 23929"/>
              <a:gd name="vf" fmla="val 115470"/>
            </a:avLst>
          </a:prstGeom>
          <a:no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4" name="H airplane 1 Hexagon 433">
            <a:extLst>
              <a:ext uri="{FF2B5EF4-FFF2-40B4-BE49-F238E27FC236}">
                <a16:creationId xmlns:a16="http://schemas.microsoft.com/office/drawing/2014/main" id="{C2AD1F5B-CCAF-6AF3-E33D-C775EA230B3E}"/>
              </a:ext>
            </a:extLst>
          </p:cNvPr>
          <p:cNvSpPr/>
          <p:nvPr/>
        </p:nvSpPr>
        <p:spPr>
          <a:xfrm>
            <a:off x="1741289" y="4936903"/>
            <a:ext cx="2095545" cy="1612925"/>
          </a:xfrm>
          <a:prstGeom prst="hexagon">
            <a:avLst>
              <a:gd name="adj" fmla="val 23929"/>
              <a:gd name="vf" fmla="val 115470"/>
            </a:avLst>
          </a:prstGeom>
          <a:no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0" name="train 1 Hexagon 559">
            <a:extLst>
              <a:ext uri="{FF2B5EF4-FFF2-40B4-BE49-F238E27FC236}">
                <a16:creationId xmlns:a16="http://schemas.microsoft.com/office/drawing/2014/main" id="{22D9F797-79DC-CED5-0D9E-5E20B22EDE20}"/>
              </a:ext>
            </a:extLst>
          </p:cNvPr>
          <p:cNvSpPr/>
          <p:nvPr/>
        </p:nvSpPr>
        <p:spPr>
          <a:xfrm>
            <a:off x="1763027" y="96249"/>
            <a:ext cx="2095545" cy="1612925"/>
          </a:xfrm>
          <a:prstGeom prst="hexagon">
            <a:avLst>
              <a:gd name="adj" fmla="val 23929"/>
              <a:gd name="vf" fmla="val 11547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7" name="H train 1 Hexagon 566">
            <a:extLst>
              <a:ext uri="{FF2B5EF4-FFF2-40B4-BE49-F238E27FC236}">
                <a16:creationId xmlns:a16="http://schemas.microsoft.com/office/drawing/2014/main" id="{89583D3D-EB38-23AB-E484-CB1B0B053299}"/>
              </a:ext>
            </a:extLst>
          </p:cNvPr>
          <p:cNvSpPr/>
          <p:nvPr/>
        </p:nvSpPr>
        <p:spPr>
          <a:xfrm>
            <a:off x="1763027" y="96249"/>
            <a:ext cx="2095545" cy="1612925"/>
          </a:xfrm>
          <a:prstGeom prst="hexagon">
            <a:avLst>
              <a:gd name="adj" fmla="val 23929"/>
              <a:gd name="vf" fmla="val 115470"/>
            </a:avLst>
          </a:prstGeom>
          <a:no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0" name="TextBox 569">
            <a:extLst>
              <a:ext uri="{FF2B5EF4-FFF2-40B4-BE49-F238E27FC236}">
                <a16:creationId xmlns:a16="http://schemas.microsoft.com/office/drawing/2014/main" id="{03E84A06-D2E0-DE4C-DD3B-823C2E14A35B}"/>
              </a:ext>
            </a:extLst>
          </p:cNvPr>
          <p:cNvSpPr txBox="1"/>
          <p:nvPr/>
        </p:nvSpPr>
        <p:spPr>
          <a:xfrm>
            <a:off x="2118579" y="1357538"/>
            <a:ext cx="1315933"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train</a:t>
            </a:r>
          </a:p>
        </p:txBody>
      </p:sp>
      <p:pic>
        <p:nvPicPr>
          <p:cNvPr id="571" name="Picture 570">
            <a:extLst>
              <a:ext uri="{FF2B5EF4-FFF2-40B4-BE49-F238E27FC236}">
                <a16:creationId xmlns:a16="http://schemas.microsoft.com/office/drawing/2014/main" id="{25F4E0B6-AEA6-31D8-D0F1-8A39F3F59954}"/>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2134490" y="425111"/>
            <a:ext cx="1385028" cy="962946"/>
          </a:xfrm>
          <a:prstGeom prst="rect">
            <a:avLst/>
          </a:prstGeom>
        </p:spPr>
      </p:pic>
      <p:sp>
        <p:nvSpPr>
          <p:cNvPr id="435" name="H motorbike 1 Hexagon 434">
            <a:extLst>
              <a:ext uri="{FF2B5EF4-FFF2-40B4-BE49-F238E27FC236}">
                <a16:creationId xmlns:a16="http://schemas.microsoft.com/office/drawing/2014/main" id="{5A61643D-FB71-E048-9C94-01D14B193D62}"/>
              </a:ext>
            </a:extLst>
          </p:cNvPr>
          <p:cNvSpPr/>
          <p:nvPr/>
        </p:nvSpPr>
        <p:spPr>
          <a:xfrm>
            <a:off x="3467897" y="923426"/>
            <a:ext cx="2095545" cy="1612925"/>
          </a:xfrm>
          <a:prstGeom prst="hexagon">
            <a:avLst>
              <a:gd name="adj" fmla="val 23929"/>
              <a:gd name="vf" fmla="val 115470"/>
            </a:avLst>
          </a:prstGeom>
          <a:no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6" name="H car 1 Hexagon 435">
            <a:extLst>
              <a:ext uri="{FF2B5EF4-FFF2-40B4-BE49-F238E27FC236}">
                <a16:creationId xmlns:a16="http://schemas.microsoft.com/office/drawing/2014/main" id="{AAE230CE-25E3-2264-D4D2-820ABD5CEEA0}"/>
              </a:ext>
            </a:extLst>
          </p:cNvPr>
          <p:cNvSpPr/>
          <p:nvPr/>
        </p:nvSpPr>
        <p:spPr>
          <a:xfrm>
            <a:off x="3467897" y="2526933"/>
            <a:ext cx="2095545" cy="1612925"/>
          </a:xfrm>
          <a:prstGeom prst="hexagon">
            <a:avLst>
              <a:gd name="adj" fmla="val 23929"/>
              <a:gd name="vf" fmla="val 115470"/>
            </a:avLst>
          </a:prstGeom>
          <a:no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7" name="H ship 1 Hexagon 436">
            <a:extLst>
              <a:ext uri="{FF2B5EF4-FFF2-40B4-BE49-F238E27FC236}">
                <a16:creationId xmlns:a16="http://schemas.microsoft.com/office/drawing/2014/main" id="{4354FA69-86ED-0A06-6713-5149550B9224}"/>
              </a:ext>
            </a:extLst>
          </p:cNvPr>
          <p:cNvSpPr/>
          <p:nvPr/>
        </p:nvSpPr>
        <p:spPr>
          <a:xfrm>
            <a:off x="3467897" y="4148846"/>
            <a:ext cx="2095545" cy="1612925"/>
          </a:xfrm>
          <a:prstGeom prst="hexagon">
            <a:avLst>
              <a:gd name="adj" fmla="val 23929"/>
              <a:gd name="vf" fmla="val 115470"/>
            </a:avLst>
          </a:prstGeom>
          <a:no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2" name="H Helicopter 1 Hexagon 431">
            <a:extLst>
              <a:ext uri="{FF2B5EF4-FFF2-40B4-BE49-F238E27FC236}">
                <a16:creationId xmlns:a16="http://schemas.microsoft.com/office/drawing/2014/main" id="{C8A96554-35DD-685E-83DC-C0B993C3E88E}"/>
              </a:ext>
            </a:extLst>
          </p:cNvPr>
          <p:cNvSpPr/>
          <p:nvPr/>
        </p:nvSpPr>
        <p:spPr>
          <a:xfrm>
            <a:off x="1741289" y="1711483"/>
            <a:ext cx="2095545" cy="1612925"/>
          </a:xfrm>
          <a:prstGeom prst="hexagon">
            <a:avLst>
              <a:gd name="adj" fmla="val 23929"/>
              <a:gd name="vf" fmla="val 115470"/>
            </a:avLst>
          </a:prstGeom>
          <a:no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0" name="H train 2 Hexagon 439">
            <a:extLst>
              <a:ext uri="{FF2B5EF4-FFF2-40B4-BE49-F238E27FC236}">
                <a16:creationId xmlns:a16="http://schemas.microsoft.com/office/drawing/2014/main" id="{B161EDB4-D896-D30D-9E27-7FC017B353D2}"/>
              </a:ext>
            </a:extLst>
          </p:cNvPr>
          <p:cNvSpPr/>
          <p:nvPr/>
        </p:nvSpPr>
        <p:spPr>
          <a:xfrm>
            <a:off x="5171957" y="3347824"/>
            <a:ext cx="2095545" cy="1612925"/>
          </a:xfrm>
          <a:prstGeom prst="hexagon">
            <a:avLst>
              <a:gd name="adj" fmla="val 23929"/>
              <a:gd name="vf" fmla="val 115470"/>
            </a:avLst>
          </a:prstGeom>
          <a:no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5" name="H car 2 Hexagon 444">
            <a:extLst>
              <a:ext uri="{FF2B5EF4-FFF2-40B4-BE49-F238E27FC236}">
                <a16:creationId xmlns:a16="http://schemas.microsoft.com/office/drawing/2014/main" id="{85A93DAC-016E-C854-BAA4-2F5808B78A73}"/>
              </a:ext>
            </a:extLst>
          </p:cNvPr>
          <p:cNvSpPr/>
          <p:nvPr/>
        </p:nvSpPr>
        <p:spPr>
          <a:xfrm>
            <a:off x="8629266" y="125859"/>
            <a:ext cx="2095545" cy="1612925"/>
          </a:xfrm>
          <a:prstGeom prst="hexagon">
            <a:avLst>
              <a:gd name="adj" fmla="val 23929"/>
              <a:gd name="vf" fmla="val 115470"/>
            </a:avLst>
          </a:prstGeom>
          <a:no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6" name="H bus 2 Hexagon 445">
            <a:extLst>
              <a:ext uri="{FF2B5EF4-FFF2-40B4-BE49-F238E27FC236}">
                <a16:creationId xmlns:a16="http://schemas.microsoft.com/office/drawing/2014/main" id="{F625C303-A404-850D-DC64-36199D28C0AC}"/>
              </a:ext>
            </a:extLst>
          </p:cNvPr>
          <p:cNvSpPr/>
          <p:nvPr/>
        </p:nvSpPr>
        <p:spPr>
          <a:xfrm>
            <a:off x="8629266" y="1729366"/>
            <a:ext cx="2095545" cy="1612925"/>
          </a:xfrm>
          <a:prstGeom prst="hexagon">
            <a:avLst>
              <a:gd name="adj" fmla="val 23929"/>
              <a:gd name="vf" fmla="val 115470"/>
            </a:avLst>
          </a:prstGeom>
          <a:no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7" name="H van 2 Hexagon 446">
            <a:extLst>
              <a:ext uri="{FF2B5EF4-FFF2-40B4-BE49-F238E27FC236}">
                <a16:creationId xmlns:a16="http://schemas.microsoft.com/office/drawing/2014/main" id="{7EB03C68-81BD-FBD5-E432-2968667689E4}"/>
              </a:ext>
            </a:extLst>
          </p:cNvPr>
          <p:cNvSpPr/>
          <p:nvPr/>
        </p:nvSpPr>
        <p:spPr>
          <a:xfrm>
            <a:off x="8629266" y="3351279"/>
            <a:ext cx="2095545" cy="1612925"/>
          </a:xfrm>
          <a:prstGeom prst="hexagon">
            <a:avLst>
              <a:gd name="adj" fmla="val 23929"/>
              <a:gd name="vf" fmla="val 115470"/>
            </a:avLst>
          </a:prstGeom>
          <a:no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8" name="H bike 2 Hexagon 447">
            <a:extLst>
              <a:ext uri="{FF2B5EF4-FFF2-40B4-BE49-F238E27FC236}">
                <a16:creationId xmlns:a16="http://schemas.microsoft.com/office/drawing/2014/main" id="{CBED80AC-EB39-EC04-18C4-2C74188F1A71}"/>
              </a:ext>
            </a:extLst>
          </p:cNvPr>
          <p:cNvSpPr/>
          <p:nvPr/>
        </p:nvSpPr>
        <p:spPr>
          <a:xfrm>
            <a:off x="8629266" y="4954786"/>
            <a:ext cx="2095545" cy="1612925"/>
          </a:xfrm>
          <a:prstGeom prst="hexagon">
            <a:avLst>
              <a:gd name="adj" fmla="val 23929"/>
              <a:gd name="vf" fmla="val 115470"/>
            </a:avLst>
          </a:prstGeom>
          <a:no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Oval 54">
            <a:extLst>
              <a:ext uri="{FF2B5EF4-FFF2-40B4-BE49-F238E27FC236}">
                <a16:creationId xmlns:a16="http://schemas.microsoft.com/office/drawing/2014/main" id="{D77C29BC-C52E-BEAE-7DBE-5EA32E0720C6}"/>
              </a:ext>
            </a:extLst>
          </p:cNvPr>
          <p:cNvSpPr/>
          <p:nvPr/>
        </p:nvSpPr>
        <p:spPr>
          <a:xfrm>
            <a:off x="5549247" y="185838"/>
            <a:ext cx="190681" cy="190681"/>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151EDF32-FE2C-7C58-227B-307297582098}"/>
              </a:ext>
            </a:extLst>
          </p:cNvPr>
          <p:cNvSpPr/>
          <p:nvPr/>
        </p:nvSpPr>
        <p:spPr>
          <a:xfrm>
            <a:off x="6674499" y="185838"/>
            <a:ext cx="190681" cy="190681"/>
          </a:xfrm>
          <a:prstGeom prst="ellips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Oval 112">
            <a:extLst>
              <a:ext uri="{FF2B5EF4-FFF2-40B4-BE49-F238E27FC236}">
                <a16:creationId xmlns:a16="http://schemas.microsoft.com/office/drawing/2014/main" id="{A1B05D18-6EDD-9AF6-95F1-F49603BE53C1}"/>
              </a:ext>
            </a:extLst>
          </p:cNvPr>
          <p:cNvSpPr/>
          <p:nvPr/>
        </p:nvSpPr>
        <p:spPr>
          <a:xfrm>
            <a:off x="9006556" y="185838"/>
            <a:ext cx="190681" cy="190681"/>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Oval 113">
            <a:extLst>
              <a:ext uri="{FF2B5EF4-FFF2-40B4-BE49-F238E27FC236}">
                <a16:creationId xmlns:a16="http://schemas.microsoft.com/office/drawing/2014/main" id="{E70B1EF1-BAD9-4E42-98E1-5B0F9921A76C}"/>
              </a:ext>
            </a:extLst>
          </p:cNvPr>
          <p:cNvSpPr/>
          <p:nvPr/>
        </p:nvSpPr>
        <p:spPr>
          <a:xfrm>
            <a:off x="10131808" y="185838"/>
            <a:ext cx="190681" cy="190681"/>
          </a:xfrm>
          <a:prstGeom prst="ellips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1" name="Oval 560">
            <a:extLst>
              <a:ext uri="{FF2B5EF4-FFF2-40B4-BE49-F238E27FC236}">
                <a16:creationId xmlns:a16="http://schemas.microsoft.com/office/drawing/2014/main" id="{AFD3C3DE-F4DD-5D8B-6C2F-478C67D5F6C7}"/>
              </a:ext>
            </a:extLst>
          </p:cNvPr>
          <p:cNvSpPr/>
          <p:nvPr/>
        </p:nvSpPr>
        <p:spPr>
          <a:xfrm>
            <a:off x="2140317" y="159683"/>
            <a:ext cx="190681" cy="190681"/>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 name="Oval 561">
            <a:extLst>
              <a:ext uri="{FF2B5EF4-FFF2-40B4-BE49-F238E27FC236}">
                <a16:creationId xmlns:a16="http://schemas.microsoft.com/office/drawing/2014/main" id="{7C8B9D10-D056-021D-9E34-8390F6C83764}"/>
              </a:ext>
            </a:extLst>
          </p:cNvPr>
          <p:cNvSpPr/>
          <p:nvPr/>
        </p:nvSpPr>
        <p:spPr>
          <a:xfrm>
            <a:off x="3265569" y="159683"/>
            <a:ext cx="190681" cy="190681"/>
          </a:xfrm>
          <a:prstGeom prst="ellips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97CF42DE-E235-B4D5-40BE-8A379D0AF8C3}"/>
              </a:ext>
            </a:extLst>
          </p:cNvPr>
          <p:cNvSpPr/>
          <p:nvPr/>
        </p:nvSpPr>
        <p:spPr>
          <a:xfrm>
            <a:off x="4970439" y="991529"/>
            <a:ext cx="190681" cy="190681"/>
          </a:xfrm>
          <a:prstGeom prst="ellips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a:extLst>
              <a:ext uri="{FF2B5EF4-FFF2-40B4-BE49-F238E27FC236}">
                <a16:creationId xmlns:a16="http://schemas.microsoft.com/office/drawing/2014/main" id="{4C1BB007-BE1D-A782-92B3-C60143DCB356}"/>
              </a:ext>
            </a:extLst>
          </p:cNvPr>
          <p:cNvSpPr/>
          <p:nvPr/>
        </p:nvSpPr>
        <p:spPr>
          <a:xfrm>
            <a:off x="7282078" y="991529"/>
            <a:ext cx="190681" cy="190681"/>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a:extLst>
              <a:ext uri="{FF2B5EF4-FFF2-40B4-BE49-F238E27FC236}">
                <a16:creationId xmlns:a16="http://schemas.microsoft.com/office/drawing/2014/main" id="{CBE99395-03E1-AC3D-E986-C7D1B7344216}"/>
              </a:ext>
            </a:extLst>
          </p:cNvPr>
          <p:cNvSpPr/>
          <p:nvPr/>
        </p:nvSpPr>
        <p:spPr>
          <a:xfrm>
            <a:off x="7282078" y="991529"/>
            <a:ext cx="190681" cy="190681"/>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a:extLst>
              <a:ext uri="{FF2B5EF4-FFF2-40B4-BE49-F238E27FC236}">
                <a16:creationId xmlns:a16="http://schemas.microsoft.com/office/drawing/2014/main" id="{3E4216A3-6073-963F-7082-D8800FE2A78C}"/>
              </a:ext>
            </a:extLst>
          </p:cNvPr>
          <p:cNvSpPr/>
          <p:nvPr/>
        </p:nvSpPr>
        <p:spPr>
          <a:xfrm>
            <a:off x="8413553" y="991529"/>
            <a:ext cx="190681" cy="190681"/>
          </a:xfrm>
          <a:prstGeom prst="ellips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5" name="Oval 564">
            <a:extLst>
              <a:ext uri="{FF2B5EF4-FFF2-40B4-BE49-F238E27FC236}">
                <a16:creationId xmlns:a16="http://schemas.microsoft.com/office/drawing/2014/main" id="{29889891-B14E-5F7F-032A-ED0C66A512A4}"/>
              </a:ext>
            </a:extLst>
          </p:cNvPr>
          <p:cNvSpPr/>
          <p:nvPr/>
        </p:nvSpPr>
        <p:spPr>
          <a:xfrm>
            <a:off x="3852519" y="991529"/>
            <a:ext cx="190681" cy="190681"/>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6CA149A8-E665-C2B1-0272-1D1E38154426}"/>
              </a:ext>
            </a:extLst>
          </p:cNvPr>
          <p:cNvSpPr/>
          <p:nvPr/>
        </p:nvSpPr>
        <p:spPr>
          <a:xfrm>
            <a:off x="5549247" y="1789345"/>
            <a:ext cx="190681" cy="190681"/>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5DB8872F-E843-8056-FD89-85C4C5ACFBAC}"/>
              </a:ext>
            </a:extLst>
          </p:cNvPr>
          <p:cNvSpPr/>
          <p:nvPr/>
        </p:nvSpPr>
        <p:spPr>
          <a:xfrm>
            <a:off x="6674499" y="1789345"/>
            <a:ext cx="190681" cy="190681"/>
          </a:xfrm>
          <a:prstGeom prst="ellips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Oval 117">
            <a:extLst>
              <a:ext uri="{FF2B5EF4-FFF2-40B4-BE49-F238E27FC236}">
                <a16:creationId xmlns:a16="http://schemas.microsoft.com/office/drawing/2014/main" id="{0C027711-6029-15C2-7784-D6540E83E47F}"/>
              </a:ext>
            </a:extLst>
          </p:cNvPr>
          <p:cNvSpPr/>
          <p:nvPr/>
        </p:nvSpPr>
        <p:spPr>
          <a:xfrm>
            <a:off x="9006556" y="1789345"/>
            <a:ext cx="190681" cy="190681"/>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Oval 118">
            <a:extLst>
              <a:ext uri="{FF2B5EF4-FFF2-40B4-BE49-F238E27FC236}">
                <a16:creationId xmlns:a16="http://schemas.microsoft.com/office/drawing/2014/main" id="{9A74A480-82D8-13E8-0117-02AF4CD31482}"/>
              </a:ext>
            </a:extLst>
          </p:cNvPr>
          <p:cNvSpPr/>
          <p:nvPr/>
        </p:nvSpPr>
        <p:spPr>
          <a:xfrm>
            <a:off x="10131808" y="1789345"/>
            <a:ext cx="190681" cy="190681"/>
          </a:xfrm>
          <a:prstGeom prst="ellips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B74BC354-1D0F-AE72-0808-81791B96FEED}"/>
              </a:ext>
            </a:extLst>
          </p:cNvPr>
          <p:cNvSpPr/>
          <p:nvPr/>
        </p:nvSpPr>
        <p:spPr>
          <a:xfrm>
            <a:off x="2118579" y="1789345"/>
            <a:ext cx="190681" cy="190681"/>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BAA63EE-01FF-E802-2F11-1A411A67D8B6}"/>
              </a:ext>
            </a:extLst>
          </p:cNvPr>
          <p:cNvSpPr/>
          <p:nvPr/>
        </p:nvSpPr>
        <p:spPr>
          <a:xfrm>
            <a:off x="3243831" y="1789345"/>
            <a:ext cx="190681" cy="190681"/>
          </a:xfrm>
          <a:prstGeom prst="ellips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4744B8BD-FEAA-24C3-9E6E-705CADD4C9B8}"/>
              </a:ext>
            </a:extLst>
          </p:cNvPr>
          <p:cNvSpPr/>
          <p:nvPr/>
        </p:nvSpPr>
        <p:spPr>
          <a:xfrm>
            <a:off x="4970439" y="2588778"/>
            <a:ext cx="190681" cy="190681"/>
          </a:xfrm>
          <a:prstGeom prst="ellips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12613C3E-13B9-F296-0FAD-F69B236559E1}"/>
              </a:ext>
            </a:extLst>
          </p:cNvPr>
          <p:cNvSpPr/>
          <p:nvPr/>
        </p:nvSpPr>
        <p:spPr>
          <a:xfrm>
            <a:off x="7282078" y="2588778"/>
            <a:ext cx="190681" cy="190681"/>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a:extLst>
              <a:ext uri="{FF2B5EF4-FFF2-40B4-BE49-F238E27FC236}">
                <a16:creationId xmlns:a16="http://schemas.microsoft.com/office/drawing/2014/main" id="{D76896DB-E3DD-267A-C026-9F8C1C56DDD5}"/>
              </a:ext>
            </a:extLst>
          </p:cNvPr>
          <p:cNvSpPr/>
          <p:nvPr/>
        </p:nvSpPr>
        <p:spPr>
          <a:xfrm>
            <a:off x="7282078" y="2588778"/>
            <a:ext cx="190681" cy="190681"/>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C3D24A8E-D7A6-BDCE-D9EB-5BD350EAF27F}"/>
              </a:ext>
            </a:extLst>
          </p:cNvPr>
          <p:cNvSpPr/>
          <p:nvPr/>
        </p:nvSpPr>
        <p:spPr>
          <a:xfrm>
            <a:off x="8413553" y="2588778"/>
            <a:ext cx="190681" cy="190681"/>
          </a:xfrm>
          <a:prstGeom prst="ellips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09CC7724-5FED-3F4C-D26C-3D096F159D59}"/>
              </a:ext>
            </a:extLst>
          </p:cNvPr>
          <p:cNvSpPr/>
          <p:nvPr/>
        </p:nvSpPr>
        <p:spPr>
          <a:xfrm>
            <a:off x="3845187" y="2588778"/>
            <a:ext cx="190681" cy="190681"/>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429427C3-A47E-5523-AAA9-7102780669E3}"/>
              </a:ext>
            </a:extLst>
          </p:cNvPr>
          <p:cNvSpPr/>
          <p:nvPr/>
        </p:nvSpPr>
        <p:spPr>
          <a:xfrm>
            <a:off x="5549247" y="3411258"/>
            <a:ext cx="190681" cy="190681"/>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71041A6F-9F31-7D6F-D59B-C0EAAA1A64A5}"/>
              </a:ext>
            </a:extLst>
          </p:cNvPr>
          <p:cNvSpPr/>
          <p:nvPr/>
        </p:nvSpPr>
        <p:spPr>
          <a:xfrm>
            <a:off x="6674499" y="3411258"/>
            <a:ext cx="190681" cy="190681"/>
          </a:xfrm>
          <a:prstGeom prst="ellips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Oval 122">
            <a:extLst>
              <a:ext uri="{FF2B5EF4-FFF2-40B4-BE49-F238E27FC236}">
                <a16:creationId xmlns:a16="http://schemas.microsoft.com/office/drawing/2014/main" id="{98B903F2-2569-5488-F9A7-99ADF5E686A3}"/>
              </a:ext>
            </a:extLst>
          </p:cNvPr>
          <p:cNvSpPr/>
          <p:nvPr/>
        </p:nvSpPr>
        <p:spPr>
          <a:xfrm>
            <a:off x="9006556" y="3411258"/>
            <a:ext cx="190681" cy="190681"/>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Oval 123">
            <a:extLst>
              <a:ext uri="{FF2B5EF4-FFF2-40B4-BE49-F238E27FC236}">
                <a16:creationId xmlns:a16="http://schemas.microsoft.com/office/drawing/2014/main" id="{3512E2FA-78A1-8F4F-8528-5C690DE1FB3D}"/>
              </a:ext>
            </a:extLst>
          </p:cNvPr>
          <p:cNvSpPr/>
          <p:nvPr/>
        </p:nvSpPr>
        <p:spPr>
          <a:xfrm>
            <a:off x="10131808" y="3411258"/>
            <a:ext cx="190681" cy="190681"/>
          </a:xfrm>
          <a:prstGeom prst="ellips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E94D87A-555D-BDEF-7967-A6B77894644E}"/>
              </a:ext>
            </a:extLst>
          </p:cNvPr>
          <p:cNvSpPr/>
          <p:nvPr/>
        </p:nvSpPr>
        <p:spPr>
          <a:xfrm>
            <a:off x="3243831" y="3411258"/>
            <a:ext cx="190681" cy="190681"/>
          </a:xfrm>
          <a:prstGeom prst="ellips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2" name="Oval 571">
            <a:extLst>
              <a:ext uri="{FF2B5EF4-FFF2-40B4-BE49-F238E27FC236}">
                <a16:creationId xmlns:a16="http://schemas.microsoft.com/office/drawing/2014/main" id="{9DBEFD29-090D-66D2-3A8E-23A38901CC26}"/>
              </a:ext>
            </a:extLst>
          </p:cNvPr>
          <p:cNvSpPr/>
          <p:nvPr/>
        </p:nvSpPr>
        <p:spPr>
          <a:xfrm>
            <a:off x="2133620" y="3399747"/>
            <a:ext cx="190681" cy="190681"/>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AB6A12F9-C664-21C2-89DE-0F5E5FF5D924}"/>
              </a:ext>
            </a:extLst>
          </p:cNvPr>
          <p:cNvSpPr/>
          <p:nvPr/>
        </p:nvSpPr>
        <p:spPr>
          <a:xfrm>
            <a:off x="4970439" y="4210691"/>
            <a:ext cx="190681" cy="190681"/>
          </a:xfrm>
          <a:prstGeom prst="ellips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Oval 94">
            <a:extLst>
              <a:ext uri="{FF2B5EF4-FFF2-40B4-BE49-F238E27FC236}">
                <a16:creationId xmlns:a16="http://schemas.microsoft.com/office/drawing/2014/main" id="{7C9B64CE-AD9D-BC3E-690C-14F2F807B215}"/>
              </a:ext>
            </a:extLst>
          </p:cNvPr>
          <p:cNvSpPr/>
          <p:nvPr/>
        </p:nvSpPr>
        <p:spPr>
          <a:xfrm>
            <a:off x="7282078" y="4210691"/>
            <a:ext cx="190681" cy="190681"/>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Oval 107">
            <a:extLst>
              <a:ext uri="{FF2B5EF4-FFF2-40B4-BE49-F238E27FC236}">
                <a16:creationId xmlns:a16="http://schemas.microsoft.com/office/drawing/2014/main" id="{B868415C-1647-05BA-6AEB-D4EC2765C8ED}"/>
              </a:ext>
            </a:extLst>
          </p:cNvPr>
          <p:cNvSpPr/>
          <p:nvPr/>
        </p:nvSpPr>
        <p:spPr>
          <a:xfrm>
            <a:off x="7282078" y="4210691"/>
            <a:ext cx="190681" cy="190681"/>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A7FA83B4-5390-D428-E642-33433D8E4E67}"/>
              </a:ext>
            </a:extLst>
          </p:cNvPr>
          <p:cNvSpPr/>
          <p:nvPr/>
        </p:nvSpPr>
        <p:spPr>
          <a:xfrm>
            <a:off x="8413553" y="4210691"/>
            <a:ext cx="190681" cy="190681"/>
          </a:xfrm>
          <a:prstGeom prst="ellips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C5CE2C6A-415A-27C1-971A-F28F5ADF6887}"/>
              </a:ext>
            </a:extLst>
          </p:cNvPr>
          <p:cNvSpPr/>
          <p:nvPr/>
        </p:nvSpPr>
        <p:spPr>
          <a:xfrm>
            <a:off x="3845187" y="4210691"/>
            <a:ext cx="190681" cy="190681"/>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E53F1B77-038B-6599-4C86-F8208E6CA828}"/>
              </a:ext>
            </a:extLst>
          </p:cNvPr>
          <p:cNvSpPr/>
          <p:nvPr/>
        </p:nvSpPr>
        <p:spPr>
          <a:xfrm>
            <a:off x="5549247" y="5014765"/>
            <a:ext cx="190681" cy="190681"/>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a:extLst>
              <a:ext uri="{FF2B5EF4-FFF2-40B4-BE49-F238E27FC236}">
                <a16:creationId xmlns:a16="http://schemas.microsoft.com/office/drawing/2014/main" id="{539F0816-9FD2-7281-9A91-60A91026CDB4}"/>
              </a:ext>
            </a:extLst>
          </p:cNvPr>
          <p:cNvSpPr/>
          <p:nvPr/>
        </p:nvSpPr>
        <p:spPr>
          <a:xfrm>
            <a:off x="6674499" y="5014765"/>
            <a:ext cx="190681" cy="190681"/>
          </a:xfrm>
          <a:prstGeom prst="ellips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Oval 127">
            <a:extLst>
              <a:ext uri="{FF2B5EF4-FFF2-40B4-BE49-F238E27FC236}">
                <a16:creationId xmlns:a16="http://schemas.microsoft.com/office/drawing/2014/main" id="{702661C4-9B08-67FF-B672-0C746C1185BF}"/>
              </a:ext>
            </a:extLst>
          </p:cNvPr>
          <p:cNvSpPr/>
          <p:nvPr/>
        </p:nvSpPr>
        <p:spPr>
          <a:xfrm>
            <a:off x="9006556" y="5014765"/>
            <a:ext cx="190681" cy="190681"/>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Oval 128">
            <a:extLst>
              <a:ext uri="{FF2B5EF4-FFF2-40B4-BE49-F238E27FC236}">
                <a16:creationId xmlns:a16="http://schemas.microsoft.com/office/drawing/2014/main" id="{9F8EB918-42FB-18E3-842F-72EC405A2C21}"/>
              </a:ext>
            </a:extLst>
          </p:cNvPr>
          <p:cNvSpPr/>
          <p:nvPr/>
        </p:nvSpPr>
        <p:spPr>
          <a:xfrm>
            <a:off x="10131808" y="5014765"/>
            <a:ext cx="190681" cy="190681"/>
          </a:xfrm>
          <a:prstGeom prst="ellips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A2AD949-C355-14D5-9BB1-A05E315DB9FA}"/>
              </a:ext>
            </a:extLst>
          </p:cNvPr>
          <p:cNvSpPr/>
          <p:nvPr/>
        </p:nvSpPr>
        <p:spPr>
          <a:xfrm>
            <a:off x="2118579" y="5014765"/>
            <a:ext cx="190681" cy="190681"/>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F1088D10-A0D0-6D93-2827-AE2BDA7EF4A9}"/>
              </a:ext>
            </a:extLst>
          </p:cNvPr>
          <p:cNvSpPr/>
          <p:nvPr/>
        </p:nvSpPr>
        <p:spPr>
          <a:xfrm>
            <a:off x="3243831" y="5014765"/>
            <a:ext cx="190681" cy="190681"/>
          </a:xfrm>
          <a:prstGeom prst="ellips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218221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449"/>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0" fill="hold"/>
                                        <p:tgtEl>
                                          <p:spTgt spid="452"/>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0" fill="hold"/>
                                        <p:tgtEl>
                                          <p:spTgt spid="45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0000" fill="hold"/>
                                        <p:tgtEl>
                                          <p:spTgt spid="45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0" fill="hold"/>
                                        <p:tgtEl>
                                          <p:spTgt spid="461"/>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0" fill="hold"/>
                                        <p:tgtEl>
                                          <p:spTgt spid="46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20000" fill="hold"/>
                                        <p:tgtEl>
                                          <p:spTgt spid="467"/>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20000" fill="hold"/>
                                        <p:tgtEl>
                                          <p:spTgt spid="470"/>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20000" fill="hold"/>
                                        <p:tgtEl>
                                          <p:spTgt spid="473"/>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20000" fill="hold"/>
                                        <p:tgtEl>
                                          <p:spTgt spid="476"/>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0" fill="hold"/>
                                        <p:tgtEl>
                                          <p:spTgt spid="479"/>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0000" fill="hold"/>
                                        <p:tgtEl>
                                          <p:spTgt spid="482"/>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0" fill="hold"/>
                                        <p:tgtEl>
                                          <p:spTgt spid="485"/>
                                        </p:tgtEl>
                                        <p:attrNameLst>
                                          <p:attrName>r</p:attrName>
                                        </p:attrNameLst>
                                      </p:cBhvr>
                                    </p:animRot>
                                  </p:childTnLst>
                                </p:cTn>
                              </p:par>
                              <p:par>
                                <p:cTn id="31" presetID="8" presetClass="emph" presetSubtype="0" repeatCount="indefinite" fill="hold" nodeType="withEffect">
                                  <p:stCondLst>
                                    <p:cond delay="0"/>
                                  </p:stCondLst>
                                  <p:childTnLst>
                                    <p:animRot by="21600000">
                                      <p:cBhvr>
                                        <p:cTn id="32" dur="20000" fill="hold"/>
                                        <p:tgtEl>
                                          <p:spTgt spid="488"/>
                                        </p:tgtEl>
                                        <p:attrNameLst>
                                          <p:attrName>r</p:attrName>
                                        </p:attrNameLst>
                                      </p:cBhvr>
                                    </p:animRot>
                                  </p:childTnLst>
                                </p:cTn>
                              </p:par>
                              <p:par>
                                <p:cTn id="33" presetID="8" presetClass="emph" presetSubtype="0" repeatCount="indefinite" fill="hold" nodeType="withEffect">
                                  <p:stCondLst>
                                    <p:cond delay="0"/>
                                  </p:stCondLst>
                                  <p:childTnLst>
                                    <p:animRot by="21600000">
                                      <p:cBhvr>
                                        <p:cTn id="34" dur="20000" fill="hold"/>
                                        <p:tgtEl>
                                          <p:spTgt spid="491"/>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0000" fill="hold"/>
                                        <p:tgtEl>
                                          <p:spTgt spid="494"/>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0" fill="hold"/>
                                        <p:tgtEl>
                                          <p:spTgt spid="497"/>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0000" fill="hold"/>
                                        <p:tgtEl>
                                          <p:spTgt spid="500"/>
                                        </p:tgtEl>
                                        <p:attrNameLst>
                                          <p:attrName>r</p:attrName>
                                        </p:attrNameLst>
                                      </p:cBhvr>
                                    </p:animRot>
                                  </p:childTnLst>
                                </p:cTn>
                              </p:par>
                              <p:par>
                                <p:cTn id="41" presetID="8" presetClass="emph" presetSubtype="0" repeatCount="indefinite" fill="hold" nodeType="withEffect">
                                  <p:stCondLst>
                                    <p:cond delay="0"/>
                                  </p:stCondLst>
                                  <p:childTnLst>
                                    <p:animRot by="21600000">
                                      <p:cBhvr>
                                        <p:cTn id="42" dur="20000" fill="hold"/>
                                        <p:tgtEl>
                                          <p:spTgt spid="503"/>
                                        </p:tgtEl>
                                        <p:attrNameLst>
                                          <p:attrName>r</p:attrName>
                                        </p:attrNameLst>
                                      </p:cBhvr>
                                    </p:animRot>
                                  </p:childTnLst>
                                </p:cTn>
                              </p:par>
                              <p:par>
                                <p:cTn id="43" presetID="8" presetClass="emph" presetSubtype="0" repeatCount="indefinite" fill="hold" nodeType="withEffect">
                                  <p:stCondLst>
                                    <p:cond delay="0"/>
                                  </p:stCondLst>
                                  <p:childTnLst>
                                    <p:animRot by="21600000">
                                      <p:cBhvr>
                                        <p:cTn id="44" dur="20000" fill="hold"/>
                                        <p:tgtEl>
                                          <p:spTgt spid="506"/>
                                        </p:tgtEl>
                                        <p:attrNameLst>
                                          <p:attrName>r</p:attrName>
                                        </p:attrNameLst>
                                      </p:cBhvr>
                                    </p:animRot>
                                  </p:childTnLst>
                                </p:cTn>
                              </p:par>
                              <p:par>
                                <p:cTn id="45" presetID="8" presetClass="emph" presetSubtype="0" repeatCount="indefinite" fill="hold" nodeType="withEffect">
                                  <p:stCondLst>
                                    <p:cond delay="0"/>
                                  </p:stCondLst>
                                  <p:childTnLst>
                                    <p:animRot by="21600000">
                                      <p:cBhvr>
                                        <p:cTn id="46" dur="20000" fill="hold"/>
                                        <p:tgtEl>
                                          <p:spTgt spid="509"/>
                                        </p:tgtEl>
                                        <p:attrNameLst>
                                          <p:attrName>r</p:attrName>
                                        </p:attrNameLst>
                                      </p:cBhvr>
                                    </p:animRot>
                                  </p:childTnLst>
                                </p:cTn>
                              </p:par>
                              <p:par>
                                <p:cTn id="47" presetID="8" presetClass="emph" presetSubtype="0" repeatCount="indefinite" fill="hold" nodeType="withEffect">
                                  <p:stCondLst>
                                    <p:cond delay="0"/>
                                  </p:stCondLst>
                                  <p:childTnLst>
                                    <p:animRot by="21600000">
                                      <p:cBhvr>
                                        <p:cTn id="48" dur="20000" fill="hold"/>
                                        <p:tgtEl>
                                          <p:spTgt spid="512"/>
                                        </p:tgtEl>
                                        <p:attrNameLst>
                                          <p:attrName>r</p:attrName>
                                        </p:attrNameLst>
                                      </p:cBhvr>
                                    </p:animRot>
                                  </p:childTnLst>
                                </p:cTn>
                              </p:par>
                              <p:par>
                                <p:cTn id="49" presetID="8" presetClass="emph" presetSubtype="0" repeatCount="indefinite" fill="hold" nodeType="withEffect">
                                  <p:stCondLst>
                                    <p:cond delay="0"/>
                                  </p:stCondLst>
                                  <p:childTnLst>
                                    <p:animRot by="21600000">
                                      <p:cBhvr>
                                        <p:cTn id="50" dur="20000" fill="hold"/>
                                        <p:tgtEl>
                                          <p:spTgt spid="515"/>
                                        </p:tgtEl>
                                        <p:attrNameLst>
                                          <p:attrName>r</p:attrName>
                                        </p:attrNameLst>
                                      </p:cBhvr>
                                    </p:animRot>
                                  </p:childTnLst>
                                </p:cTn>
                              </p:par>
                              <p:par>
                                <p:cTn id="51" presetID="8" presetClass="emph" presetSubtype="0" repeatCount="indefinite" fill="hold" nodeType="withEffect">
                                  <p:stCondLst>
                                    <p:cond delay="0"/>
                                  </p:stCondLst>
                                  <p:childTnLst>
                                    <p:animRot by="21600000">
                                      <p:cBhvr>
                                        <p:cTn id="52" dur="20000" fill="hold"/>
                                        <p:tgtEl>
                                          <p:spTgt spid="518"/>
                                        </p:tgtEl>
                                        <p:attrNameLst>
                                          <p:attrName>r</p:attrName>
                                        </p:attrNameLst>
                                      </p:cBhvr>
                                    </p:animRot>
                                  </p:childTnLst>
                                </p:cTn>
                              </p:par>
                              <p:par>
                                <p:cTn id="53" presetID="8" presetClass="emph" presetSubtype="0" repeatCount="indefinite" fill="hold" nodeType="withEffect">
                                  <p:stCondLst>
                                    <p:cond delay="0"/>
                                  </p:stCondLst>
                                  <p:childTnLst>
                                    <p:animRot by="21600000">
                                      <p:cBhvr>
                                        <p:cTn id="54" dur="20000" fill="hold"/>
                                        <p:tgtEl>
                                          <p:spTgt spid="521"/>
                                        </p:tgtEl>
                                        <p:attrNameLst>
                                          <p:attrName>r</p:attrName>
                                        </p:attrNameLst>
                                      </p:cBhvr>
                                    </p:animRot>
                                  </p:childTnLst>
                                </p:cTn>
                              </p:par>
                              <p:par>
                                <p:cTn id="55" presetID="8" presetClass="emph" presetSubtype="0" repeatCount="indefinite" fill="hold" nodeType="withEffect">
                                  <p:stCondLst>
                                    <p:cond delay="0"/>
                                  </p:stCondLst>
                                  <p:childTnLst>
                                    <p:animRot by="21600000">
                                      <p:cBhvr>
                                        <p:cTn id="56" dur="20000" fill="hold"/>
                                        <p:tgtEl>
                                          <p:spTgt spid="524"/>
                                        </p:tgtEl>
                                        <p:attrNameLst>
                                          <p:attrName>r</p:attrName>
                                        </p:attrNameLst>
                                      </p:cBhvr>
                                    </p:animRot>
                                  </p:childTnLst>
                                </p:cTn>
                              </p:par>
                              <p:par>
                                <p:cTn id="57" presetID="8" presetClass="emph" presetSubtype="0" repeatCount="indefinite" fill="hold" nodeType="withEffect">
                                  <p:stCondLst>
                                    <p:cond delay="0"/>
                                  </p:stCondLst>
                                  <p:childTnLst>
                                    <p:animRot by="21600000">
                                      <p:cBhvr>
                                        <p:cTn id="58" dur="20000" fill="hold"/>
                                        <p:tgtEl>
                                          <p:spTgt spid="527"/>
                                        </p:tgtEl>
                                        <p:attrNameLst>
                                          <p:attrName>r</p:attrName>
                                        </p:attrNameLst>
                                      </p:cBhvr>
                                    </p:animRot>
                                  </p:childTnLst>
                                </p:cTn>
                              </p:par>
                              <p:par>
                                <p:cTn id="59" presetID="8" presetClass="emph" presetSubtype="0" repeatCount="indefinite" fill="hold" nodeType="withEffect">
                                  <p:stCondLst>
                                    <p:cond delay="0"/>
                                  </p:stCondLst>
                                  <p:childTnLst>
                                    <p:animRot by="21600000">
                                      <p:cBhvr>
                                        <p:cTn id="60" dur="20000" fill="hold"/>
                                        <p:tgtEl>
                                          <p:spTgt spid="530"/>
                                        </p:tgtEl>
                                        <p:attrNameLst>
                                          <p:attrName>r</p:attrName>
                                        </p:attrNameLst>
                                      </p:cBhvr>
                                    </p:animRot>
                                  </p:childTnLst>
                                </p:cTn>
                              </p:par>
                              <p:par>
                                <p:cTn id="61" presetID="8" presetClass="emph" presetSubtype="0" repeatCount="indefinite" fill="hold" nodeType="withEffect">
                                  <p:stCondLst>
                                    <p:cond delay="0"/>
                                  </p:stCondLst>
                                  <p:childTnLst>
                                    <p:animRot by="21600000">
                                      <p:cBhvr>
                                        <p:cTn id="62" dur="20000" fill="hold"/>
                                        <p:tgtEl>
                                          <p:spTgt spid="533"/>
                                        </p:tgtEl>
                                        <p:attrNameLst>
                                          <p:attrName>r</p:attrName>
                                        </p:attrNameLst>
                                      </p:cBhvr>
                                    </p:animRot>
                                  </p:childTnLst>
                                </p:cTn>
                              </p:par>
                              <p:par>
                                <p:cTn id="63" presetID="8" presetClass="emph" presetSubtype="0" repeatCount="indefinite" fill="hold" nodeType="withEffect">
                                  <p:stCondLst>
                                    <p:cond delay="0"/>
                                  </p:stCondLst>
                                  <p:childTnLst>
                                    <p:animRot by="21600000">
                                      <p:cBhvr>
                                        <p:cTn id="64" dur="20000" fill="hold"/>
                                        <p:tgtEl>
                                          <p:spTgt spid="536"/>
                                        </p:tgtEl>
                                        <p:attrNameLst>
                                          <p:attrName>r</p:attrName>
                                        </p:attrNameLst>
                                      </p:cBhvr>
                                    </p:animRot>
                                  </p:childTnLst>
                                </p:cTn>
                              </p:par>
                              <p:par>
                                <p:cTn id="65" presetID="8" presetClass="emph" presetSubtype="0" repeatCount="indefinite" fill="hold" nodeType="withEffect">
                                  <p:stCondLst>
                                    <p:cond delay="0"/>
                                  </p:stCondLst>
                                  <p:childTnLst>
                                    <p:animRot by="21600000">
                                      <p:cBhvr>
                                        <p:cTn id="66" dur="20000" fill="hold"/>
                                        <p:tgtEl>
                                          <p:spTgt spid="539"/>
                                        </p:tgtEl>
                                        <p:attrNameLst>
                                          <p:attrName>r</p:attrName>
                                        </p:attrNameLst>
                                      </p:cBhvr>
                                    </p:animRot>
                                  </p:childTnLst>
                                </p:cTn>
                              </p:par>
                              <p:par>
                                <p:cTn id="67" presetID="8" presetClass="emph" presetSubtype="0" repeatCount="indefinite" fill="hold" nodeType="withEffect">
                                  <p:stCondLst>
                                    <p:cond delay="0"/>
                                  </p:stCondLst>
                                  <p:childTnLst>
                                    <p:animRot by="21600000">
                                      <p:cBhvr>
                                        <p:cTn id="68" dur="20000" fill="hold"/>
                                        <p:tgtEl>
                                          <p:spTgt spid="542"/>
                                        </p:tgtEl>
                                        <p:attrNameLst>
                                          <p:attrName>r</p:attrName>
                                        </p:attrNameLst>
                                      </p:cBhvr>
                                    </p:animRot>
                                  </p:childTnLst>
                                </p:cTn>
                              </p:par>
                              <p:par>
                                <p:cTn id="69" presetID="8" presetClass="emph" presetSubtype="0" repeatCount="indefinite" fill="hold" nodeType="withEffect">
                                  <p:stCondLst>
                                    <p:cond delay="0"/>
                                  </p:stCondLst>
                                  <p:childTnLst>
                                    <p:animRot by="21600000">
                                      <p:cBhvr>
                                        <p:cTn id="70" dur="20000" fill="hold"/>
                                        <p:tgtEl>
                                          <p:spTgt spid="545"/>
                                        </p:tgtEl>
                                        <p:attrNameLst>
                                          <p:attrName>r</p:attrName>
                                        </p:attrNameLst>
                                      </p:cBhvr>
                                    </p:animRot>
                                  </p:childTnLst>
                                </p:cTn>
                              </p:par>
                              <p:par>
                                <p:cTn id="71" presetID="8" presetClass="emph" presetSubtype="0" repeatCount="indefinite" fill="hold" nodeType="withEffect">
                                  <p:stCondLst>
                                    <p:cond delay="0"/>
                                  </p:stCondLst>
                                  <p:childTnLst>
                                    <p:animRot by="21600000">
                                      <p:cBhvr>
                                        <p:cTn id="72" dur="20000" fill="hold"/>
                                        <p:tgtEl>
                                          <p:spTgt spid="548"/>
                                        </p:tgtEl>
                                        <p:attrNameLst>
                                          <p:attrName>r</p:attrName>
                                        </p:attrNameLst>
                                      </p:cBhvr>
                                    </p:animRot>
                                  </p:childTnLst>
                                </p:cTn>
                              </p:par>
                              <p:par>
                                <p:cTn id="73" presetID="8" presetClass="emph" presetSubtype="0" repeatCount="indefinite" fill="hold" nodeType="withEffect">
                                  <p:stCondLst>
                                    <p:cond delay="0"/>
                                  </p:stCondLst>
                                  <p:childTnLst>
                                    <p:animRot by="21600000">
                                      <p:cBhvr>
                                        <p:cTn id="74" dur="20000" fill="hold"/>
                                        <p:tgtEl>
                                          <p:spTgt spid="551"/>
                                        </p:tgtEl>
                                        <p:attrNameLst>
                                          <p:attrName>r</p:attrName>
                                        </p:attrNameLst>
                                      </p:cBhvr>
                                    </p:animRot>
                                  </p:childTnLst>
                                </p:cTn>
                              </p:par>
                              <p:par>
                                <p:cTn id="75" presetID="8" presetClass="emph" presetSubtype="0" repeatCount="indefinite" fill="hold" nodeType="withEffect">
                                  <p:stCondLst>
                                    <p:cond delay="0"/>
                                  </p:stCondLst>
                                  <p:childTnLst>
                                    <p:animRot by="21600000">
                                      <p:cBhvr>
                                        <p:cTn id="76" dur="20000" fill="hold"/>
                                        <p:tgtEl>
                                          <p:spTgt spid="5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452"/>
                    </p:tgtEl>
                  </p:cond>
                </p:stCondLst>
                <p:endSync evt="end" delay="0">
                  <p:rtn val="all"/>
                </p:endSync>
                <p:childTnLst>
                  <p:par>
                    <p:cTn id="78" fill="hold">
                      <p:stCondLst>
                        <p:cond delay="0"/>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32"/>
                                        </p:tgtEl>
                                        <p:attrNameLst>
                                          <p:attrName>style.visibility</p:attrName>
                                        </p:attrNameLst>
                                      </p:cBhvr>
                                      <p:to>
                                        <p:strVal val="visible"/>
                                      </p:to>
                                    </p:set>
                                    <p:animEffect transition="in" filter="fade">
                                      <p:cBhvr>
                                        <p:cTn id="82" dur="500"/>
                                        <p:tgtEl>
                                          <p:spTgt spid="432"/>
                                        </p:tgtEl>
                                      </p:cBhvr>
                                    </p:animEffect>
                                  </p:childTnLst>
                                </p:cTn>
                              </p:par>
                              <p:par>
                                <p:cTn id="83" presetID="1" presetClass="exit" presetSubtype="0" fill="hold" nodeType="withEffect">
                                  <p:stCondLst>
                                    <p:cond delay="0"/>
                                  </p:stCondLst>
                                  <p:childTnLst>
                                    <p:set>
                                      <p:cBhvr>
                                        <p:cTn id="84" dur="1" fill="hold">
                                          <p:stCondLst>
                                            <p:cond delay="0"/>
                                          </p:stCondLst>
                                        </p:cTn>
                                        <p:tgtEl>
                                          <p:spTgt spid="452"/>
                                        </p:tgtEl>
                                        <p:attrNameLst>
                                          <p:attrName>style.visibility</p:attrName>
                                        </p:attrNameLst>
                                      </p:cBhvr>
                                      <p:to>
                                        <p:strVal val="hidden"/>
                                      </p:to>
                                    </p:set>
                                  </p:childTnLst>
                                </p:cTn>
                              </p:par>
                            </p:childTnLst>
                          </p:cTn>
                        </p:par>
                      </p:childTnLst>
                    </p:cTn>
                  </p:par>
                </p:childTnLst>
              </p:cTn>
              <p:nextCondLst>
                <p:cond evt="onClick" delay="0">
                  <p:tgtEl>
                    <p:spTgt spid="452"/>
                  </p:tgtEl>
                </p:cond>
              </p:nextCondLst>
            </p:seq>
            <p:seq concurrent="1" nextAc="seek">
              <p:cTn id="85" restart="whenNotActive" fill="hold" evtFilter="cancelBubble" nodeType="interactiveSeq">
                <p:stCondLst>
                  <p:cond evt="onClick" delay="0">
                    <p:tgtEl>
                      <p:spTgt spid="455"/>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433"/>
                                        </p:tgtEl>
                                        <p:attrNameLst>
                                          <p:attrName>style.visibility</p:attrName>
                                        </p:attrNameLst>
                                      </p:cBhvr>
                                      <p:to>
                                        <p:strVal val="visible"/>
                                      </p:to>
                                    </p:set>
                                    <p:animEffect transition="in" filter="fade">
                                      <p:cBhvr>
                                        <p:cTn id="90" dur="500"/>
                                        <p:tgtEl>
                                          <p:spTgt spid="433"/>
                                        </p:tgtEl>
                                      </p:cBhvr>
                                    </p:animEffect>
                                  </p:childTnLst>
                                </p:cTn>
                              </p:par>
                              <p:par>
                                <p:cTn id="91" presetID="1" presetClass="exit" presetSubtype="0" fill="hold" nodeType="withEffect">
                                  <p:stCondLst>
                                    <p:cond delay="0"/>
                                  </p:stCondLst>
                                  <p:childTnLst>
                                    <p:set>
                                      <p:cBhvr>
                                        <p:cTn id="92" dur="1" fill="hold">
                                          <p:stCondLst>
                                            <p:cond delay="0"/>
                                          </p:stCondLst>
                                        </p:cTn>
                                        <p:tgtEl>
                                          <p:spTgt spid="455"/>
                                        </p:tgtEl>
                                        <p:attrNameLst>
                                          <p:attrName>style.visibility</p:attrName>
                                        </p:attrNameLst>
                                      </p:cBhvr>
                                      <p:to>
                                        <p:strVal val="hidden"/>
                                      </p:to>
                                    </p:set>
                                  </p:childTnLst>
                                </p:cTn>
                              </p:par>
                            </p:childTnLst>
                          </p:cTn>
                        </p:par>
                      </p:childTnLst>
                    </p:cTn>
                  </p:par>
                </p:childTnLst>
              </p:cTn>
              <p:nextCondLst>
                <p:cond evt="onClick" delay="0">
                  <p:tgtEl>
                    <p:spTgt spid="455"/>
                  </p:tgtEl>
                </p:cond>
              </p:nextCondLst>
            </p:seq>
            <p:seq concurrent="1" nextAc="seek">
              <p:cTn id="93" restart="whenNotActive" fill="hold" evtFilter="cancelBubble" nodeType="interactiveSeq">
                <p:stCondLst>
                  <p:cond evt="onClick" delay="0">
                    <p:tgtEl>
                      <p:spTgt spid="458"/>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34"/>
                                        </p:tgtEl>
                                        <p:attrNameLst>
                                          <p:attrName>style.visibility</p:attrName>
                                        </p:attrNameLst>
                                      </p:cBhvr>
                                      <p:to>
                                        <p:strVal val="visible"/>
                                      </p:to>
                                    </p:set>
                                    <p:animEffect transition="in" filter="fade">
                                      <p:cBhvr>
                                        <p:cTn id="98" dur="500"/>
                                        <p:tgtEl>
                                          <p:spTgt spid="434"/>
                                        </p:tgtEl>
                                      </p:cBhvr>
                                    </p:animEffect>
                                  </p:childTnLst>
                                </p:cTn>
                              </p:par>
                              <p:par>
                                <p:cTn id="99" presetID="1" presetClass="exit" presetSubtype="0" fill="hold" nodeType="withEffect">
                                  <p:stCondLst>
                                    <p:cond delay="0"/>
                                  </p:stCondLst>
                                  <p:childTnLst>
                                    <p:set>
                                      <p:cBhvr>
                                        <p:cTn id="100" dur="1" fill="hold">
                                          <p:stCondLst>
                                            <p:cond delay="0"/>
                                          </p:stCondLst>
                                        </p:cTn>
                                        <p:tgtEl>
                                          <p:spTgt spid="458"/>
                                        </p:tgtEl>
                                        <p:attrNameLst>
                                          <p:attrName>style.visibility</p:attrName>
                                        </p:attrNameLst>
                                      </p:cBhvr>
                                      <p:to>
                                        <p:strVal val="hidden"/>
                                      </p:to>
                                    </p:set>
                                  </p:childTnLst>
                                </p:cTn>
                              </p:par>
                            </p:childTnLst>
                          </p:cTn>
                        </p:par>
                      </p:childTnLst>
                    </p:cTn>
                  </p:par>
                </p:childTnLst>
              </p:cTn>
              <p:nextCondLst>
                <p:cond evt="onClick" delay="0">
                  <p:tgtEl>
                    <p:spTgt spid="458"/>
                  </p:tgtEl>
                </p:cond>
              </p:nextCondLst>
            </p:seq>
            <p:seq concurrent="1" nextAc="seek">
              <p:cTn id="101" restart="whenNotActive" fill="hold" evtFilter="cancelBubble" nodeType="interactiveSeq">
                <p:stCondLst>
                  <p:cond evt="onClick" delay="0">
                    <p:tgtEl>
                      <p:spTgt spid="461"/>
                    </p:tgtEl>
                  </p:cond>
                </p:stCondLst>
                <p:endSync evt="end" delay="0">
                  <p:rtn val="all"/>
                </p:endSync>
                <p:childTnLst>
                  <p:par>
                    <p:cTn id="102" fill="hold">
                      <p:stCondLst>
                        <p:cond delay="0"/>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35"/>
                                        </p:tgtEl>
                                        <p:attrNameLst>
                                          <p:attrName>style.visibility</p:attrName>
                                        </p:attrNameLst>
                                      </p:cBhvr>
                                      <p:to>
                                        <p:strVal val="visible"/>
                                      </p:to>
                                    </p:set>
                                    <p:animEffect transition="in" filter="fade">
                                      <p:cBhvr>
                                        <p:cTn id="106" dur="500"/>
                                        <p:tgtEl>
                                          <p:spTgt spid="435"/>
                                        </p:tgtEl>
                                      </p:cBhvr>
                                    </p:animEffect>
                                  </p:childTnLst>
                                </p:cTn>
                              </p:par>
                              <p:par>
                                <p:cTn id="107" presetID="1" presetClass="exit" presetSubtype="0" fill="hold" nodeType="withEffect">
                                  <p:stCondLst>
                                    <p:cond delay="0"/>
                                  </p:stCondLst>
                                  <p:childTnLst>
                                    <p:set>
                                      <p:cBhvr>
                                        <p:cTn id="108" dur="1" fill="hold">
                                          <p:stCondLst>
                                            <p:cond delay="0"/>
                                          </p:stCondLst>
                                        </p:cTn>
                                        <p:tgtEl>
                                          <p:spTgt spid="461"/>
                                        </p:tgtEl>
                                        <p:attrNameLst>
                                          <p:attrName>style.visibility</p:attrName>
                                        </p:attrNameLst>
                                      </p:cBhvr>
                                      <p:to>
                                        <p:strVal val="hidden"/>
                                      </p:to>
                                    </p:set>
                                  </p:childTnLst>
                                </p:cTn>
                              </p:par>
                            </p:childTnLst>
                          </p:cTn>
                        </p:par>
                      </p:childTnLst>
                    </p:cTn>
                  </p:par>
                </p:childTnLst>
              </p:cTn>
              <p:nextCondLst>
                <p:cond evt="onClick" delay="0">
                  <p:tgtEl>
                    <p:spTgt spid="461"/>
                  </p:tgtEl>
                </p:cond>
              </p:nextCondLst>
            </p:seq>
            <p:seq concurrent="1" nextAc="seek">
              <p:cTn id="109" restart="whenNotActive" fill="hold" evtFilter="cancelBubble" nodeType="interactiveSeq">
                <p:stCondLst>
                  <p:cond evt="onClick" delay="0">
                    <p:tgtEl>
                      <p:spTgt spid="464"/>
                    </p:tgtEl>
                  </p:cond>
                </p:stCondLst>
                <p:endSync evt="end" delay="0">
                  <p:rtn val="all"/>
                </p:endSync>
                <p:childTnLst>
                  <p:par>
                    <p:cTn id="110" fill="hold">
                      <p:stCondLst>
                        <p:cond delay="0"/>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436"/>
                                        </p:tgtEl>
                                        <p:attrNameLst>
                                          <p:attrName>style.visibility</p:attrName>
                                        </p:attrNameLst>
                                      </p:cBhvr>
                                      <p:to>
                                        <p:strVal val="visible"/>
                                      </p:to>
                                    </p:set>
                                    <p:animEffect transition="in" filter="fade">
                                      <p:cBhvr>
                                        <p:cTn id="114" dur="500"/>
                                        <p:tgtEl>
                                          <p:spTgt spid="436"/>
                                        </p:tgtEl>
                                      </p:cBhvr>
                                    </p:animEffect>
                                  </p:childTnLst>
                                </p:cTn>
                              </p:par>
                              <p:par>
                                <p:cTn id="115" presetID="1" presetClass="exit" presetSubtype="0" fill="hold" nodeType="withEffect">
                                  <p:stCondLst>
                                    <p:cond delay="0"/>
                                  </p:stCondLst>
                                  <p:childTnLst>
                                    <p:set>
                                      <p:cBhvr>
                                        <p:cTn id="116" dur="1" fill="hold">
                                          <p:stCondLst>
                                            <p:cond delay="0"/>
                                          </p:stCondLst>
                                        </p:cTn>
                                        <p:tgtEl>
                                          <p:spTgt spid="464"/>
                                        </p:tgtEl>
                                        <p:attrNameLst>
                                          <p:attrName>style.visibility</p:attrName>
                                        </p:attrNameLst>
                                      </p:cBhvr>
                                      <p:to>
                                        <p:strVal val="hidden"/>
                                      </p:to>
                                    </p:set>
                                  </p:childTnLst>
                                </p:cTn>
                              </p:par>
                            </p:childTnLst>
                          </p:cTn>
                        </p:par>
                      </p:childTnLst>
                    </p:cTn>
                  </p:par>
                </p:childTnLst>
              </p:cTn>
              <p:nextCondLst>
                <p:cond evt="onClick" delay="0">
                  <p:tgtEl>
                    <p:spTgt spid="464"/>
                  </p:tgtEl>
                </p:cond>
              </p:nextCondLst>
            </p:seq>
            <p:seq concurrent="1" nextAc="seek">
              <p:cTn id="117" restart="whenNotActive" fill="hold" evtFilter="cancelBubble" nodeType="interactiveSeq">
                <p:stCondLst>
                  <p:cond evt="onClick" delay="0">
                    <p:tgtEl>
                      <p:spTgt spid="467"/>
                    </p:tgtEl>
                  </p:cond>
                </p:stCondLst>
                <p:endSync evt="end" delay="0">
                  <p:rtn val="all"/>
                </p:endSync>
                <p:childTnLst>
                  <p:par>
                    <p:cTn id="118" fill="hold">
                      <p:stCondLst>
                        <p:cond delay="0"/>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437"/>
                                        </p:tgtEl>
                                        <p:attrNameLst>
                                          <p:attrName>style.visibility</p:attrName>
                                        </p:attrNameLst>
                                      </p:cBhvr>
                                      <p:to>
                                        <p:strVal val="visible"/>
                                      </p:to>
                                    </p:set>
                                    <p:animEffect transition="in" filter="fade">
                                      <p:cBhvr>
                                        <p:cTn id="122" dur="500"/>
                                        <p:tgtEl>
                                          <p:spTgt spid="437"/>
                                        </p:tgtEl>
                                      </p:cBhvr>
                                    </p:animEffect>
                                  </p:childTnLst>
                                </p:cTn>
                              </p:par>
                              <p:par>
                                <p:cTn id="123" presetID="1" presetClass="exit" presetSubtype="0" fill="hold" nodeType="withEffect">
                                  <p:stCondLst>
                                    <p:cond delay="0"/>
                                  </p:stCondLst>
                                  <p:childTnLst>
                                    <p:set>
                                      <p:cBhvr>
                                        <p:cTn id="124" dur="1" fill="hold">
                                          <p:stCondLst>
                                            <p:cond delay="0"/>
                                          </p:stCondLst>
                                        </p:cTn>
                                        <p:tgtEl>
                                          <p:spTgt spid="467"/>
                                        </p:tgtEl>
                                        <p:attrNameLst>
                                          <p:attrName>style.visibility</p:attrName>
                                        </p:attrNameLst>
                                      </p:cBhvr>
                                      <p:to>
                                        <p:strVal val="hidden"/>
                                      </p:to>
                                    </p:set>
                                  </p:childTnLst>
                                </p:cTn>
                              </p:par>
                            </p:childTnLst>
                          </p:cTn>
                        </p:par>
                      </p:childTnLst>
                    </p:cTn>
                  </p:par>
                </p:childTnLst>
              </p:cTn>
              <p:nextCondLst>
                <p:cond evt="onClick" delay="0">
                  <p:tgtEl>
                    <p:spTgt spid="467"/>
                  </p:tgtEl>
                </p:cond>
              </p:nextCondLst>
            </p:seq>
            <p:seq concurrent="1" nextAc="seek">
              <p:cTn id="125" restart="whenNotActive" fill="hold" evtFilter="cancelBubble" nodeType="interactiveSeq">
                <p:stCondLst>
                  <p:cond evt="onClick" delay="0">
                    <p:tgtEl>
                      <p:spTgt spid="470"/>
                    </p:tgtEl>
                  </p:cond>
                </p:stCondLst>
                <p:endSync evt="end" delay="0">
                  <p:rtn val="all"/>
                </p:endSync>
                <p:childTnLst>
                  <p:par>
                    <p:cTn id="126" fill="hold">
                      <p:stCondLst>
                        <p:cond delay="0"/>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438"/>
                                        </p:tgtEl>
                                        <p:attrNameLst>
                                          <p:attrName>style.visibility</p:attrName>
                                        </p:attrNameLst>
                                      </p:cBhvr>
                                      <p:to>
                                        <p:strVal val="visible"/>
                                      </p:to>
                                    </p:set>
                                    <p:animEffect transition="in" filter="fade">
                                      <p:cBhvr>
                                        <p:cTn id="130" dur="500"/>
                                        <p:tgtEl>
                                          <p:spTgt spid="438"/>
                                        </p:tgtEl>
                                      </p:cBhvr>
                                    </p:animEffect>
                                  </p:childTnLst>
                                </p:cTn>
                              </p:par>
                              <p:par>
                                <p:cTn id="131" presetID="1" presetClass="exit" presetSubtype="0" fill="hold" nodeType="withEffect">
                                  <p:stCondLst>
                                    <p:cond delay="0"/>
                                  </p:stCondLst>
                                  <p:childTnLst>
                                    <p:set>
                                      <p:cBhvr>
                                        <p:cTn id="132" dur="1" fill="hold">
                                          <p:stCondLst>
                                            <p:cond delay="0"/>
                                          </p:stCondLst>
                                        </p:cTn>
                                        <p:tgtEl>
                                          <p:spTgt spid="470"/>
                                        </p:tgtEl>
                                        <p:attrNameLst>
                                          <p:attrName>style.visibility</p:attrName>
                                        </p:attrNameLst>
                                      </p:cBhvr>
                                      <p:to>
                                        <p:strVal val="hidden"/>
                                      </p:to>
                                    </p:set>
                                  </p:childTnLst>
                                </p:cTn>
                              </p:par>
                            </p:childTnLst>
                          </p:cTn>
                        </p:par>
                      </p:childTnLst>
                    </p:cTn>
                  </p:par>
                </p:childTnLst>
              </p:cTn>
              <p:nextCondLst>
                <p:cond evt="onClick" delay="0">
                  <p:tgtEl>
                    <p:spTgt spid="470"/>
                  </p:tgtEl>
                </p:cond>
              </p:nextCondLst>
            </p:seq>
            <p:seq concurrent="1" nextAc="seek">
              <p:cTn id="133" restart="whenNotActive" fill="hold" evtFilter="cancelBubble" nodeType="interactiveSeq">
                <p:stCondLst>
                  <p:cond evt="onClick" delay="0">
                    <p:tgtEl>
                      <p:spTgt spid="473"/>
                    </p:tgtEl>
                  </p:cond>
                </p:stCondLst>
                <p:endSync evt="end" delay="0">
                  <p:rtn val="all"/>
                </p:endSync>
                <p:childTnLst>
                  <p:par>
                    <p:cTn id="134" fill="hold">
                      <p:stCondLst>
                        <p:cond delay="0"/>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439"/>
                                        </p:tgtEl>
                                        <p:attrNameLst>
                                          <p:attrName>style.visibility</p:attrName>
                                        </p:attrNameLst>
                                      </p:cBhvr>
                                      <p:to>
                                        <p:strVal val="visible"/>
                                      </p:to>
                                    </p:set>
                                    <p:animEffect transition="in" filter="fade">
                                      <p:cBhvr>
                                        <p:cTn id="138" dur="500"/>
                                        <p:tgtEl>
                                          <p:spTgt spid="439"/>
                                        </p:tgtEl>
                                      </p:cBhvr>
                                    </p:animEffect>
                                  </p:childTnLst>
                                </p:cTn>
                              </p:par>
                              <p:par>
                                <p:cTn id="139" presetID="1" presetClass="exit" presetSubtype="0" fill="hold" nodeType="withEffect">
                                  <p:stCondLst>
                                    <p:cond delay="0"/>
                                  </p:stCondLst>
                                  <p:childTnLst>
                                    <p:set>
                                      <p:cBhvr>
                                        <p:cTn id="140" dur="1" fill="hold">
                                          <p:stCondLst>
                                            <p:cond delay="0"/>
                                          </p:stCondLst>
                                        </p:cTn>
                                        <p:tgtEl>
                                          <p:spTgt spid="473"/>
                                        </p:tgtEl>
                                        <p:attrNameLst>
                                          <p:attrName>style.visibility</p:attrName>
                                        </p:attrNameLst>
                                      </p:cBhvr>
                                      <p:to>
                                        <p:strVal val="hidden"/>
                                      </p:to>
                                    </p:set>
                                  </p:childTnLst>
                                </p:cTn>
                              </p:par>
                            </p:childTnLst>
                          </p:cTn>
                        </p:par>
                      </p:childTnLst>
                    </p:cTn>
                  </p:par>
                </p:childTnLst>
              </p:cTn>
              <p:nextCondLst>
                <p:cond evt="onClick" delay="0">
                  <p:tgtEl>
                    <p:spTgt spid="473"/>
                  </p:tgtEl>
                </p:cond>
              </p:nextCondLst>
            </p:seq>
            <p:seq concurrent="1" nextAc="seek">
              <p:cTn id="141" restart="whenNotActive" fill="hold" evtFilter="cancelBubble" nodeType="interactiveSeq">
                <p:stCondLst>
                  <p:cond evt="onClick" delay="0">
                    <p:tgtEl>
                      <p:spTgt spid="476"/>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440"/>
                                        </p:tgtEl>
                                        <p:attrNameLst>
                                          <p:attrName>style.visibility</p:attrName>
                                        </p:attrNameLst>
                                      </p:cBhvr>
                                      <p:to>
                                        <p:strVal val="visible"/>
                                      </p:to>
                                    </p:set>
                                    <p:animEffect transition="in" filter="fade">
                                      <p:cBhvr>
                                        <p:cTn id="146" dur="500"/>
                                        <p:tgtEl>
                                          <p:spTgt spid="440"/>
                                        </p:tgtEl>
                                      </p:cBhvr>
                                    </p:animEffect>
                                  </p:childTnLst>
                                </p:cTn>
                              </p:par>
                              <p:par>
                                <p:cTn id="147" presetID="1" presetClass="exit" presetSubtype="0" fill="hold" nodeType="withEffect">
                                  <p:stCondLst>
                                    <p:cond delay="0"/>
                                  </p:stCondLst>
                                  <p:childTnLst>
                                    <p:set>
                                      <p:cBhvr>
                                        <p:cTn id="148" dur="1" fill="hold">
                                          <p:stCondLst>
                                            <p:cond delay="0"/>
                                          </p:stCondLst>
                                        </p:cTn>
                                        <p:tgtEl>
                                          <p:spTgt spid="476"/>
                                        </p:tgtEl>
                                        <p:attrNameLst>
                                          <p:attrName>style.visibility</p:attrName>
                                        </p:attrNameLst>
                                      </p:cBhvr>
                                      <p:to>
                                        <p:strVal val="hidden"/>
                                      </p:to>
                                    </p:set>
                                  </p:childTnLst>
                                </p:cTn>
                              </p:par>
                            </p:childTnLst>
                          </p:cTn>
                        </p:par>
                      </p:childTnLst>
                    </p:cTn>
                  </p:par>
                </p:childTnLst>
              </p:cTn>
              <p:nextCondLst>
                <p:cond evt="onClick" delay="0">
                  <p:tgtEl>
                    <p:spTgt spid="476"/>
                  </p:tgtEl>
                </p:cond>
              </p:nextCondLst>
            </p:seq>
            <p:seq concurrent="1" nextAc="seek">
              <p:cTn id="149" restart="whenNotActive" fill="hold" evtFilter="cancelBubble" nodeType="interactiveSeq">
                <p:stCondLst>
                  <p:cond evt="onClick" delay="0">
                    <p:tgtEl>
                      <p:spTgt spid="479"/>
                    </p:tgtEl>
                  </p:cond>
                </p:stCondLst>
                <p:endSync evt="end" delay="0">
                  <p:rtn val="all"/>
                </p:endSync>
                <p:childTnLst>
                  <p:par>
                    <p:cTn id="150" fill="hold">
                      <p:stCondLst>
                        <p:cond delay="0"/>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442"/>
                                        </p:tgtEl>
                                        <p:attrNameLst>
                                          <p:attrName>style.visibility</p:attrName>
                                        </p:attrNameLst>
                                      </p:cBhvr>
                                      <p:to>
                                        <p:strVal val="visible"/>
                                      </p:to>
                                    </p:set>
                                    <p:animEffect transition="in" filter="fade">
                                      <p:cBhvr>
                                        <p:cTn id="154" dur="500"/>
                                        <p:tgtEl>
                                          <p:spTgt spid="442"/>
                                        </p:tgtEl>
                                      </p:cBhvr>
                                    </p:animEffect>
                                  </p:childTnLst>
                                </p:cTn>
                              </p:par>
                              <p:par>
                                <p:cTn id="155" presetID="1" presetClass="exit" presetSubtype="0" fill="hold" nodeType="withEffect">
                                  <p:stCondLst>
                                    <p:cond delay="0"/>
                                  </p:stCondLst>
                                  <p:childTnLst>
                                    <p:set>
                                      <p:cBhvr>
                                        <p:cTn id="156" dur="1" fill="hold">
                                          <p:stCondLst>
                                            <p:cond delay="0"/>
                                          </p:stCondLst>
                                        </p:cTn>
                                        <p:tgtEl>
                                          <p:spTgt spid="479"/>
                                        </p:tgtEl>
                                        <p:attrNameLst>
                                          <p:attrName>style.visibility</p:attrName>
                                        </p:attrNameLst>
                                      </p:cBhvr>
                                      <p:to>
                                        <p:strVal val="hidden"/>
                                      </p:to>
                                    </p:set>
                                  </p:childTnLst>
                                </p:cTn>
                              </p:par>
                            </p:childTnLst>
                          </p:cTn>
                        </p:par>
                      </p:childTnLst>
                    </p:cTn>
                  </p:par>
                </p:childTnLst>
              </p:cTn>
              <p:nextCondLst>
                <p:cond evt="onClick" delay="0">
                  <p:tgtEl>
                    <p:spTgt spid="479"/>
                  </p:tgtEl>
                </p:cond>
              </p:nextCondLst>
            </p:seq>
            <p:seq concurrent="1" nextAc="seek">
              <p:cTn id="157" restart="whenNotActive" fill="hold" evtFilter="cancelBubble" nodeType="interactiveSeq">
                <p:stCondLst>
                  <p:cond evt="onClick" delay="0">
                    <p:tgtEl>
                      <p:spTgt spid="482"/>
                    </p:tgtEl>
                  </p:cond>
                </p:stCondLst>
                <p:endSync evt="end" delay="0">
                  <p:rtn val="all"/>
                </p:endSync>
                <p:childTnLst>
                  <p:par>
                    <p:cTn id="158" fill="hold">
                      <p:stCondLst>
                        <p:cond delay="0"/>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443"/>
                                        </p:tgtEl>
                                        <p:attrNameLst>
                                          <p:attrName>style.visibility</p:attrName>
                                        </p:attrNameLst>
                                      </p:cBhvr>
                                      <p:to>
                                        <p:strVal val="visible"/>
                                      </p:to>
                                    </p:set>
                                    <p:animEffect transition="in" filter="fade">
                                      <p:cBhvr>
                                        <p:cTn id="162" dur="500"/>
                                        <p:tgtEl>
                                          <p:spTgt spid="443"/>
                                        </p:tgtEl>
                                      </p:cBhvr>
                                    </p:animEffect>
                                  </p:childTnLst>
                                </p:cTn>
                              </p:par>
                              <p:par>
                                <p:cTn id="163" presetID="1" presetClass="exit" presetSubtype="0" fill="hold" nodeType="withEffect">
                                  <p:stCondLst>
                                    <p:cond delay="0"/>
                                  </p:stCondLst>
                                  <p:childTnLst>
                                    <p:set>
                                      <p:cBhvr>
                                        <p:cTn id="164" dur="1" fill="hold">
                                          <p:stCondLst>
                                            <p:cond delay="0"/>
                                          </p:stCondLst>
                                        </p:cTn>
                                        <p:tgtEl>
                                          <p:spTgt spid="482"/>
                                        </p:tgtEl>
                                        <p:attrNameLst>
                                          <p:attrName>style.visibility</p:attrName>
                                        </p:attrNameLst>
                                      </p:cBhvr>
                                      <p:to>
                                        <p:strVal val="hidden"/>
                                      </p:to>
                                    </p:set>
                                  </p:childTnLst>
                                </p:cTn>
                              </p:par>
                            </p:childTnLst>
                          </p:cTn>
                        </p:par>
                      </p:childTnLst>
                    </p:cTn>
                  </p:par>
                </p:childTnLst>
              </p:cTn>
              <p:nextCondLst>
                <p:cond evt="onClick" delay="0">
                  <p:tgtEl>
                    <p:spTgt spid="482"/>
                  </p:tgtEl>
                </p:cond>
              </p:nextCondLst>
            </p:seq>
            <p:seq concurrent="1" nextAc="seek">
              <p:cTn id="165" restart="whenNotActive" fill="hold" evtFilter="cancelBubble" nodeType="interactiveSeq">
                <p:stCondLst>
                  <p:cond evt="onClick" delay="0">
                    <p:tgtEl>
                      <p:spTgt spid="485"/>
                    </p:tgtEl>
                  </p:cond>
                </p:stCondLst>
                <p:endSync evt="end" delay="0">
                  <p:rtn val="all"/>
                </p:endSync>
                <p:childTnLst>
                  <p:par>
                    <p:cTn id="166" fill="hold">
                      <p:stCondLst>
                        <p:cond delay="0"/>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444"/>
                                        </p:tgtEl>
                                        <p:attrNameLst>
                                          <p:attrName>style.visibility</p:attrName>
                                        </p:attrNameLst>
                                      </p:cBhvr>
                                      <p:to>
                                        <p:strVal val="visible"/>
                                      </p:to>
                                    </p:set>
                                    <p:animEffect transition="in" filter="fade">
                                      <p:cBhvr>
                                        <p:cTn id="170" dur="500"/>
                                        <p:tgtEl>
                                          <p:spTgt spid="444"/>
                                        </p:tgtEl>
                                      </p:cBhvr>
                                    </p:animEffect>
                                  </p:childTnLst>
                                </p:cTn>
                              </p:par>
                              <p:par>
                                <p:cTn id="171" presetID="1" presetClass="exit" presetSubtype="0" fill="hold" nodeType="withEffect">
                                  <p:stCondLst>
                                    <p:cond delay="0"/>
                                  </p:stCondLst>
                                  <p:childTnLst>
                                    <p:set>
                                      <p:cBhvr>
                                        <p:cTn id="172" dur="1" fill="hold">
                                          <p:stCondLst>
                                            <p:cond delay="0"/>
                                          </p:stCondLst>
                                        </p:cTn>
                                        <p:tgtEl>
                                          <p:spTgt spid="485"/>
                                        </p:tgtEl>
                                        <p:attrNameLst>
                                          <p:attrName>style.visibility</p:attrName>
                                        </p:attrNameLst>
                                      </p:cBhvr>
                                      <p:to>
                                        <p:strVal val="hidden"/>
                                      </p:to>
                                    </p:set>
                                  </p:childTnLst>
                                </p:cTn>
                              </p:par>
                            </p:childTnLst>
                          </p:cTn>
                        </p:par>
                      </p:childTnLst>
                    </p:cTn>
                  </p:par>
                </p:childTnLst>
              </p:cTn>
              <p:nextCondLst>
                <p:cond evt="onClick" delay="0">
                  <p:tgtEl>
                    <p:spTgt spid="485"/>
                  </p:tgtEl>
                </p:cond>
              </p:nextCondLst>
            </p:seq>
            <p:seq concurrent="1" nextAc="seek">
              <p:cTn id="173" restart="whenNotActive" fill="hold" evtFilter="cancelBubble" nodeType="interactiveSeq">
                <p:stCondLst>
                  <p:cond evt="onClick" delay="0">
                    <p:tgtEl>
                      <p:spTgt spid="488"/>
                    </p:tgtEl>
                  </p:cond>
                </p:stCondLst>
                <p:endSync evt="end" delay="0">
                  <p:rtn val="all"/>
                </p:endSync>
                <p:childTnLst>
                  <p:par>
                    <p:cTn id="174" fill="hold">
                      <p:stCondLst>
                        <p:cond delay="0"/>
                      </p:stCondLst>
                      <p:childTnLst>
                        <p:par>
                          <p:cTn id="175" fill="hold">
                            <p:stCondLst>
                              <p:cond delay="0"/>
                            </p:stCondLst>
                            <p:childTnLst>
                              <p:par>
                                <p:cTn id="176" presetID="10" presetClass="entr" presetSubtype="0" fill="hold" grpId="0" nodeType="clickEffect">
                                  <p:stCondLst>
                                    <p:cond delay="0"/>
                                  </p:stCondLst>
                                  <p:childTnLst>
                                    <p:set>
                                      <p:cBhvr>
                                        <p:cTn id="177" dur="1" fill="hold">
                                          <p:stCondLst>
                                            <p:cond delay="0"/>
                                          </p:stCondLst>
                                        </p:cTn>
                                        <p:tgtEl>
                                          <p:spTgt spid="445"/>
                                        </p:tgtEl>
                                        <p:attrNameLst>
                                          <p:attrName>style.visibility</p:attrName>
                                        </p:attrNameLst>
                                      </p:cBhvr>
                                      <p:to>
                                        <p:strVal val="visible"/>
                                      </p:to>
                                    </p:set>
                                    <p:animEffect transition="in" filter="fade">
                                      <p:cBhvr>
                                        <p:cTn id="178" dur="500"/>
                                        <p:tgtEl>
                                          <p:spTgt spid="445"/>
                                        </p:tgtEl>
                                      </p:cBhvr>
                                    </p:animEffect>
                                  </p:childTnLst>
                                </p:cTn>
                              </p:par>
                              <p:par>
                                <p:cTn id="179" presetID="1" presetClass="exit" presetSubtype="0" fill="hold" nodeType="withEffect">
                                  <p:stCondLst>
                                    <p:cond delay="0"/>
                                  </p:stCondLst>
                                  <p:childTnLst>
                                    <p:set>
                                      <p:cBhvr>
                                        <p:cTn id="180" dur="1" fill="hold">
                                          <p:stCondLst>
                                            <p:cond delay="0"/>
                                          </p:stCondLst>
                                        </p:cTn>
                                        <p:tgtEl>
                                          <p:spTgt spid="488"/>
                                        </p:tgtEl>
                                        <p:attrNameLst>
                                          <p:attrName>style.visibility</p:attrName>
                                        </p:attrNameLst>
                                      </p:cBhvr>
                                      <p:to>
                                        <p:strVal val="hidden"/>
                                      </p:to>
                                    </p:set>
                                  </p:childTnLst>
                                </p:cTn>
                              </p:par>
                            </p:childTnLst>
                          </p:cTn>
                        </p:par>
                      </p:childTnLst>
                    </p:cTn>
                  </p:par>
                </p:childTnLst>
              </p:cTn>
              <p:nextCondLst>
                <p:cond evt="onClick" delay="0">
                  <p:tgtEl>
                    <p:spTgt spid="488"/>
                  </p:tgtEl>
                </p:cond>
              </p:nextCondLst>
            </p:seq>
            <p:seq concurrent="1" nextAc="seek">
              <p:cTn id="181" restart="whenNotActive" fill="hold" evtFilter="cancelBubble" nodeType="interactiveSeq">
                <p:stCondLst>
                  <p:cond evt="onClick" delay="0">
                    <p:tgtEl>
                      <p:spTgt spid="491"/>
                    </p:tgtEl>
                  </p:cond>
                </p:stCondLst>
                <p:endSync evt="end" delay="0">
                  <p:rtn val="all"/>
                </p:endSync>
                <p:childTnLst>
                  <p:par>
                    <p:cTn id="182" fill="hold">
                      <p:stCondLst>
                        <p:cond delay="0"/>
                      </p:stCondLst>
                      <p:childTnLst>
                        <p:par>
                          <p:cTn id="183" fill="hold">
                            <p:stCondLst>
                              <p:cond delay="0"/>
                            </p:stCondLst>
                            <p:childTnLst>
                              <p:par>
                                <p:cTn id="184" presetID="10" presetClass="entr" presetSubtype="0" fill="hold" grpId="0" nodeType="clickEffect">
                                  <p:stCondLst>
                                    <p:cond delay="0"/>
                                  </p:stCondLst>
                                  <p:childTnLst>
                                    <p:set>
                                      <p:cBhvr>
                                        <p:cTn id="185" dur="1" fill="hold">
                                          <p:stCondLst>
                                            <p:cond delay="0"/>
                                          </p:stCondLst>
                                        </p:cTn>
                                        <p:tgtEl>
                                          <p:spTgt spid="441"/>
                                        </p:tgtEl>
                                        <p:attrNameLst>
                                          <p:attrName>style.visibility</p:attrName>
                                        </p:attrNameLst>
                                      </p:cBhvr>
                                      <p:to>
                                        <p:strVal val="visible"/>
                                      </p:to>
                                    </p:set>
                                    <p:animEffect transition="in" filter="fade">
                                      <p:cBhvr>
                                        <p:cTn id="186" dur="500"/>
                                        <p:tgtEl>
                                          <p:spTgt spid="441"/>
                                        </p:tgtEl>
                                      </p:cBhvr>
                                    </p:animEffect>
                                  </p:childTnLst>
                                </p:cTn>
                              </p:par>
                              <p:par>
                                <p:cTn id="187" presetID="1" presetClass="exit" presetSubtype="0" fill="hold" nodeType="withEffect">
                                  <p:stCondLst>
                                    <p:cond delay="0"/>
                                  </p:stCondLst>
                                  <p:childTnLst>
                                    <p:set>
                                      <p:cBhvr>
                                        <p:cTn id="188" dur="1" fill="hold">
                                          <p:stCondLst>
                                            <p:cond delay="0"/>
                                          </p:stCondLst>
                                        </p:cTn>
                                        <p:tgtEl>
                                          <p:spTgt spid="491"/>
                                        </p:tgtEl>
                                        <p:attrNameLst>
                                          <p:attrName>style.visibility</p:attrName>
                                        </p:attrNameLst>
                                      </p:cBhvr>
                                      <p:to>
                                        <p:strVal val="hidden"/>
                                      </p:to>
                                    </p:set>
                                  </p:childTnLst>
                                </p:cTn>
                              </p:par>
                            </p:childTnLst>
                          </p:cTn>
                        </p:par>
                      </p:childTnLst>
                    </p:cTn>
                  </p:par>
                </p:childTnLst>
              </p:cTn>
              <p:nextCondLst>
                <p:cond evt="onClick" delay="0">
                  <p:tgtEl>
                    <p:spTgt spid="491"/>
                  </p:tgtEl>
                </p:cond>
              </p:nextCondLst>
            </p:seq>
            <p:seq concurrent="1" nextAc="seek">
              <p:cTn id="189" restart="whenNotActive" fill="hold" evtFilter="cancelBubble" nodeType="interactiveSeq">
                <p:stCondLst>
                  <p:cond evt="onClick" delay="0">
                    <p:tgtEl>
                      <p:spTgt spid="494"/>
                    </p:tgtEl>
                  </p:cond>
                </p:stCondLst>
                <p:endSync evt="end" delay="0">
                  <p:rtn val="all"/>
                </p:endSync>
                <p:childTnLst>
                  <p:par>
                    <p:cTn id="190" fill="hold">
                      <p:stCondLst>
                        <p:cond delay="0"/>
                      </p:stCondLst>
                      <p:childTnLst>
                        <p:par>
                          <p:cTn id="191" fill="hold">
                            <p:stCondLst>
                              <p:cond delay="0"/>
                            </p:stCondLst>
                            <p:childTnLst>
                              <p:par>
                                <p:cTn id="192" presetID="10" presetClass="entr" presetSubtype="0" fill="hold" grpId="0" nodeType="clickEffect">
                                  <p:stCondLst>
                                    <p:cond delay="0"/>
                                  </p:stCondLst>
                                  <p:childTnLst>
                                    <p:set>
                                      <p:cBhvr>
                                        <p:cTn id="193" dur="1" fill="hold">
                                          <p:stCondLst>
                                            <p:cond delay="0"/>
                                          </p:stCondLst>
                                        </p:cTn>
                                        <p:tgtEl>
                                          <p:spTgt spid="446"/>
                                        </p:tgtEl>
                                        <p:attrNameLst>
                                          <p:attrName>style.visibility</p:attrName>
                                        </p:attrNameLst>
                                      </p:cBhvr>
                                      <p:to>
                                        <p:strVal val="visible"/>
                                      </p:to>
                                    </p:set>
                                    <p:animEffect transition="in" filter="fade">
                                      <p:cBhvr>
                                        <p:cTn id="194" dur="500"/>
                                        <p:tgtEl>
                                          <p:spTgt spid="446"/>
                                        </p:tgtEl>
                                      </p:cBhvr>
                                    </p:animEffect>
                                  </p:childTnLst>
                                </p:cTn>
                              </p:par>
                              <p:par>
                                <p:cTn id="195" presetID="1" presetClass="exit" presetSubtype="0" fill="hold" nodeType="withEffect">
                                  <p:stCondLst>
                                    <p:cond delay="0"/>
                                  </p:stCondLst>
                                  <p:childTnLst>
                                    <p:set>
                                      <p:cBhvr>
                                        <p:cTn id="196" dur="1" fill="hold">
                                          <p:stCondLst>
                                            <p:cond delay="0"/>
                                          </p:stCondLst>
                                        </p:cTn>
                                        <p:tgtEl>
                                          <p:spTgt spid="494"/>
                                        </p:tgtEl>
                                        <p:attrNameLst>
                                          <p:attrName>style.visibility</p:attrName>
                                        </p:attrNameLst>
                                      </p:cBhvr>
                                      <p:to>
                                        <p:strVal val="hidden"/>
                                      </p:to>
                                    </p:set>
                                  </p:childTnLst>
                                </p:cTn>
                              </p:par>
                            </p:childTnLst>
                          </p:cTn>
                        </p:par>
                      </p:childTnLst>
                    </p:cTn>
                  </p:par>
                </p:childTnLst>
              </p:cTn>
              <p:nextCondLst>
                <p:cond evt="onClick" delay="0">
                  <p:tgtEl>
                    <p:spTgt spid="494"/>
                  </p:tgtEl>
                </p:cond>
              </p:nextCondLst>
            </p:seq>
            <p:seq concurrent="1" nextAc="seek">
              <p:cTn id="197" restart="whenNotActive" fill="hold" evtFilter="cancelBubble" nodeType="interactiveSeq">
                <p:stCondLst>
                  <p:cond evt="onClick" delay="0">
                    <p:tgtEl>
                      <p:spTgt spid="497"/>
                    </p:tgtEl>
                  </p:cond>
                </p:stCondLst>
                <p:endSync evt="end" delay="0">
                  <p:rtn val="all"/>
                </p:endSync>
                <p:childTnLst>
                  <p:par>
                    <p:cTn id="198" fill="hold">
                      <p:stCondLst>
                        <p:cond delay="0"/>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447"/>
                                        </p:tgtEl>
                                        <p:attrNameLst>
                                          <p:attrName>style.visibility</p:attrName>
                                        </p:attrNameLst>
                                      </p:cBhvr>
                                      <p:to>
                                        <p:strVal val="visible"/>
                                      </p:to>
                                    </p:set>
                                    <p:animEffect transition="in" filter="fade">
                                      <p:cBhvr>
                                        <p:cTn id="202" dur="500"/>
                                        <p:tgtEl>
                                          <p:spTgt spid="447"/>
                                        </p:tgtEl>
                                      </p:cBhvr>
                                    </p:animEffect>
                                  </p:childTnLst>
                                </p:cTn>
                              </p:par>
                              <p:par>
                                <p:cTn id="203" presetID="1" presetClass="exit" presetSubtype="0" fill="hold" nodeType="withEffect">
                                  <p:stCondLst>
                                    <p:cond delay="0"/>
                                  </p:stCondLst>
                                  <p:childTnLst>
                                    <p:set>
                                      <p:cBhvr>
                                        <p:cTn id="204" dur="1" fill="hold">
                                          <p:stCondLst>
                                            <p:cond delay="0"/>
                                          </p:stCondLst>
                                        </p:cTn>
                                        <p:tgtEl>
                                          <p:spTgt spid="497"/>
                                        </p:tgtEl>
                                        <p:attrNameLst>
                                          <p:attrName>style.visibility</p:attrName>
                                        </p:attrNameLst>
                                      </p:cBhvr>
                                      <p:to>
                                        <p:strVal val="hidden"/>
                                      </p:to>
                                    </p:set>
                                  </p:childTnLst>
                                </p:cTn>
                              </p:par>
                            </p:childTnLst>
                          </p:cTn>
                        </p:par>
                      </p:childTnLst>
                    </p:cTn>
                  </p:par>
                </p:childTnLst>
              </p:cTn>
              <p:nextCondLst>
                <p:cond evt="onClick" delay="0">
                  <p:tgtEl>
                    <p:spTgt spid="497"/>
                  </p:tgtEl>
                </p:cond>
              </p:nextCondLst>
            </p:seq>
            <p:seq concurrent="1" nextAc="seek">
              <p:cTn id="205" restart="whenNotActive" fill="hold" evtFilter="cancelBubble" nodeType="interactiveSeq">
                <p:stCondLst>
                  <p:cond evt="onClick" delay="0">
                    <p:tgtEl>
                      <p:spTgt spid="500"/>
                    </p:tgtEl>
                  </p:cond>
                </p:stCondLst>
                <p:endSync evt="end" delay="0">
                  <p:rtn val="all"/>
                </p:endSync>
                <p:childTnLst>
                  <p:par>
                    <p:cTn id="206" fill="hold">
                      <p:stCondLst>
                        <p:cond delay="0"/>
                      </p:stCondLst>
                      <p:childTnLst>
                        <p:par>
                          <p:cTn id="207" fill="hold">
                            <p:stCondLst>
                              <p:cond delay="0"/>
                            </p:stCondLst>
                            <p:childTnLst>
                              <p:par>
                                <p:cTn id="208" presetID="10" presetClass="entr" presetSubtype="0" fill="hold" grpId="0" nodeType="clickEffect">
                                  <p:stCondLst>
                                    <p:cond delay="0"/>
                                  </p:stCondLst>
                                  <p:childTnLst>
                                    <p:set>
                                      <p:cBhvr>
                                        <p:cTn id="209" dur="1" fill="hold">
                                          <p:stCondLst>
                                            <p:cond delay="0"/>
                                          </p:stCondLst>
                                        </p:cTn>
                                        <p:tgtEl>
                                          <p:spTgt spid="448"/>
                                        </p:tgtEl>
                                        <p:attrNameLst>
                                          <p:attrName>style.visibility</p:attrName>
                                        </p:attrNameLst>
                                      </p:cBhvr>
                                      <p:to>
                                        <p:strVal val="visible"/>
                                      </p:to>
                                    </p:set>
                                    <p:animEffect transition="in" filter="fade">
                                      <p:cBhvr>
                                        <p:cTn id="210" dur="500"/>
                                        <p:tgtEl>
                                          <p:spTgt spid="448"/>
                                        </p:tgtEl>
                                      </p:cBhvr>
                                    </p:animEffect>
                                  </p:childTnLst>
                                </p:cTn>
                              </p:par>
                              <p:par>
                                <p:cTn id="211" presetID="1" presetClass="exit" presetSubtype="0" fill="hold" nodeType="withEffect">
                                  <p:stCondLst>
                                    <p:cond delay="0"/>
                                  </p:stCondLst>
                                  <p:childTnLst>
                                    <p:set>
                                      <p:cBhvr>
                                        <p:cTn id="212" dur="1" fill="hold">
                                          <p:stCondLst>
                                            <p:cond delay="0"/>
                                          </p:stCondLst>
                                        </p:cTn>
                                        <p:tgtEl>
                                          <p:spTgt spid="500"/>
                                        </p:tgtEl>
                                        <p:attrNameLst>
                                          <p:attrName>style.visibility</p:attrName>
                                        </p:attrNameLst>
                                      </p:cBhvr>
                                      <p:to>
                                        <p:strVal val="hidden"/>
                                      </p:to>
                                    </p:set>
                                  </p:childTnLst>
                                </p:cTn>
                              </p:par>
                            </p:childTnLst>
                          </p:cTn>
                        </p:par>
                      </p:childTnLst>
                    </p:cTn>
                  </p:par>
                </p:childTnLst>
              </p:cTn>
              <p:nextCondLst>
                <p:cond evt="onClick" delay="0">
                  <p:tgtEl>
                    <p:spTgt spid="500"/>
                  </p:tgtEl>
                </p:cond>
              </p:nextCondLst>
            </p:seq>
            <p:seq concurrent="1" nextAc="seek">
              <p:cTn id="213" restart="whenNotActive" fill="hold" evtFilter="cancelBubble" nodeType="interactiveSeq">
                <p:stCondLst>
                  <p:cond evt="onClick" delay="0">
                    <p:tgtEl>
                      <p:spTgt spid="503"/>
                    </p:tgtEl>
                  </p:cond>
                </p:stCondLst>
                <p:endSync evt="end" delay="0">
                  <p:rtn val="all"/>
                </p:endSync>
                <p:childTnLst>
                  <p:par>
                    <p:cTn id="214" fill="hold">
                      <p:stCondLst>
                        <p:cond delay="0"/>
                      </p:stCondLst>
                      <p:childTnLst>
                        <p:par>
                          <p:cTn id="215" fill="hold">
                            <p:stCondLst>
                              <p:cond delay="0"/>
                            </p:stCondLst>
                            <p:childTnLst>
                              <p:par>
                                <p:cTn id="216" presetID="10" presetClass="entr" presetSubtype="0" fill="hold" grpId="0" nodeType="clickEffect">
                                  <p:stCondLst>
                                    <p:cond delay="0"/>
                                  </p:stCondLst>
                                  <p:childTnLst>
                                    <p:set>
                                      <p:cBhvr>
                                        <p:cTn id="217" dur="1" fill="hold">
                                          <p:stCondLst>
                                            <p:cond delay="0"/>
                                          </p:stCondLst>
                                        </p:cTn>
                                        <p:tgtEl>
                                          <p:spTgt spid="567"/>
                                        </p:tgtEl>
                                        <p:attrNameLst>
                                          <p:attrName>style.visibility</p:attrName>
                                        </p:attrNameLst>
                                      </p:cBhvr>
                                      <p:to>
                                        <p:strVal val="visible"/>
                                      </p:to>
                                    </p:set>
                                    <p:animEffect transition="in" filter="fade">
                                      <p:cBhvr>
                                        <p:cTn id="218" dur="500"/>
                                        <p:tgtEl>
                                          <p:spTgt spid="567"/>
                                        </p:tgtEl>
                                      </p:cBhvr>
                                    </p:animEffect>
                                  </p:childTnLst>
                                </p:cTn>
                              </p:par>
                              <p:par>
                                <p:cTn id="219" presetID="1" presetClass="exit" presetSubtype="0" fill="hold" nodeType="withEffect">
                                  <p:stCondLst>
                                    <p:cond delay="0"/>
                                  </p:stCondLst>
                                  <p:childTnLst>
                                    <p:set>
                                      <p:cBhvr>
                                        <p:cTn id="220" dur="1" fill="hold">
                                          <p:stCondLst>
                                            <p:cond delay="0"/>
                                          </p:stCondLst>
                                        </p:cTn>
                                        <p:tgtEl>
                                          <p:spTgt spid="503"/>
                                        </p:tgtEl>
                                        <p:attrNameLst>
                                          <p:attrName>style.visibility</p:attrName>
                                        </p:attrNameLst>
                                      </p:cBhvr>
                                      <p:to>
                                        <p:strVal val="hidden"/>
                                      </p:to>
                                    </p:set>
                                  </p:childTnLst>
                                </p:cTn>
                              </p:par>
                            </p:childTnLst>
                          </p:cTn>
                        </p:par>
                      </p:childTnLst>
                    </p:cTn>
                  </p:par>
                </p:childTnLst>
              </p:cTn>
              <p:nextCondLst>
                <p:cond evt="onClick" delay="0">
                  <p:tgtEl>
                    <p:spTgt spid="503"/>
                  </p:tgtEl>
                </p:cond>
              </p:nextCondLst>
            </p:seq>
            <p:seq concurrent="1" nextAc="seek">
              <p:cTn id="221" restart="whenNotActive" fill="hold" evtFilter="cancelBubble" nodeType="interactiveSeq">
                <p:stCondLst>
                  <p:cond evt="onClick" delay="0">
                    <p:tgtEl>
                      <p:spTgt spid="506"/>
                    </p:tgtEl>
                  </p:cond>
                </p:stCondLst>
                <p:endSync evt="end" delay="0">
                  <p:rtn val="all"/>
                </p:endSync>
                <p:childTnLst>
                  <p:par>
                    <p:cTn id="222" fill="hold">
                      <p:stCondLst>
                        <p:cond delay="0"/>
                      </p:stCondLst>
                      <p:childTnLst>
                        <p:par>
                          <p:cTn id="223" fill="hold">
                            <p:stCondLst>
                              <p:cond delay="0"/>
                            </p:stCondLst>
                            <p:childTnLst>
                              <p:par>
                                <p:cTn id="224" presetID="10" presetClass="entr" presetSubtype="0" fill="hold" grpId="1" nodeType="clickEffect">
                                  <p:stCondLst>
                                    <p:cond delay="0"/>
                                  </p:stCondLst>
                                  <p:childTnLst>
                                    <p:set>
                                      <p:cBhvr>
                                        <p:cTn id="225" dur="1" fill="hold">
                                          <p:stCondLst>
                                            <p:cond delay="0"/>
                                          </p:stCondLst>
                                        </p:cTn>
                                        <p:tgtEl>
                                          <p:spTgt spid="447"/>
                                        </p:tgtEl>
                                        <p:attrNameLst>
                                          <p:attrName>style.visibility</p:attrName>
                                        </p:attrNameLst>
                                      </p:cBhvr>
                                      <p:to>
                                        <p:strVal val="visible"/>
                                      </p:to>
                                    </p:set>
                                    <p:animEffect transition="in" filter="fade">
                                      <p:cBhvr>
                                        <p:cTn id="226" dur="500"/>
                                        <p:tgtEl>
                                          <p:spTgt spid="447"/>
                                        </p:tgtEl>
                                      </p:cBhvr>
                                    </p:animEffect>
                                  </p:childTnLst>
                                </p:cTn>
                              </p:par>
                              <p:par>
                                <p:cTn id="227" presetID="1" presetClass="exit" presetSubtype="0" fill="hold" nodeType="withEffect">
                                  <p:stCondLst>
                                    <p:cond delay="0"/>
                                  </p:stCondLst>
                                  <p:childTnLst>
                                    <p:set>
                                      <p:cBhvr>
                                        <p:cTn id="228" dur="1" fill="hold">
                                          <p:stCondLst>
                                            <p:cond delay="0"/>
                                          </p:stCondLst>
                                        </p:cTn>
                                        <p:tgtEl>
                                          <p:spTgt spid="506"/>
                                        </p:tgtEl>
                                        <p:attrNameLst>
                                          <p:attrName>style.visibility</p:attrName>
                                        </p:attrNameLst>
                                      </p:cBhvr>
                                      <p:to>
                                        <p:strVal val="hidden"/>
                                      </p:to>
                                    </p:set>
                                  </p:childTnLst>
                                </p:cTn>
                              </p:par>
                            </p:childTnLst>
                          </p:cTn>
                        </p:par>
                      </p:childTnLst>
                    </p:cTn>
                  </p:par>
                </p:childTnLst>
              </p:cTn>
              <p:nextCondLst>
                <p:cond evt="onClick" delay="0">
                  <p:tgtEl>
                    <p:spTgt spid="506"/>
                  </p:tgtEl>
                </p:cond>
              </p:nextCondLst>
            </p:seq>
            <p:seq concurrent="1" nextAc="seek">
              <p:cTn id="229" restart="whenNotActive" fill="hold" evtFilter="cancelBubble" nodeType="interactiveSeq">
                <p:stCondLst>
                  <p:cond evt="onClick" delay="0">
                    <p:tgtEl>
                      <p:spTgt spid="509"/>
                    </p:tgtEl>
                  </p:cond>
                </p:stCondLst>
                <p:endSync evt="end" delay="0">
                  <p:rtn val="all"/>
                </p:endSync>
                <p:childTnLst>
                  <p:par>
                    <p:cTn id="230" fill="hold">
                      <p:stCondLst>
                        <p:cond delay="0"/>
                      </p:stCondLst>
                      <p:childTnLst>
                        <p:par>
                          <p:cTn id="231" fill="hold">
                            <p:stCondLst>
                              <p:cond delay="0"/>
                            </p:stCondLst>
                            <p:childTnLst>
                              <p:par>
                                <p:cTn id="232" presetID="10" presetClass="entr" presetSubtype="0" fill="hold" grpId="1" nodeType="clickEffect">
                                  <p:stCondLst>
                                    <p:cond delay="0"/>
                                  </p:stCondLst>
                                  <p:childTnLst>
                                    <p:set>
                                      <p:cBhvr>
                                        <p:cTn id="233" dur="1" fill="hold">
                                          <p:stCondLst>
                                            <p:cond delay="0"/>
                                          </p:stCondLst>
                                        </p:cTn>
                                        <p:tgtEl>
                                          <p:spTgt spid="446"/>
                                        </p:tgtEl>
                                        <p:attrNameLst>
                                          <p:attrName>style.visibility</p:attrName>
                                        </p:attrNameLst>
                                      </p:cBhvr>
                                      <p:to>
                                        <p:strVal val="visible"/>
                                      </p:to>
                                    </p:set>
                                    <p:animEffect transition="in" filter="fade">
                                      <p:cBhvr>
                                        <p:cTn id="234" dur="500"/>
                                        <p:tgtEl>
                                          <p:spTgt spid="446"/>
                                        </p:tgtEl>
                                      </p:cBhvr>
                                    </p:animEffect>
                                  </p:childTnLst>
                                </p:cTn>
                              </p:par>
                              <p:par>
                                <p:cTn id="235" presetID="1" presetClass="exit" presetSubtype="0" fill="hold" nodeType="withEffect">
                                  <p:stCondLst>
                                    <p:cond delay="0"/>
                                  </p:stCondLst>
                                  <p:childTnLst>
                                    <p:set>
                                      <p:cBhvr>
                                        <p:cTn id="236" dur="1" fill="hold">
                                          <p:stCondLst>
                                            <p:cond delay="0"/>
                                          </p:stCondLst>
                                        </p:cTn>
                                        <p:tgtEl>
                                          <p:spTgt spid="509"/>
                                        </p:tgtEl>
                                        <p:attrNameLst>
                                          <p:attrName>style.visibility</p:attrName>
                                        </p:attrNameLst>
                                      </p:cBhvr>
                                      <p:to>
                                        <p:strVal val="hidden"/>
                                      </p:to>
                                    </p:set>
                                  </p:childTnLst>
                                </p:cTn>
                              </p:par>
                            </p:childTnLst>
                          </p:cTn>
                        </p:par>
                      </p:childTnLst>
                    </p:cTn>
                  </p:par>
                </p:childTnLst>
              </p:cTn>
              <p:nextCondLst>
                <p:cond evt="onClick" delay="0">
                  <p:tgtEl>
                    <p:spTgt spid="509"/>
                  </p:tgtEl>
                </p:cond>
              </p:nextCondLst>
            </p:seq>
            <p:seq concurrent="1" nextAc="seek">
              <p:cTn id="237" restart="whenNotActive" fill="hold" evtFilter="cancelBubble" nodeType="interactiveSeq">
                <p:stCondLst>
                  <p:cond evt="onClick" delay="0">
                    <p:tgtEl>
                      <p:spTgt spid="512"/>
                    </p:tgtEl>
                  </p:cond>
                </p:stCondLst>
                <p:endSync evt="end" delay="0">
                  <p:rtn val="all"/>
                </p:endSync>
                <p:childTnLst>
                  <p:par>
                    <p:cTn id="238" fill="hold">
                      <p:stCondLst>
                        <p:cond delay="0"/>
                      </p:stCondLst>
                      <p:childTnLst>
                        <p:par>
                          <p:cTn id="239" fill="hold">
                            <p:stCondLst>
                              <p:cond delay="0"/>
                            </p:stCondLst>
                            <p:childTnLst>
                              <p:par>
                                <p:cTn id="240" presetID="10" presetClass="entr" presetSubtype="0" fill="hold" grpId="1" nodeType="clickEffect">
                                  <p:stCondLst>
                                    <p:cond delay="0"/>
                                  </p:stCondLst>
                                  <p:childTnLst>
                                    <p:set>
                                      <p:cBhvr>
                                        <p:cTn id="241" dur="1" fill="hold">
                                          <p:stCondLst>
                                            <p:cond delay="0"/>
                                          </p:stCondLst>
                                        </p:cTn>
                                        <p:tgtEl>
                                          <p:spTgt spid="445"/>
                                        </p:tgtEl>
                                        <p:attrNameLst>
                                          <p:attrName>style.visibility</p:attrName>
                                        </p:attrNameLst>
                                      </p:cBhvr>
                                      <p:to>
                                        <p:strVal val="visible"/>
                                      </p:to>
                                    </p:set>
                                    <p:animEffect transition="in" filter="fade">
                                      <p:cBhvr>
                                        <p:cTn id="242" dur="500"/>
                                        <p:tgtEl>
                                          <p:spTgt spid="445"/>
                                        </p:tgtEl>
                                      </p:cBhvr>
                                    </p:animEffect>
                                  </p:childTnLst>
                                </p:cTn>
                              </p:par>
                              <p:par>
                                <p:cTn id="243" presetID="1" presetClass="exit" presetSubtype="0" fill="hold" nodeType="withEffect">
                                  <p:stCondLst>
                                    <p:cond delay="0"/>
                                  </p:stCondLst>
                                  <p:childTnLst>
                                    <p:set>
                                      <p:cBhvr>
                                        <p:cTn id="244" dur="1" fill="hold">
                                          <p:stCondLst>
                                            <p:cond delay="0"/>
                                          </p:stCondLst>
                                        </p:cTn>
                                        <p:tgtEl>
                                          <p:spTgt spid="512"/>
                                        </p:tgtEl>
                                        <p:attrNameLst>
                                          <p:attrName>style.visibility</p:attrName>
                                        </p:attrNameLst>
                                      </p:cBhvr>
                                      <p:to>
                                        <p:strVal val="hidden"/>
                                      </p:to>
                                    </p:set>
                                  </p:childTnLst>
                                </p:cTn>
                              </p:par>
                            </p:childTnLst>
                          </p:cTn>
                        </p:par>
                      </p:childTnLst>
                    </p:cTn>
                  </p:par>
                </p:childTnLst>
              </p:cTn>
              <p:nextCondLst>
                <p:cond evt="onClick" delay="0">
                  <p:tgtEl>
                    <p:spTgt spid="512"/>
                  </p:tgtEl>
                </p:cond>
              </p:nextCondLst>
            </p:seq>
            <p:seq concurrent="1" nextAc="seek">
              <p:cTn id="245" restart="whenNotActive" fill="hold" evtFilter="cancelBubble" nodeType="interactiveSeq">
                <p:stCondLst>
                  <p:cond evt="onClick" delay="0">
                    <p:tgtEl>
                      <p:spTgt spid="515"/>
                    </p:tgtEl>
                  </p:cond>
                </p:stCondLst>
                <p:endSync evt="end" delay="0">
                  <p:rtn val="all"/>
                </p:endSync>
                <p:childTnLst>
                  <p:par>
                    <p:cTn id="246" fill="hold">
                      <p:stCondLst>
                        <p:cond delay="0"/>
                      </p:stCondLst>
                      <p:childTnLst>
                        <p:par>
                          <p:cTn id="247" fill="hold">
                            <p:stCondLst>
                              <p:cond delay="0"/>
                            </p:stCondLst>
                            <p:childTnLst>
                              <p:par>
                                <p:cTn id="248" presetID="10" presetClass="entr" presetSubtype="0" fill="hold" grpId="1" nodeType="clickEffect">
                                  <p:stCondLst>
                                    <p:cond delay="0"/>
                                  </p:stCondLst>
                                  <p:childTnLst>
                                    <p:set>
                                      <p:cBhvr>
                                        <p:cTn id="249" dur="1" fill="hold">
                                          <p:stCondLst>
                                            <p:cond delay="0"/>
                                          </p:stCondLst>
                                        </p:cTn>
                                        <p:tgtEl>
                                          <p:spTgt spid="444"/>
                                        </p:tgtEl>
                                        <p:attrNameLst>
                                          <p:attrName>style.visibility</p:attrName>
                                        </p:attrNameLst>
                                      </p:cBhvr>
                                      <p:to>
                                        <p:strVal val="visible"/>
                                      </p:to>
                                    </p:set>
                                    <p:animEffect transition="in" filter="fade">
                                      <p:cBhvr>
                                        <p:cTn id="250" dur="500"/>
                                        <p:tgtEl>
                                          <p:spTgt spid="444"/>
                                        </p:tgtEl>
                                      </p:cBhvr>
                                    </p:animEffect>
                                  </p:childTnLst>
                                </p:cTn>
                              </p:par>
                              <p:par>
                                <p:cTn id="251" presetID="1" presetClass="exit" presetSubtype="0" fill="hold" nodeType="withEffect">
                                  <p:stCondLst>
                                    <p:cond delay="0"/>
                                  </p:stCondLst>
                                  <p:childTnLst>
                                    <p:set>
                                      <p:cBhvr>
                                        <p:cTn id="252" dur="1" fill="hold">
                                          <p:stCondLst>
                                            <p:cond delay="0"/>
                                          </p:stCondLst>
                                        </p:cTn>
                                        <p:tgtEl>
                                          <p:spTgt spid="515"/>
                                        </p:tgtEl>
                                        <p:attrNameLst>
                                          <p:attrName>style.visibility</p:attrName>
                                        </p:attrNameLst>
                                      </p:cBhvr>
                                      <p:to>
                                        <p:strVal val="hidden"/>
                                      </p:to>
                                    </p:set>
                                  </p:childTnLst>
                                </p:cTn>
                              </p:par>
                            </p:childTnLst>
                          </p:cTn>
                        </p:par>
                      </p:childTnLst>
                    </p:cTn>
                  </p:par>
                </p:childTnLst>
              </p:cTn>
              <p:nextCondLst>
                <p:cond evt="onClick" delay="0">
                  <p:tgtEl>
                    <p:spTgt spid="515"/>
                  </p:tgtEl>
                </p:cond>
              </p:nextCondLst>
            </p:seq>
            <p:seq concurrent="1" nextAc="seek">
              <p:cTn id="253" restart="whenNotActive" fill="hold" evtFilter="cancelBubble" nodeType="interactiveSeq">
                <p:stCondLst>
                  <p:cond evt="onClick" delay="0">
                    <p:tgtEl>
                      <p:spTgt spid="518"/>
                    </p:tgtEl>
                  </p:cond>
                </p:stCondLst>
                <p:endSync evt="end" delay="0">
                  <p:rtn val="all"/>
                </p:endSync>
                <p:childTnLst>
                  <p:par>
                    <p:cTn id="254" fill="hold">
                      <p:stCondLst>
                        <p:cond delay="0"/>
                      </p:stCondLst>
                      <p:childTnLst>
                        <p:par>
                          <p:cTn id="255" fill="hold">
                            <p:stCondLst>
                              <p:cond delay="0"/>
                            </p:stCondLst>
                            <p:childTnLst>
                              <p:par>
                                <p:cTn id="256" presetID="10" presetClass="entr" presetSubtype="0" fill="hold" grpId="1" nodeType="clickEffect">
                                  <p:stCondLst>
                                    <p:cond delay="0"/>
                                  </p:stCondLst>
                                  <p:childTnLst>
                                    <p:set>
                                      <p:cBhvr>
                                        <p:cTn id="257" dur="1" fill="hold">
                                          <p:stCondLst>
                                            <p:cond delay="0"/>
                                          </p:stCondLst>
                                        </p:cTn>
                                        <p:tgtEl>
                                          <p:spTgt spid="443"/>
                                        </p:tgtEl>
                                        <p:attrNameLst>
                                          <p:attrName>style.visibility</p:attrName>
                                        </p:attrNameLst>
                                      </p:cBhvr>
                                      <p:to>
                                        <p:strVal val="visible"/>
                                      </p:to>
                                    </p:set>
                                    <p:animEffect transition="in" filter="fade">
                                      <p:cBhvr>
                                        <p:cTn id="258" dur="500"/>
                                        <p:tgtEl>
                                          <p:spTgt spid="443"/>
                                        </p:tgtEl>
                                      </p:cBhvr>
                                    </p:animEffect>
                                  </p:childTnLst>
                                </p:cTn>
                              </p:par>
                              <p:par>
                                <p:cTn id="259" presetID="1" presetClass="exit" presetSubtype="0" fill="hold" nodeType="withEffect">
                                  <p:stCondLst>
                                    <p:cond delay="0"/>
                                  </p:stCondLst>
                                  <p:childTnLst>
                                    <p:set>
                                      <p:cBhvr>
                                        <p:cTn id="260" dur="1" fill="hold">
                                          <p:stCondLst>
                                            <p:cond delay="0"/>
                                          </p:stCondLst>
                                        </p:cTn>
                                        <p:tgtEl>
                                          <p:spTgt spid="518"/>
                                        </p:tgtEl>
                                        <p:attrNameLst>
                                          <p:attrName>style.visibility</p:attrName>
                                        </p:attrNameLst>
                                      </p:cBhvr>
                                      <p:to>
                                        <p:strVal val="hidden"/>
                                      </p:to>
                                    </p:set>
                                  </p:childTnLst>
                                </p:cTn>
                              </p:par>
                            </p:childTnLst>
                          </p:cTn>
                        </p:par>
                      </p:childTnLst>
                    </p:cTn>
                  </p:par>
                </p:childTnLst>
              </p:cTn>
              <p:nextCondLst>
                <p:cond evt="onClick" delay="0">
                  <p:tgtEl>
                    <p:spTgt spid="518"/>
                  </p:tgtEl>
                </p:cond>
              </p:nextCondLst>
            </p:seq>
            <p:seq concurrent="1" nextAc="seek">
              <p:cTn id="261" restart="whenNotActive" fill="hold" evtFilter="cancelBubble" nodeType="interactiveSeq">
                <p:stCondLst>
                  <p:cond evt="onClick" delay="0">
                    <p:tgtEl>
                      <p:spTgt spid="521"/>
                    </p:tgtEl>
                  </p:cond>
                </p:stCondLst>
                <p:endSync evt="end" delay="0">
                  <p:rtn val="all"/>
                </p:endSync>
                <p:childTnLst>
                  <p:par>
                    <p:cTn id="262" fill="hold">
                      <p:stCondLst>
                        <p:cond delay="0"/>
                      </p:stCondLst>
                      <p:childTnLst>
                        <p:par>
                          <p:cTn id="263" fill="hold">
                            <p:stCondLst>
                              <p:cond delay="0"/>
                            </p:stCondLst>
                            <p:childTnLst>
                              <p:par>
                                <p:cTn id="264" presetID="10" presetClass="entr" presetSubtype="0" fill="hold" grpId="1" nodeType="clickEffect">
                                  <p:stCondLst>
                                    <p:cond delay="0"/>
                                  </p:stCondLst>
                                  <p:childTnLst>
                                    <p:set>
                                      <p:cBhvr>
                                        <p:cTn id="265" dur="1" fill="hold">
                                          <p:stCondLst>
                                            <p:cond delay="0"/>
                                          </p:stCondLst>
                                        </p:cTn>
                                        <p:tgtEl>
                                          <p:spTgt spid="442"/>
                                        </p:tgtEl>
                                        <p:attrNameLst>
                                          <p:attrName>style.visibility</p:attrName>
                                        </p:attrNameLst>
                                      </p:cBhvr>
                                      <p:to>
                                        <p:strVal val="visible"/>
                                      </p:to>
                                    </p:set>
                                    <p:animEffect transition="in" filter="fade">
                                      <p:cBhvr>
                                        <p:cTn id="266" dur="500"/>
                                        <p:tgtEl>
                                          <p:spTgt spid="442"/>
                                        </p:tgtEl>
                                      </p:cBhvr>
                                    </p:animEffect>
                                  </p:childTnLst>
                                </p:cTn>
                              </p:par>
                              <p:par>
                                <p:cTn id="267" presetID="1" presetClass="exit" presetSubtype="0" fill="hold" nodeType="withEffect">
                                  <p:stCondLst>
                                    <p:cond delay="0"/>
                                  </p:stCondLst>
                                  <p:childTnLst>
                                    <p:set>
                                      <p:cBhvr>
                                        <p:cTn id="268" dur="1" fill="hold">
                                          <p:stCondLst>
                                            <p:cond delay="0"/>
                                          </p:stCondLst>
                                        </p:cTn>
                                        <p:tgtEl>
                                          <p:spTgt spid="521"/>
                                        </p:tgtEl>
                                        <p:attrNameLst>
                                          <p:attrName>style.visibility</p:attrName>
                                        </p:attrNameLst>
                                      </p:cBhvr>
                                      <p:to>
                                        <p:strVal val="hidden"/>
                                      </p:to>
                                    </p:set>
                                  </p:childTnLst>
                                </p:cTn>
                              </p:par>
                            </p:childTnLst>
                          </p:cTn>
                        </p:par>
                      </p:childTnLst>
                    </p:cTn>
                  </p:par>
                </p:childTnLst>
              </p:cTn>
              <p:nextCondLst>
                <p:cond evt="onClick" delay="0">
                  <p:tgtEl>
                    <p:spTgt spid="521"/>
                  </p:tgtEl>
                </p:cond>
              </p:nextCondLst>
            </p:seq>
            <p:seq concurrent="1" nextAc="seek">
              <p:cTn id="269" restart="whenNotActive" fill="hold" evtFilter="cancelBubble" nodeType="interactiveSeq">
                <p:stCondLst>
                  <p:cond evt="onClick" delay="0">
                    <p:tgtEl>
                      <p:spTgt spid="524"/>
                    </p:tgtEl>
                  </p:cond>
                </p:stCondLst>
                <p:endSync evt="end" delay="0">
                  <p:rtn val="all"/>
                </p:endSync>
                <p:childTnLst>
                  <p:par>
                    <p:cTn id="270" fill="hold">
                      <p:stCondLst>
                        <p:cond delay="0"/>
                      </p:stCondLst>
                      <p:childTnLst>
                        <p:par>
                          <p:cTn id="271" fill="hold">
                            <p:stCondLst>
                              <p:cond delay="0"/>
                            </p:stCondLst>
                            <p:childTnLst>
                              <p:par>
                                <p:cTn id="272" presetID="10" presetClass="entr" presetSubtype="0" fill="hold" grpId="1" nodeType="clickEffect">
                                  <p:stCondLst>
                                    <p:cond delay="0"/>
                                  </p:stCondLst>
                                  <p:childTnLst>
                                    <p:set>
                                      <p:cBhvr>
                                        <p:cTn id="273" dur="1" fill="hold">
                                          <p:stCondLst>
                                            <p:cond delay="0"/>
                                          </p:stCondLst>
                                        </p:cTn>
                                        <p:tgtEl>
                                          <p:spTgt spid="441"/>
                                        </p:tgtEl>
                                        <p:attrNameLst>
                                          <p:attrName>style.visibility</p:attrName>
                                        </p:attrNameLst>
                                      </p:cBhvr>
                                      <p:to>
                                        <p:strVal val="visible"/>
                                      </p:to>
                                    </p:set>
                                    <p:animEffect transition="in" filter="fade">
                                      <p:cBhvr>
                                        <p:cTn id="274" dur="500"/>
                                        <p:tgtEl>
                                          <p:spTgt spid="441"/>
                                        </p:tgtEl>
                                      </p:cBhvr>
                                    </p:animEffect>
                                  </p:childTnLst>
                                </p:cTn>
                              </p:par>
                              <p:par>
                                <p:cTn id="275" presetID="1" presetClass="exit" presetSubtype="0" fill="hold" nodeType="withEffect">
                                  <p:stCondLst>
                                    <p:cond delay="0"/>
                                  </p:stCondLst>
                                  <p:childTnLst>
                                    <p:set>
                                      <p:cBhvr>
                                        <p:cTn id="276" dur="1" fill="hold">
                                          <p:stCondLst>
                                            <p:cond delay="0"/>
                                          </p:stCondLst>
                                        </p:cTn>
                                        <p:tgtEl>
                                          <p:spTgt spid="524"/>
                                        </p:tgtEl>
                                        <p:attrNameLst>
                                          <p:attrName>style.visibility</p:attrName>
                                        </p:attrNameLst>
                                      </p:cBhvr>
                                      <p:to>
                                        <p:strVal val="hidden"/>
                                      </p:to>
                                    </p:set>
                                  </p:childTnLst>
                                </p:cTn>
                              </p:par>
                            </p:childTnLst>
                          </p:cTn>
                        </p:par>
                      </p:childTnLst>
                    </p:cTn>
                  </p:par>
                </p:childTnLst>
              </p:cTn>
              <p:nextCondLst>
                <p:cond evt="onClick" delay="0">
                  <p:tgtEl>
                    <p:spTgt spid="524"/>
                  </p:tgtEl>
                </p:cond>
              </p:nextCondLst>
            </p:seq>
            <p:seq concurrent="1" nextAc="seek">
              <p:cTn id="277" restart="whenNotActive" fill="hold" evtFilter="cancelBubble" nodeType="interactiveSeq">
                <p:stCondLst>
                  <p:cond evt="onClick" delay="0">
                    <p:tgtEl>
                      <p:spTgt spid="527"/>
                    </p:tgtEl>
                  </p:cond>
                </p:stCondLst>
                <p:endSync evt="end" delay="0">
                  <p:rtn val="all"/>
                </p:endSync>
                <p:childTnLst>
                  <p:par>
                    <p:cTn id="278" fill="hold">
                      <p:stCondLst>
                        <p:cond delay="0"/>
                      </p:stCondLst>
                      <p:childTnLst>
                        <p:par>
                          <p:cTn id="279" fill="hold">
                            <p:stCondLst>
                              <p:cond delay="0"/>
                            </p:stCondLst>
                            <p:childTnLst>
                              <p:par>
                                <p:cTn id="280" presetID="10" presetClass="entr" presetSubtype="0" fill="hold" grpId="1" nodeType="clickEffect">
                                  <p:stCondLst>
                                    <p:cond delay="0"/>
                                  </p:stCondLst>
                                  <p:childTnLst>
                                    <p:set>
                                      <p:cBhvr>
                                        <p:cTn id="281" dur="1" fill="hold">
                                          <p:stCondLst>
                                            <p:cond delay="0"/>
                                          </p:stCondLst>
                                        </p:cTn>
                                        <p:tgtEl>
                                          <p:spTgt spid="440"/>
                                        </p:tgtEl>
                                        <p:attrNameLst>
                                          <p:attrName>style.visibility</p:attrName>
                                        </p:attrNameLst>
                                      </p:cBhvr>
                                      <p:to>
                                        <p:strVal val="visible"/>
                                      </p:to>
                                    </p:set>
                                    <p:animEffect transition="in" filter="fade">
                                      <p:cBhvr>
                                        <p:cTn id="282" dur="500"/>
                                        <p:tgtEl>
                                          <p:spTgt spid="440"/>
                                        </p:tgtEl>
                                      </p:cBhvr>
                                    </p:animEffect>
                                  </p:childTnLst>
                                </p:cTn>
                              </p:par>
                              <p:par>
                                <p:cTn id="283" presetID="1" presetClass="exit" presetSubtype="0" fill="hold" nodeType="withEffect">
                                  <p:stCondLst>
                                    <p:cond delay="0"/>
                                  </p:stCondLst>
                                  <p:childTnLst>
                                    <p:set>
                                      <p:cBhvr>
                                        <p:cTn id="284" dur="1" fill="hold">
                                          <p:stCondLst>
                                            <p:cond delay="0"/>
                                          </p:stCondLst>
                                        </p:cTn>
                                        <p:tgtEl>
                                          <p:spTgt spid="527"/>
                                        </p:tgtEl>
                                        <p:attrNameLst>
                                          <p:attrName>style.visibility</p:attrName>
                                        </p:attrNameLst>
                                      </p:cBhvr>
                                      <p:to>
                                        <p:strVal val="hidden"/>
                                      </p:to>
                                    </p:set>
                                  </p:childTnLst>
                                </p:cTn>
                              </p:par>
                            </p:childTnLst>
                          </p:cTn>
                        </p:par>
                      </p:childTnLst>
                    </p:cTn>
                  </p:par>
                </p:childTnLst>
              </p:cTn>
              <p:nextCondLst>
                <p:cond evt="onClick" delay="0">
                  <p:tgtEl>
                    <p:spTgt spid="527"/>
                  </p:tgtEl>
                </p:cond>
              </p:nextCondLst>
            </p:seq>
            <p:seq concurrent="1" nextAc="seek">
              <p:cTn id="285" restart="whenNotActive" fill="hold" evtFilter="cancelBubble" nodeType="interactiveSeq">
                <p:stCondLst>
                  <p:cond evt="onClick" delay="0">
                    <p:tgtEl>
                      <p:spTgt spid="530"/>
                    </p:tgtEl>
                  </p:cond>
                </p:stCondLst>
                <p:endSync evt="end" delay="0">
                  <p:rtn val="all"/>
                </p:endSync>
                <p:childTnLst>
                  <p:par>
                    <p:cTn id="286" fill="hold">
                      <p:stCondLst>
                        <p:cond delay="0"/>
                      </p:stCondLst>
                      <p:childTnLst>
                        <p:par>
                          <p:cTn id="287" fill="hold">
                            <p:stCondLst>
                              <p:cond delay="0"/>
                            </p:stCondLst>
                            <p:childTnLst>
                              <p:par>
                                <p:cTn id="288" presetID="10" presetClass="entr" presetSubtype="0" fill="hold" grpId="1" nodeType="clickEffect">
                                  <p:stCondLst>
                                    <p:cond delay="0"/>
                                  </p:stCondLst>
                                  <p:childTnLst>
                                    <p:set>
                                      <p:cBhvr>
                                        <p:cTn id="289" dur="1" fill="hold">
                                          <p:stCondLst>
                                            <p:cond delay="0"/>
                                          </p:stCondLst>
                                        </p:cTn>
                                        <p:tgtEl>
                                          <p:spTgt spid="439"/>
                                        </p:tgtEl>
                                        <p:attrNameLst>
                                          <p:attrName>style.visibility</p:attrName>
                                        </p:attrNameLst>
                                      </p:cBhvr>
                                      <p:to>
                                        <p:strVal val="visible"/>
                                      </p:to>
                                    </p:set>
                                    <p:animEffect transition="in" filter="fade">
                                      <p:cBhvr>
                                        <p:cTn id="290" dur="500"/>
                                        <p:tgtEl>
                                          <p:spTgt spid="439"/>
                                        </p:tgtEl>
                                      </p:cBhvr>
                                    </p:animEffect>
                                  </p:childTnLst>
                                </p:cTn>
                              </p:par>
                              <p:par>
                                <p:cTn id="291" presetID="1" presetClass="exit" presetSubtype="0" fill="hold" nodeType="withEffect">
                                  <p:stCondLst>
                                    <p:cond delay="0"/>
                                  </p:stCondLst>
                                  <p:childTnLst>
                                    <p:set>
                                      <p:cBhvr>
                                        <p:cTn id="292" dur="1" fill="hold">
                                          <p:stCondLst>
                                            <p:cond delay="0"/>
                                          </p:stCondLst>
                                        </p:cTn>
                                        <p:tgtEl>
                                          <p:spTgt spid="530"/>
                                        </p:tgtEl>
                                        <p:attrNameLst>
                                          <p:attrName>style.visibility</p:attrName>
                                        </p:attrNameLst>
                                      </p:cBhvr>
                                      <p:to>
                                        <p:strVal val="hidden"/>
                                      </p:to>
                                    </p:set>
                                  </p:childTnLst>
                                </p:cTn>
                              </p:par>
                            </p:childTnLst>
                          </p:cTn>
                        </p:par>
                      </p:childTnLst>
                    </p:cTn>
                  </p:par>
                </p:childTnLst>
              </p:cTn>
              <p:nextCondLst>
                <p:cond evt="onClick" delay="0">
                  <p:tgtEl>
                    <p:spTgt spid="530"/>
                  </p:tgtEl>
                </p:cond>
              </p:nextCondLst>
            </p:seq>
            <p:seq concurrent="1" nextAc="seek">
              <p:cTn id="293" restart="whenNotActive" fill="hold" evtFilter="cancelBubble" nodeType="interactiveSeq">
                <p:stCondLst>
                  <p:cond evt="onClick" delay="0">
                    <p:tgtEl>
                      <p:spTgt spid="533"/>
                    </p:tgtEl>
                  </p:cond>
                </p:stCondLst>
                <p:endSync evt="end" delay="0">
                  <p:rtn val="all"/>
                </p:endSync>
                <p:childTnLst>
                  <p:par>
                    <p:cTn id="294" fill="hold">
                      <p:stCondLst>
                        <p:cond delay="0"/>
                      </p:stCondLst>
                      <p:childTnLst>
                        <p:par>
                          <p:cTn id="295" fill="hold">
                            <p:stCondLst>
                              <p:cond delay="0"/>
                            </p:stCondLst>
                            <p:childTnLst>
                              <p:par>
                                <p:cTn id="296" presetID="10" presetClass="entr" presetSubtype="0" fill="hold" grpId="1" nodeType="clickEffect">
                                  <p:stCondLst>
                                    <p:cond delay="0"/>
                                  </p:stCondLst>
                                  <p:childTnLst>
                                    <p:set>
                                      <p:cBhvr>
                                        <p:cTn id="297" dur="1" fill="hold">
                                          <p:stCondLst>
                                            <p:cond delay="0"/>
                                          </p:stCondLst>
                                        </p:cTn>
                                        <p:tgtEl>
                                          <p:spTgt spid="438"/>
                                        </p:tgtEl>
                                        <p:attrNameLst>
                                          <p:attrName>style.visibility</p:attrName>
                                        </p:attrNameLst>
                                      </p:cBhvr>
                                      <p:to>
                                        <p:strVal val="visible"/>
                                      </p:to>
                                    </p:set>
                                    <p:animEffect transition="in" filter="fade">
                                      <p:cBhvr>
                                        <p:cTn id="298" dur="500"/>
                                        <p:tgtEl>
                                          <p:spTgt spid="438"/>
                                        </p:tgtEl>
                                      </p:cBhvr>
                                    </p:animEffect>
                                  </p:childTnLst>
                                </p:cTn>
                              </p:par>
                              <p:par>
                                <p:cTn id="299" presetID="1" presetClass="exit" presetSubtype="0" fill="hold" nodeType="withEffect">
                                  <p:stCondLst>
                                    <p:cond delay="0"/>
                                  </p:stCondLst>
                                  <p:childTnLst>
                                    <p:set>
                                      <p:cBhvr>
                                        <p:cTn id="300" dur="1" fill="hold">
                                          <p:stCondLst>
                                            <p:cond delay="0"/>
                                          </p:stCondLst>
                                        </p:cTn>
                                        <p:tgtEl>
                                          <p:spTgt spid="533"/>
                                        </p:tgtEl>
                                        <p:attrNameLst>
                                          <p:attrName>style.visibility</p:attrName>
                                        </p:attrNameLst>
                                      </p:cBhvr>
                                      <p:to>
                                        <p:strVal val="hidden"/>
                                      </p:to>
                                    </p:set>
                                  </p:childTnLst>
                                </p:cTn>
                              </p:par>
                            </p:childTnLst>
                          </p:cTn>
                        </p:par>
                      </p:childTnLst>
                    </p:cTn>
                  </p:par>
                </p:childTnLst>
              </p:cTn>
              <p:nextCondLst>
                <p:cond evt="onClick" delay="0">
                  <p:tgtEl>
                    <p:spTgt spid="533"/>
                  </p:tgtEl>
                </p:cond>
              </p:nextCondLst>
            </p:seq>
            <p:seq concurrent="1" nextAc="seek">
              <p:cTn id="301" restart="whenNotActive" fill="hold" evtFilter="cancelBubble" nodeType="interactiveSeq">
                <p:stCondLst>
                  <p:cond evt="onClick" delay="0">
                    <p:tgtEl>
                      <p:spTgt spid="536"/>
                    </p:tgtEl>
                  </p:cond>
                </p:stCondLst>
                <p:endSync evt="end" delay="0">
                  <p:rtn val="all"/>
                </p:endSync>
                <p:childTnLst>
                  <p:par>
                    <p:cTn id="302" fill="hold">
                      <p:stCondLst>
                        <p:cond delay="0"/>
                      </p:stCondLst>
                      <p:childTnLst>
                        <p:par>
                          <p:cTn id="303" fill="hold">
                            <p:stCondLst>
                              <p:cond delay="0"/>
                            </p:stCondLst>
                            <p:childTnLst>
                              <p:par>
                                <p:cTn id="304" presetID="10" presetClass="entr" presetSubtype="0" fill="hold" grpId="1" nodeType="clickEffect">
                                  <p:stCondLst>
                                    <p:cond delay="0"/>
                                  </p:stCondLst>
                                  <p:childTnLst>
                                    <p:set>
                                      <p:cBhvr>
                                        <p:cTn id="305" dur="1" fill="hold">
                                          <p:stCondLst>
                                            <p:cond delay="0"/>
                                          </p:stCondLst>
                                        </p:cTn>
                                        <p:tgtEl>
                                          <p:spTgt spid="437"/>
                                        </p:tgtEl>
                                        <p:attrNameLst>
                                          <p:attrName>style.visibility</p:attrName>
                                        </p:attrNameLst>
                                      </p:cBhvr>
                                      <p:to>
                                        <p:strVal val="visible"/>
                                      </p:to>
                                    </p:set>
                                    <p:animEffect transition="in" filter="fade">
                                      <p:cBhvr>
                                        <p:cTn id="306" dur="500"/>
                                        <p:tgtEl>
                                          <p:spTgt spid="437"/>
                                        </p:tgtEl>
                                      </p:cBhvr>
                                    </p:animEffect>
                                  </p:childTnLst>
                                </p:cTn>
                              </p:par>
                              <p:par>
                                <p:cTn id="307" presetID="1" presetClass="exit" presetSubtype="0" fill="hold" nodeType="withEffect">
                                  <p:stCondLst>
                                    <p:cond delay="0"/>
                                  </p:stCondLst>
                                  <p:childTnLst>
                                    <p:set>
                                      <p:cBhvr>
                                        <p:cTn id="308" dur="1" fill="hold">
                                          <p:stCondLst>
                                            <p:cond delay="0"/>
                                          </p:stCondLst>
                                        </p:cTn>
                                        <p:tgtEl>
                                          <p:spTgt spid="536"/>
                                        </p:tgtEl>
                                        <p:attrNameLst>
                                          <p:attrName>style.visibility</p:attrName>
                                        </p:attrNameLst>
                                      </p:cBhvr>
                                      <p:to>
                                        <p:strVal val="hidden"/>
                                      </p:to>
                                    </p:set>
                                  </p:childTnLst>
                                </p:cTn>
                              </p:par>
                            </p:childTnLst>
                          </p:cTn>
                        </p:par>
                      </p:childTnLst>
                    </p:cTn>
                  </p:par>
                </p:childTnLst>
              </p:cTn>
              <p:nextCondLst>
                <p:cond evt="onClick" delay="0">
                  <p:tgtEl>
                    <p:spTgt spid="536"/>
                  </p:tgtEl>
                </p:cond>
              </p:nextCondLst>
            </p:seq>
            <p:seq concurrent="1" nextAc="seek">
              <p:cTn id="309" restart="whenNotActive" fill="hold" evtFilter="cancelBubble" nodeType="interactiveSeq">
                <p:stCondLst>
                  <p:cond evt="onClick" delay="0">
                    <p:tgtEl>
                      <p:spTgt spid="539"/>
                    </p:tgtEl>
                  </p:cond>
                </p:stCondLst>
                <p:endSync evt="end" delay="0">
                  <p:rtn val="all"/>
                </p:endSync>
                <p:childTnLst>
                  <p:par>
                    <p:cTn id="310" fill="hold">
                      <p:stCondLst>
                        <p:cond delay="0"/>
                      </p:stCondLst>
                      <p:childTnLst>
                        <p:par>
                          <p:cTn id="311" fill="hold">
                            <p:stCondLst>
                              <p:cond delay="0"/>
                            </p:stCondLst>
                            <p:childTnLst>
                              <p:par>
                                <p:cTn id="312" presetID="10" presetClass="entr" presetSubtype="0" fill="hold" grpId="1" nodeType="clickEffect">
                                  <p:stCondLst>
                                    <p:cond delay="0"/>
                                  </p:stCondLst>
                                  <p:childTnLst>
                                    <p:set>
                                      <p:cBhvr>
                                        <p:cTn id="313" dur="1" fill="hold">
                                          <p:stCondLst>
                                            <p:cond delay="0"/>
                                          </p:stCondLst>
                                        </p:cTn>
                                        <p:tgtEl>
                                          <p:spTgt spid="436"/>
                                        </p:tgtEl>
                                        <p:attrNameLst>
                                          <p:attrName>style.visibility</p:attrName>
                                        </p:attrNameLst>
                                      </p:cBhvr>
                                      <p:to>
                                        <p:strVal val="visible"/>
                                      </p:to>
                                    </p:set>
                                    <p:animEffect transition="in" filter="fade">
                                      <p:cBhvr>
                                        <p:cTn id="314" dur="500"/>
                                        <p:tgtEl>
                                          <p:spTgt spid="436"/>
                                        </p:tgtEl>
                                      </p:cBhvr>
                                    </p:animEffect>
                                  </p:childTnLst>
                                </p:cTn>
                              </p:par>
                              <p:par>
                                <p:cTn id="315" presetID="1" presetClass="exit" presetSubtype="0" fill="hold" nodeType="withEffect">
                                  <p:stCondLst>
                                    <p:cond delay="0"/>
                                  </p:stCondLst>
                                  <p:childTnLst>
                                    <p:set>
                                      <p:cBhvr>
                                        <p:cTn id="316" dur="1" fill="hold">
                                          <p:stCondLst>
                                            <p:cond delay="0"/>
                                          </p:stCondLst>
                                        </p:cTn>
                                        <p:tgtEl>
                                          <p:spTgt spid="539"/>
                                        </p:tgtEl>
                                        <p:attrNameLst>
                                          <p:attrName>style.visibility</p:attrName>
                                        </p:attrNameLst>
                                      </p:cBhvr>
                                      <p:to>
                                        <p:strVal val="hidden"/>
                                      </p:to>
                                    </p:set>
                                  </p:childTnLst>
                                </p:cTn>
                              </p:par>
                            </p:childTnLst>
                          </p:cTn>
                        </p:par>
                      </p:childTnLst>
                    </p:cTn>
                  </p:par>
                </p:childTnLst>
              </p:cTn>
              <p:nextCondLst>
                <p:cond evt="onClick" delay="0">
                  <p:tgtEl>
                    <p:spTgt spid="539"/>
                  </p:tgtEl>
                </p:cond>
              </p:nextCondLst>
            </p:seq>
            <p:seq concurrent="1" nextAc="seek">
              <p:cTn id="317" restart="whenNotActive" fill="hold" evtFilter="cancelBubble" nodeType="interactiveSeq">
                <p:stCondLst>
                  <p:cond evt="onClick" delay="0">
                    <p:tgtEl>
                      <p:spTgt spid="542"/>
                    </p:tgtEl>
                  </p:cond>
                </p:stCondLst>
                <p:endSync evt="end" delay="0">
                  <p:rtn val="all"/>
                </p:endSync>
                <p:childTnLst>
                  <p:par>
                    <p:cTn id="318" fill="hold">
                      <p:stCondLst>
                        <p:cond delay="0"/>
                      </p:stCondLst>
                      <p:childTnLst>
                        <p:par>
                          <p:cTn id="319" fill="hold">
                            <p:stCondLst>
                              <p:cond delay="0"/>
                            </p:stCondLst>
                            <p:childTnLst>
                              <p:par>
                                <p:cTn id="320" presetID="10" presetClass="entr" presetSubtype="0" fill="hold" grpId="1" nodeType="clickEffect">
                                  <p:stCondLst>
                                    <p:cond delay="0"/>
                                  </p:stCondLst>
                                  <p:childTnLst>
                                    <p:set>
                                      <p:cBhvr>
                                        <p:cTn id="321" dur="1" fill="hold">
                                          <p:stCondLst>
                                            <p:cond delay="0"/>
                                          </p:stCondLst>
                                        </p:cTn>
                                        <p:tgtEl>
                                          <p:spTgt spid="435"/>
                                        </p:tgtEl>
                                        <p:attrNameLst>
                                          <p:attrName>style.visibility</p:attrName>
                                        </p:attrNameLst>
                                      </p:cBhvr>
                                      <p:to>
                                        <p:strVal val="visible"/>
                                      </p:to>
                                    </p:set>
                                    <p:animEffect transition="in" filter="fade">
                                      <p:cBhvr>
                                        <p:cTn id="322" dur="500"/>
                                        <p:tgtEl>
                                          <p:spTgt spid="435"/>
                                        </p:tgtEl>
                                      </p:cBhvr>
                                    </p:animEffect>
                                  </p:childTnLst>
                                </p:cTn>
                              </p:par>
                              <p:par>
                                <p:cTn id="323" presetID="1" presetClass="exit" presetSubtype="0" fill="hold" nodeType="withEffect">
                                  <p:stCondLst>
                                    <p:cond delay="0"/>
                                  </p:stCondLst>
                                  <p:childTnLst>
                                    <p:set>
                                      <p:cBhvr>
                                        <p:cTn id="324" dur="1" fill="hold">
                                          <p:stCondLst>
                                            <p:cond delay="0"/>
                                          </p:stCondLst>
                                        </p:cTn>
                                        <p:tgtEl>
                                          <p:spTgt spid="542"/>
                                        </p:tgtEl>
                                        <p:attrNameLst>
                                          <p:attrName>style.visibility</p:attrName>
                                        </p:attrNameLst>
                                      </p:cBhvr>
                                      <p:to>
                                        <p:strVal val="hidden"/>
                                      </p:to>
                                    </p:set>
                                  </p:childTnLst>
                                </p:cTn>
                              </p:par>
                            </p:childTnLst>
                          </p:cTn>
                        </p:par>
                      </p:childTnLst>
                    </p:cTn>
                  </p:par>
                </p:childTnLst>
              </p:cTn>
              <p:nextCondLst>
                <p:cond evt="onClick" delay="0">
                  <p:tgtEl>
                    <p:spTgt spid="542"/>
                  </p:tgtEl>
                </p:cond>
              </p:nextCondLst>
            </p:seq>
            <p:seq concurrent="1" nextAc="seek">
              <p:cTn id="325" restart="whenNotActive" fill="hold" evtFilter="cancelBubble" nodeType="interactiveSeq">
                <p:stCondLst>
                  <p:cond evt="onClick" delay="0">
                    <p:tgtEl>
                      <p:spTgt spid="545"/>
                    </p:tgtEl>
                  </p:cond>
                </p:stCondLst>
                <p:endSync evt="end" delay="0">
                  <p:rtn val="all"/>
                </p:endSync>
                <p:childTnLst>
                  <p:par>
                    <p:cTn id="326" fill="hold">
                      <p:stCondLst>
                        <p:cond delay="0"/>
                      </p:stCondLst>
                      <p:childTnLst>
                        <p:par>
                          <p:cTn id="327" fill="hold">
                            <p:stCondLst>
                              <p:cond delay="0"/>
                            </p:stCondLst>
                            <p:childTnLst>
                              <p:par>
                                <p:cTn id="328" presetID="10" presetClass="entr" presetSubtype="0" fill="hold" grpId="1" nodeType="clickEffect">
                                  <p:stCondLst>
                                    <p:cond delay="0"/>
                                  </p:stCondLst>
                                  <p:childTnLst>
                                    <p:set>
                                      <p:cBhvr>
                                        <p:cTn id="329" dur="1" fill="hold">
                                          <p:stCondLst>
                                            <p:cond delay="0"/>
                                          </p:stCondLst>
                                        </p:cTn>
                                        <p:tgtEl>
                                          <p:spTgt spid="434"/>
                                        </p:tgtEl>
                                        <p:attrNameLst>
                                          <p:attrName>style.visibility</p:attrName>
                                        </p:attrNameLst>
                                      </p:cBhvr>
                                      <p:to>
                                        <p:strVal val="visible"/>
                                      </p:to>
                                    </p:set>
                                    <p:animEffect transition="in" filter="fade">
                                      <p:cBhvr>
                                        <p:cTn id="330" dur="500"/>
                                        <p:tgtEl>
                                          <p:spTgt spid="434"/>
                                        </p:tgtEl>
                                      </p:cBhvr>
                                    </p:animEffect>
                                  </p:childTnLst>
                                </p:cTn>
                              </p:par>
                              <p:par>
                                <p:cTn id="331" presetID="1" presetClass="exit" presetSubtype="0" fill="hold" nodeType="withEffect">
                                  <p:stCondLst>
                                    <p:cond delay="0"/>
                                  </p:stCondLst>
                                  <p:childTnLst>
                                    <p:set>
                                      <p:cBhvr>
                                        <p:cTn id="332" dur="1" fill="hold">
                                          <p:stCondLst>
                                            <p:cond delay="0"/>
                                          </p:stCondLst>
                                        </p:cTn>
                                        <p:tgtEl>
                                          <p:spTgt spid="545"/>
                                        </p:tgtEl>
                                        <p:attrNameLst>
                                          <p:attrName>style.visibility</p:attrName>
                                        </p:attrNameLst>
                                      </p:cBhvr>
                                      <p:to>
                                        <p:strVal val="hidden"/>
                                      </p:to>
                                    </p:set>
                                  </p:childTnLst>
                                </p:cTn>
                              </p:par>
                            </p:childTnLst>
                          </p:cTn>
                        </p:par>
                      </p:childTnLst>
                    </p:cTn>
                  </p:par>
                </p:childTnLst>
              </p:cTn>
              <p:nextCondLst>
                <p:cond evt="onClick" delay="0">
                  <p:tgtEl>
                    <p:spTgt spid="545"/>
                  </p:tgtEl>
                </p:cond>
              </p:nextCondLst>
            </p:seq>
            <p:seq concurrent="1" nextAc="seek">
              <p:cTn id="333" restart="whenNotActive" fill="hold" evtFilter="cancelBubble" nodeType="interactiveSeq">
                <p:stCondLst>
                  <p:cond evt="onClick" delay="0">
                    <p:tgtEl>
                      <p:spTgt spid="548"/>
                    </p:tgtEl>
                  </p:cond>
                </p:stCondLst>
                <p:endSync evt="end" delay="0">
                  <p:rtn val="all"/>
                </p:endSync>
                <p:childTnLst>
                  <p:par>
                    <p:cTn id="334" fill="hold">
                      <p:stCondLst>
                        <p:cond delay="0"/>
                      </p:stCondLst>
                      <p:childTnLst>
                        <p:par>
                          <p:cTn id="335" fill="hold">
                            <p:stCondLst>
                              <p:cond delay="0"/>
                            </p:stCondLst>
                            <p:childTnLst>
                              <p:par>
                                <p:cTn id="336" presetID="10" presetClass="entr" presetSubtype="0" fill="hold" grpId="1" nodeType="clickEffect">
                                  <p:stCondLst>
                                    <p:cond delay="0"/>
                                  </p:stCondLst>
                                  <p:childTnLst>
                                    <p:set>
                                      <p:cBhvr>
                                        <p:cTn id="337" dur="1" fill="hold">
                                          <p:stCondLst>
                                            <p:cond delay="0"/>
                                          </p:stCondLst>
                                        </p:cTn>
                                        <p:tgtEl>
                                          <p:spTgt spid="433"/>
                                        </p:tgtEl>
                                        <p:attrNameLst>
                                          <p:attrName>style.visibility</p:attrName>
                                        </p:attrNameLst>
                                      </p:cBhvr>
                                      <p:to>
                                        <p:strVal val="visible"/>
                                      </p:to>
                                    </p:set>
                                    <p:animEffect transition="in" filter="fade">
                                      <p:cBhvr>
                                        <p:cTn id="338" dur="500"/>
                                        <p:tgtEl>
                                          <p:spTgt spid="433"/>
                                        </p:tgtEl>
                                      </p:cBhvr>
                                    </p:animEffect>
                                  </p:childTnLst>
                                </p:cTn>
                              </p:par>
                              <p:par>
                                <p:cTn id="339" presetID="1" presetClass="exit" presetSubtype="0" fill="hold" nodeType="withEffect">
                                  <p:stCondLst>
                                    <p:cond delay="0"/>
                                  </p:stCondLst>
                                  <p:childTnLst>
                                    <p:set>
                                      <p:cBhvr>
                                        <p:cTn id="340" dur="1" fill="hold">
                                          <p:stCondLst>
                                            <p:cond delay="0"/>
                                          </p:stCondLst>
                                        </p:cTn>
                                        <p:tgtEl>
                                          <p:spTgt spid="548"/>
                                        </p:tgtEl>
                                        <p:attrNameLst>
                                          <p:attrName>style.visibility</p:attrName>
                                        </p:attrNameLst>
                                      </p:cBhvr>
                                      <p:to>
                                        <p:strVal val="hidden"/>
                                      </p:to>
                                    </p:set>
                                  </p:childTnLst>
                                </p:cTn>
                              </p:par>
                            </p:childTnLst>
                          </p:cTn>
                        </p:par>
                      </p:childTnLst>
                    </p:cTn>
                  </p:par>
                </p:childTnLst>
              </p:cTn>
              <p:nextCondLst>
                <p:cond evt="onClick" delay="0">
                  <p:tgtEl>
                    <p:spTgt spid="548"/>
                  </p:tgtEl>
                </p:cond>
              </p:nextCondLst>
            </p:seq>
            <p:seq concurrent="1" nextAc="seek">
              <p:cTn id="341" restart="whenNotActive" fill="hold" evtFilter="cancelBubble" nodeType="interactiveSeq">
                <p:stCondLst>
                  <p:cond evt="onClick" delay="0">
                    <p:tgtEl>
                      <p:spTgt spid="551"/>
                    </p:tgtEl>
                  </p:cond>
                </p:stCondLst>
                <p:endSync evt="end" delay="0">
                  <p:rtn val="all"/>
                </p:endSync>
                <p:childTnLst>
                  <p:par>
                    <p:cTn id="342" fill="hold">
                      <p:stCondLst>
                        <p:cond delay="0"/>
                      </p:stCondLst>
                      <p:childTnLst>
                        <p:par>
                          <p:cTn id="343" fill="hold">
                            <p:stCondLst>
                              <p:cond delay="0"/>
                            </p:stCondLst>
                            <p:childTnLst>
                              <p:par>
                                <p:cTn id="344" presetID="10" presetClass="entr" presetSubtype="0" fill="hold" grpId="1" nodeType="clickEffect">
                                  <p:stCondLst>
                                    <p:cond delay="0"/>
                                  </p:stCondLst>
                                  <p:childTnLst>
                                    <p:set>
                                      <p:cBhvr>
                                        <p:cTn id="345" dur="1" fill="hold">
                                          <p:stCondLst>
                                            <p:cond delay="0"/>
                                          </p:stCondLst>
                                        </p:cTn>
                                        <p:tgtEl>
                                          <p:spTgt spid="432"/>
                                        </p:tgtEl>
                                        <p:attrNameLst>
                                          <p:attrName>style.visibility</p:attrName>
                                        </p:attrNameLst>
                                      </p:cBhvr>
                                      <p:to>
                                        <p:strVal val="visible"/>
                                      </p:to>
                                    </p:set>
                                    <p:animEffect transition="in" filter="fade">
                                      <p:cBhvr>
                                        <p:cTn id="346" dur="500"/>
                                        <p:tgtEl>
                                          <p:spTgt spid="432"/>
                                        </p:tgtEl>
                                      </p:cBhvr>
                                    </p:animEffect>
                                  </p:childTnLst>
                                </p:cTn>
                              </p:par>
                              <p:par>
                                <p:cTn id="347" presetID="1" presetClass="exit" presetSubtype="0" fill="hold" nodeType="withEffect">
                                  <p:stCondLst>
                                    <p:cond delay="0"/>
                                  </p:stCondLst>
                                  <p:childTnLst>
                                    <p:set>
                                      <p:cBhvr>
                                        <p:cTn id="348" dur="1" fill="hold">
                                          <p:stCondLst>
                                            <p:cond delay="0"/>
                                          </p:stCondLst>
                                        </p:cTn>
                                        <p:tgtEl>
                                          <p:spTgt spid="551"/>
                                        </p:tgtEl>
                                        <p:attrNameLst>
                                          <p:attrName>style.visibility</p:attrName>
                                        </p:attrNameLst>
                                      </p:cBhvr>
                                      <p:to>
                                        <p:strVal val="hidden"/>
                                      </p:to>
                                    </p:set>
                                  </p:childTnLst>
                                </p:cTn>
                              </p:par>
                            </p:childTnLst>
                          </p:cTn>
                        </p:par>
                      </p:childTnLst>
                    </p:cTn>
                  </p:par>
                </p:childTnLst>
              </p:cTn>
              <p:nextCondLst>
                <p:cond evt="onClick" delay="0">
                  <p:tgtEl>
                    <p:spTgt spid="551"/>
                  </p:tgtEl>
                </p:cond>
              </p:nextCondLst>
            </p:seq>
            <p:seq concurrent="1" nextAc="seek">
              <p:cTn id="349" restart="whenNotActive" fill="hold" evtFilter="cancelBubble" nodeType="interactiveSeq">
                <p:stCondLst>
                  <p:cond evt="onClick" delay="0">
                    <p:tgtEl>
                      <p:spTgt spid="572"/>
                    </p:tgtEl>
                  </p:cond>
                </p:stCondLst>
                <p:endSync evt="end" delay="0">
                  <p:rtn val="all"/>
                </p:endSync>
                <p:childTnLst>
                  <p:par>
                    <p:cTn id="350" fill="hold">
                      <p:stCondLst>
                        <p:cond delay="0"/>
                      </p:stCondLst>
                      <p:childTnLst>
                        <p:par>
                          <p:cTn id="351" fill="hold">
                            <p:stCondLst>
                              <p:cond delay="0"/>
                            </p:stCondLst>
                            <p:childTnLst>
                              <p:par>
                                <p:cTn id="352" presetID="1" presetClass="emph" presetSubtype="2" fill="hold" nodeType="clickEffect">
                                  <p:stCondLst>
                                    <p:cond delay="0"/>
                                  </p:stCondLst>
                                  <p:childTnLst>
                                    <p:animClr clrSpc="rgb" dir="cw">
                                      <p:cBhvr>
                                        <p:cTn id="353" dur="1000" fill="hold"/>
                                        <p:tgtEl>
                                          <p:spTgt spid="13"/>
                                        </p:tgtEl>
                                        <p:attrNameLst>
                                          <p:attrName>fillcolor</p:attrName>
                                        </p:attrNameLst>
                                      </p:cBhvr>
                                      <p:to>
                                        <a:srgbClr val="FEE599"/>
                                      </p:to>
                                    </p:animClr>
                                    <p:set>
                                      <p:cBhvr>
                                        <p:cTn id="354" dur="1000" fill="hold"/>
                                        <p:tgtEl>
                                          <p:spTgt spid="13"/>
                                        </p:tgtEl>
                                        <p:attrNameLst>
                                          <p:attrName>fill.type</p:attrName>
                                        </p:attrNameLst>
                                      </p:cBhvr>
                                      <p:to>
                                        <p:strVal val="solid"/>
                                      </p:to>
                                    </p:set>
                                    <p:set>
                                      <p:cBhvr>
                                        <p:cTn id="355" dur="1000" fill="hold"/>
                                        <p:tgtEl>
                                          <p:spTgt spid="13"/>
                                        </p:tgtEl>
                                        <p:attrNameLst>
                                          <p:attrName>fill.on</p:attrName>
                                        </p:attrNameLst>
                                      </p:cBhvr>
                                      <p:to>
                                        <p:strVal val="true"/>
                                      </p:to>
                                    </p:set>
                                  </p:childTnLst>
                                </p:cTn>
                              </p:par>
                              <p:par>
                                <p:cTn id="356" presetID="10" presetClass="exit" presetSubtype="0" fill="hold" grpId="2" nodeType="withEffect">
                                  <p:stCondLst>
                                    <p:cond delay="0"/>
                                  </p:stCondLst>
                                  <p:childTnLst>
                                    <p:animEffect transition="out" filter="fade">
                                      <p:cBhvr>
                                        <p:cTn id="357" dur="1000"/>
                                        <p:tgtEl>
                                          <p:spTgt spid="433"/>
                                        </p:tgtEl>
                                      </p:cBhvr>
                                    </p:animEffect>
                                    <p:set>
                                      <p:cBhvr>
                                        <p:cTn id="358" dur="1" fill="hold">
                                          <p:stCondLst>
                                            <p:cond delay="999"/>
                                          </p:stCondLst>
                                        </p:cTn>
                                        <p:tgtEl>
                                          <p:spTgt spid="433"/>
                                        </p:tgtEl>
                                        <p:attrNameLst>
                                          <p:attrName>style.visibility</p:attrName>
                                        </p:attrNameLst>
                                      </p:cBhvr>
                                      <p:to>
                                        <p:strVal val="hidden"/>
                                      </p:to>
                                    </p:set>
                                  </p:childTnLst>
                                </p:cTn>
                              </p:par>
                            </p:childTnLst>
                          </p:cTn>
                        </p:par>
                      </p:childTnLst>
                    </p:cTn>
                  </p:par>
                </p:childTnLst>
              </p:cTn>
              <p:nextCondLst>
                <p:cond evt="onClick" delay="0">
                  <p:tgtEl>
                    <p:spTgt spid="572"/>
                  </p:tgtEl>
                </p:cond>
              </p:nextCondLst>
            </p:seq>
            <p:seq concurrent="1" nextAc="seek">
              <p:cTn id="359" restart="whenNotActive" fill="hold" evtFilter="cancelBubble" nodeType="interactiveSeq">
                <p:stCondLst>
                  <p:cond evt="onClick" delay="0">
                    <p:tgtEl>
                      <p:spTgt spid="565"/>
                    </p:tgtEl>
                  </p:cond>
                </p:stCondLst>
                <p:endSync evt="end" delay="0">
                  <p:rtn val="all"/>
                </p:endSync>
                <p:childTnLst>
                  <p:par>
                    <p:cTn id="360" fill="hold">
                      <p:stCondLst>
                        <p:cond delay="0"/>
                      </p:stCondLst>
                      <p:childTnLst>
                        <p:par>
                          <p:cTn id="361" fill="hold">
                            <p:stCondLst>
                              <p:cond delay="0"/>
                            </p:stCondLst>
                            <p:childTnLst>
                              <p:par>
                                <p:cTn id="362" presetID="1" presetClass="emph" presetSubtype="2" fill="hold" nodeType="clickEffect">
                                  <p:stCondLst>
                                    <p:cond delay="0"/>
                                  </p:stCondLst>
                                  <p:childTnLst>
                                    <p:animClr clrSpc="rgb" dir="cw">
                                      <p:cBhvr>
                                        <p:cTn id="363" dur="1000" fill="hold"/>
                                        <p:tgtEl>
                                          <p:spTgt spid="28"/>
                                        </p:tgtEl>
                                        <p:attrNameLst>
                                          <p:attrName>fillcolor</p:attrName>
                                        </p:attrNameLst>
                                      </p:cBhvr>
                                      <p:to>
                                        <a:srgbClr val="FEE599"/>
                                      </p:to>
                                    </p:animClr>
                                    <p:set>
                                      <p:cBhvr>
                                        <p:cTn id="364" dur="1000" fill="hold"/>
                                        <p:tgtEl>
                                          <p:spTgt spid="28"/>
                                        </p:tgtEl>
                                        <p:attrNameLst>
                                          <p:attrName>fill.type</p:attrName>
                                        </p:attrNameLst>
                                      </p:cBhvr>
                                      <p:to>
                                        <p:strVal val="solid"/>
                                      </p:to>
                                    </p:set>
                                    <p:set>
                                      <p:cBhvr>
                                        <p:cTn id="365" dur="1000" fill="hold"/>
                                        <p:tgtEl>
                                          <p:spTgt spid="28"/>
                                        </p:tgtEl>
                                        <p:attrNameLst>
                                          <p:attrName>fill.on</p:attrName>
                                        </p:attrNameLst>
                                      </p:cBhvr>
                                      <p:to>
                                        <p:strVal val="true"/>
                                      </p:to>
                                    </p:set>
                                  </p:childTnLst>
                                </p:cTn>
                              </p:par>
                              <p:par>
                                <p:cTn id="366" presetID="10" presetClass="exit" presetSubtype="0" fill="hold" grpId="2" nodeType="withEffect">
                                  <p:stCondLst>
                                    <p:cond delay="0"/>
                                  </p:stCondLst>
                                  <p:childTnLst>
                                    <p:animEffect transition="out" filter="fade">
                                      <p:cBhvr>
                                        <p:cTn id="367" dur="1000"/>
                                        <p:tgtEl>
                                          <p:spTgt spid="435"/>
                                        </p:tgtEl>
                                      </p:cBhvr>
                                    </p:animEffect>
                                    <p:set>
                                      <p:cBhvr>
                                        <p:cTn id="368" dur="1" fill="hold">
                                          <p:stCondLst>
                                            <p:cond delay="999"/>
                                          </p:stCondLst>
                                        </p:cTn>
                                        <p:tgtEl>
                                          <p:spTgt spid="435"/>
                                        </p:tgtEl>
                                        <p:attrNameLst>
                                          <p:attrName>style.visibility</p:attrName>
                                        </p:attrNameLst>
                                      </p:cBhvr>
                                      <p:to>
                                        <p:strVal val="hidden"/>
                                      </p:to>
                                    </p:set>
                                  </p:childTnLst>
                                </p:cTn>
                              </p:par>
                            </p:childTnLst>
                          </p:cTn>
                        </p:par>
                      </p:childTnLst>
                    </p:cTn>
                  </p:par>
                </p:childTnLst>
              </p:cTn>
              <p:nextCondLst>
                <p:cond evt="onClick" delay="0">
                  <p:tgtEl>
                    <p:spTgt spid="565"/>
                  </p:tgtEl>
                </p:cond>
              </p:nextCondLst>
            </p:seq>
            <p:seq concurrent="1" nextAc="seek">
              <p:cTn id="369" restart="whenNotActive" fill="hold" evtFilter="cancelBubble" nodeType="interactiveSeq">
                <p:stCondLst>
                  <p:cond evt="onClick" delay="0">
                    <p:tgtEl>
                      <p:spTgt spid="16"/>
                    </p:tgtEl>
                  </p:cond>
                </p:stCondLst>
                <p:endSync evt="end" delay="0">
                  <p:rtn val="all"/>
                </p:endSync>
                <p:childTnLst>
                  <p:par>
                    <p:cTn id="370" fill="hold">
                      <p:stCondLst>
                        <p:cond delay="0"/>
                      </p:stCondLst>
                      <p:childTnLst>
                        <p:par>
                          <p:cTn id="371" fill="hold">
                            <p:stCondLst>
                              <p:cond delay="0"/>
                            </p:stCondLst>
                            <p:childTnLst>
                              <p:par>
                                <p:cTn id="372" presetID="1" presetClass="emph" presetSubtype="2" fill="hold" nodeType="clickEffect">
                                  <p:stCondLst>
                                    <p:cond delay="0"/>
                                  </p:stCondLst>
                                  <p:childTnLst>
                                    <p:animClr clrSpc="rgb" dir="cw">
                                      <p:cBhvr>
                                        <p:cTn id="373" dur="1000" fill="hold"/>
                                        <p:tgtEl>
                                          <p:spTgt spid="13"/>
                                        </p:tgtEl>
                                        <p:attrNameLst>
                                          <p:attrName>fillcolor</p:attrName>
                                        </p:attrNameLst>
                                      </p:cBhvr>
                                      <p:to>
                                        <a:srgbClr val="F4B183"/>
                                      </p:to>
                                    </p:animClr>
                                    <p:set>
                                      <p:cBhvr>
                                        <p:cTn id="374" dur="1000" fill="hold"/>
                                        <p:tgtEl>
                                          <p:spTgt spid="13"/>
                                        </p:tgtEl>
                                        <p:attrNameLst>
                                          <p:attrName>fill.type</p:attrName>
                                        </p:attrNameLst>
                                      </p:cBhvr>
                                      <p:to>
                                        <p:strVal val="solid"/>
                                      </p:to>
                                    </p:set>
                                    <p:set>
                                      <p:cBhvr>
                                        <p:cTn id="375" dur="1000" fill="hold"/>
                                        <p:tgtEl>
                                          <p:spTgt spid="13"/>
                                        </p:tgtEl>
                                        <p:attrNameLst>
                                          <p:attrName>fill.on</p:attrName>
                                        </p:attrNameLst>
                                      </p:cBhvr>
                                      <p:to>
                                        <p:strVal val="true"/>
                                      </p:to>
                                    </p:set>
                                  </p:childTnLst>
                                </p:cTn>
                              </p:par>
                              <p:par>
                                <p:cTn id="376" presetID="10" presetClass="exit" presetSubtype="0" fill="hold" grpId="3" nodeType="withEffect">
                                  <p:stCondLst>
                                    <p:cond delay="0"/>
                                  </p:stCondLst>
                                  <p:childTnLst>
                                    <p:animEffect transition="out" filter="fade">
                                      <p:cBhvr>
                                        <p:cTn id="377" dur="1000"/>
                                        <p:tgtEl>
                                          <p:spTgt spid="433"/>
                                        </p:tgtEl>
                                      </p:cBhvr>
                                    </p:animEffect>
                                    <p:set>
                                      <p:cBhvr>
                                        <p:cTn id="378" dur="1" fill="hold">
                                          <p:stCondLst>
                                            <p:cond delay="999"/>
                                          </p:stCondLst>
                                        </p:cTn>
                                        <p:tgtEl>
                                          <p:spTgt spid="43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79" restart="whenNotActive" fill="hold" evtFilter="cancelBubble" nodeType="interactiveSeq">
                <p:stCondLst>
                  <p:cond evt="onClick" delay="0">
                    <p:tgtEl>
                      <p:spTgt spid="123"/>
                    </p:tgtEl>
                  </p:cond>
                </p:stCondLst>
                <p:endSync evt="end" delay="0">
                  <p:rtn val="all"/>
                </p:endSync>
                <p:childTnLst>
                  <p:par>
                    <p:cTn id="380" fill="hold">
                      <p:stCondLst>
                        <p:cond delay="0"/>
                      </p:stCondLst>
                      <p:childTnLst>
                        <p:par>
                          <p:cTn id="381" fill="hold">
                            <p:stCondLst>
                              <p:cond delay="0"/>
                            </p:stCondLst>
                            <p:childTnLst>
                              <p:par>
                                <p:cTn id="382" presetID="1" presetClass="emph" presetSubtype="2" fill="hold" nodeType="clickEffect">
                                  <p:stCondLst>
                                    <p:cond delay="0"/>
                                  </p:stCondLst>
                                  <p:childTnLst>
                                    <p:animClr clrSpc="rgb" dir="cw">
                                      <p:cBhvr>
                                        <p:cTn id="383" dur="1000" fill="hold"/>
                                        <p:tgtEl>
                                          <p:spTgt spid="121"/>
                                        </p:tgtEl>
                                        <p:attrNameLst>
                                          <p:attrName>fillcolor</p:attrName>
                                        </p:attrNameLst>
                                      </p:cBhvr>
                                      <p:to>
                                        <a:srgbClr val="FEE599"/>
                                      </p:to>
                                    </p:animClr>
                                    <p:set>
                                      <p:cBhvr>
                                        <p:cTn id="384" dur="1000" fill="hold"/>
                                        <p:tgtEl>
                                          <p:spTgt spid="121"/>
                                        </p:tgtEl>
                                        <p:attrNameLst>
                                          <p:attrName>fill.type</p:attrName>
                                        </p:attrNameLst>
                                      </p:cBhvr>
                                      <p:to>
                                        <p:strVal val="solid"/>
                                      </p:to>
                                    </p:set>
                                    <p:set>
                                      <p:cBhvr>
                                        <p:cTn id="385" dur="1000" fill="hold"/>
                                        <p:tgtEl>
                                          <p:spTgt spid="121"/>
                                        </p:tgtEl>
                                        <p:attrNameLst>
                                          <p:attrName>fill.on</p:attrName>
                                        </p:attrNameLst>
                                      </p:cBhvr>
                                      <p:to>
                                        <p:strVal val="true"/>
                                      </p:to>
                                    </p:set>
                                  </p:childTnLst>
                                </p:cTn>
                              </p:par>
                              <p:par>
                                <p:cTn id="386" presetID="10" presetClass="exit" presetSubtype="0" fill="hold" grpId="2" nodeType="withEffect">
                                  <p:stCondLst>
                                    <p:cond delay="0"/>
                                  </p:stCondLst>
                                  <p:childTnLst>
                                    <p:animEffect transition="out" filter="fade">
                                      <p:cBhvr>
                                        <p:cTn id="387" dur="1000"/>
                                        <p:tgtEl>
                                          <p:spTgt spid="447"/>
                                        </p:tgtEl>
                                      </p:cBhvr>
                                    </p:animEffect>
                                    <p:set>
                                      <p:cBhvr>
                                        <p:cTn id="388" dur="1" fill="hold">
                                          <p:stCondLst>
                                            <p:cond delay="999"/>
                                          </p:stCondLst>
                                        </p:cTn>
                                        <p:tgtEl>
                                          <p:spTgt spid="447"/>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389" restart="whenNotActive" fill="hold" evtFilter="cancelBubble" nodeType="interactiveSeq">
                <p:stCondLst>
                  <p:cond evt="onClick" delay="0">
                    <p:tgtEl>
                      <p:spTgt spid="124"/>
                    </p:tgtEl>
                  </p:cond>
                </p:stCondLst>
                <p:endSync evt="end" delay="0">
                  <p:rtn val="all"/>
                </p:endSync>
                <p:childTnLst>
                  <p:par>
                    <p:cTn id="390" fill="hold">
                      <p:stCondLst>
                        <p:cond delay="0"/>
                      </p:stCondLst>
                      <p:childTnLst>
                        <p:par>
                          <p:cTn id="391" fill="hold">
                            <p:stCondLst>
                              <p:cond delay="0"/>
                            </p:stCondLst>
                            <p:childTnLst>
                              <p:par>
                                <p:cTn id="392" presetID="1" presetClass="emph" presetSubtype="2" fill="hold" nodeType="clickEffect">
                                  <p:stCondLst>
                                    <p:cond delay="0"/>
                                  </p:stCondLst>
                                  <p:childTnLst>
                                    <p:animClr clrSpc="rgb" dir="cw">
                                      <p:cBhvr>
                                        <p:cTn id="393" dur="1000" fill="hold"/>
                                        <p:tgtEl>
                                          <p:spTgt spid="121"/>
                                        </p:tgtEl>
                                        <p:attrNameLst>
                                          <p:attrName>fillcolor</p:attrName>
                                        </p:attrNameLst>
                                      </p:cBhvr>
                                      <p:to>
                                        <a:srgbClr val="F4B183"/>
                                      </p:to>
                                    </p:animClr>
                                    <p:set>
                                      <p:cBhvr>
                                        <p:cTn id="394" dur="1000" fill="hold"/>
                                        <p:tgtEl>
                                          <p:spTgt spid="121"/>
                                        </p:tgtEl>
                                        <p:attrNameLst>
                                          <p:attrName>fill.type</p:attrName>
                                        </p:attrNameLst>
                                      </p:cBhvr>
                                      <p:to>
                                        <p:strVal val="solid"/>
                                      </p:to>
                                    </p:set>
                                    <p:set>
                                      <p:cBhvr>
                                        <p:cTn id="395" dur="1000" fill="hold"/>
                                        <p:tgtEl>
                                          <p:spTgt spid="121"/>
                                        </p:tgtEl>
                                        <p:attrNameLst>
                                          <p:attrName>fill.on</p:attrName>
                                        </p:attrNameLst>
                                      </p:cBhvr>
                                      <p:to>
                                        <p:strVal val="true"/>
                                      </p:to>
                                    </p:set>
                                  </p:childTnLst>
                                </p:cTn>
                              </p:par>
                              <p:par>
                                <p:cTn id="396" presetID="10" presetClass="exit" presetSubtype="0" fill="hold" grpId="3" nodeType="withEffect">
                                  <p:stCondLst>
                                    <p:cond delay="0"/>
                                  </p:stCondLst>
                                  <p:childTnLst>
                                    <p:animEffect transition="out" filter="fade">
                                      <p:cBhvr>
                                        <p:cTn id="397" dur="1000"/>
                                        <p:tgtEl>
                                          <p:spTgt spid="447"/>
                                        </p:tgtEl>
                                      </p:cBhvr>
                                    </p:animEffect>
                                    <p:set>
                                      <p:cBhvr>
                                        <p:cTn id="398" dur="1" fill="hold">
                                          <p:stCondLst>
                                            <p:cond delay="999"/>
                                          </p:stCondLst>
                                        </p:cTn>
                                        <p:tgtEl>
                                          <p:spTgt spid="447"/>
                                        </p:tgtEl>
                                        <p:attrNameLst>
                                          <p:attrName>style.visibility</p:attrName>
                                        </p:attrNameLst>
                                      </p:cBhvr>
                                      <p:to>
                                        <p:strVal val="hidden"/>
                                      </p:to>
                                    </p:set>
                                  </p:childTnLst>
                                </p:cTn>
                              </p:par>
                            </p:childTnLst>
                          </p:cTn>
                        </p:par>
                      </p:childTnLst>
                    </p:cTn>
                  </p:par>
                </p:childTnLst>
              </p:cTn>
              <p:nextCondLst>
                <p:cond evt="onClick" delay="0">
                  <p:tgtEl>
                    <p:spTgt spid="124"/>
                  </p:tgtEl>
                </p:cond>
              </p:nextCondLst>
            </p:seq>
            <p:seq concurrent="1" nextAc="seek">
              <p:cTn id="399" restart="whenNotActive" fill="hold" evtFilter="cancelBubble" nodeType="interactiveSeq">
                <p:stCondLst>
                  <p:cond evt="onClick" delay="0">
                    <p:tgtEl>
                      <p:spTgt spid="118"/>
                    </p:tgtEl>
                  </p:cond>
                </p:stCondLst>
                <p:endSync evt="end" delay="0">
                  <p:rtn val="all"/>
                </p:endSync>
                <p:childTnLst>
                  <p:par>
                    <p:cTn id="400" fill="hold">
                      <p:stCondLst>
                        <p:cond delay="0"/>
                      </p:stCondLst>
                      <p:childTnLst>
                        <p:par>
                          <p:cTn id="401" fill="hold">
                            <p:stCondLst>
                              <p:cond delay="0"/>
                            </p:stCondLst>
                            <p:childTnLst>
                              <p:par>
                                <p:cTn id="402" presetID="1" presetClass="emph" presetSubtype="2" fill="hold" nodeType="clickEffect">
                                  <p:stCondLst>
                                    <p:cond delay="0"/>
                                  </p:stCondLst>
                                  <p:childTnLst>
                                    <p:animClr clrSpc="rgb" dir="cw">
                                      <p:cBhvr>
                                        <p:cTn id="403" dur="1000" fill="hold"/>
                                        <p:tgtEl>
                                          <p:spTgt spid="116"/>
                                        </p:tgtEl>
                                        <p:attrNameLst>
                                          <p:attrName>fillcolor</p:attrName>
                                        </p:attrNameLst>
                                      </p:cBhvr>
                                      <p:to>
                                        <a:srgbClr val="FEE599"/>
                                      </p:to>
                                    </p:animClr>
                                    <p:set>
                                      <p:cBhvr>
                                        <p:cTn id="404" dur="1000" fill="hold"/>
                                        <p:tgtEl>
                                          <p:spTgt spid="116"/>
                                        </p:tgtEl>
                                        <p:attrNameLst>
                                          <p:attrName>fill.type</p:attrName>
                                        </p:attrNameLst>
                                      </p:cBhvr>
                                      <p:to>
                                        <p:strVal val="solid"/>
                                      </p:to>
                                    </p:set>
                                    <p:set>
                                      <p:cBhvr>
                                        <p:cTn id="405" dur="1000" fill="hold"/>
                                        <p:tgtEl>
                                          <p:spTgt spid="116"/>
                                        </p:tgtEl>
                                        <p:attrNameLst>
                                          <p:attrName>fill.on</p:attrName>
                                        </p:attrNameLst>
                                      </p:cBhvr>
                                      <p:to>
                                        <p:strVal val="true"/>
                                      </p:to>
                                    </p:set>
                                  </p:childTnLst>
                                </p:cTn>
                              </p:par>
                              <p:par>
                                <p:cTn id="406" presetID="10" presetClass="exit" presetSubtype="0" fill="hold" grpId="2" nodeType="withEffect">
                                  <p:stCondLst>
                                    <p:cond delay="0"/>
                                  </p:stCondLst>
                                  <p:childTnLst>
                                    <p:animEffect transition="out" filter="fade">
                                      <p:cBhvr>
                                        <p:cTn id="407" dur="1000"/>
                                        <p:tgtEl>
                                          <p:spTgt spid="446"/>
                                        </p:tgtEl>
                                      </p:cBhvr>
                                    </p:animEffect>
                                    <p:set>
                                      <p:cBhvr>
                                        <p:cTn id="408" dur="1" fill="hold">
                                          <p:stCondLst>
                                            <p:cond delay="999"/>
                                          </p:stCondLst>
                                        </p:cTn>
                                        <p:tgtEl>
                                          <p:spTgt spid="446"/>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409" restart="whenNotActive" fill="hold" evtFilter="cancelBubble" nodeType="interactiveSeq">
                <p:stCondLst>
                  <p:cond evt="onClick" delay="0">
                    <p:tgtEl>
                      <p:spTgt spid="119"/>
                    </p:tgtEl>
                  </p:cond>
                </p:stCondLst>
                <p:endSync evt="end" delay="0">
                  <p:rtn val="all"/>
                </p:endSync>
                <p:childTnLst>
                  <p:par>
                    <p:cTn id="410" fill="hold">
                      <p:stCondLst>
                        <p:cond delay="0"/>
                      </p:stCondLst>
                      <p:childTnLst>
                        <p:par>
                          <p:cTn id="411" fill="hold">
                            <p:stCondLst>
                              <p:cond delay="0"/>
                            </p:stCondLst>
                            <p:childTnLst>
                              <p:par>
                                <p:cTn id="412" presetID="1" presetClass="emph" presetSubtype="2" fill="hold" nodeType="clickEffect">
                                  <p:stCondLst>
                                    <p:cond delay="0"/>
                                  </p:stCondLst>
                                  <p:childTnLst>
                                    <p:animClr clrSpc="rgb" dir="cw">
                                      <p:cBhvr>
                                        <p:cTn id="413" dur="1000" fill="hold"/>
                                        <p:tgtEl>
                                          <p:spTgt spid="116"/>
                                        </p:tgtEl>
                                        <p:attrNameLst>
                                          <p:attrName>fillcolor</p:attrName>
                                        </p:attrNameLst>
                                      </p:cBhvr>
                                      <p:to>
                                        <a:srgbClr val="F4B183"/>
                                      </p:to>
                                    </p:animClr>
                                    <p:set>
                                      <p:cBhvr>
                                        <p:cTn id="414" dur="1000" fill="hold"/>
                                        <p:tgtEl>
                                          <p:spTgt spid="116"/>
                                        </p:tgtEl>
                                        <p:attrNameLst>
                                          <p:attrName>fill.type</p:attrName>
                                        </p:attrNameLst>
                                      </p:cBhvr>
                                      <p:to>
                                        <p:strVal val="solid"/>
                                      </p:to>
                                    </p:set>
                                    <p:set>
                                      <p:cBhvr>
                                        <p:cTn id="415" dur="1000" fill="hold"/>
                                        <p:tgtEl>
                                          <p:spTgt spid="116"/>
                                        </p:tgtEl>
                                        <p:attrNameLst>
                                          <p:attrName>fill.on</p:attrName>
                                        </p:attrNameLst>
                                      </p:cBhvr>
                                      <p:to>
                                        <p:strVal val="true"/>
                                      </p:to>
                                    </p:set>
                                  </p:childTnLst>
                                </p:cTn>
                              </p:par>
                              <p:par>
                                <p:cTn id="416" presetID="10" presetClass="exit" presetSubtype="0" fill="hold" grpId="3" nodeType="withEffect">
                                  <p:stCondLst>
                                    <p:cond delay="0"/>
                                  </p:stCondLst>
                                  <p:childTnLst>
                                    <p:animEffect transition="out" filter="fade">
                                      <p:cBhvr>
                                        <p:cTn id="417" dur="1000"/>
                                        <p:tgtEl>
                                          <p:spTgt spid="446"/>
                                        </p:tgtEl>
                                      </p:cBhvr>
                                    </p:animEffect>
                                    <p:set>
                                      <p:cBhvr>
                                        <p:cTn id="418" dur="1" fill="hold">
                                          <p:stCondLst>
                                            <p:cond delay="999"/>
                                          </p:stCondLst>
                                        </p:cTn>
                                        <p:tgtEl>
                                          <p:spTgt spid="446"/>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419" restart="whenNotActive" fill="hold" evtFilter="cancelBubble" nodeType="interactiveSeq">
                <p:stCondLst>
                  <p:cond evt="onClick" delay="0">
                    <p:tgtEl>
                      <p:spTgt spid="113"/>
                    </p:tgtEl>
                  </p:cond>
                </p:stCondLst>
                <p:endSync evt="end" delay="0">
                  <p:rtn val="all"/>
                </p:endSync>
                <p:childTnLst>
                  <p:par>
                    <p:cTn id="420" fill="hold">
                      <p:stCondLst>
                        <p:cond delay="0"/>
                      </p:stCondLst>
                      <p:childTnLst>
                        <p:par>
                          <p:cTn id="421" fill="hold">
                            <p:stCondLst>
                              <p:cond delay="0"/>
                            </p:stCondLst>
                            <p:childTnLst>
                              <p:par>
                                <p:cTn id="422" presetID="1" presetClass="emph" presetSubtype="2" fill="hold" nodeType="clickEffect">
                                  <p:stCondLst>
                                    <p:cond delay="0"/>
                                  </p:stCondLst>
                                  <p:childTnLst>
                                    <p:animClr clrSpc="rgb" dir="cw">
                                      <p:cBhvr>
                                        <p:cTn id="423" dur="1000" fill="hold"/>
                                        <p:tgtEl>
                                          <p:spTgt spid="111"/>
                                        </p:tgtEl>
                                        <p:attrNameLst>
                                          <p:attrName>fillcolor</p:attrName>
                                        </p:attrNameLst>
                                      </p:cBhvr>
                                      <p:to>
                                        <a:srgbClr val="FEE599"/>
                                      </p:to>
                                    </p:animClr>
                                    <p:set>
                                      <p:cBhvr>
                                        <p:cTn id="424" dur="1000" fill="hold"/>
                                        <p:tgtEl>
                                          <p:spTgt spid="111"/>
                                        </p:tgtEl>
                                        <p:attrNameLst>
                                          <p:attrName>fill.type</p:attrName>
                                        </p:attrNameLst>
                                      </p:cBhvr>
                                      <p:to>
                                        <p:strVal val="solid"/>
                                      </p:to>
                                    </p:set>
                                    <p:set>
                                      <p:cBhvr>
                                        <p:cTn id="425" dur="1000" fill="hold"/>
                                        <p:tgtEl>
                                          <p:spTgt spid="111"/>
                                        </p:tgtEl>
                                        <p:attrNameLst>
                                          <p:attrName>fill.on</p:attrName>
                                        </p:attrNameLst>
                                      </p:cBhvr>
                                      <p:to>
                                        <p:strVal val="true"/>
                                      </p:to>
                                    </p:set>
                                  </p:childTnLst>
                                </p:cTn>
                              </p:par>
                              <p:par>
                                <p:cTn id="426" presetID="10" presetClass="exit" presetSubtype="0" fill="hold" grpId="2" nodeType="withEffect">
                                  <p:stCondLst>
                                    <p:cond delay="0"/>
                                  </p:stCondLst>
                                  <p:childTnLst>
                                    <p:animEffect transition="out" filter="fade">
                                      <p:cBhvr>
                                        <p:cTn id="427" dur="1000"/>
                                        <p:tgtEl>
                                          <p:spTgt spid="445"/>
                                        </p:tgtEl>
                                      </p:cBhvr>
                                    </p:animEffect>
                                    <p:set>
                                      <p:cBhvr>
                                        <p:cTn id="428" dur="1" fill="hold">
                                          <p:stCondLst>
                                            <p:cond delay="999"/>
                                          </p:stCondLst>
                                        </p:cTn>
                                        <p:tgtEl>
                                          <p:spTgt spid="445"/>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seq concurrent="1" nextAc="seek">
              <p:cTn id="429" restart="whenNotActive" fill="hold" evtFilter="cancelBubble" nodeType="interactiveSeq">
                <p:stCondLst>
                  <p:cond evt="onClick" delay="0">
                    <p:tgtEl>
                      <p:spTgt spid="114"/>
                    </p:tgtEl>
                  </p:cond>
                </p:stCondLst>
                <p:endSync evt="end" delay="0">
                  <p:rtn val="all"/>
                </p:endSync>
                <p:childTnLst>
                  <p:par>
                    <p:cTn id="430" fill="hold">
                      <p:stCondLst>
                        <p:cond delay="0"/>
                      </p:stCondLst>
                      <p:childTnLst>
                        <p:par>
                          <p:cTn id="431" fill="hold">
                            <p:stCondLst>
                              <p:cond delay="0"/>
                            </p:stCondLst>
                            <p:childTnLst>
                              <p:par>
                                <p:cTn id="432" presetID="1" presetClass="emph" presetSubtype="2" fill="hold" nodeType="clickEffect">
                                  <p:stCondLst>
                                    <p:cond delay="0"/>
                                  </p:stCondLst>
                                  <p:childTnLst>
                                    <p:animClr clrSpc="rgb" dir="cw">
                                      <p:cBhvr>
                                        <p:cTn id="433" dur="1000" fill="hold"/>
                                        <p:tgtEl>
                                          <p:spTgt spid="111"/>
                                        </p:tgtEl>
                                        <p:attrNameLst>
                                          <p:attrName>fillcolor</p:attrName>
                                        </p:attrNameLst>
                                      </p:cBhvr>
                                      <p:to>
                                        <a:srgbClr val="F4B183"/>
                                      </p:to>
                                    </p:animClr>
                                    <p:set>
                                      <p:cBhvr>
                                        <p:cTn id="434" dur="1000" fill="hold"/>
                                        <p:tgtEl>
                                          <p:spTgt spid="111"/>
                                        </p:tgtEl>
                                        <p:attrNameLst>
                                          <p:attrName>fill.type</p:attrName>
                                        </p:attrNameLst>
                                      </p:cBhvr>
                                      <p:to>
                                        <p:strVal val="solid"/>
                                      </p:to>
                                    </p:set>
                                    <p:set>
                                      <p:cBhvr>
                                        <p:cTn id="435" dur="1000" fill="hold"/>
                                        <p:tgtEl>
                                          <p:spTgt spid="111"/>
                                        </p:tgtEl>
                                        <p:attrNameLst>
                                          <p:attrName>fill.on</p:attrName>
                                        </p:attrNameLst>
                                      </p:cBhvr>
                                      <p:to>
                                        <p:strVal val="true"/>
                                      </p:to>
                                    </p:set>
                                  </p:childTnLst>
                                </p:cTn>
                              </p:par>
                              <p:par>
                                <p:cTn id="436" presetID="10" presetClass="exit" presetSubtype="0" fill="hold" grpId="3" nodeType="withEffect">
                                  <p:stCondLst>
                                    <p:cond delay="0"/>
                                  </p:stCondLst>
                                  <p:childTnLst>
                                    <p:animEffect transition="out" filter="fade">
                                      <p:cBhvr>
                                        <p:cTn id="437" dur="1000"/>
                                        <p:tgtEl>
                                          <p:spTgt spid="445"/>
                                        </p:tgtEl>
                                      </p:cBhvr>
                                    </p:animEffect>
                                    <p:set>
                                      <p:cBhvr>
                                        <p:cTn id="438" dur="1" fill="hold">
                                          <p:stCondLst>
                                            <p:cond delay="999"/>
                                          </p:stCondLst>
                                        </p:cTn>
                                        <p:tgtEl>
                                          <p:spTgt spid="445"/>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439" restart="whenNotActive" fill="hold" evtFilter="cancelBubble" nodeType="interactiveSeq">
                <p:stCondLst>
                  <p:cond evt="onClick" delay="0">
                    <p:tgtEl>
                      <p:spTgt spid="108"/>
                    </p:tgtEl>
                  </p:cond>
                </p:stCondLst>
                <p:endSync evt="end" delay="0">
                  <p:rtn val="all"/>
                </p:endSync>
                <p:childTnLst>
                  <p:par>
                    <p:cTn id="440" fill="hold">
                      <p:stCondLst>
                        <p:cond delay="0"/>
                      </p:stCondLst>
                      <p:childTnLst>
                        <p:par>
                          <p:cTn id="441" fill="hold">
                            <p:stCondLst>
                              <p:cond delay="0"/>
                            </p:stCondLst>
                            <p:childTnLst>
                              <p:par>
                                <p:cTn id="442" presetID="1" presetClass="emph" presetSubtype="2" fill="hold" nodeType="clickEffect">
                                  <p:stCondLst>
                                    <p:cond delay="0"/>
                                  </p:stCondLst>
                                  <p:childTnLst>
                                    <p:animClr clrSpc="rgb" dir="cw">
                                      <p:cBhvr>
                                        <p:cTn id="443" dur="1000" fill="hold"/>
                                        <p:tgtEl>
                                          <p:spTgt spid="106"/>
                                        </p:tgtEl>
                                        <p:attrNameLst>
                                          <p:attrName>fillcolor</p:attrName>
                                        </p:attrNameLst>
                                      </p:cBhvr>
                                      <p:to>
                                        <a:srgbClr val="FEE599"/>
                                      </p:to>
                                    </p:animClr>
                                    <p:set>
                                      <p:cBhvr>
                                        <p:cTn id="444" dur="1000" fill="hold"/>
                                        <p:tgtEl>
                                          <p:spTgt spid="106"/>
                                        </p:tgtEl>
                                        <p:attrNameLst>
                                          <p:attrName>fill.type</p:attrName>
                                        </p:attrNameLst>
                                      </p:cBhvr>
                                      <p:to>
                                        <p:strVal val="solid"/>
                                      </p:to>
                                    </p:set>
                                    <p:set>
                                      <p:cBhvr>
                                        <p:cTn id="445" dur="1000" fill="hold"/>
                                        <p:tgtEl>
                                          <p:spTgt spid="106"/>
                                        </p:tgtEl>
                                        <p:attrNameLst>
                                          <p:attrName>fill.on</p:attrName>
                                        </p:attrNameLst>
                                      </p:cBhvr>
                                      <p:to>
                                        <p:strVal val="true"/>
                                      </p:to>
                                    </p:set>
                                  </p:childTnLst>
                                </p:cTn>
                              </p:par>
                              <p:par>
                                <p:cTn id="446" presetID="10" presetClass="exit" presetSubtype="0" fill="hold" grpId="2" nodeType="withEffect">
                                  <p:stCondLst>
                                    <p:cond delay="0"/>
                                  </p:stCondLst>
                                  <p:childTnLst>
                                    <p:animEffect transition="out" filter="fade">
                                      <p:cBhvr>
                                        <p:cTn id="447" dur="1000"/>
                                        <p:tgtEl>
                                          <p:spTgt spid="444"/>
                                        </p:tgtEl>
                                      </p:cBhvr>
                                    </p:animEffect>
                                    <p:set>
                                      <p:cBhvr>
                                        <p:cTn id="448" dur="1" fill="hold">
                                          <p:stCondLst>
                                            <p:cond delay="999"/>
                                          </p:stCondLst>
                                        </p:cTn>
                                        <p:tgtEl>
                                          <p:spTgt spid="444"/>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449" restart="whenNotActive" fill="hold" evtFilter="cancelBubble" nodeType="interactiveSeq">
                <p:stCondLst>
                  <p:cond evt="onClick" delay="0">
                    <p:tgtEl>
                      <p:spTgt spid="109"/>
                    </p:tgtEl>
                  </p:cond>
                </p:stCondLst>
                <p:endSync evt="end" delay="0">
                  <p:rtn val="all"/>
                </p:endSync>
                <p:childTnLst>
                  <p:par>
                    <p:cTn id="450" fill="hold">
                      <p:stCondLst>
                        <p:cond delay="0"/>
                      </p:stCondLst>
                      <p:childTnLst>
                        <p:par>
                          <p:cTn id="451" fill="hold">
                            <p:stCondLst>
                              <p:cond delay="0"/>
                            </p:stCondLst>
                            <p:childTnLst>
                              <p:par>
                                <p:cTn id="452" presetID="1" presetClass="emph" presetSubtype="2" fill="hold" nodeType="clickEffect">
                                  <p:stCondLst>
                                    <p:cond delay="0"/>
                                  </p:stCondLst>
                                  <p:childTnLst>
                                    <p:animClr clrSpc="rgb" dir="cw">
                                      <p:cBhvr>
                                        <p:cTn id="453" dur="1000" fill="hold"/>
                                        <p:tgtEl>
                                          <p:spTgt spid="106"/>
                                        </p:tgtEl>
                                        <p:attrNameLst>
                                          <p:attrName>fillcolor</p:attrName>
                                        </p:attrNameLst>
                                      </p:cBhvr>
                                      <p:to>
                                        <a:srgbClr val="F4B183"/>
                                      </p:to>
                                    </p:animClr>
                                    <p:set>
                                      <p:cBhvr>
                                        <p:cTn id="454" dur="1000" fill="hold"/>
                                        <p:tgtEl>
                                          <p:spTgt spid="106"/>
                                        </p:tgtEl>
                                        <p:attrNameLst>
                                          <p:attrName>fill.type</p:attrName>
                                        </p:attrNameLst>
                                      </p:cBhvr>
                                      <p:to>
                                        <p:strVal val="solid"/>
                                      </p:to>
                                    </p:set>
                                    <p:set>
                                      <p:cBhvr>
                                        <p:cTn id="455" dur="1000" fill="hold"/>
                                        <p:tgtEl>
                                          <p:spTgt spid="106"/>
                                        </p:tgtEl>
                                        <p:attrNameLst>
                                          <p:attrName>fill.on</p:attrName>
                                        </p:attrNameLst>
                                      </p:cBhvr>
                                      <p:to>
                                        <p:strVal val="true"/>
                                      </p:to>
                                    </p:set>
                                  </p:childTnLst>
                                </p:cTn>
                              </p:par>
                              <p:par>
                                <p:cTn id="456" presetID="10" presetClass="exit" presetSubtype="0" fill="hold" grpId="3" nodeType="withEffect">
                                  <p:stCondLst>
                                    <p:cond delay="0"/>
                                  </p:stCondLst>
                                  <p:childTnLst>
                                    <p:animEffect transition="out" filter="fade">
                                      <p:cBhvr>
                                        <p:cTn id="457" dur="1000"/>
                                        <p:tgtEl>
                                          <p:spTgt spid="444"/>
                                        </p:tgtEl>
                                      </p:cBhvr>
                                    </p:animEffect>
                                    <p:set>
                                      <p:cBhvr>
                                        <p:cTn id="458" dur="1" fill="hold">
                                          <p:stCondLst>
                                            <p:cond delay="999"/>
                                          </p:stCondLst>
                                        </p:cTn>
                                        <p:tgtEl>
                                          <p:spTgt spid="444"/>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459" restart="whenNotActive" fill="hold" evtFilter="cancelBubble" nodeType="interactiveSeq">
                <p:stCondLst>
                  <p:cond evt="onClick" delay="0">
                    <p:tgtEl>
                      <p:spTgt spid="103"/>
                    </p:tgtEl>
                  </p:cond>
                </p:stCondLst>
                <p:endSync evt="end" delay="0">
                  <p:rtn val="all"/>
                </p:endSync>
                <p:childTnLst>
                  <p:par>
                    <p:cTn id="460" fill="hold">
                      <p:stCondLst>
                        <p:cond delay="0"/>
                      </p:stCondLst>
                      <p:childTnLst>
                        <p:par>
                          <p:cTn id="461" fill="hold">
                            <p:stCondLst>
                              <p:cond delay="0"/>
                            </p:stCondLst>
                            <p:childTnLst>
                              <p:par>
                                <p:cTn id="462" presetID="1" presetClass="emph" presetSubtype="2" fill="hold" nodeType="clickEffect">
                                  <p:stCondLst>
                                    <p:cond delay="0"/>
                                  </p:stCondLst>
                                  <p:childTnLst>
                                    <p:animClr clrSpc="rgb" dir="cw">
                                      <p:cBhvr>
                                        <p:cTn id="463" dur="1000" fill="hold"/>
                                        <p:tgtEl>
                                          <p:spTgt spid="101"/>
                                        </p:tgtEl>
                                        <p:attrNameLst>
                                          <p:attrName>fillcolor</p:attrName>
                                        </p:attrNameLst>
                                      </p:cBhvr>
                                      <p:to>
                                        <a:srgbClr val="FEE599"/>
                                      </p:to>
                                    </p:animClr>
                                    <p:set>
                                      <p:cBhvr>
                                        <p:cTn id="464" dur="1000" fill="hold"/>
                                        <p:tgtEl>
                                          <p:spTgt spid="101"/>
                                        </p:tgtEl>
                                        <p:attrNameLst>
                                          <p:attrName>fill.type</p:attrName>
                                        </p:attrNameLst>
                                      </p:cBhvr>
                                      <p:to>
                                        <p:strVal val="solid"/>
                                      </p:to>
                                    </p:set>
                                    <p:set>
                                      <p:cBhvr>
                                        <p:cTn id="465" dur="1000" fill="hold"/>
                                        <p:tgtEl>
                                          <p:spTgt spid="101"/>
                                        </p:tgtEl>
                                        <p:attrNameLst>
                                          <p:attrName>fill.on</p:attrName>
                                        </p:attrNameLst>
                                      </p:cBhvr>
                                      <p:to>
                                        <p:strVal val="true"/>
                                      </p:to>
                                    </p:set>
                                  </p:childTnLst>
                                </p:cTn>
                              </p:par>
                              <p:par>
                                <p:cTn id="466" presetID="10" presetClass="exit" presetSubtype="0" fill="hold" grpId="2" nodeType="withEffect">
                                  <p:stCondLst>
                                    <p:cond delay="0"/>
                                  </p:stCondLst>
                                  <p:childTnLst>
                                    <p:animEffect transition="out" filter="fade">
                                      <p:cBhvr>
                                        <p:cTn id="467" dur="1000"/>
                                        <p:tgtEl>
                                          <p:spTgt spid="443"/>
                                        </p:tgtEl>
                                      </p:cBhvr>
                                    </p:animEffect>
                                    <p:set>
                                      <p:cBhvr>
                                        <p:cTn id="468" dur="1" fill="hold">
                                          <p:stCondLst>
                                            <p:cond delay="999"/>
                                          </p:stCondLst>
                                        </p:cTn>
                                        <p:tgtEl>
                                          <p:spTgt spid="443"/>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469" restart="whenNotActive" fill="hold" evtFilter="cancelBubble" nodeType="interactiveSeq">
                <p:stCondLst>
                  <p:cond evt="onClick" delay="0">
                    <p:tgtEl>
                      <p:spTgt spid="104"/>
                    </p:tgtEl>
                  </p:cond>
                </p:stCondLst>
                <p:endSync evt="end" delay="0">
                  <p:rtn val="all"/>
                </p:endSync>
                <p:childTnLst>
                  <p:par>
                    <p:cTn id="470" fill="hold">
                      <p:stCondLst>
                        <p:cond delay="0"/>
                      </p:stCondLst>
                      <p:childTnLst>
                        <p:par>
                          <p:cTn id="471" fill="hold">
                            <p:stCondLst>
                              <p:cond delay="0"/>
                            </p:stCondLst>
                            <p:childTnLst>
                              <p:par>
                                <p:cTn id="472" presetID="1" presetClass="emph" presetSubtype="2" fill="hold" nodeType="clickEffect">
                                  <p:stCondLst>
                                    <p:cond delay="0"/>
                                  </p:stCondLst>
                                  <p:childTnLst>
                                    <p:animClr clrSpc="rgb" dir="cw">
                                      <p:cBhvr>
                                        <p:cTn id="473" dur="1000" fill="hold"/>
                                        <p:tgtEl>
                                          <p:spTgt spid="101"/>
                                        </p:tgtEl>
                                        <p:attrNameLst>
                                          <p:attrName>fillcolor</p:attrName>
                                        </p:attrNameLst>
                                      </p:cBhvr>
                                      <p:to>
                                        <a:srgbClr val="F4B183"/>
                                      </p:to>
                                    </p:animClr>
                                    <p:set>
                                      <p:cBhvr>
                                        <p:cTn id="474" dur="1000" fill="hold"/>
                                        <p:tgtEl>
                                          <p:spTgt spid="101"/>
                                        </p:tgtEl>
                                        <p:attrNameLst>
                                          <p:attrName>fill.type</p:attrName>
                                        </p:attrNameLst>
                                      </p:cBhvr>
                                      <p:to>
                                        <p:strVal val="solid"/>
                                      </p:to>
                                    </p:set>
                                    <p:set>
                                      <p:cBhvr>
                                        <p:cTn id="475" dur="1000" fill="hold"/>
                                        <p:tgtEl>
                                          <p:spTgt spid="101"/>
                                        </p:tgtEl>
                                        <p:attrNameLst>
                                          <p:attrName>fill.on</p:attrName>
                                        </p:attrNameLst>
                                      </p:cBhvr>
                                      <p:to>
                                        <p:strVal val="true"/>
                                      </p:to>
                                    </p:set>
                                  </p:childTnLst>
                                </p:cTn>
                              </p:par>
                              <p:par>
                                <p:cTn id="476" presetID="10" presetClass="exit" presetSubtype="0" fill="hold" grpId="3" nodeType="withEffect">
                                  <p:stCondLst>
                                    <p:cond delay="0"/>
                                  </p:stCondLst>
                                  <p:childTnLst>
                                    <p:animEffect transition="out" filter="fade">
                                      <p:cBhvr>
                                        <p:cTn id="477" dur="1000"/>
                                        <p:tgtEl>
                                          <p:spTgt spid="443"/>
                                        </p:tgtEl>
                                      </p:cBhvr>
                                    </p:animEffect>
                                    <p:set>
                                      <p:cBhvr>
                                        <p:cTn id="478" dur="1" fill="hold">
                                          <p:stCondLst>
                                            <p:cond delay="999"/>
                                          </p:stCondLst>
                                        </p:cTn>
                                        <p:tgtEl>
                                          <p:spTgt spid="443"/>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479" restart="whenNotActive" fill="hold" evtFilter="cancelBubble" nodeType="interactiveSeq">
                <p:stCondLst>
                  <p:cond evt="onClick" delay="0">
                    <p:tgtEl>
                      <p:spTgt spid="98"/>
                    </p:tgtEl>
                  </p:cond>
                </p:stCondLst>
                <p:endSync evt="end" delay="0">
                  <p:rtn val="all"/>
                </p:endSync>
                <p:childTnLst>
                  <p:par>
                    <p:cTn id="480" fill="hold">
                      <p:stCondLst>
                        <p:cond delay="0"/>
                      </p:stCondLst>
                      <p:childTnLst>
                        <p:par>
                          <p:cTn id="481" fill="hold">
                            <p:stCondLst>
                              <p:cond delay="0"/>
                            </p:stCondLst>
                            <p:childTnLst>
                              <p:par>
                                <p:cTn id="482" presetID="1" presetClass="emph" presetSubtype="2" fill="hold" nodeType="clickEffect">
                                  <p:stCondLst>
                                    <p:cond delay="0"/>
                                  </p:stCondLst>
                                  <p:childTnLst>
                                    <p:animClr clrSpc="rgb" dir="cw">
                                      <p:cBhvr>
                                        <p:cTn id="483" dur="1000" fill="hold"/>
                                        <p:tgtEl>
                                          <p:spTgt spid="96"/>
                                        </p:tgtEl>
                                        <p:attrNameLst>
                                          <p:attrName>fillcolor</p:attrName>
                                        </p:attrNameLst>
                                      </p:cBhvr>
                                      <p:to>
                                        <a:srgbClr val="FEE599"/>
                                      </p:to>
                                    </p:animClr>
                                    <p:set>
                                      <p:cBhvr>
                                        <p:cTn id="484" dur="1000" fill="hold"/>
                                        <p:tgtEl>
                                          <p:spTgt spid="96"/>
                                        </p:tgtEl>
                                        <p:attrNameLst>
                                          <p:attrName>fill.type</p:attrName>
                                        </p:attrNameLst>
                                      </p:cBhvr>
                                      <p:to>
                                        <p:strVal val="solid"/>
                                      </p:to>
                                    </p:set>
                                    <p:set>
                                      <p:cBhvr>
                                        <p:cTn id="485" dur="1000" fill="hold"/>
                                        <p:tgtEl>
                                          <p:spTgt spid="96"/>
                                        </p:tgtEl>
                                        <p:attrNameLst>
                                          <p:attrName>fill.on</p:attrName>
                                        </p:attrNameLst>
                                      </p:cBhvr>
                                      <p:to>
                                        <p:strVal val="true"/>
                                      </p:to>
                                    </p:set>
                                  </p:childTnLst>
                                </p:cTn>
                              </p:par>
                              <p:par>
                                <p:cTn id="486" presetID="10" presetClass="exit" presetSubtype="0" fill="hold" grpId="2" nodeType="withEffect">
                                  <p:stCondLst>
                                    <p:cond delay="0"/>
                                  </p:stCondLst>
                                  <p:childTnLst>
                                    <p:animEffect transition="out" filter="fade">
                                      <p:cBhvr>
                                        <p:cTn id="487" dur="1000"/>
                                        <p:tgtEl>
                                          <p:spTgt spid="442"/>
                                        </p:tgtEl>
                                      </p:cBhvr>
                                    </p:animEffect>
                                    <p:set>
                                      <p:cBhvr>
                                        <p:cTn id="488" dur="1" fill="hold">
                                          <p:stCondLst>
                                            <p:cond delay="999"/>
                                          </p:stCondLst>
                                        </p:cTn>
                                        <p:tgtEl>
                                          <p:spTgt spid="442"/>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489" restart="whenNotActive" fill="hold" evtFilter="cancelBubble" nodeType="interactiveSeq">
                <p:stCondLst>
                  <p:cond evt="onClick" delay="0">
                    <p:tgtEl>
                      <p:spTgt spid="99"/>
                    </p:tgtEl>
                  </p:cond>
                </p:stCondLst>
                <p:endSync evt="end" delay="0">
                  <p:rtn val="all"/>
                </p:endSync>
                <p:childTnLst>
                  <p:par>
                    <p:cTn id="490" fill="hold">
                      <p:stCondLst>
                        <p:cond delay="0"/>
                      </p:stCondLst>
                      <p:childTnLst>
                        <p:par>
                          <p:cTn id="491" fill="hold">
                            <p:stCondLst>
                              <p:cond delay="0"/>
                            </p:stCondLst>
                            <p:childTnLst>
                              <p:par>
                                <p:cTn id="492" presetID="1" presetClass="emph" presetSubtype="2" fill="hold" nodeType="clickEffect">
                                  <p:stCondLst>
                                    <p:cond delay="0"/>
                                  </p:stCondLst>
                                  <p:childTnLst>
                                    <p:animClr clrSpc="rgb" dir="cw">
                                      <p:cBhvr>
                                        <p:cTn id="493" dur="1000" fill="hold"/>
                                        <p:tgtEl>
                                          <p:spTgt spid="96"/>
                                        </p:tgtEl>
                                        <p:attrNameLst>
                                          <p:attrName>fillcolor</p:attrName>
                                        </p:attrNameLst>
                                      </p:cBhvr>
                                      <p:to>
                                        <a:srgbClr val="F4B183"/>
                                      </p:to>
                                    </p:animClr>
                                    <p:set>
                                      <p:cBhvr>
                                        <p:cTn id="494" dur="1000" fill="hold"/>
                                        <p:tgtEl>
                                          <p:spTgt spid="96"/>
                                        </p:tgtEl>
                                        <p:attrNameLst>
                                          <p:attrName>fill.type</p:attrName>
                                        </p:attrNameLst>
                                      </p:cBhvr>
                                      <p:to>
                                        <p:strVal val="solid"/>
                                      </p:to>
                                    </p:set>
                                    <p:set>
                                      <p:cBhvr>
                                        <p:cTn id="495" dur="1000" fill="hold"/>
                                        <p:tgtEl>
                                          <p:spTgt spid="96"/>
                                        </p:tgtEl>
                                        <p:attrNameLst>
                                          <p:attrName>fill.on</p:attrName>
                                        </p:attrNameLst>
                                      </p:cBhvr>
                                      <p:to>
                                        <p:strVal val="true"/>
                                      </p:to>
                                    </p:set>
                                  </p:childTnLst>
                                </p:cTn>
                              </p:par>
                              <p:par>
                                <p:cTn id="496" presetID="10" presetClass="exit" presetSubtype="0" fill="hold" grpId="3" nodeType="withEffect">
                                  <p:stCondLst>
                                    <p:cond delay="0"/>
                                  </p:stCondLst>
                                  <p:childTnLst>
                                    <p:animEffect transition="out" filter="fade">
                                      <p:cBhvr>
                                        <p:cTn id="497" dur="1000"/>
                                        <p:tgtEl>
                                          <p:spTgt spid="442"/>
                                        </p:tgtEl>
                                      </p:cBhvr>
                                    </p:animEffect>
                                    <p:set>
                                      <p:cBhvr>
                                        <p:cTn id="498" dur="1" fill="hold">
                                          <p:stCondLst>
                                            <p:cond delay="999"/>
                                          </p:stCondLst>
                                        </p:cTn>
                                        <p:tgtEl>
                                          <p:spTgt spid="442"/>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499" restart="whenNotActive" fill="hold" evtFilter="cancelBubble" nodeType="interactiveSeq">
                <p:stCondLst>
                  <p:cond evt="onClick" delay="0">
                    <p:tgtEl>
                      <p:spTgt spid="87"/>
                    </p:tgtEl>
                  </p:cond>
                </p:stCondLst>
                <p:endSync evt="end" delay="0">
                  <p:rtn val="all"/>
                </p:endSync>
                <p:childTnLst>
                  <p:par>
                    <p:cTn id="500" fill="hold">
                      <p:stCondLst>
                        <p:cond delay="0"/>
                      </p:stCondLst>
                      <p:childTnLst>
                        <p:par>
                          <p:cTn id="501" fill="hold">
                            <p:stCondLst>
                              <p:cond delay="0"/>
                            </p:stCondLst>
                            <p:childTnLst>
                              <p:par>
                                <p:cTn id="502" presetID="1" presetClass="emph" presetSubtype="2" fill="hold" nodeType="clickEffect">
                                  <p:stCondLst>
                                    <p:cond delay="0"/>
                                  </p:stCondLst>
                                  <p:childTnLst>
                                    <p:animClr clrSpc="rgb" dir="cw">
                                      <p:cBhvr>
                                        <p:cTn id="503" dur="1000" fill="hold"/>
                                        <p:tgtEl>
                                          <p:spTgt spid="69"/>
                                        </p:tgtEl>
                                        <p:attrNameLst>
                                          <p:attrName>fillcolor</p:attrName>
                                        </p:attrNameLst>
                                      </p:cBhvr>
                                      <p:to>
                                        <a:srgbClr val="FEE599"/>
                                      </p:to>
                                    </p:animClr>
                                    <p:set>
                                      <p:cBhvr>
                                        <p:cTn id="504" dur="1000" fill="hold"/>
                                        <p:tgtEl>
                                          <p:spTgt spid="69"/>
                                        </p:tgtEl>
                                        <p:attrNameLst>
                                          <p:attrName>fill.type</p:attrName>
                                        </p:attrNameLst>
                                      </p:cBhvr>
                                      <p:to>
                                        <p:strVal val="solid"/>
                                      </p:to>
                                    </p:set>
                                    <p:set>
                                      <p:cBhvr>
                                        <p:cTn id="505" dur="1000" fill="hold"/>
                                        <p:tgtEl>
                                          <p:spTgt spid="69"/>
                                        </p:tgtEl>
                                        <p:attrNameLst>
                                          <p:attrName>fill.on</p:attrName>
                                        </p:attrNameLst>
                                      </p:cBhvr>
                                      <p:to>
                                        <p:strVal val="true"/>
                                      </p:to>
                                    </p:set>
                                  </p:childTnLst>
                                </p:cTn>
                              </p:par>
                              <p:par>
                                <p:cTn id="506" presetID="10" presetClass="exit" presetSubtype="0" fill="hold" grpId="2" nodeType="withEffect">
                                  <p:stCondLst>
                                    <p:cond delay="0"/>
                                  </p:stCondLst>
                                  <p:childTnLst>
                                    <p:animEffect transition="out" filter="fade">
                                      <p:cBhvr>
                                        <p:cTn id="507" dur="1000"/>
                                        <p:tgtEl>
                                          <p:spTgt spid="441"/>
                                        </p:tgtEl>
                                      </p:cBhvr>
                                    </p:animEffect>
                                    <p:set>
                                      <p:cBhvr>
                                        <p:cTn id="508" dur="1" fill="hold">
                                          <p:stCondLst>
                                            <p:cond delay="999"/>
                                          </p:stCondLst>
                                        </p:cTn>
                                        <p:tgtEl>
                                          <p:spTgt spid="441"/>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509" restart="whenNotActive" fill="hold" evtFilter="cancelBubble" nodeType="interactiveSeq">
                <p:stCondLst>
                  <p:cond evt="onClick" delay="0">
                    <p:tgtEl>
                      <p:spTgt spid="88"/>
                    </p:tgtEl>
                  </p:cond>
                </p:stCondLst>
                <p:endSync evt="end" delay="0">
                  <p:rtn val="all"/>
                </p:endSync>
                <p:childTnLst>
                  <p:par>
                    <p:cTn id="510" fill="hold">
                      <p:stCondLst>
                        <p:cond delay="0"/>
                      </p:stCondLst>
                      <p:childTnLst>
                        <p:par>
                          <p:cTn id="511" fill="hold">
                            <p:stCondLst>
                              <p:cond delay="0"/>
                            </p:stCondLst>
                            <p:childTnLst>
                              <p:par>
                                <p:cTn id="512" presetID="1" presetClass="emph" presetSubtype="2" fill="hold" nodeType="clickEffect">
                                  <p:stCondLst>
                                    <p:cond delay="0"/>
                                  </p:stCondLst>
                                  <p:childTnLst>
                                    <p:animClr clrSpc="rgb" dir="cw">
                                      <p:cBhvr>
                                        <p:cTn id="513" dur="1000" fill="hold"/>
                                        <p:tgtEl>
                                          <p:spTgt spid="69"/>
                                        </p:tgtEl>
                                        <p:attrNameLst>
                                          <p:attrName>fillcolor</p:attrName>
                                        </p:attrNameLst>
                                      </p:cBhvr>
                                      <p:to>
                                        <a:srgbClr val="F4B183"/>
                                      </p:to>
                                    </p:animClr>
                                    <p:set>
                                      <p:cBhvr>
                                        <p:cTn id="514" dur="1000" fill="hold"/>
                                        <p:tgtEl>
                                          <p:spTgt spid="69"/>
                                        </p:tgtEl>
                                        <p:attrNameLst>
                                          <p:attrName>fill.type</p:attrName>
                                        </p:attrNameLst>
                                      </p:cBhvr>
                                      <p:to>
                                        <p:strVal val="solid"/>
                                      </p:to>
                                    </p:set>
                                    <p:set>
                                      <p:cBhvr>
                                        <p:cTn id="515" dur="1000" fill="hold"/>
                                        <p:tgtEl>
                                          <p:spTgt spid="69"/>
                                        </p:tgtEl>
                                        <p:attrNameLst>
                                          <p:attrName>fill.on</p:attrName>
                                        </p:attrNameLst>
                                      </p:cBhvr>
                                      <p:to>
                                        <p:strVal val="true"/>
                                      </p:to>
                                    </p:set>
                                  </p:childTnLst>
                                </p:cTn>
                              </p:par>
                              <p:par>
                                <p:cTn id="516" presetID="10" presetClass="exit" presetSubtype="0" fill="hold" grpId="3" nodeType="withEffect">
                                  <p:stCondLst>
                                    <p:cond delay="0"/>
                                  </p:stCondLst>
                                  <p:childTnLst>
                                    <p:animEffect transition="out" filter="fade">
                                      <p:cBhvr>
                                        <p:cTn id="517" dur="1000"/>
                                        <p:tgtEl>
                                          <p:spTgt spid="441"/>
                                        </p:tgtEl>
                                      </p:cBhvr>
                                    </p:animEffect>
                                    <p:set>
                                      <p:cBhvr>
                                        <p:cTn id="518" dur="1" fill="hold">
                                          <p:stCondLst>
                                            <p:cond delay="999"/>
                                          </p:stCondLst>
                                        </p:cTn>
                                        <p:tgtEl>
                                          <p:spTgt spid="441"/>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519" restart="whenNotActive" fill="hold" evtFilter="cancelBubble" nodeType="interactiveSeq">
                <p:stCondLst>
                  <p:cond evt="onClick" delay="0">
                    <p:tgtEl>
                      <p:spTgt spid="66"/>
                    </p:tgtEl>
                  </p:cond>
                </p:stCondLst>
                <p:endSync evt="end" delay="0">
                  <p:rtn val="all"/>
                </p:endSync>
                <p:childTnLst>
                  <p:par>
                    <p:cTn id="520" fill="hold">
                      <p:stCondLst>
                        <p:cond delay="0"/>
                      </p:stCondLst>
                      <p:childTnLst>
                        <p:par>
                          <p:cTn id="521" fill="hold">
                            <p:stCondLst>
                              <p:cond delay="0"/>
                            </p:stCondLst>
                            <p:childTnLst>
                              <p:par>
                                <p:cTn id="522" presetID="1" presetClass="emph" presetSubtype="2" fill="hold" nodeType="clickEffect">
                                  <p:stCondLst>
                                    <p:cond delay="0"/>
                                  </p:stCondLst>
                                  <p:childTnLst>
                                    <p:animClr clrSpc="rgb" dir="cw">
                                      <p:cBhvr>
                                        <p:cTn id="523" dur="1000" fill="hold"/>
                                        <p:tgtEl>
                                          <p:spTgt spid="64"/>
                                        </p:tgtEl>
                                        <p:attrNameLst>
                                          <p:attrName>fillcolor</p:attrName>
                                        </p:attrNameLst>
                                      </p:cBhvr>
                                      <p:to>
                                        <a:srgbClr val="FEE599"/>
                                      </p:to>
                                    </p:animClr>
                                    <p:set>
                                      <p:cBhvr>
                                        <p:cTn id="524" dur="1000" fill="hold"/>
                                        <p:tgtEl>
                                          <p:spTgt spid="64"/>
                                        </p:tgtEl>
                                        <p:attrNameLst>
                                          <p:attrName>fill.type</p:attrName>
                                        </p:attrNameLst>
                                      </p:cBhvr>
                                      <p:to>
                                        <p:strVal val="solid"/>
                                      </p:to>
                                    </p:set>
                                    <p:set>
                                      <p:cBhvr>
                                        <p:cTn id="525" dur="1000" fill="hold"/>
                                        <p:tgtEl>
                                          <p:spTgt spid="64"/>
                                        </p:tgtEl>
                                        <p:attrNameLst>
                                          <p:attrName>fill.on</p:attrName>
                                        </p:attrNameLst>
                                      </p:cBhvr>
                                      <p:to>
                                        <p:strVal val="true"/>
                                      </p:to>
                                    </p:set>
                                  </p:childTnLst>
                                </p:cTn>
                              </p:par>
                              <p:par>
                                <p:cTn id="526" presetID="10" presetClass="exit" presetSubtype="0" fill="hold" grpId="2" nodeType="withEffect">
                                  <p:stCondLst>
                                    <p:cond delay="0"/>
                                  </p:stCondLst>
                                  <p:childTnLst>
                                    <p:animEffect transition="out" filter="fade">
                                      <p:cBhvr>
                                        <p:cTn id="527" dur="1000"/>
                                        <p:tgtEl>
                                          <p:spTgt spid="440"/>
                                        </p:tgtEl>
                                      </p:cBhvr>
                                    </p:animEffect>
                                    <p:set>
                                      <p:cBhvr>
                                        <p:cTn id="528" dur="1" fill="hold">
                                          <p:stCondLst>
                                            <p:cond delay="999"/>
                                          </p:stCondLst>
                                        </p:cTn>
                                        <p:tgtEl>
                                          <p:spTgt spid="440"/>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529" restart="whenNotActive" fill="hold" evtFilter="cancelBubble" nodeType="interactiveSeq">
                <p:stCondLst>
                  <p:cond evt="onClick" delay="0">
                    <p:tgtEl>
                      <p:spTgt spid="67"/>
                    </p:tgtEl>
                  </p:cond>
                </p:stCondLst>
                <p:endSync evt="end" delay="0">
                  <p:rtn val="all"/>
                </p:endSync>
                <p:childTnLst>
                  <p:par>
                    <p:cTn id="530" fill="hold">
                      <p:stCondLst>
                        <p:cond delay="0"/>
                      </p:stCondLst>
                      <p:childTnLst>
                        <p:par>
                          <p:cTn id="531" fill="hold">
                            <p:stCondLst>
                              <p:cond delay="0"/>
                            </p:stCondLst>
                            <p:childTnLst>
                              <p:par>
                                <p:cTn id="532" presetID="1" presetClass="emph" presetSubtype="2" fill="hold" nodeType="clickEffect">
                                  <p:stCondLst>
                                    <p:cond delay="0"/>
                                  </p:stCondLst>
                                  <p:childTnLst>
                                    <p:animClr clrSpc="rgb" dir="cw">
                                      <p:cBhvr>
                                        <p:cTn id="533" dur="1000" fill="hold"/>
                                        <p:tgtEl>
                                          <p:spTgt spid="64"/>
                                        </p:tgtEl>
                                        <p:attrNameLst>
                                          <p:attrName>fillcolor</p:attrName>
                                        </p:attrNameLst>
                                      </p:cBhvr>
                                      <p:to>
                                        <a:srgbClr val="F4B183"/>
                                      </p:to>
                                    </p:animClr>
                                    <p:set>
                                      <p:cBhvr>
                                        <p:cTn id="534" dur="1000" fill="hold"/>
                                        <p:tgtEl>
                                          <p:spTgt spid="64"/>
                                        </p:tgtEl>
                                        <p:attrNameLst>
                                          <p:attrName>fill.type</p:attrName>
                                        </p:attrNameLst>
                                      </p:cBhvr>
                                      <p:to>
                                        <p:strVal val="solid"/>
                                      </p:to>
                                    </p:set>
                                    <p:set>
                                      <p:cBhvr>
                                        <p:cTn id="535" dur="1000" fill="hold"/>
                                        <p:tgtEl>
                                          <p:spTgt spid="64"/>
                                        </p:tgtEl>
                                        <p:attrNameLst>
                                          <p:attrName>fill.on</p:attrName>
                                        </p:attrNameLst>
                                      </p:cBhvr>
                                      <p:to>
                                        <p:strVal val="true"/>
                                      </p:to>
                                    </p:set>
                                  </p:childTnLst>
                                </p:cTn>
                              </p:par>
                              <p:par>
                                <p:cTn id="536" presetID="10" presetClass="exit" presetSubtype="0" fill="hold" grpId="3" nodeType="withEffect">
                                  <p:stCondLst>
                                    <p:cond delay="0"/>
                                  </p:stCondLst>
                                  <p:childTnLst>
                                    <p:animEffect transition="out" filter="fade">
                                      <p:cBhvr>
                                        <p:cTn id="537" dur="1000"/>
                                        <p:tgtEl>
                                          <p:spTgt spid="440"/>
                                        </p:tgtEl>
                                      </p:cBhvr>
                                    </p:animEffect>
                                    <p:set>
                                      <p:cBhvr>
                                        <p:cTn id="538" dur="1" fill="hold">
                                          <p:stCondLst>
                                            <p:cond delay="999"/>
                                          </p:stCondLst>
                                        </p:cTn>
                                        <p:tgtEl>
                                          <p:spTgt spid="440"/>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539" restart="whenNotActive" fill="hold" evtFilter="cancelBubble" nodeType="interactiveSeq">
                <p:stCondLst>
                  <p:cond evt="onClick" delay="0">
                    <p:tgtEl>
                      <p:spTgt spid="60"/>
                    </p:tgtEl>
                  </p:cond>
                </p:stCondLst>
                <p:endSync evt="end" delay="0">
                  <p:rtn val="all"/>
                </p:endSync>
                <p:childTnLst>
                  <p:par>
                    <p:cTn id="540" fill="hold">
                      <p:stCondLst>
                        <p:cond delay="0"/>
                      </p:stCondLst>
                      <p:childTnLst>
                        <p:par>
                          <p:cTn id="541" fill="hold">
                            <p:stCondLst>
                              <p:cond delay="0"/>
                            </p:stCondLst>
                            <p:childTnLst>
                              <p:par>
                                <p:cTn id="542" presetID="1" presetClass="emph" presetSubtype="2" fill="hold" nodeType="clickEffect">
                                  <p:stCondLst>
                                    <p:cond delay="0"/>
                                  </p:stCondLst>
                                  <p:childTnLst>
                                    <p:animClr clrSpc="rgb" dir="cw">
                                      <p:cBhvr>
                                        <p:cTn id="543" dur="1000" fill="hold"/>
                                        <p:tgtEl>
                                          <p:spTgt spid="58"/>
                                        </p:tgtEl>
                                        <p:attrNameLst>
                                          <p:attrName>fillcolor</p:attrName>
                                        </p:attrNameLst>
                                      </p:cBhvr>
                                      <p:to>
                                        <a:srgbClr val="FEE599"/>
                                      </p:to>
                                    </p:animClr>
                                    <p:set>
                                      <p:cBhvr>
                                        <p:cTn id="544" dur="1000" fill="hold"/>
                                        <p:tgtEl>
                                          <p:spTgt spid="58"/>
                                        </p:tgtEl>
                                        <p:attrNameLst>
                                          <p:attrName>fill.type</p:attrName>
                                        </p:attrNameLst>
                                      </p:cBhvr>
                                      <p:to>
                                        <p:strVal val="solid"/>
                                      </p:to>
                                    </p:set>
                                    <p:set>
                                      <p:cBhvr>
                                        <p:cTn id="545" dur="1000" fill="hold"/>
                                        <p:tgtEl>
                                          <p:spTgt spid="58"/>
                                        </p:tgtEl>
                                        <p:attrNameLst>
                                          <p:attrName>fill.on</p:attrName>
                                        </p:attrNameLst>
                                      </p:cBhvr>
                                      <p:to>
                                        <p:strVal val="true"/>
                                      </p:to>
                                    </p:set>
                                  </p:childTnLst>
                                </p:cTn>
                              </p:par>
                              <p:par>
                                <p:cTn id="546" presetID="10" presetClass="exit" presetSubtype="0" fill="hold" grpId="2" nodeType="withEffect">
                                  <p:stCondLst>
                                    <p:cond delay="0"/>
                                  </p:stCondLst>
                                  <p:childTnLst>
                                    <p:animEffect transition="out" filter="fade">
                                      <p:cBhvr>
                                        <p:cTn id="547" dur="1000"/>
                                        <p:tgtEl>
                                          <p:spTgt spid="439"/>
                                        </p:tgtEl>
                                      </p:cBhvr>
                                    </p:animEffect>
                                    <p:set>
                                      <p:cBhvr>
                                        <p:cTn id="548" dur="1" fill="hold">
                                          <p:stCondLst>
                                            <p:cond delay="999"/>
                                          </p:stCondLst>
                                        </p:cTn>
                                        <p:tgtEl>
                                          <p:spTgt spid="439"/>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549" restart="whenNotActive" fill="hold" evtFilter="cancelBubble" nodeType="interactiveSeq">
                <p:stCondLst>
                  <p:cond evt="onClick" delay="0">
                    <p:tgtEl>
                      <p:spTgt spid="61"/>
                    </p:tgtEl>
                  </p:cond>
                </p:stCondLst>
                <p:endSync evt="end" delay="0">
                  <p:rtn val="all"/>
                </p:endSync>
                <p:childTnLst>
                  <p:par>
                    <p:cTn id="550" fill="hold">
                      <p:stCondLst>
                        <p:cond delay="0"/>
                      </p:stCondLst>
                      <p:childTnLst>
                        <p:par>
                          <p:cTn id="551" fill="hold">
                            <p:stCondLst>
                              <p:cond delay="0"/>
                            </p:stCondLst>
                            <p:childTnLst>
                              <p:par>
                                <p:cTn id="552" presetID="1" presetClass="emph" presetSubtype="2" fill="hold" nodeType="clickEffect">
                                  <p:stCondLst>
                                    <p:cond delay="0"/>
                                  </p:stCondLst>
                                  <p:childTnLst>
                                    <p:animClr clrSpc="rgb" dir="cw">
                                      <p:cBhvr>
                                        <p:cTn id="553" dur="1000" fill="hold"/>
                                        <p:tgtEl>
                                          <p:spTgt spid="58"/>
                                        </p:tgtEl>
                                        <p:attrNameLst>
                                          <p:attrName>fillcolor</p:attrName>
                                        </p:attrNameLst>
                                      </p:cBhvr>
                                      <p:to>
                                        <a:srgbClr val="F4B183"/>
                                      </p:to>
                                    </p:animClr>
                                    <p:set>
                                      <p:cBhvr>
                                        <p:cTn id="554" dur="1000" fill="hold"/>
                                        <p:tgtEl>
                                          <p:spTgt spid="58"/>
                                        </p:tgtEl>
                                        <p:attrNameLst>
                                          <p:attrName>fill.type</p:attrName>
                                        </p:attrNameLst>
                                      </p:cBhvr>
                                      <p:to>
                                        <p:strVal val="solid"/>
                                      </p:to>
                                    </p:set>
                                    <p:set>
                                      <p:cBhvr>
                                        <p:cTn id="555" dur="1000" fill="hold"/>
                                        <p:tgtEl>
                                          <p:spTgt spid="58"/>
                                        </p:tgtEl>
                                        <p:attrNameLst>
                                          <p:attrName>fill.on</p:attrName>
                                        </p:attrNameLst>
                                      </p:cBhvr>
                                      <p:to>
                                        <p:strVal val="true"/>
                                      </p:to>
                                    </p:set>
                                  </p:childTnLst>
                                </p:cTn>
                              </p:par>
                              <p:par>
                                <p:cTn id="556" presetID="10" presetClass="exit" presetSubtype="0" fill="hold" grpId="3" nodeType="withEffect">
                                  <p:stCondLst>
                                    <p:cond delay="0"/>
                                  </p:stCondLst>
                                  <p:childTnLst>
                                    <p:animEffect transition="out" filter="fade">
                                      <p:cBhvr>
                                        <p:cTn id="557" dur="1000"/>
                                        <p:tgtEl>
                                          <p:spTgt spid="439"/>
                                        </p:tgtEl>
                                      </p:cBhvr>
                                    </p:animEffect>
                                    <p:set>
                                      <p:cBhvr>
                                        <p:cTn id="558" dur="1" fill="hold">
                                          <p:stCondLst>
                                            <p:cond delay="999"/>
                                          </p:stCondLst>
                                        </p:cTn>
                                        <p:tgtEl>
                                          <p:spTgt spid="439"/>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559" restart="whenNotActive" fill="hold" evtFilter="cancelBubble" nodeType="interactiveSeq">
                <p:stCondLst>
                  <p:cond evt="onClick" delay="0">
                    <p:tgtEl>
                      <p:spTgt spid="55"/>
                    </p:tgtEl>
                  </p:cond>
                </p:stCondLst>
                <p:endSync evt="end" delay="0">
                  <p:rtn val="all"/>
                </p:endSync>
                <p:childTnLst>
                  <p:par>
                    <p:cTn id="560" fill="hold">
                      <p:stCondLst>
                        <p:cond delay="0"/>
                      </p:stCondLst>
                      <p:childTnLst>
                        <p:par>
                          <p:cTn id="561" fill="hold">
                            <p:stCondLst>
                              <p:cond delay="0"/>
                            </p:stCondLst>
                            <p:childTnLst>
                              <p:par>
                                <p:cTn id="562" presetID="1" presetClass="emph" presetSubtype="2" fill="hold" nodeType="clickEffect">
                                  <p:stCondLst>
                                    <p:cond delay="0"/>
                                  </p:stCondLst>
                                  <p:childTnLst>
                                    <p:animClr clrSpc="rgb" dir="cw">
                                      <p:cBhvr>
                                        <p:cTn id="563" dur="1000" fill="hold"/>
                                        <p:tgtEl>
                                          <p:spTgt spid="53"/>
                                        </p:tgtEl>
                                        <p:attrNameLst>
                                          <p:attrName>fillcolor</p:attrName>
                                        </p:attrNameLst>
                                      </p:cBhvr>
                                      <p:to>
                                        <a:srgbClr val="FEE599"/>
                                      </p:to>
                                    </p:animClr>
                                    <p:set>
                                      <p:cBhvr>
                                        <p:cTn id="564" dur="1000" fill="hold"/>
                                        <p:tgtEl>
                                          <p:spTgt spid="53"/>
                                        </p:tgtEl>
                                        <p:attrNameLst>
                                          <p:attrName>fill.type</p:attrName>
                                        </p:attrNameLst>
                                      </p:cBhvr>
                                      <p:to>
                                        <p:strVal val="solid"/>
                                      </p:to>
                                    </p:set>
                                    <p:set>
                                      <p:cBhvr>
                                        <p:cTn id="565" dur="1000" fill="hold"/>
                                        <p:tgtEl>
                                          <p:spTgt spid="53"/>
                                        </p:tgtEl>
                                        <p:attrNameLst>
                                          <p:attrName>fill.on</p:attrName>
                                        </p:attrNameLst>
                                      </p:cBhvr>
                                      <p:to>
                                        <p:strVal val="true"/>
                                      </p:to>
                                    </p:set>
                                  </p:childTnLst>
                                </p:cTn>
                              </p:par>
                              <p:par>
                                <p:cTn id="566" presetID="10" presetClass="exit" presetSubtype="0" fill="hold" grpId="2" nodeType="withEffect">
                                  <p:stCondLst>
                                    <p:cond delay="0"/>
                                  </p:stCondLst>
                                  <p:childTnLst>
                                    <p:animEffect transition="out" filter="fade">
                                      <p:cBhvr>
                                        <p:cTn id="567" dur="1000"/>
                                        <p:tgtEl>
                                          <p:spTgt spid="438"/>
                                        </p:tgtEl>
                                      </p:cBhvr>
                                    </p:animEffect>
                                    <p:set>
                                      <p:cBhvr>
                                        <p:cTn id="568" dur="1" fill="hold">
                                          <p:stCondLst>
                                            <p:cond delay="999"/>
                                          </p:stCondLst>
                                        </p:cTn>
                                        <p:tgtEl>
                                          <p:spTgt spid="438"/>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69" restart="whenNotActive" fill="hold" evtFilter="cancelBubble" nodeType="interactiveSeq">
                <p:stCondLst>
                  <p:cond evt="onClick" delay="0">
                    <p:tgtEl>
                      <p:spTgt spid="56"/>
                    </p:tgtEl>
                  </p:cond>
                </p:stCondLst>
                <p:endSync evt="end" delay="0">
                  <p:rtn val="all"/>
                </p:endSync>
                <p:childTnLst>
                  <p:par>
                    <p:cTn id="570" fill="hold">
                      <p:stCondLst>
                        <p:cond delay="0"/>
                      </p:stCondLst>
                      <p:childTnLst>
                        <p:par>
                          <p:cTn id="571" fill="hold">
                            <p:stCondLst>
                              <p:cond delay="0"/>
                            </p:stCondLst>
                            <p:childTnLst>
                              <p:par>
                                <p:cTn id="572" presetID="1" presetClass="emph" presetSubtype="2" fill="hold" nodeType="clickEffect">
                                  <p:stCondLst>
                                    <p:cond delay="0"/>
                                  </p:stCondLst>
                                  <p:childTnLst>
                                    <p:animClr clrSpc="rgb" dir="cw">
                                      <p:cBhvr>
                                        <p:cTn id="573" dur="1000" fill="hold"/>
                                        <p:tgtEl>
                                          <p:spTgt spid="53"/>
                                        </p:tgtEl>
                                        <p:attrNameLst>
                                          <p:attrName>fillcolor</p:attrName>
                                        </p:attrNameLst>
                                      </p:cBhvr>
                                      <p:to>
                                        <a:srgbClr val="F4B183"/>
                                      </p:to>
                                    </p:animClr>
                                    <p:set>
                                      <p:cBhvr>
                                        <p:cTn id="574" dur="1000" fill="hold"/>
                                        <p:tgtEl>
                                          <p:spTgt spid="53"/>
                                        </p:tgtEl>
                                        <p:attrNameLst>
                                          <p:attrName>fill.type</p:attrName>
                                        </p:attrNameLst>
                                      </p:cBhvr>
                                      <p:to>
                                        <p:strVal val="solid"/>
                                      </p:to>
                                    </p:set>
                                    <p:set>
                                      <p:cBhvr>
                                        <p:cTn id="575" dur="1000" fill="hold"/>
                                        <p:tgtEl>
                                          <p:spTgt spid="53"/>
                                        </p:tgtEl>
                                        <p:attrNameLst>
                                          <p:attrName>fill.on</p:attrName>
                                        </p:attrNameLst>
                                      </p:cBhvr>
                                      <p:to>
                                        <p:strVal val="true"/>
                                      </p:to>
                                    </p:set>
                                  </p:childTnLst>
                                </p:cTn>
                              </p:par>
                              <p:par>
                                <p:cTn id="576" presetID="10" presetClass="exit" presetSubtype="0" fill="hold" grpId="3" nodeType="withEffect">
                                  <p:stCondLst>
                                    <p:cond delay="0"/>
                                  </p:stCondLst>
                                  <p:childTnLst>
                                    <p:animEffect transition="out" filter="fade">
                                      <p:cBhvr>
                                        <p:cTn id="577" dur="1000"/>
                                        <p:tgtEl>
                                          <p:spTgt spid="438"/>
                                        </p:tgtEl>
                                      </p:cBhvr>
                                    </p:animEffect>
                                    <p:set>
                                      <p:cBhvr>
                                        <p:cTn id="578" dur="1" fill="hold">
                                          <p:stCondLst>
                                            <p:cond delay="999"/>
                                          </p:stCondLst>
                                        </p:cTn>
                                        <p:tgtEl>
                                          <p:spTgt spid="438"/>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79" restart="whenNotActive" fill="hold" evtFilter="cancelBubble" nodeType="interactiveSeq">
                <p:stCondLst>
                  <p:cond evt="onClick" delay="0">
                    <p:tgtEl>
                      <p:spTgt spid="50"/>
                    </p:tgtEl>
                  </p:cond>
                </p:stCondLst>
                <p:endSync evt="end" delay="0">
                  <p:rtn val="all"/>
                </p:endSync>
                <p:childTnLst>
                  <p:par>
                    <p:cTn id="580" fill="hold">
                      <p:stCondLst>
                        <p:cond delay="0"/>
                      </p:stCondLst>
                      <p:childTnLst>
                        <p:par>
                          <p:cTn id="581" fill="hold">
                            <p:stCondLst>
                              <p:cond delay="0"/>
                            </p:stCondLst>
                            <p:childTnLst>
                              <p:par>
                                <p:cTn id="582" presetID="1" presetClass="emph" presetSubtype="2" fill="hold" nodeType="clickEffect">
                                  <p:stCondLst>
                                    <p:cond delay="0"/>
                                  </p:stCondLst>
                                  <p:childTnLst>
                                    <p:animClr clrSpc="rgb" dir="cw">
                                      <p:cBhvr>
                                        <p:cTn id="583" dur="1000" fill="hold"/>
                                        <p:tgtEl>
                                          <p:spTgt spid="48"/>
                                        </p:tgtEl>
                                        <p:attrNameLst>
                                          <p:attrName>fillcolor</p:attrName>
                                        </p:attrNameLst>
                                      </p:cBhvr>
                                      <p:to>
                                        <a:srgbClr val="FEE599"/>
                                      </p:to>
                                    </p:animClr>
                                    <p:set>
                                      <p:cBhvr>
                                        <p:cTn id="584" dur="1000" fill="hold"/>
                                        <p:tgtEl>
                                          <p:spTgt spid="48"/>
                                        </p:tgtEl>
                                        <p:attrNameLst>
                                          <p:attrName>fill.type</p:attrName>
                                        </p:attrNameLst>
                                      </p:cBhvr>
                                      <p:to>
                                        <p:strVal val="solid"/>
                                      </p:to>
                                    </p:set>
                                    <p:set>
                                      <p:cBhvr>
                                        <p:cTn id="585" dur="1000" fill="hold"/>
                                        <p:tgtEl>
                                          <p:spTgt spid="48"/>
                                        </p:tgtEl>
                                        <p:attrNameLst>
                                          <p:attrName>fill.on</p:attrName>
                                        </p:attrNameLst>
                                      </p:cBhvr>
                                      <p:to>
                                        <p:strVal val="true"/>
                                      </p:to>
                                    </p:set>
                                  </p:childTnLst>
                                </p:cTn>
                              </p:par>
                              <p:par>
                                <p:cTn id="586" presetID="10" presetClass="exit" presetSubtype="0" fill="hold" grpId="3" nodeType="withEffect">
                                  <p:stCondLst>
                                    <p:cond delay="0"/>
                                  </p:stCondLst>
                                  <p:childTnLst>
                                    <p:animEffect transition="out" filter="fade">
                                      <p:cBhvr>
                                        <p:cTn id="587" dur="1000"/>
                                        <p:tgtEl>
                                          <p:spTgt spid="437"/>
                                        </p:tgtEl>
                                      </p:cBhvr>
                                    </p:animEffect>
                                    <p:set>
                                      <p:cBhvr>
                                        <p:cTn id="588" dur="1" fill="hold">
                                          <p:stCondLst>
                                            <p:cond delay="999"/>
                                          </p:stCondLst>
                                        </p:cTn>
                                        <p:tgtEl>
                                          <p:spTgt spid="437"/>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589" restart="whenNotActive" fill="hold" evtFilter="cancelBubble" nodeType="interactiveSeq">
                <p:stCondLst>
                  <p:cond evt="onClick" delay="0">
                    <p:tgtEl>
                      <p:spTgt spid="51"/>
                    </p:tgtEl>
                  </p:cond>
                </p:stCondLst>
                <p:endSync evt="end" delay="0">
                  <p:rtn val="all"/>
                </p:endSync>
                <p:childTnLst>
                  <p:par>
                    <p:cTn id="590" fill="hold">
                      <p:stCondLst>
                        <p:cond delay="0"/>
                      </p:stCondLst>
                      <p:childTnLst>
                        <p:par>
                          <p:cTn id="591" fill="hold">
                            <p:stCondLst>
                              <p:cond delay="0"/>
                            </p:stCondLst>
                            <p:childTnLst>
                              <p:par>
                                <p:cTn id="592" presetID="1" presetClass="emph" presetSubtype="2" fill="hold" nodeType="clickEffect">
                                  <p:stCondLst>
                                    <p:cond delay="0"/>
                                  </p:stCondLst>
                                  <p:childTnLst>
                                    <p:animClr clrSpc="rgb" dir="cw">
                                      <p:cBhvr>
                                        <p:cTn id="593" dur="1000" fill="hold"/>
                                        <p:tgtEl>
                                          <p:spTgt spid="48"/>
                                        </p:tgtEl>
                                        <p:attrNameLst>
                                          <p:attrName>fillcolor</p:attrName>
                                        </p:attrNameLst>
                                      </p:cBhvr>
                                      <p:to>
                                        <a:srgbClr val="F4B183"/>
                                      </p:to>
                                    </p:animClr>
                                    <p:set>
                                      <p:cBhvr>
                                        <p:cTn id="594" dur="1000" fill="hold"/>
                                        <p:tgtEl>
                                          <p:spTgt spid="48"/>
                                        </p:tgtEl>
                                        <p:attrNameLst>
                                          <p:attrName>fill.type</p:attrName>
                                        </p:attrNameLst>
                                      </p:cBhvr>
                                      <p:to>
                                        <p:strVal val="solid"/>
                                      </p:to>
                                    </p:set>
                                    <p:set>
                                      <p:cBhvr>
                                        <p:cTn id="595" dur="1000" fill="hold"/>
                                        <p:tgtEl>
                                          <p:spTgt spid="48"/>
                                        </p:tgtEl>
                                        <p:attrNameLst>
                                          <p:attrName>fill.on</p:attrName>
                                        </p:attrNameLst>
                                      </p:cBhvr>
                                      <p:to>
                                        <p:strVal val="true"/>
                                      </p:to>
                                    </p:set>
                                  </p:childTnLst>
                                </p:cTn>
                              </p:par>
                              <p:par>
                                <p:cTn id="596" presetID="10" presetClass="exit" presetSubtype="0" fill="hold" grpId="2" nodeType="withEffect">
                                  <p:stCondLst>
                                    <p:cond delay="0"/>
                                  </p:stCondLst>
                                  <p:childTnLst>
                                    <p:animEffect transition="out" filter="fade">
                                      <p:cBhvr>
                                        <p:cTn id="597" dur="1000"/>
                                        <p:tgtEl>
                                          <p:spTgt spid="437"/>
                                        </p:tgtEl>
                                      </p:cBhvr>
                                    </p:animEffect>
                                    <p:set>
                                      <p:cBhvr>
                                        <p:cTn id="598" dur="1" fill="hold">
                                          <p:stCondLst>
                                            <p:cond delay="999"/>
                                          </p:stCondLst>
                                        </p:cTn>
                                        <p:tgtEl>
                                          <p:spTgt spid="437"/>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99" restart="whenNotActive" fill="hold" evtFilter="cancelBubble" nodeType="interactiveSeq">
                <p:stCondLst>
                  <p:cond evt="onClick" delay="0">
                    <p:tgtEl>
                      <p:spTgt spid="45"/>
                    </p:tgtEl>
                  </p:cond>
                </p:stCondLst>
                <p:endSync evt="end" delay="0">
                  <p:rtn val="all"/>
                </p:endSync>
                <p:childTnLst>
                  <p:par>
                    <p:cTn id="600" fill="hold">
                      <p:stCondLst>
                        <p:cond delay="0"/>
                      </p:stCondLst>
                      <p:childTnLst>
                        <p:par>
                          <p:cTn id="601" fill="hold">
                            <p:stCondLst>
                              <p:cond delay="0"/>
                            </p:stCondLst>
                            <p:childTnLst>
                              <p:par>
                                <p:cTn id="602" presetID="1" presetClass="emph" presetSubtype="2" fill="hold" nodeType="clickEffect">
                                  <p:stCondLst>
                                    <p:cond delay="0"/>
                                  </p:stCondLst>
                                  <p:childTnLst>
                                    <p:animClr clrSpc="rgb" dir="cw">
                                      <p:cBhvr>
                                        <p:cTn id="603" dur="1000" fill="hold"/>
                                        <p:tgtEl>
                                          <p:spTgt spid="42"/>
                                        </p:tgtEl>
                                        <p:attrNameLst>
                                          <p:attrName>fillcolor</p:attrName>
                                        </p:attrNameLst>
                                      </p:cBhvr>
                                      <p:to>
                                        <a:srgbClr val="FEE599"/>
                                      </p:to>
                                    </p:animClr>
                                    <p:set>
                                      <p:cBhvr>
                                        <p:cTn id="604" dur="1000" fill="hold"/>
                                        <p:tgtEl>
                                          <p:spTgt spid="42"/>
                                        </p:tgtEl>
                                        <p:attrNameLst>
                                          <p:attrName>fill.type</p:attrName>
                                        </p:attrNameLst>
                                      </p:cBhvr>
                                      <p:to>
                                        <p:strVal val="solid"/>
                                      </p:to>
                                    </p:set>
                                    <p:set>
                                      <p:cBhvr>
                                        <p:cTn id="605" dur="1000" fill="hold"/>
                                        <p:tgtEl>
                                          <p:spTgt spid="42"/>
                                        </p:tgtEl>
                                        <p:attrNameLst>
                                          <p:attrName>fill.on</p:attrName>
                                        </p:attrNameLst>
                                      </p:cBhvr>
                                      <p:to>
                                        <p:strVal val="true"/>
                                      </p:to>
                                    </p:set>
                                  </p:childTnLst>
                                </p:cTn>
                              </p:par>
                              <p:par>
                                <p:cTn id="606" presetID="10" presetClass="exit" presetSubtype="0" fill="hold" grpId="2" nodeType="withEffect">
                                  <p:stCondLst>
                                    <p:cond delay="0"/>
                                  </p:stCondLst>
                                  <p:childTnLst>
                                    <p:animEffect transition="out" filter="fade">
                                      <p:cBhvr>
                                        <p:cTn id="607" dur="1000"/>
                                        <p:tgtEl>
                                          <p:spTgt spid="436"/>
                                        </p:tgtEl>
                                      </p:cBhvr>
                                    </p:animEffect>
                                    <p:set>
                                      <p:cBhvr>
                                        <p:cTn id="608" dur="1" fill="hold">
                                          <p:stCondLst>
                                            <p:cond delay="999"/>
                                          </p:stCondLst>
                                        </p:cTn>
                                        <p:tgtEl>
                                          <p:spTgt spid="436"/>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609" restart="whenNotActive" fill="hold" evtFilter="cancelBubble" nodeType="interactiveSeq">
                <p:stCondLst>
                  <p:cond evt="onClick" delay="0">
                    <p:tgtEl>
                      <p:spTgt spid="46"/>
                    </p:tgtEl>
                  </p:cond>
                </p:stCondLst>
                <p:endSync evt="end" delay="0">
                  <p:rtn val="all"/>
                </p:endSync>
                <p:childTnLst>
                  <p:par>
                    <p:cTn id="610" fill="hold">
                      <p:stCondLst>
                        <p:cond delay="0"/>
                      </p:stCondLst>
                      <p:childTnLst>
                        <p:par>
                          <p:cTn id="611" fill="hold">
                            <p:stCondLst>
                              <p:cond delay="0"/>
                            </p:stCondLst>
                            <p:childTnLst>
                              <p:par>
                                <p:cTn id="612" presetID="1" presetClass="emph" presetSubtype="2" fill="hold" nodeType="clickEffect">
                                  <p:stCondLst>
                                    <p:cond delay="0"/>
                                  </p:stCondLst>
                                  <p:childTnLst>
                                    <p:animClr clrSpc="rgb" dir="cw">
                                      <p:cBhvr>
                                        <p:cTn id="613" dur="1000" fill="hold"/>
                                        <p:tgtEl>
                                          <p:spTgt spid="42"/>
                                        </p:tgtEl>
                                        <p:attrNameLst>
                                          <p:attrName>fillcolor</p:attrName>
                                        </p:attrNameLst>
                                      </p:cBhvr>
                                      <p:to>
                                        <a:srgbClr val="F4B183"/>
                                      </p:to>
                                    </p:animClr>
                                    <p:set>
                                      <p:cBhvr>
                                        <p:cTn id="614" dur="1000" fill="hold"/>
                                        <p:tgtEl>
                                          <p:spTgt spid="42"/>
                                        </p:tgtEl>
                                        <p:attrNameLst>
                                          <p:attrName>fill.type</p:attrName>
                                        </p:attrNameLst>
                                      </p:cBhvr>
                                      <p:to>
                                        <p:strVal val="solid"/>
                                      </p:to>
                                    </p:set>
                                    <p:set>
                                      <p:cBhvr>
                                        <p:cTn id="615" dur="1000" fill="hold"/>
                                        <p:tgtEl>
                                          <p:spTgt spid="42"/>
                                        </p:tgtEl>
                                        <p:attrNameLst>
                                          <p:attrName>fill.on</p:attrName>
                                        </p:attrNameLst>
                                      </p:cBhvr>
                                      <p:to>
                                        <p:strVal val="true"/>
                                      </p:to>
                                    </p:set>
                                  </p:childTnLst>
                                </p:cTn>
                              </p:par>
                              <p:par>
                                <p:cTn id="616" presetID="10" presetClass="exit" presetSubtype="0" fill="hold" grpId="3" nodeType="withEffect">
                                  <p:stCondLst>
                                    <p:cond delay="0"/>
                                  </p:stCondLst>
                                  <p:childTnLst>
                                    <p:animEffect transition="out" filter="fade">
                                      <p:cBhvr>
                                        <p:cTn id="617" dur="1000"/>
                                        <p:tgtEl>
                                          <p:spTgt spid="436"/>
                                        </p:tgtEl>
                                      </p:cBhvr>
                                    </p:animEffect>
                                    <p:set>
                                      <p:cBhvr>
                                        <p:cTn id="618" dur="1" fill="hold">
                                          <p:stCondLst>
                                            <p:cond delay="999"/>
                                          </p:stCondLst>
                                        </p:cTn>
                                        <p:tgtEl>
                                          <p:spTgt spid="43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619" restart="whenNotActive" fill="hold" evtFilter="cancelBubble" nodeType="interactiveSeq">
                <p:stCondLst>
                  <p:cond evt="onClick" delay="0">
                    <p:tgtEl>
                      <p:spTgt spid="40"/>
                    </p:tgtEl>
                  </p:cond>
                </p:stCondLst>
                <p:endSync evt="end" delay="0">
                  <p:rtn val="all"/>
                </p:endSync>
                <p:childTnLst>
                  <p:par>
                    <p:cTn id="620" fill="hold">
                      <p:stCondLst>
                        <p:cond delay="0"/>
                      </p:stCondLst>
                      <p:childTnLst>
                        <p:par>
                          <p:cTn id="621" fill="hold">
                            <p:stCondLst>
                              <p:cond delay="0"/>
                            </p:stCondLst>
                            <p:childTnLst>
                              <p:par>
                                <p:cTn id="622" presetID="1" presetClass="emph" presetSubtype="2" fill="hold" nodeType="clickEffect">
                                  <p:stCondLst>
                                    <p:cond delay="0"/>
                                  </p:stCondLst>
                                  <p:childTnLst>
                                    <p:animClr clrSpc="rgb" dir="cw">
                                      <p:cBhvr>
                                        <p:cTn id="623" dur="1000" fill="hold"/>
                                        <p:tgtEl>
                                          <p:spTgt spid="28"/>
                                        </p:tgtEl>
                                        <p:attrNameLst>
                                          <p:attrName>fillcolor</p:attrName>
                                        </p:attrNameLst>
                                      </p:cBhvr>
                                      <p:to>
                                        <a:srgbClr val="F4B183"/>
                                      </p:to>
                                    </p:animClr>
                                    <p:set>
                                      <p:cBhvr>
                                        <p:cTn id="624" dur="1000" fill="hold"/>
                                        <p:tgtEl>
                                          <p:spTgt spid="28"/>
                                        </p:tgtEl>
                                        <p:attrNameLst>
                                          <p:attrName>fill.type</p:attrName>
                                        </p:attrNameLst>
                                      </p:cBhvr>
                                      <p:to>
                                        <p:strVal val="solid"/>
                                      </p:to>
                                    </p:set>
                                    <p:set>
                                      <p:cBhvr>
                                        <p:cTn id="625" dur="1000" fill="hold"/>
                                        <p:tgtEl>
                                          <p:spTgt spid="28"/>
                                        </p:tgtEl>
                                        <p:attrNameLst>
                                          <p:attrName>fill.on</p:attrName>
                                        </p:attrNameLst>
                                      </p:cBhvr>
                                      <p:to>
                                        <p:strVal val="true"/>
                                      </p:to>
                                    </p:set>
                                  </p:childTnLst>
                                </p:cTn>
                              </p:par>
                              <p:par>
                                <p:cTn id="626" presetID="10" presetClass="exit" presetSubtype="0" fill="hold" grpId="3" nodeType="withEffect">
                                  <p:stCondLst>
                                    <p:cond delay="0"/>
                                  </p:stCondLst>
                                  <p:childTnLst>
                                    <p:animEffect transition="out" filter="fade">
                                      <p:cBhvr>
                                        <p:cTn id="627" dur="1000"/>
                                        <p:tgtEl>
                                          <p:spTgt spid="435"/>
                                        </p:tgtEl>
                                      </p:cBhvr>
                                    </p:animEffect>
                                    <p:set>
                                      <p:cBhvr>
                                        <p:cTn id="628" dur="1" fill="hold">
                                          <p:stCondLst>
                                            <p:cond delay="999"/>
                                          </p:stCondLst>
                                        </p:cTn>
                                        <p:tgtEl>
                                          <p:spTgt spid="4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29" restart="whenNotActive" fill="hold" evtFilter="cancelBubble" nodeType="interactiveSeq">
                <p:stCondLst>
                  <p:cond evt="onClick" delay="0">
                    <p:tgtEl>
                      <p:spTgt spid="25"/>
                    </p:tgtEl>
                  </p:cond>
                </p:stCondLst>
                <p:endSync evt="end" delay="0">
                  <p:rtn val="all"/>
                </p:endSync>
                <p:childTnLst>
                  <p:par>
                    <p:cTn id="630" fill="hold">
                      <p:stCondLst>
                        <p:cond delay="0"/>
                      </p:stCondLst>
                      <p:childTnLst>
                        <p:par>
                          <p:cTn id="631" fill="hold">
                            <p:stCondLst>
                              <p:cond delay="0"/>
                            </p:stCondLst>
                            <p:childTnLst>
                              <p:par>
                                <p:cTn id="632" presetID="1" presetClass="emph" presetSubtype="2" fill="hold" nodeType="clickEffect">
                                  <p:stCondLst>
                                    <p:cond delay="0"/>
                                  </p:stCondLst>
                                  <p:childTnLst>
                                    <p:animClr clrSpc="rgb" dir="cw">
                                      <p:cBhvr>
                                        <p:cTn id="633" dur="1000" fill="hold"/>
                                        <p:tgtEl>
                                          <p:spTgt spid="18"/>
                                        </p:tgtEl>
                                        <p:attrNameLst>
                                          <p:attrName>fillcolor</p:attrName>
                                        </p:attrNameLst>
                                      </p:cBhvr>
                                      <p:to>
                                        <a:srgbClr val="FEE599"/>
                                      </p:to>
                                    </p:animClr>
                                    <p:set>
                                      <p:cBhvr>
                                        <p:cTn id="634" dur="1000" fill="hold"/>
                                        <p:tgtEl>
                                          <p:spTgt spid="18"/>
                                        </p:tgtEl>
                                        <p:attrNameLst>
                                          <p:attrName>fill.type</p:attrName>
                                        </p:attrNameLst>
                                      </p:cBhvr>
                                      <p:to>
                                        <p:strVal val="solid"/>
                                      </p:to>
                                    </p:set>
                                    <p:set>
                                      <p:cBhvr>
                                        <p:cTn id="635" dur="1000" fill="hold"/>
                                        <p:tgtEl>
                                          <p:spTgt spid="18"/>
                                        </p:tgtEl>
                                        <p:attrNameLst>
                                          <p:attrName>fill.on</p:attrName>
                                        </p:attrNameLst>
                                      </p:cBhvr>
                                      <p:to>
                                        <p:strVal val="true"/>
                                      </p:to>
                                    </p:set>
                                  </p:childTnLst>
                                </p:cTn>
                              </p:par>
                              <p:par>
                                <p:cTn id="636" presetID="10" presetClass="exit" presetSubtype="0" fill="hold" grpId="2" nodeType="withEffect">
                                  <p:stCondLst>
                                    <p:cond delay="0"/>
                                  </p:stCondLst>
                                  <p:childTnLst>
                                    <p:animEffect transition="out" filter="fade">
                                      <p:cBhvr>
                                        <p:cTn id="637" dur="1000"/>
                                        <p:tgtEl>
                                          <p:spTgt spid="434"/>
                                        </p:tgtEl>
                                      </p:cBhvr>
                                    </p:animEffect>
                                    <p:set>
                                      <p:cBhvr>
                                        <p:cTn id="638" dur="1" fill="hold">
                                          <p:stCondLst>
                                            <p:cond delay="999"/>
                                          </p:stCondLst>
                                        </p:cTn>
                                        <p:tgtEl>
                                          <p:spTgt spid="43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39" restart="whenNotActive" fill="hold" evtFilter="cancelBubble" nodeType="interactiveSeq">
                <p:stCondLst>
                  <p:cond evt="onClick" delay="0">
                    <p:tgtEl>
                      <p:spTgt spid="26"/>
                    </p:tgtEl>
                  </p:cond>
                </p:stCondLst>
                <p:endSync evt="end" delay="0">
                  <p:rtn val="all"/>
                </p:endSync>
                <p:childTnLst>
                  <p:par>
                    <p:cTn id="640" fill="hold">
                      <p:stCondLst>
                        <p:cond delay="0"/>
                      </p:stCondLst>
                      <p:childTnLst>
                        <p:par>
                          <p:cTn id="641" fill="hold">
                            <p:stCondLst>
                              <p:cond delay="0"/>
                            </p:stCondLst>
                            <p:childTnLst>
                              <p:par>
                                <p:cTn id="642" presetID="1" presetClass="emph" presetSubtype="2" fill="hold" nodeType="clickEffect">
                                  <p:stCondLst>
                                    <p:cond delay="0"/>
                                  </p:stCondLst>
                                  <p:childTnLst>
                                    <p:animClr clrSpc="rgb" dir="cw">
                                      <p:cBhvr>
                                        <p:cTn id="643" dur="1000" fill="hold"/>
                                        <p:tgtEl>
                                          <p:spTgt spid="18"/>
                                        </p:tgtEl>
                                        <p:attrNameLst>
                                          <p:attrName>fillcolor</p:attrName>
                                        </p:attrNameLst>
                                      </p:cBhvr>
                                      <p:to>
                                        <a:srgbClr val="F4B183"/>
                                      </p:to>
                                    </p:animClr>
                                    <p:set>
                                      <p:cBhvr>
                                        <p:cTn id="644" dur="1000" fill="hold"/>
                                        <p:tgtEl>
                                          <p:spTgt spid="18"/>
                                        </p:tgtEl>
                                        <p:attrNameLst>
                                          <p:attrName>fill.type</p:attrName>
                                        </p:attrNameLst>
                                      </p:cBhvr>
                                      <p:to>
                                        <p:strVal val="solid"/>
                                      </p:to>
                                    </p:set>
                                    <p:set>
                                      <p:cBhvr>
                                        <p:cTn id="645" dur="1000" fill="hold"/>
                                        <p:tgtEl>
                                          <p:spTgt spid="18"/>
                                        </p:tgtEl>
                                        <p:attrNameLst>
                                          <p:attrName>fill.on</p:attrName>
                                        </p:attrNameLst>
                                      </p:cBhvr>
                                      <p:to>
                                        <p:strVal val="true"/>
                                      </p:to>
                                    </p:set>
                                  </p:childTnLst>
                                </p:cTn>
                              </p:par>
                              <p:par>
                                <p:cTn id="646" presetID="10" presetClass="exit" presetSubtype="0" fill="hold" grpId="3" nodeType="withEffect">
                                  <p:stCondLst>
                                    <p:cond delay="0"/>
                                  </p:stCondLst>
                                  <p:childTnLst>
                                    <p:animEffect transition="out" filter="fade">
                                      <p:cBhvr>
                                        <p:cTn id="647" dur="1000"/>
                                        <p:tgtEl>
                                          <p:spTgt spid="434"/>
                                        </p:tgtEl>
                                      </p:cBhvr>
                                    </p:animEffect>
                                    <p:set>
                                      <p:cBhvr>
                                        <p:cTn id="648" dur="1" fill="hold">
                                          <p:stCondLst>
                                            <p:cond delay="999"/>
                                          </p:stCondLst>
                                        </p:cTn>
                                        <p:tgtEl>
                                          <p:spTgt spid="43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49" restart="whenNotActive" fill="hold" evtFilter="cancelBubble" nodeType="interactiveSeq">
                <p:stCondLst>
                  <p:cond evt="onClick" delay="0">
                    <p:tgtEl>
                      <p:spTgt spid="8"/>
                    </p:tgtEl>
                  </p:cond>
                </p:stCondLst>
                <p:endSync evt="end" delay="0">
                  <p:rtn val="all"/>
                </p:endSync>
                <p:childTnLst>
                  <p:par>
                    <p:cTn id="650" fill="hold">
                      <p:stCondLst>
                        <p:cond delay="0"/>
                      </p:stCondLst>
                      <p:childTnLst>
                        <p:par>
                          <p:cTn id="651" fill="hold">
                            <p:stCondLst>
                              <p:cond delay="0"/>
                            </p:stCondLst>
                            <p:childTnLst>
                              <p:par>
                                <p:cTn id="652" presetID="1" presetClass="emph" presetSubtype="2" fill="hold" nodeType="clickEffect">
                                  <p:stCondLst>
                                    <p:cond delay="0"/>
                                  </p:stCondLst>
                                  <p:childTnLst>
                                    <p:animClr clrSpc="rgb" dir="cw">
                                      <p:cBhvr>
                                        <p:cTn id="653" dur="1000" fill="hold"/>
                                        <p:tgtEl>
                                          <p:spTgt spid="4"/>
                                        </p:tgtEl>
                                        <p:attrNameLst>
                                          <p:attrName>fillcolor</p:attrName>
                                        </p:attrNameLst>
                                      </p:cBhvr>
                                      <p:to>
                                        <a:srgbClr val="FEE599"/>
                                      </p:to>
                                    </p:animClr>
                                    <p:set>
                                      <p:cBhvr>
                                        <p:cTn id="654" dur="1000" fill="hold"/>
                                        <p:tgtEl>
                                          <p:spTgt spid="4"/>
                                        </p:tgtEl>
                                        <p:attrNameLst>
                                          <p:attrName>fill.type</p:attrName>
                                        </p:attrNameLst>
                                      </p:cBhvr>
                                      <p:to>
                                        <p:strVal val="solid"/>
                                      </p:to>
                                    </p:set>
                                    <p:set>
                                      <p:cBhvr>
                                        <p:cTn id="655" dur="1000" fill="hold"/>
                                        <p:tgtEl>
                                          <p:spTgt spid="4"/>
                                        </p:tgtEl>
                                        <p:attrNameLst>
                                          <p:attrName>fill.on</p:attrName>
                                        </p:attrNameLst>
                                      </p:cBhvr>
                                      <p:to>
                                        <p:strVal val="true"/>
                                      </p:to>
                                    </p:set>
                                  </p:childTnLst>
                                </p:cTn>
                              </p:par>
                              <p:par>
                                <p:cTn id="656" presetID="10" presetClass="exit" presetSubtype="0" fill="hold" grpId="2" nodeType="withEffect">
                                  <p:stCondLst>
                                    <p:cond delay="0"/>
                                  </p:stCondLst>
                                  <p:childTnLst>
                                    <p:animEffect transition="out" filter="fade">
                                      <p:cBhvr>
                                        <p:cTn id="657" dur="1000"/>
                                        <p:tgtEl>
                                          <p:spTgt spid="432"/>
                                        </p:tgtEl>
                                      </p:cBhvr>
                                    </p:animEffect>
                                    <p:set>
                                      <p:cBhvr>
                                        <p:cTn id="658" dur="1" fill="hold">
                                          <p:stCondLst>
                                            <p:cond delay="999"/>
                                          </p:stCondLst>
                                        </p:cTn>
                                        <p:tgtEl>
                                          <p:spTgt spid="43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59" restart="whenNotActive" fill="hold" evtFilter="cancelBubble" nodeType="interactiveSeq">
                <p:stCondLst>
                  <p:cond evt="onClick" delay="0">
                    <p:tgtEl>
                      <p:spTgt spid="9"/>
                    </p:tgtEl>
                  </p:cond>
                </p:stCondLst>
                <p:endSync evt="end" delay="0">
                  <p:rtn val="all"/>
                </p:endSync>
                <p:childTnLst>
                  <p:par>
                    <p:cTn id="660" fill="hold">
                      <p:stCondLst>
                        <p:cond delay="0"/>
                      </p:stCondLst>
                      <p:childTnLst>
                        <p:par>
                          <p:cTn id="661" fill="hold">
                            <p:stCondLst>
                              <p:cond delay="0"/>
                            </p:stCondLst>
                            <p:childTnLst>
                              <p:par>
                                <p:cTn id="662" presetID="1" presetClass="emph" presetSubtype="2" fill="hold" nodeType="clickEffect">
                                  <p:stCondLst>
                                    <p:cond delay="0"/>
                                  </p:stCondLst>
                                  <p:childTnLst>
                                    <p:animClr clrSpc="rgb" dir="cw">
                                      <p:cBhvr>
                                        <p:cTn id="663" dur="1000" fill="hold"/>
                                        <p:tgtEl>
                                          <p:spTgt spid="4"/>
                                        </p:tgtEl>
                                        <p:attrNameLst>
                                          <p:attrName>fillcolor</p:attrName>
                                        </p:attrNameLst>
                                      </p:cBhvr>
                                      <p:to>
                                        <a:srgbClr val="F4B183"/>
                                      </p:to>
                                    </p:animClr>
                                    <p:set>
                                      <p:cBhvr>
                                        <p:cTn id="664" dur="1000" fill="hold"/>
                                        <p:tgtEl>
                                          <p:spTgt spid="4"/>
                                        </p:tgtEl>
                                        <p:attrNameLst>
                                          <p:attrName>fill.type</p:attrName>
                                        </p:attrNameLst>
                                      </p:cBhvr>
                                      <p:to>
                                        <p:strVal val="solid"/>
                                      </p:to>
                                    </p:set>
                                    <p:set>
                                      <p:cBhvr>
                                        <p:cTn id="665" dur="1000" fill="hold"/>
                                        <p:tgtEl>
                                          <p:spTgt spid="4"/>
                                        </p:tgtEl>
                                        <p:attrNameLst>
                                          <p:attrName>fill.on</p:attrName>
                                        </p:attrNameLst>
                                      </p:cBhvr>
                                      <p:to>
                                        <p:strVal val="true"/>
                                      </p:to>
                                    </p:set>
                                  </p:childTnLst>
                                </p:cTn>
                              </p:par>
                              <p:par>
                                <p:cTn id="666" presetID="10" presetClass="exit" presetSubtype="0" fill="hold" grpId="3" nodeType="withEffect">
                                  <p:stCondLst>
                                    <p:cond delay="0"/>
                                  </p:stCondLst>
                                  <p:childTnLst>
                                    <p:animEffect transition="out" filter="fade">
                                      <p:cBhvr>
                                        <p:cTn id="667" dur="1000"/>
                                        <p:tgtEl>
                                          <p:spTgt spid="432"/>
                                        </p:tgtEl>
                                      </p:cBhvr>
                                    </p:animEffect>
                                    <p:set>
                                      <p:cBhvr>
                                        <p:cTn id="668" dur="1" fill="hold">
                                          <p:stCondLst>
                                            <p:cond delay="999"/>
                                          </p:stCondLst>
                                        </p:cTn>
                                        <p:tgtEl>
                                          <p:spTgt spid="43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69" restart="whenNotActive" fill="hold" evtFilter="cancelBubble" nodeType="interactiveSeq">
                <p:stCondLst>
                  <p:cond evt="onClick" delay="0">
                    <p:tgtEl>
                      <p:spTgt spid="449"/>
                    </p:tgtEl>
                  </p:cond>
                </p:stCondLst>
                <p:endSync evt="end" delay="0">
                  <p:rtn val="all"/>
                </p:endSync>
                <p:childTnLst>
                  <p:par>
                    <p:cTn id="670" fill="hold">
                      <p:stCondLst>
                        <p:cond delay="0"/>
                      </p:stCondLst>
                      <p:childTnLst>
                        <p:par>
                          <p:cTn id="671" fill="hold">
                            <p:stCondLst>
                              <p:cond delay="0"/>
                            </p:stCondLst>
                            <p:childTnLst>
                              <p:par>
                                <p:cTn id="672" presetID="1" presetClass="exit" presetSubtype="0" fill="hold" nodeType="clickEffect">
                                  <p:stCondLst>
                                    <p:cond delay="0"/>
                                  </p:stCondLst>
                                  <p:childTnLst>
                                    <p:set>
                                      <p:cBhvr>
                                        <p:cTn id="673" dur="1" fill="hold">
                                          <p:stCondLst>
                                            <p:cond delay="0"/>
                                          </p:stCondLst>
                                        </p:cTn>
                                        <p:tgtEl>
                                          <p:spTgt spid="449"/>
                                        </p:tgtEl>
                                        <p:attrNameLst>
                                          <p:attrName>style.visibility</p:attrName>
                                        </p:attrNameLst>
                                      </p:cBhvr>
                                      <p:to>
                                        <p:strVal val="hidden"/>
                                      </p:to>
                                    </p:set>
                                  </p:childTnLst>
                                </p:cTn>
                              </p:par>
                              <p:par>
                                <p:cTn id="674" presetID="10" presetClass="entr" presetSubtype="0" fill="hold" grpId="4" nodeType="withEffect">
                                  <p:stCondLst>
                                    <p:cond delay="0"/>
                                  </p:stCondLst>
                                  <p:childTnLst>
                                    <p:set>
                                      <p:cBhvr>
                                        <p:cTn id="675" dur="1" fill="hold">
                                          <p:stCondLst>
                                            <p:cond delay="0"/>
                                          </p:stCondLst>
                                        </p:cTn>
                                        <p:tgtEl>
                                          <p:spTgt spid="567"/>
                                        </p:tgtEl>
                                        <p:attrNameLst>
                                          <p:attrName>style.visibility</p:attrName>
                                        </p:attrNameLst>
                                      </p:cBhvr>
                                      <p:to>
                                        <p:strVal val="visible"/>
                                      </p:to>
                                    </p:set>
                                    <p:animEffect transition="in" filter="fade">
                                      <p:cBhvr>
                                        <p:cTn id="676" dur="500"/>
                                        <p:tgtEl>
                                          <p:spTgt spid="567"/>
                                        </p:tgtEl>
                                      </p:cBhvr>
                                    </p:animEffect>
                                  </p:childTnLst>
                                </p:cTn>
                              </p:par>
                            </p:childTnLst>
                          </p:cTn>
                        </p:par>
                      </p:childTnLst>
                    </p:cTn>
                  </p:par>
                </p:childTnLst>
              </p:cTn>
              <p:nextCondLst>
                <p:cond evt="onClick" delay="0">
                  <p:tgtEl>
                    <p:spTgt spid="449"/>
                  </p:tgtEl>
                </p:cond>
              </p:nextCondLst>
            </p:seq>
            <p:seq concurrent="1" nextAc="seek">
              <p:cTn id="677" restart="whenNotActive" fill="hold" evtFilter="cancelBubble" nodeType="interactiveSeq">
                <p:stCondLst>
                  <p:cond evt="onClick" delay="0">
                    <p:tgtEl>
                      <p:spTgt spid="554"/>
                    </p:tgtEl>
                  </p:cond>
                </p:stCondLst>
                <p:endSync evt="end" delay="0">
                  <p:rtn val="all"/>
                </p:endSync>
                <p:childTnLst>
                  <p:par>
                    <p:cTn id="678" fill="hold">
                      <p:stCondLst>
                        <p:cond delay="0"/>
                      </p:stCondLst>
                      <p:childTnLst>
                        <p:par>
                          <p:cTn id="679" fill="hold">
                            <p:stCondLst>
                              <p:cond delay="0"/>
                            </p:stCondLst>
                            <p:childTnLst>
                              <p:par>
                                <p:cTn id="680" presetID="1" presetClass="exit" presetSubtype="0" fill="hold" nodeType="clickEffect">
                                  <p:stCondLst>
                                    <p:cond delay="0"/>
                                  </p:stCondLst>
                                  <p:childTnLst>
                                    <p:set>
                                      <p:cBhvr>
                                        <p:cTn id="681" dur="1" fill="hold">
                                          <p:stCondLst>
                                            <p:cond delay="0"/>
                                          </p:stCondLst>
                                        </p:cTn>
                                        <p:tgtEl>
                                          <p:spTgt spid="554"/>
                                        </p:tgtEl>
                                        <p:attrNameLst>
                                          <p:attrName>style.visibility</p:attrName>
                                        </p:attrNameLst>
                                      </p:cBhvr>
                                      <p:to>
                                        <p:strVal val="hidden"/>
                                      </p:to>
                                    </p:set>
                                  </p:childTnLst>
                                </p:cTn>
                              </p:par>
                              <p:par>
                                <p:cTn id="682" presetID="10" presetClass="entr" presetSubtype="0" fill="hold" grpId="4" nodeType="withEffect">
                                  <p:stCondLst>
                                    <p:cond delay="0"/>
                                  </p:stCondLst>
                                  <p:childTnLst>
                                    <p:set>
                                      <p:cBhvr>
                                        <p:cTn id="683" dur="1" fill="hold">
                                          <p:stCondLst>
                                            <p:cond delay="0"/>
                                          </p:stCondLst>
                                        </p:cTn>
                                        <p:tgtEl>
                                          <p:spTgt spid="448"/>
                                        </p:tgtEl>
                                        <p:attrNameLst>
                                          <p:attrName>style.visibility</p:attrName>
                                        </p:attrNameLst>
                                      </p:cBhvr>
                                      <p:to>
                                        <p:strVal val="visible"/>
                                      </p:to>
                                    </p:set>
                                    <p:animEffect transition="in" filter="fade">
                                      <p:cBhvr>
                                        <p:cTn id="684" dur="500"/>
                                        <p:tgtEl>
                                          <p:spTgt spid="448"/>
                                        </p:tgtEl>
                                      </p:cBhvr>
                                    </p:animEffect>
                                  </p:childTnLst>
                                </p:cTn>
                              </p:par>
                            </p:childTnLst>
                          </p:cTn>
                        </p:par>
                      </p:childTnLst>
                    </p:cTn>
                  </p:par>
                </p:childTnLst>
              </p:cTn>
              <p:nextCondLst>
                <p:cond evt="onClick" delay="0">
                  <p:tgtEl>
                    <p:spTgt spid="554"/>
                  </p:tgtEl>
                </p:cond>
              </p:nextCondLst>
            </p:seq>
            <p:seq concurrent="1" nextAc="seek">
              <p:cTn id="685" restart="whenNotActive" fill="hold" evtFilter="cancelBubble" nodeType="interactiveSeq">
                <p:stCondLst>
                  <p:cond evt="onClick" delay="0">
                    <p:tgtEl>
                      <p:spTgt spid="128"/>
                    </p:tgtEl>
                  </p:cond>
                </p:stCondLst>
                <p:endSync evt="end" delay="0">
                  <p:rtn val="all"/>
                </p:endSync>
                <p:childTnLst>
                  <p:par>
                    <p:cTn id="686" fill="hold">
                      <p:stCondLst>
                        <p:cond delay="0"/>
                      </p:stCondLst>
                      <p:childTnLst>
                        <p:par>
                          <p:cTn id="687" fill="hold">
                            <p:stCondLst>
                              <p:cond delay="0"/>
                            </p:stCondLst>
                            <p:childTnLst>
                              <p:par>
                                <p:cTn id="688" presetID="1" presetClass="emph" presetSubtype="2" fill="hold" nodeType="clickEffect">
                                  <p:stCondLst>
                                    <p:cond delay="0"/>
                                  </p:stCondLst>
                                  <p:childTnLst>
                                    <p:animClr clrSpc="rgb" dir="cw">
                                      <p:cBhvr>
                                        <p:cTn id="689" dur="1000" fill="hold"/>
                                        <p:tgtEl>
                                          <p:spTgt spid="126"/>
                                        </p:tgtEl>
                                        <p:attrNameLst>
                                          <p:attrName>fillcolor</p:attrName>
                                        </p:attrNameLst>
                                      </p:cBhvr>
                                      <p:to>
                                        <a:srgbClr val="FEE599"/>
                                      </p:to>
                                    </p:animClr>
                                    <p:set>
                                      <p:cBhvr>
                                        <p:cTn id="690" dur="1000" fill="hold"/>
                                        <p:tgtEl>
                                          <p:spTgt spid="126"/>
                                        </p:tgtEl>
                                        <p:attrNameLst>
                                          <p:attrName>fill.type</p:attrName>
                                        </p:attrNameLst>
                                      </p:cBhvr>
                                      <p:to>
                                        <p:strVal val="solid"/>
                                      </p:to>
                                    </p:set>
                                    <p:set>
                                      <p:cBhvr>
                                        <p:cTn id="691" dur="1000" fill="hold"/>
                                        <p:tgtEl>
                                          <p:spTgt spid="126"/>
                                        </p:tgtEl>
                                        <p:attrNameLst>
                                          <p:attrName>fill.on</p:attrName>
                                        </p:attrNameLst>
                                      </p:cBhvr>
                                      <p:to>
                                        <p:strVal val="true"/>
                                      </p:to>
                                    </p:set>
                                  </p:childTnLst>
                                </p:cTn>
                              </p:par>
                              <p:par>
                                <p:cTn id="692" presetID="10" presetClass="exit" presetSubtype="0" fill="hold" grpId="2" nodeType="withEffect">
                                  <p:stCondLst>
                                    <p:cond delay="0"/>
                                  </p:stCondLst>
                                  <p:childTnLst>
                                    <p:animEffect transition="out" filter="fade">
                                      <p:cBhvr>
                                        <p:cTn id="693" dur="1000"/>
                                        <p:tgtEl>
                                          <p:spTgt spid="448"/>
                                        </p:tgtEl>
                                      </p:cBhvr>
                                    </p:animEffect>
                                    <p:set>
                                      <p:cBhvr>
                                        <p:cTn id="694" dur="1" fill="hold">
                                          <p:stCondLst>
                                            <p:cond delay="999"/>
                                          </p:stCondLst>
                                        </p:cTn>
                                        <p:tgtEl>
                                          <p:spTgt spid="448"/>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695" restart="whenNotActive" fill="hold" evtFilter="cancelBubble" nodeType="interactiveSeq">
                <p:stCondLst>
                  <p:cond evt="onClick" delay="0">
                    <p:tgtEl>
                      <p:spTgt spid="129"/>
                    </p:tgtEl>
                  </p:cond>
                </p:stCondLst>
                <p:endSync evt="end" delay="0">
                  <p:rtn val="all"/>
                </p:endSync>
                <p:childTnLst>
                  <p:par>
                    <p:cTn id="696" fill="hold">
                      <p:stCondLst>
                        <p:cond delay="0"/>
                      </p:stCondLst>
                      <p:childTnLst>
                        <p:par>
                          <p:cTn id="697" fill="hold">
                            <p:stCondLst>
                              <p:cond delay="0"/>
                            </p:stCondLst>
                            <p:childTnLst>
                              <p:par>
                                <p:cTn id="698" presetID="1" presetClass="emph" presetSubtype="2" fill="hold" nodeType="clickEffect">
                                  <p:stCondLst>
                                    <p:cond delay="0"/>
                                  </p:stCondLst>
                                  <p:childTnLst>
                                    <p:animClr clrSpc="rgb" dir="cw">
                                      <p:cBhvr>
                                        <p:cTn id="699" dur="1000" fill="hold"/>
                                        <p:tgtEl>
                                          <p:spTgt spid="126"/>
                                        </p:tgtEl>
                                        <p:attrNameLst>
                                          <p:attrName>fillcolor</p:attrName>
                                        </p:attrNameLst>
                                      </p:cBhvr>
                                      <p:to>
                                        <a:srgbClr val="F4B183"/>
                                      </p:to>
                                    </p:animClr>
                                    <p:set>
                                      <p:cBhvr>
                                        <p:cTn id="700" dur="1000" fill="hold"/>
                                        <p:tgtEl>
                                          <p:spTgt spid="126"/>
                                        </p:tgtEl>
                                        <p:attrNameLst>
                                          <p:attrName>fill.type</p:attrName>
                                        </p:attrNameLst>
                                      </p:cBhvr>
                                      <p:to>
                                        <p:strVal val="solid"/>
                                      </p:to>
                                    </p:set>
                                    <p:set>
                                      <p:cBhvr>
                                        <p:cTn id="701" dur="1000" fill="hold"/>
                                        <p:tgtEl>
                                          <p:spTgt spid="126"/>
                                        </p:tgtEl>
                                        <p:attrNameLst>
                                          <p:attrName>fill.on</p:attrName>
                                        </p:attrNameLst>
                                      </p:cBhvr>
                                      <p:to>
                                        <p:strVal val="true"/>
                                      </p:to>
                                    </p:set>
                                  </p:childTnLst>
                                </p:cTn>
                              </p:par>
                              <p:par>
                                <p:cTn id="702" presetID="10" presetClass="exit" presetSubtype="0" fill="hold" grpId="3" nodeType="withEffect">
                                  <p:stCondLst>
                                    <p:cond delay="0"/>
                                  </p:stCondLst>
                                  <p:childTnLst>
                                    <p:animEffect transition="out" filter="fade">
                                      <p:cBhvr>
                                        <p:cTn id="703" dur="1000"/>
                                        <p:tgtEl>
                                          <p:spTgt spid="448"/>
                                        </p:tgtEl>
                                      </p:cBhvr>
                                    </p:animEffect>
                                    <p:set>
                                      <p:cBhvr>
                                        <p:cTn id="704" dur="1" fill="hold">
                                          <p:stCondLst>
                                            <p:cond delay="999"/>
                                          </p:stCondLst>
                                        </p:cTn>
                                        <p:tgtEl>
                                          <p:spTgt spid="448"/>
                                        </p:tgtEl>
                                        <p:attrNameLst>
                                          <p:attrName>style.visibility</p:attrName>
                                        </p:attrNameLst>
                                      </p:cBhvr>
                                      <p:to>
                                        <p:strVal val="hidden"/>
                                      </p:to>
                                    </p:set>
                                  </p:childTnLst>
                                </p:cTn>
                              </p:par>
                            </p:childTnLst>
                          </p:cTn>
                        </p:par>
                      </p:childTnLst>
                    </p:cTn>
                  </p:par>
                </p:childTnLst>
              </p:cTn>
              <p:nextCondLst>
                <p:cond evt="onClick" delay="0">
                  <p:tgtEl>
                    <p:spTgt spid="129"/>
                  </p:tgtEl>
                </p:cond>
              </p:nextCondLst>
            </p:seq>
            <p:seq concurrent="1" nextAc="seek">
              <p:cTn id="705" restart="whenNotActive" fill="hold" evtFilter="cancelBubble" nodeType="interactiveSeq">
                <p:stCondLst>
                  <p:cond evt="onClick" delay="0">
                    <p:tgtEl>
                      <p:spTgt spid="561"/>
                    </p:tgtEl>
                  </p:cond>
                </p:stCondLst>
                <p:endSync evt="end" delay="0">
                  <p:rtn val="all"/>
                </p:endSync>
                <p:childTnLst>
                  <p:par>
                    <p:cTn id="706" fill="hold">
                      <p:stCondLst>
                        <p:cond delay="0"/>
                      </p:stCondLst>
                      <p:childTnLst>
                        <p:par>
                          <p:cTn id="707" fill="hold">
                            <p:stCondLst>
                              <p:cond delay="0"/>
                            </p:stCondLst>
                            <p:childTnLst>
                              <p:par>
                                <p:cTn id="708" presetID="1" presetClass="emph" presetSubtype="2" fill="hold" nodeType="clickEffect">
                                  <p:stCondLst>
                                    <p:cond delay="0"/>
                                  </p:stCondLst>
                                  <p:childTnLst>
                                    <p:animClr clrSpc="rgb" dir="cw">
                                      <p:cBhvr>
                                        <p:cTn id="709" dur="1000" fill="hold"/>
                                        <p:tgtEl>
                                          <p:spTgt spid="560"/>
                                        </p:tgtEl>
                                        <p:attrNameLst>
                                          <p:attrName>fillcolor</p:attrName>
                                        </p:attrNameLst>
                                      </p:cBhvr>
                                      <p:to>
                                        <a:srgbClr val="FEE599"/>
                                      </p:to>
                                    </p:animClr>
                                    <p:set>
                                      <p:cBhvr>
                                        <p:cTn id="710" dur="1000" fill="hold"/>
                                        <p:tgtEl>
                                          <p:spTgt spid="560"/>
                                        </p:tgtEl>
                                        <p:attrNameLst>
                                          <p:attrName>fill.type</p:attrName>
                                        </p:attrNameLst>
                                      </p:cBhvr>
                                      <p:to>
                                        <p:strVal val="solid"/>
                                      </p:to>
                                    </p:set>
                                    <p:set>
                                      <p:cBhvr>
                                        <p:cTn id="711" dur="1000" fill="hold"/>
                                        <p:tgtEl>
                                          <p:spTgt spid="560"/>
                                        </p:tgtEl>
                                        <p:attrNameLst>
                                          <p:attrName>fill.on</p:attrName>
                                        </p:attrNameLst>
                                      </p:cBhvr>
                                      <p:to>
                                        <p:strVal val="true"/>
                                      </p:to>
                                    </p:set>
                                  </p:childTnLst>
                                </p:cTn>
                              </p:par>
                              <p:par>
                                <p:cTn id="712" presetID="10" presetClass="exit" presetSubtype="0" fill="hold" grpId="3" nodeType="withEffect">
                                  <p:stCondLst>
                                    <p:cond delay="0"/>
                                  </p:stCondLst>
                                  <p:childTnLst>
                                    <p:animEffect transition="out" filter="fade">
                                      <p:cBhvr>
                                        <p:cTn id="713" dur="1000"/>
                                        <p:tgtEl>
                                          <p:spTgt spid="567"/>
                                        </p:tgtEl>
                                      </p:cBhvr>
                                    </p:animEffect>
                                    <p:set>
                                      <p:cBhvr>
                                        <p:cTn id="714" dur="1" fill="hold">
                                          <p:stCondLst>
                                            <p:cond delay="999"/>
                                          </p:stCondLst>
                                        </p:cTn>
                                        <p:tgtEl>
                                          <p:spTgt spid="567"/>
                                        </p:tgtEl>
                                        <p:attrNameLst>
                                          <p:attrName>style.visibility</p:attrName>
                                        </p:attrNameLst>
                                      </p:cBhvr>
                                      <p:to>
                                        <p:strVal val="hidden"/>
                                      </p:to>
                                    </p:set>
                                  </p:childTnLst>
                                </p:cTn>
                              </p:par>
                            </p:childTnLst>
                          </p:cTn>
                        </p:par>
                      </p:childTnLst>
                    </p:cTn>
                  </p:par>
                </p:childTnLst>
              </p:cTn>
              <p:nextCondLst>
                <p:cond evt="onClick" delay="0">
                  <p:tgtEl>
                    <p:spTgt spid="561"/>
                  </p:tgtEl>
                </p:cond>
              </p:nextCondLst>
            </p:seq>
            <p:seq concurrent="1" nextAc="seek">
              <p:cTn id="715" restart="whenNotActive" fill="hold" evtFilter="cancelBubble" nodeType="interactiveSeq">
                <p:stCondLst>
                  <p:cond evt="onClick" delay="0">
                    <p:tgtEl>
                      <p:spTgt spid="562"/>
                    </p:tgtEl>
                  </p:cond>
                </p:stCondLst>
                <p:endSync evt="end" delay="0">
                  <p:rtn val="all"/>
                </p:endSync>
                <p:childTnLst>
                  <p:par>
                    <p:cTn id="716" fill="hold">
                      <p:stCondLst>
                        <p:cond delay="0"/>
                      </p:stCondLst>
                      <p:childTnLst>
                        <p:par>
                          <p:cTn id="717" fill="hold">
                            <p:stCondLst>
                              <p:cond delay="0"/>
                            </p:stCondLst>
                            <p:childTnLst>
                              <p:par>
                                <p:cTn id="718" presetID="1" presetClass="emph" presetSubtype="2" fill="hold" nodeType="clickEffect">
                                  <p:stCondLst>
                                    <p:cond delay="0"/>
                                  </p:stCondLst>
                                  <p:childTnLst>
                                    <p:animClr clrSpc="rgb" dir="cw">
                                      <p:cBhvr>
                                        <p:cTn id="719" dur="1000" fill="hold"/>
                                        <p:tgtEl>
                                          <p:spTgt spid="560"/>
                                        </p:tgtEl>
                                        <p:attrNameLst>
                                          <p:attrName>fillcolor</p:attrName>
                                        </p:attrNameLst>
                                      </p:cBhvr>
                                      <p:to>
                                        <a:srgbClr val="F4B183"/>
                                      </p:to>
                                    </p:animClr>
                                    <p:set>
                                      <p:cBhvr>
                                        <p:cTn id="720" dur="1000" fill="hold"/>
                                        <p:tgtEl>
                                          <p:spTgt spid="560"/>
                                        </p:tgtEl>
                                        <p:attrNameLst>
                                          <p:attrName>fill.type</p:attrName>
                                        </p:attrNameLst>
                                      </p:cBhvr>
                                      <p:to>
                                        <p:strVal val="solid"/>
                                      </p:to>
                                    </p:set>
                                    <p:set>
                                      <p:cBhvr>
                                        <p:cTn id="721" dur="1000" fill="hold"/>
                                        <p:tgtEl>
                                          <p:spTgt spid="560"/>
                                        </p:tgtEl>
                                        <p:attrNameLst>
                                          <p:attrName>fill.on</p:attrName>
                                        </p:attrNameLst>
                                      </p:cBhvr>
                                      <p:to>
                                        <p:strVal val="true"/>
                                      </p:to>
                                    </p:set>
                                  </p:childTnLst>
                                </p:cTn>
                              </p:par>
                              <p:par>
                                <p:cTn id="722" presetID="10" presetClass="exit" presetSubtype="0" fill="hold" grpId="2" nodeType="withEffect">
                                  <p:stCondLst>
                                    <p:cond delay="0"/>
                                  </p:stCondLst>
                                  <p:childTnLst>
                                    <p:animEffect transition="out" filter="fade">
                                      <p:cBhvr>
                                        <p:cTn id="723" dur="1000"/>
                                        <p:tgtEl>
                                          <p:spTgt spid="567"/>
                                        </p:tgtEl>
                                      </p:cBhvr>
                                    </p:animEffect>
                                    <p:set>
                                      <p:cBhvr>
                                        <p:cTn id="724" dur="1" fill="hold">
                                          <p:stCondLst>
                                            <p:cond delay="999"/>
                                          </p:stCondLst>
                                        </p:cTn>
                                        <p:tgtEl>
                                          <p:spTgt spid="567"/>
                                        </p:tgtEl>
                                        <p:attrNameLst>
                                          <p:attrName>style.visibility</p:attrName>
                                        </p:attrNameLst>
                                      </p:cBhvr>
                                      <p:to>
                                        <p:strVal val="hidden"/>
                                      </p:to>
                                    </p:set>
                                  </p:childTnLst>
                                </p:cTn>
                              </p:par>
                            </p:childTnLst>
                          </p:cTn>
                        </p:par>
                      </p:childTnLst>
                    </p:cTn>
                  </p:par>
                </p:childTnLst>
              </p:cTn>
              <p:nextCondLst>
                <p:cond evt="onClick" delay="0">
                  <p:tgtEl>
                    <p:spTgt spid="562"/>
                  </p:tgtEl>
                </p:cond>
              </p:nextCondLst>
            </p:seq>
          </p:childTnLst>
        </p:cTn>
      </p:par>
    </p:tnLst>
    <p:bldLst>
      <p:bldP spid="438" grpId="0" animBg="1"/>
      <p:bldP spid="438" grpId="1" animBg="1"/>
      <p:bldP spid="438" grpId="2" animBg="1"/>
      <p:bldP spid="438" grpId="3" animBg="1"/>
      <p:bldP spid="439" grpId="0" animBg="1"/>
      <p:bldP spid="439" grpId="1" animBg="1"/>
      <p:bldP spid="439" grpId="2" animBg="1"/>
      <p:bldP spid="439" grpId="3" animBg="1"/>
      <p:bldP spid="441" grpId="0" animBg="1"/>
      <p:bldP spid="441" grpId="1" animBg="1"/>
      <p:bldP spid="441" grpId="2" animBg="1"/>
      <p:bldP spid="441" grpId="3" animBg="1"/>
      <p:bldP spid="442" grpId="0" animBg="1"/>
      <p:bldP spid="442" grpId="1" animBg="1"/>
      <p:bldP spid="442" grpId="2" animBg="1"/>
      <p:bldP spid="442" grpId="3" animBg="1"/>
      <p:bldP spid="443" grpId="0" animBg="1"/>
      <p:bldP spid="443" grpId="1" animBg="1"/>
      <p:bldP spid="443" grpId="2" animBg="1"/>
      <p:bldP spid="443" grpId="3" animBg="1"/>
      <p:bldP spid="444" grpId="0" animBg="1"/>
      <p:bldP spid="444" grpId="1" animBg="1"/>
      <p:bldP spid="444" grpId="2" animBg="1"/>
      <p:bldP spid="444" grpId="3" animBg="1"/>
      <p:bldP spid="433" grpId="0" animBg="1"/>
      <p:bldP spid="433" grpId="1" animBg="1"/>
      <p:bldP spid="433" grpId="2" animBg="1"/>
      <p:bldP spid="433" grpId="3" animBg="1"/>
      <p:bldP spid="434" grpId="0" animBg="1"/>
      <p:bldP spid="434" grpId="1" animBg="1"/>
      <p:bldP spid="434" grpId="2" animBg="1"/>
      <p:bldP spid="434" grpId="3" animBg="1"/>
      <p:bldP spid="567" grpId="0" animBg="1"/>
      <p:bldP spid="567" grpId="2" animBg="1"/>
      <p:bldP spid="567" grpId="3" animBg="1"/>
      <p:bldP spid="567" grpId="4" animBg="1"/>
      <p:bldP spid="435" grpId="0" animBg="1"/>
      <p:bldP spid="435" grpId="1" animBg="1"/>
      <p:bldP spid="435" grpId="2" animBg="1"/>
      <p:bldP spid="435" grpId="3" animBg="1"/>
      <p:bldP spid="436" grpId="0" animBg="1"/>
      <p:bldP spid="436" grpId="1" animBg="1"/>
      <p:bldP spid="436" grpId="2" animBg="1"/>
      <p:bldP spid="436" grpId="3" animBg="1"/>
      <p:bldP spid="437" grpId="0" animBg="1"/>
      <p:bldP spid="437" grpId="1" animBg="1"/>
      <p:bldP spid="437" grpId="2" animBg="1"/>
      <p:bldP spid="437" grpId="3" animBg="1"/>
      <p:bldP spid="432" grpId="0" animBg="1"/>
      <p:bldP spid="432" grpId="1" animBg="1"/>
      <p:bldP spid="432" grpId="2" animBg="1"/>
      <p:bldP spid="432" grpId="3" animBg="1"/>
      <p:bldP spid="440" grpId="0" animBg="1"/>
      <p:bldP spid="440" grpId="1" animBg="1"/>
      <p:bldP spid="440" grpId="2" animBg="1"/>
      <p:bldP spid="440" grpId="3" animBg="1"/>
      <p:bldP spid="445" grpId="0" animBg="1"/>
      <p:bldP spid="445" grpId="1" animBg="1"/>
      <p:bldP spid="445" grpId="2" animBg="1"/>
      <p:bldP spid="445" grpId="3" animBg="1"/>
      <p:bldP spid="446" grpId="0" animBg="1"/>
      <p:bldP spid="446" grpId="1" animBg="1"/>
      <p:bldP spid="446" grpId="2" animBg="1"/>
      <p:bldP spid="446" grpId="3" animBg="1"/>
      <p:bldP spid="447" grpId="0" animBg="1"/>
      <p:bldP spid="447" grpId="1" animBg="1"/>
      <p:bldP spid="447" grpId="2" animBg="1"/>
      <p:bldP spid="447" grpId="3" animBg="1"/>
      <p:bldP spid="448" grpId="0" animBg="1"/>
      <p:bldP spid="448" grpId="2" animBg="1"/>
      <p:bldP spid="448" grpId="3" animBg="1"/>
      <p:bldP spid="448" grpId="4"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1316</TotalTime>
  <Words>332</Words>
  <Application>Microsoft Office PowerPoint</Application>
  <PresentationFormat>Widescreen</PresentationFormat>
  <Paragraphs>48</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BankGothic Lt BT</vt:lpstr>
      <vt:lpstr>Calibri</vt:lpstr>
      <vt:lpstr>Calibri Light</vt:lpstr>
      <vt:lpstr>Arial</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Rodwell</dc:creator>
  <cp:lastModifiedBy>John Rodwell</cp:lastModifiedBy>
  <cp:revision>53</cp:revision>
  <dcterms:created xsi:type="dcterms:W3CDTF">2022-07-31T15:24:14Z</dcterms:created>
  <dcterms:modified xsi:type="dcterms:W3CDTF">2022-09-03T14:28:45Z</dcterms:modified>
</cp:coreProperties>
</file>