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8" r:id="rId2"/>
    <p:sldId id="285" r:id="rId3"/>
    <p:sldId id="290" r:id="rId4"/>
    <p:sldId id="287" r:id="rId5"/>
    <p:sldId id="257" r:id="rId6"/>
    <p:sldId id="291" r:id="rId7"/>
    <p:sldId id="308" r:id="rId8"/>
    <p:sldId id="309" r:id="rId9"/>
    <p:sldId id="261" r:id="rId10"/>
    <p:sldId id="262" r:id="rId11"/>
    <p:sldId id="264" r:id="rId12"/>
    <p:sldId id="292" r:id="rId13"/>
    <p:sldId id="263" r:id="rId14"/>
    <p:sldId id="293" r:id="rId15"/>
    <p:sldId id="305" r:id="rId16"/>
    <p:sldId id="306" r:id="rId17"/>
    <p:sldId id="266" r:id="rId18"/>
    <p:sldId id="307" r:id="rId19"/>
    <p:sldId id="259" r:id="rId20"/>
    <p:sldId id="294" r:id="rId21"/>
    <p:sldId id="265" r:id="rId22"/>
    <p:sldId id="295" r:id="rId23"/>
    <p:sldId id="268" r:id="rId24"/>
    <p:sldId id="296" r:id="rId25"/>
    <p:sldId id="270" r:id="rId26"/>
    <p:sldId id="297" r:id="rId27"/>
    <p:sldId id="310" r:id="rId28"/>
    <p:sldId id="311" r:id="rId29"/>
    <p:sldId id="273" r:id="rId30"/>
    <p:sldId id="312" r:id="rId31"/>
    <p:sldId id="275" r:id="rId32"/>
    <p:sldId id="298" r:id="rId33"/>
    <p:sldId id="277" r:id="rId34"/>
    <p:sldId id="299" r:id="rId35"/>
    <p:sldId id="281" r:id="rId36"/>
    <p:sldId id="300" r:id="rId37"/>
    <p:sldId id="269" r:id="rId38"/>
    <p:sldId id="301" r:id="rId39"/>
    <p:sldId id="272" r:id="rId40"/>
    <p:sldId id="302" r:id="rId41"/>
    <p:sldId id="279" r:id="rId42"/>
    <p:sldId id="303" r:id="rId43"/>
    <p:sldId id="280" r:id="rId44"/>
    <p:sldId id="304" r:id="rId45"/>
  </p:sldIdLst>
  <p:sldSz cx="12192000" cy="6858000"/>
  <p:notesSz cx="6805613" cy="9939338"/>
  <p:embeddedFontLst>
    <p:embeddedFont>
      <p:font typeface="Amasis MT Pro Black" panose="02040A04050005020304" pitchFamily="18" charset="0"/>
      <p:bold r:id="rId46"/>
      <p:boldItalic r:id="rId47"/>
    </p:embeddedFont>
    <p:embeddedFont>
      <p:font typeface="Apple Boy BTN" panose="020C0904040107040205" pitchFamily="3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Jumble" panose="02000503000000020004" pitchFamily="2" charset="0"/>
      <p:regular r:id="rId55"/>
    </p:embeddedFont>
    <p:embeddedFont>
      <p:font typeface="Racing Sans One" panose="02000000000000000000" pitchFamily="2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FFFFFF"/>
    <a:srgbClr val="00A249"/>
    <a:srgbClr val="4472C4"/>
    <a:srgbClr val="92D050"/>
    <a:srgbClr val="263F6D"/>
    <a:srgbClr val="FF0000"/>
    <a:srgbClr val="3B3838"/>
    <a:srgbClr val="A7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54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977AC-F87B-4086-AF94-AB4695F66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1EF7A-1D24-435B-9366-7513B8FEB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F8922-EF20-4E46-AA09-879AFA4D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A16F4-95FB-402D-BCD8-4BDD8C40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8F9B9-411A-4363-B504-B8F01A45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45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715D-5A46-4B6C-82B8-6FF21C73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F0548-2DB4-484E-82F2-8C9479655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C185A-30B1-4E76-8A5E-14471701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69D2B-7B26-4A53-857F-FC82B3846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CEFF2-3E2F-4715-B61D-CE425DDE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67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DDA235-8856-4F36-9A5C-CC10C09B5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7F963-2312-4D39-A83E-069767A82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7406-747E-4DE5-80EF-383ECB2E9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698E3-0A3A-4D00-B863-378AE6771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640B-7719-4FCC-A4B9-F0219C7D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9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46C2-AF3C-4265-8918-FA97090B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2E9D2-2752-4BBC-8C4B-466E90FC6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DAFE2-B8E0-4821-9A83-A9CBE9D5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0F92C-8232-4FD6-91E3-BF11FAE6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14B76-E51B-405B-B5A9-9CE19846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00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51FF-8450-48F1-AA19-F04A496CD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B86F6-B30F-468A-A658-C899EFB1B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4D4B0-4228-4300-B3C2-804FDE8A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11303-B29C-4BD6-9C6E-9A24ED2E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87801-8EA7-4797-B55D-094FD915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0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2A55A-751D-468E-A7E3-C3C435F0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4191-706C-4BAC-92D6-BF0FF5B30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021E4-68EC-4AEB-93F0-E81F706D9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75F8B-9D98-4BDA-AD9C-1343AE84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08EB7-5DD2-4B1E-B16E-ECC6D18E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4746-23D6-406E-AE50-00D2F787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8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FE251-9937-4B89-871A-187BA067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660A2-D052-4518-84B3-D2A6478CC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D8621-BA64-4F69-AF16-27BB1D5B4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2011E-DF20-4FEE-85E3-BB2F51507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64BAA-5303-4C39-8B4F-6545B9C14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A5CDF-1259-484F-BF5D-A1D59419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F8DF6-DF5E-479B-B4FF-67FBED6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4F354-B57B-469C-8394-11AB928C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9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80CC-E19E-4122-889C-D78069EE0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C45AF-F1B1-4792-BB73-D3A8B7291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4D675-87C1-415A-9095-F86D7703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AD991-92B4-45CF-B169-70247966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09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AA3F0-85EC-4143-8BC6-F5B864A6B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CF6BA-845F-466E-BCEE-E6D99251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C3F08-6D20-4A81-B413-BB73E2F9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46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85266-BD47-4643-AE05-D4784B38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24F22-9327-42E3-9225-D10306D17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B1E61-F1BA-4B7D-8ABC-416CEA862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EAF55-F145-4443-9092-3BBB86031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231BE-3187-44CF-BA5A-F38BFDF0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9304E-5347-4FF2-A304-6B14F93C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3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49B6D-8C57-443B-9EED-15CA0FCA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0E3A1-A8DE-4F45-8556-56B05BA35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31E24-4085-41EA-A3E8-AD76B7333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9113B-6AC3-4A00-8DF2-34C4B1EA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D0C13-2088-45E5-A18A-BA48D4FB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AC637-CE59-4FD7-8B2E-02748103B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69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E927CE-CA66-4B3D-BE47-3521F8844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DEC03-EE6A-4D59-8A4D-CDF820980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9E820-144B-4572-8DCF-A78A42AFE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BAC16-2557-4B7D-8BA2-1DCF185C5D77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F262E-FEC3-4F83-AD86-7F3B21295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3918D-8689-4526-AD0F-70D28A6F3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021EF-9AE6-41E0-A5F8-A6F99D2173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66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4.xml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4.xml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openxmlformats.org/officeDocument/2006/relationships/slide" Target="slide4.xml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openxmlformats.org/officeDocument/2006/relationships/slide" Target="slide4.xml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3.xml"/><Relationship Id="rId18" Type="http://schemas.openxmlformats.org/officeDocument/2006/relationships/slide" Target="slide37.xml"/><Relationship Id="rId26" Type="http://schemas.openxmlformats.org/officeDocument/2006/relationships/image" Target="../media/image14.png"/><Relationship Id="rId3" Type="http://schemas.openxmlformats.org/officeDocument/2006/relationships/image" Target="../media/image3.png"/><Relationship Id="rId21" Type="http://schemas.openxmlformats.org/officeDocument/2006/relationships/slide" Target="slide31.xml"/><Relationship Id="rId7" Type="http://schemas.openxmlformats.org/officeDocument/2006/relationships/slide" Target="slide19.xml"/><Relationship Id="rId12" Type="http://schemas.openxmlformats.org/officeDocument/2006/relationships/slide" Target="slide10.xml"/><Relationship Id="rId17" Type="http://schemas.openxmlformats.org/officeDocument/2006/relationships/slide" Target="slide33.xml"/><Relationship Id="rId25" Type="http://schemas.openxmlformats.org/officeDocument/2006/relationships/image" Target="../media/image13.png"/><Relationship Id="rId2" Type="http://schemas.openxmlformats.org/officeDocument/2006/relationships/image" Target="../media/image9.png"/><Relationship Id="rId16" Type="http://schemas.openxmlformats.org/officeDocument/2006/relationships/slide" Target="slide35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5.xml"/><Relationship Id="rId24" Type="http://schemas.openxmlformats.org/officeDocument/2006/relationships/image" Target="../media/image12.png"/><Relationship Id="rId5" Type="http://schemas.openxmlformats.org/officeDocument/2006/relationships/slide" Target="slide9.xml"/><Relationship Id="rId15" Type="http://schemas.openxmlformats.org/officeDocument/2006/relationships/slide" Target="slide39.xml"/><Relationship Id="rId23" Type="http://schemas.openxmlformats.org/officeDocument/2006/relationships/image" Target="../media/image11.png"/><Relationship Id="rId10" Type="http://schemas.openxmlformats.org/officeDocument/2006/relationships/slide" Target="slide13.xml"/><Relationship Id="rId19" Type="http://schemas.openxmlformats.org/officeDocument/2006/relationships/slide" Target="slide25.xml"/><Relationship Id="rId4" Type="http://schemas.microsoft.com/office/2007/relationships/hdphoto" Target="../media/hdphoto2.wdp"/><Relationship Id="rId9" Type="http://schemas.openxmlformats.org/officeDocument/2006/relationships/slide" Target="slide11.xml"/><Relationship Id="rId14" Type="http://schemas.openxmlformats.org/officeDocument/2006/relationships/slide" Target="slide29.xml"/><Relationship Id="rId22" Type="http://schemas.openxmlformats.org/officeDocument/2006/relationships/image" Target="../media/image10.png"/><Relationship Id="rId27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2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35.png"/><Relationship Id="rId4" Type="http://schemas.openxmlformats.org/officeDocument/2006/relationships/slide" Target="slide4.xml"/><Relationship Id="rId9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3.xml"/><Relationship Id="rId18" Type="http://schemas.openxmlformats.org/officeDocument/2006/relationships/slide" Target="slide35.xml"/><Relationship Id="rId26" Type="http://schemas.openxmlformats.org/officeDocument/2006/relationships/image" Target="../media/image11.png"/><Relationship Id="rId3" Type="http://schemas.openxmlformats.org/officeDocument/2006/relationships/image" Target="../media/image9.png"/><Relationship Id="rId21" Type="http://schemas.openxmlformats.org/officeDocument/2006/relationships/slide" Target="slide25.xml"/><Relationship Id="rId7" Type="http://schemas.openxmlformats.org/officeDocument/2006/relationships/slide" Target="slide21.xml"/><Relationship Id="rId12" Type="http://schemas.openxmlformats.org/officeDocument/2006/relationships/slide" Target="slide5.xml"/><Relationship Id="rId17" Type="http://schemas.openxmlformats.org/officeDocument/2006/relationships/slide" Target="slide39.xml"/><Relationship Id="rId25" Type="http://schemas.openxmlformats.org/officeDocument/2006/relationships/image" Target="../media/image10.png"/><Relationship Id="rId33" Type="http://schemas.openxmlformats.org/officeDocument/2006/relationships/slide" Target="slide3.xml"/><Relationship Id="rId2" Type="http://schemas.openxmlformats.org/officeDocument/2006/relationships/audio" Target="../media/audio2.wav"/><Relationship Id="rId16" Type="http://schemas.openxmlformats.org/officeDocument/2006/relationships/slide" Target="slide27.xml"/><Relationship Id="rId20" Type="http://schemas.openxmlformats.org/officeDocument/2006/relationships/slide" Target="slide37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7.xml"/><Relationship Id="rId24" Type="http://schemas.openxmlformats.org/officeDocument/2006/relationships/slide" Target="slide31.xml"/><Relationship Id="rId32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slide" Target="slide29.xml"/><Relationship Id="rId23" Type="http://schemas.openxmlformats.org/officeDocument/2006/relationships/slide" Target="slide43.xml"/><Relationship Id="rId28" Type="http://schemas.openxmlformats.org/officeDocument/2006/relationships/image" Target="../media/image13.png"/><Relationship Id="rId10" Type="http://schemas.openxmlformats.org/officeDocument/2006/relationships/slide" Target="slide11.xml"/><Relationship Id="rId19" Type="http://schemas.openxmlformats.org/officeDocument/2006/relationships/slide" Target="slide33.xml"/><Relationship Id="rId31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slide" Target="slide15.xml"/><Relationship Id="rId14" Type="http://schemas.openxmlformats.org/officeDocument/2006/relationships/slide" Target="slide13.xml"/><Relationship Id="rId22" Type="http://schemas.openxmlformats.org/officeDocument/2006/relationships/slide" Target="slide41.xml"/><Relationship Id="rId27" Type="http://schemas.openxmlformats.org/officeDocument/2006/relationships/image" Target="../media/image12.png"/><Relationship Id="rId30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4.png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9B4962-BFF3-7800-D5B6-2B3DF1F1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21" y="98727"/>
            <a:ext cx="6141759" cy="3387012"/>
          </a:xfrm>
          <a:prstGeom prst="rect">
            <a:avLst/>
          </a:prstGeom>
        </p:spPr>
      </p:pic>
      <p:pic>
        <p:nvPicPr>
          <p:cNvPr id="3" name="P world cup Picture 39">
            <a:extLst>
              <a:ext uri="{FF2B5EF4-FFF2-40B4-BE49-F238E27FC236}">
                <a16:creationId xmlns:a16="http://schemas.microsoft.com/office/drawing/2014/main" id="{A355CDA0-E16F-2BF5-9A40-5C076A2FA3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18" b="89577" l="0" r="84167">
                        <a14:foregroundMark x1="30000" y1="8795" x2="70000" y2="9446"/>
                        <a14:foregroundMark x1="70000" y1="9446" x2="30833" y2="7818"/>
                        <a14:foregroundMark x1="83333" y1="17264" x2="84167" y2="28013"/>
                        <a14:foregroundMark x1="21667" y1="89251" x2="60000" y2="89577"/>
                        <a14:foregroundMark x1="60000" y1="89577" x2="73333" y2="88925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014" y="251209"/>
            <a:ext cx="2735972" cy="70237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7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018F21-09CB-68CB-E28C-C0FC41BCC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4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144FD9-BB93-ECF7-9E9A-08C9483AA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2" name="sound Oval 1">
            <a:extLst>
              <a:ext uri="{FF2B5EF4-FFF2-40B4-BE49-F238E27FC236}">
                <a16:creationId xmlns:a16="http://schemas.microsoft.com/office/drawing/2014/main" id="{EEA9FDAA-FDDB-420E-BE0F-1B9EF2E6C8C4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sound Oval 1">
            <a:extLst>
              <a:ext uri="{FF2B5EF4-FFF2-40B4-BE49-F238E27FC236}">
                <a16:creationId xmlns:a16="http://schemas.microsoft.com/office/drawing/2014/main" id="{0E67ED53-C0CA-4B1B-AC3D-3D8061D74672}"/>
              </a:ext>
            </a:extLst>
          </p:cNvPr>
          <p:cNvSpPr/>
          <p:nvPr/>
        </p:nvSpPr>
        <p:spPr>
          <a:xfrm>
            <a:off x="9357168" y="4036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086664-2D48-AA00-523C-F5C27457F349}"/>
              </a:ext>
            </a:extLst>
          </p:cNvPr>
          <p:cNvSpPr/>
          <p:nvPr/>
        </p:nvSpPr>
        <p:spPr>
          <a:xfrm>
            <a:off x="2386081" y="2862414"/>
            <a:ext cx="75845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SHOOT-OUT!</a:t>
            </a:r>
            <a:endParaRPr kumimoji="0" lang="en-US" sz="9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EC0DEA-F367-F8EC-3362-2A8B570558C8}"/>
              </a:ext>
            </a:extLst>
          </p:cNvPr>
          <p:cNvSpPr/>
          <p:nvPr/>
        </p:nvSpPr>
        <p:spPr>
          <a:xfrm>
            <a:off x="3106143" y="2370642"/>
            <a:ext cx="59797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umble" panose="02000503000000020004" pitchFamily="2" charset="0"/>
              </a:rPr>
              <a:t>WORLD CUP</a:t>
            </a:r>
          </a:p>
        </p:txBody>
      </p:sp>
      <p:sp>
        <p:nvSpPr>
          <p:cNvPr id="8" name="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A49C0813-77EE-DC39-474E-6CEAF830C75D}"/>
              </a:ext>
            </a:extLst>
          </p:cNvPr>
          <p:cNvSpPr/>
          <p:nvPr/>
        </p:nvSpPr>
        <p:spPr>
          <a:xfrm>
            <a:off x="2147706" y="4885426"/>
            <a:ext cx="19168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HOW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PLAY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</a:endParaRPr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D8923993-C0FB-B836-C4F2-8D8532365630}"/>
              </a:ext>
            </a:extLst>
          </p:cNvPr>
          <p:cNvSpPr/>
          <p:nvPr/>
        </p:nvSpPr>
        <p:spPr>
          <a:xfrm>
            <a:off x="8483348" y="5137430"/>
            <a:ext cx="15134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PLAY</a:t>
            </a:r>
            <a:endParaRPr kumimoji="0" lang="en-US" sz="48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F9AF75-05CF-0D77-B840-B5D945F9F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8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9709DE-D016-55AC-57D6-273C1707F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1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E40EF4-C5BF-698A-2DC2-8284338A8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81" y="1256221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655725" y="904038"/>
            <a:ext cx="2007696" cy="172952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46949" flipH="1">
            <a:off x="6372237" y="1376926"/>
            <a:ext cx="2094678" cy="1723620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20" y="2536492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7" name="sound Oval 1">
            <a:extLst>
              <a:ext uri="{FF2B5EF4-FFF2-40B4-BE49-F238E27FC236}">
                <a16:creationId xmlns:a16="http://schemas.microsoft.com/office/drawing/2014/main" id="{3F047B6B-626D-46E9-89C2-E5A34E27A09C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06843-585D-5516-1BCC-1BB16AD181DD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9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76567" y="4110545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13" action="ppaction://hlinksldjump"/>
            <a:extLst>
              <a:ext uri="{FF2B5EF4-FFF2-40B4-BE49-F238E27FC236}">
                <a16:creationId xmlns:a16="http://schemas.microsoft.com/office/drawing/2014/main" id="{C9706E12-021E-730D-099E-184F735FE0C0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6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224 -0.00625 L -0.01224 -0.00625 C -0.01133 -0.01158 -0.00924 -0.02686 -0.00586 -0.03079 C -0.00338 -0.0338 -0.0013 -0.03588 0.00052 -0.04051 L 0.00417 -0.05023 C 0.00482 -0.05186 0.00521 -0.05371 0.00599 -0.0551 C 0.0069 -0.05672 0.00795 -0.05834 0.00873 -0.05996 C 0.00977 -0.06204 0.01042 -0.06459 0.01146 -0.06644 C 0.01289 -0.06945 0.01459 -0.07199 0.01602 -0.07454 L 0.01784 -0.07801 C 0.01914 -0.0801 0.02058 -0.08195 0.02149 -0.08449 C 0.02214 -0.08611 0.02266 -0.08773 0.02331 -0.08936 C 0.02396 -0.09051 0.02461 -0.09144 0.02526 -0.0926 C 0.02591 -0.09398 0.0263 -0.09584 0.02709 -0.09746 C 0.02787 -0.09908 0.02891 -0.10047 0.02982 -0.10232 C 0.03073 -0.1044 0.03138 -0.10695 0.03255 -0.1088 C 0.03334 -0.11019 0.03438 -0.11088 0.03529 -0.11204 C 0.0362 -0.11343 0.03724 -0.11505 0.03802 -0.1169 C 0.03933 -0.11991 0.04167 -0.12662 0.04167 -0.12662 C 0.04336 -0.13588 0.04141 -0.12755 0.0444 -0.13473 C 0.04571 -0.13797 0.04649 -0.1419 0.04805 -0.14445 L 0.05261 -0.15278 C 0.05352 -0.15718 0.05352 -0.15857 0.05534 -0.1625 C 0.05716 -0.16598 0.05938 -0.16829 0.06081 -0.17223 C 0.06927 -0.19468 0.06055 -0.17153 0.06732 -0.18843 C 0.06797 -0.19005 0.06836 -0.1919 0.06914 -0.19329 C 0.06966 -0.19445 0.07045 -0.19537 0.07097 -0.19653 C 0.07227 -0.19977 0.07357 -0.20278 0.07461 -0.20625 C 0.07526 -0.20857 0.07565 -0.21088 0.07643 -0.21273 C 0.07696 -0.21412 0.07774 -0.21482 0.07826 -0.21598 C 0.08112 -0.22246 0.07917 -0.21991 0.0819 -0.22755 C 0.08633 -0.24005 0.08295 -0.22917 0.08646 -0.23727 C 0.08711 -0.23866 0.08763 -0.24051 0.08828 -0.24213 C 0.0892 -0.24422 0.09024 -0.2463 0.09102 -0.24861 C 0.0918 -0.2507 0.09219 -0.25301 0.09284 -0.2551 C 0.09623 -0.26412 0.09323 -0.25139 0.09649 -0.2632 C 0.09896 -0.27176 0.09571 -0.26505 0.09922 -0.2713 C 0.10091 -0.27986 0.09909 -0.27292 0.103 -0.28102 C 0.10495 -0.28542 0.10495 -0.2875 0.10664 -0.2926 C 0.10716 -0.29422 0.10781 -0.29584 0.10847 -0.29746 C 0.10873 -0.29908 0.10886 -0.3007 0.10938 -0.30232 C 0.10977 -0.30348 0.11068 -0.3044 0.1112 -0.30556 C 0.11185 -0.30695 0.1125 -0.30857 0.11302 -0.31042 C 0.11433 -0.31459 0.11511 -0.31945 0.11667 -0.32338 L 0.12031 -0.33311 C 0.12266 -0.34537 0.11953 -0.33033 0.12305 -0.34283 C 0.12539 -0.35139 0.12227 -0.34468 0.12578 -0.35093 C 0.12643 -0.35417 0.12683 -0.35764 0.12761 -0.36065 C 0.13034 -0.37037 0.12904 -0.36505 0.13125 -0.37709 C 0.13125 -0.37709 0.13308 -0.38681 0.13308 -0.38681 C 0.13347 -0.38889 0.13373 -0.39121 0.13399 -0.39329 C 0.13425 -0.39491 0.13477 -0.39653 0.1349 -0.39815 L 0.13685 -0.41111 C 0.13646 -0.43403 0.13646 -0.45672 0.13581 -0.4794 C 0.13581 -0.48172 0.13529 -0.4838 0.1349 -0.48588 C 0.1349 -0.48681 0.1336 -0.49908 0.13308 -0.50047 C 0.13268 -0.50186 0.1319 -0.50278 0.13125 -0.50371 C 0.13099 -0.50209 0.13086 -0.50047 0.13034 -0.49885 C 0.12995 -0.49769 0.12891 -0.49699 0.12852 -0.49561 C 0.12774 -0.4926 0.12813 -0.48843 0.1267 -0.48588 C 0.12409 -0.48125 0.12539 -0.48403 0.12305 -0.47778 L 0.12031 -0.4632 C 0.12005 -0.46158 0.12005 -0.45949 0.1194 -0.45834 L 0.11758 -0.4551 C 0.11602 -0.44699 0.11732 -0.44468 0.11302 -0.44375 C 0.10964 -0.44283 0.10625 -0.4426 0.103 -0.44213 C 0.10248 -0.4419 0.09727 -0.43982 0.09649 -0.43889 C 0.09623 -0.43843 0.09649 -0.43773 0.09649 -0.43727 L 0.09649 -0.43727 " pathEditMode="relative" ptsTypes="AAAAAAAAAAAA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790B60-5223-66E3-0E24-5B276A54A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21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ED4B58-93AB-CA32-7188-83AF26412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2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563783B-D57E-92BB-E916-4394926B0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8853" y="1279165"/>
            <a:ext cx="1506511" cy="19628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73319" flipH="1">
            <a:off x="5800734" y="1221870"/>
            <a:ext cx="1119876" cy="1967692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697" y="2218153"/>
            <a:ext cx="1548018" cy="11231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86F77-D1BE-42AE-9049-CA4BB77CC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770">
            <a:off x="6563752" y="1565875"/>
            <a:ext cx="1164437" cy="1798476"/>
          </a:xfrm>
          <a:prstGeom prst="rect">
            <a:avLst/>
          </a:prstGeom>
        </p:spPr>
      </p:pic>
      <p:sp>
        <p:nvSpPr>
          <p:cNvPr id="95" name="sound Oval 1">
            <a:extLst>
              <a:ext uri="{FF2B5EF4-FFF2-40B4-BE49-F238E27FC236}">
                <a16:creationId xmlns:a16="http://schemas.microsoft.com/office/drawing/2014/main" id="{31FA8DCB-A26F-40BC-A71D-3934016C0185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B47AF-9409-1BEB-C8DE-BB08D2DBA058}"/>
              </a:ext>
            </a:extLst>
          </p:cNvPr>
          <p:cNvSpPr/>
          <p:nvPr/>
        </p:nvSpPr>
        <p:spPr>
          <a:xfrm>
            <a:off x="5033696" y="3889439"/>
            <a:ext cx="100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40863" y="4032332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hlinkClick r:id="rId13" action="ppaction://hlinksldjump"/>
            <a:extLst>
              <a:ext uri="{FF2B5EF4-FFF2-40B4-BE49-F238E27FC236}">
                <a16:creationId xmlns:a16="http://schemas.microsoft.com/office/drawing/2014/main" id="{0D3148CB-98A6-7853-5A64-57B1701CEC2E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-0.07454 L -2.29167E-6 -0.07431 C 0.00039 -0.09398 0.00052 -0.1132 0.00091 -0.13241 C 0.00143 -0.1551 0.00326 -0.16922 -2.29167E-6 -0.19167 C -0.00195 -0.20602 -0.00573 -0.21922 -0.0082 -0.23357 C -0.01849 -0.2919 -0.01458 -0.28403 -0.02734 -0.34468 C -0.03958 -0.40255 -0.04557 -0.43912 -0.06302 -0.48635 C -0.07396 -0.51574 -0.09726 -0.57315 -0.11341 -0.59167 C -0.12031 -0.59977 -0.12656 -0.60973 -0.13437 -0.61644 C -0.14544 -0.625 -0.15742 -0.6301 -0.16914 -0.63658 C -0.19479 -0.65023 -0.20208 -0.65162 -0.22942 -0.66065 C -0.22109 -0.64098 -0.22877 -0.65996 -0.21484 -0.60463 C -0.21094 -0.58912 -0.20638 -0.57408 -0.20299 -0.55857 C -0.20026 -0.54607 -0.19713 -0.53357 -0.19479 -0.52107 C -0.19127 -0.50278 -0.18854 -0.48449 -0.18554 -0.46621 C -0.18424 -0.45811 -0.18489 -0.46227 -0.18372 -0.45301 C -0.17969 -0.45625 -0.17422 -0.46366 -0.16914 -0.4588 C -0.16732 -0.45718 -0.16614 -0.45417 -0.16458 -0.45162 C -0.15351 -0.45371 -0.15078 -0.45486 -0.13711 -0.45 C -0.11992 -0.44422 -0.13541 -0.44445 -0.13073 -0.44445 L -0.13073 -0.44422 " pathEditMode="relative" rAng="0" ptsTypes="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790B60-5223-66E3-0E24-5B276A54A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21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ED4B58-93AB-CA32-7188-83AF26412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2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563783B-D57E-92BB-E916-4394926B0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8853" y="1279165"/>
            <a:ext cx="1506511" cy="19628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73319" flipH="1">
            <a:off x="5800734" y="1221870"/>
            <a:ext cx="1119876" cy="1967692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697" y="2218153"/>
            <a:ext cx="1548018" cy="11231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86F77-D1BE-42AE-9049-CA4BB77CC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770">
            <a:off x="6563752" y="1565875"/>
            <a:ext cx="1164437" cy="1798476"/>
          </a:xfrm>
          <a:prstGeom prst="rect">
            <a:avLst/>
          </a:prstGeom>
        </p:spPr>
      </p:pic>
      <p:sp>
        <p:nvSpPr>
          <p:cNvPr id="95" name="sound Oval 1">
            <a:extLst>
              <a:ext uri="{FF2B5EF4-FFF2-40B4-BE49-F238E27FC236}">
                <a16:creationId xmlns:a16="http://schemas.microsoft.com/office/drawing/2014/main" id="{31FA8DCB-A26F-40BC-A71D-3934016C0185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B47AF-9409-1BEB-C8DE-BB08D2DBA058}"/>
              </a:ext>
            </a:extLst>
          </p:cNvPr>
          <p:cNvSpPr/>
          <p:nvPr/>
        </p:nvSpPr>
        <p:spPr>
          <a:xfrm>
            <a:off x="5033696" y="3889439"/>
            <a:ext cx="100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40863" y="4032332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hlinkClick r:id="rId13" action="ppaction://hlinksldjump"/>
            <a:extLst>
              <a:ext uri="{FF2B5EF4-FFF2-40B4-BE49-F238E27FC236}">
                <a16:creationId xmlns:a16="http://schemas.microsoft.com/office/drawing/2014/main" id="{E314BB25-224E-CE36-3A7F-4447FA8D0426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3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-0.07454 L -2.29167E-6 -0.07431 C 0.00039 -0.09398 0.00052 -0.1132 0.00091 -0.13241 C 0.00143 -0.1551 0.00326 -0.16922 -2.29167E-6 -0.19167 C -0.00195 -0.20602 -0.00573 -0.21922 -0.0082 -0.23357 C -0.01849 -0.2919 -0.01458 -0.28403 -0.02734 -0.34468 C -0.03958 -0.40255 -0.04557 -0.43912 -0.06302 -0.48635 C -0.07396 -0.51574 -0.09726 -0.57315 -0.11341 -0.59167 C -0.12031 -0.59977 -0.12656 -0.60973 -0.13437 -0.61644 C -0.14544 -0.625 -0.15742 -0.6301 -0.16914 -0.63658 C -0.19479 -0.65023 -0.20208 -0.65162 -0.22942 -0.66065 C -0.22109 -0.64098 -0.22877 -0.65996 -0.21484 -0.60463 C -0.21094 -0.58912 -0.20638 -0.57408 -0.20299 -0.55857 C -0.20026 -0.54607 -0.19713 -0.53357 -0.19479 -0.52107 C -0.19127 -0.50278 -0.18854 -0.48449 -0.18554 -0.46621 C -0.18424 -0.45811 -0.18489 -0.46227 -0.18372 -0.45301 C -0.17969 -0.45625 -0.17422 -0.46366 -0.16914 -0.4588 C -0.16732 -0.45718 -0.16614 -0.45417 -0.16458 -0.45162 C -0.15351 -0.45371 -0.15078 -0.45486 -0.13711 -0.45 C -0.11992 -0.44422 -0.13541 -0.44445 -0.13073 -0.44445 L -0.13073 -0.44422 " pathEditMode="relative" rAng="0" ptsTypes="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C56423-FE0C-63A9-63C0-CA7402689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8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0520D39-AA98-776E-E3C0-9B59F2682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1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ACCEA6-7442-AA2F-44AC-84F987338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506" y="1247749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819486" y="1074941"/>
            <a:ext cx="2066108" cy="1779841"/>
          </a:xfrm>
          <a:prstGeom prst="rect">
            <a:avLst/>
          </a:prstGeom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51" y="5418730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58368" y="1458652"/>
            <a:ext cx="2015237" cy="1736018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700" y="258117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7" name="sound Oval 1">
            <a:extLst>
              <a:ext uri="{FF2B5EF4-FFF2-40B4-BE49-F238E27FC236}">
                <a16:creationId xmlns:a16="http://schemas.microsoft.com/office/drawing/2014/main" id="{A4089300-66E9-49CB-B29B-24E666BABBF2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7F0F47-5353-5C0A-AF25-9899A0E85831}"/>
              </a:ext>
            </a:extLst>
          </p:cNvPr>
          <p:cNvSpPr/>
          <p:nvPr/>
        </p:nvSpPr>
        <p:spPr>
          <a:xfrm>
            <a:off x="5035772" y="3905505"/>
            <a:ext cx="100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11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61330" y="4059957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hlinkClick r:id="rId12" action="ppaction://hlinksldjump"/>
            <a:extLst>
              <a:ext uri="{FF2B5EF4-FFF2-40B4-BE49-F238E27FC236}">
                <a16:creationId xmlns:a16="http://schemas.microsoft.com/office/drawing/2014/main" id="{F4F97D8D-1E75-1035-1838-4C7B971EE78C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055 -0.00787 L -0.01055 -0.00764 C -0.01016 -0.02963 -0.01003 -0.05139 -0.00964 -0.07291 C -0.00911 -0.09838 -0.00729 -0.11458 -0.01055 -0.13958 C -0.0125 -0.15578 -0.01628 -0.17083 -0.01875 -0.1868 C -0.02904 -0.25254 -0.02513 -0.24352 -0.03789 -0.31203 C -0.05013 -0.37685 -0.05612 -0.41805 -0.07357 -0.47129 C -0.08451 -0.50416 -0.10781 -0.56875 -0.12396 -0.58981 C -0.13086 -0.59907 -0.13711 -0.61041 -0.14492 -0.61759 C -0.15599 -0.62754 -0.16797 -0.63333 -0.17969 -0.64027 C -0.20534 -0.65578 -0.21263 -0.65717 -0.23997 -0.66782 C -0.23164 -0.64537 -0.23932 -0.66666 -0.22539 -0.60463 C -0.22148 -0.58703 -0.21693 -0.57014 -0.21354 -0.55254 C -0.21081 -0.53842 -0.20768 -0.52453 -0.20534 -0.51018 C -0.20182 -0.48981 -0.19909 -0.46921 -0.19609 -0.44861 C -0.19479 -0.43935 -0.19544 -0.44421 -0.19427 -0.43379 C -0.19023 -0.43727 -0.18477 -0.44583 -0.17969 -0.44027 C -0.17786 -0.43842 -0.17669 -0.43495 -0.17513 -0.43217 C -0.16406 -0.43449 -0.16133 -0.43588 -0.14766 -0.43055 C -0.13047 -0.42384 -0.14596 -0.42407 -0.14128 -0.42407 L -0.14128 -0.42384 " pathEditMode="relative" rAng="0" ptsTypes="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3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1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C56423-FE0C-63A9-63C0-CA7402689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8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0520D39-AA98-776E-E3C0-9B59F2682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1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ACCEA6-7442-AA2F-44AC-84F987338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506" y="1247749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819486" y="1074941"/>
            <a:ext cx="2066108" cy="1779841"/>
          </a:xfrm>
          <a:prstGeom prst="rect">
            <a:avLst/>
          </a:prstGeom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51" y="5418730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58368" y="1458652"/>
            <a:ext cx="2015237" cy="1736018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700" y="258117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7" name="sound Oval 1">
            <a:extLst>
              <a:ext uri="{FF2B5EF4-FFF2-40B4-BE49-F238E27FC236}">
                <a16:creationId xmlns:a16="http://schemas.microsoft.com/office/drawing/2014/main" id="{A4089300-66E9-49CB-B29B-24E666BABBF2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7F0F47-5353-5C0A-AF25-9899A0E85831}"/>
              </a:ext>
            </a:extLst>
          </p:cNvPr>
          <p:cNvSpPr/>
          <p:nvPr/>
        </p:nvSpPr>
        <p:spPr>
          <a:xfrm>
            <a:off x="5035772" y="3905505"/>
            <a:ext cx="100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11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61330" y="4059957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hlinkClick r:id="rId12" action="ppaction://hlinksldjump"/>
            <a:extLst>
              <a:ext uri="{FF2B5EF4-FFF2-40B4-BE49-F238E27FC236}">
                <a16:creationId xmlns:a16="http://schemas.microsoft.com/office/drawing/2014/main" id="{70AFA7F6-7730-F71E-B020-55070449F03A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055 -0.00787 L -0.01055 -0.00764 C -0.01016 -0.02963 -0.01003 -0.05139 -0.00964 -0.07291 C -0.00911 -0.09838 -0.00729 -0.11458 -0.01055 -0.13958 C -0.0125 -0.15578 -0.01628 -0.17083 -0.01875 -0.1868 C -0.02904 -0.25254 -0.02513 -0.24352 -0.03789 -0.31203 C -0.05013 -0.37685 -0.05612 -0.41805 -0.07357 -0.47129 C -0.08451 -0.50416 -0.10781 -0.56875 -0.12396 -0.58981 C -0.13086 -0.59907 -0.13711 -0.61041 -0.14492 -0.61759 C -0.15599 -0.62754 -0.16797 -0.63333 -0.17969 -0.64027 C -0.20534 -0.65578 -0.21263 -0.65717 -0.23997 -0.66782 C -0.23164 -0.64537 -0.23932 -0.66666 -0.22539 -0.60463 C -0.22148 -0.58703 -0.21693 -0.57014 -0.21354 -0.55254 C -0.21081 -0.53842 -0.20768 -0.52453 -0.20534 -0.51018 C -0.20182 -0.48981 -0.19909 -0.46921 -0.19609 -0.44861 C -0.19479 -0.43935 -0.19544 -0.44421 -0.19427 -0.43379 C -0.19023 -0.43727 -0.18477 -0.44583 -0.17969 -0.44027 C -0.17786 -0.43842 -0.17669 -0.43495 -0.17513 -0.43217 C -0.16406 -0.43449 -0.16133 -0.43588 -0.14766 -0.43055 C -0.13047 -0.42384 -0.14596 -0.42407 -0.14128 -0.42407 L -0.14128 -0.42384 " pathEditMode="relative" rAng="0" ptsTypes="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3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1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ACE6D7-57EA-BEB7-E2F0-EBFA16C50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16C18-EDDB-8EB5-F18C-DBCF776D5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A5CB30-CDD8-35DD-9582-F3FEB80C4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81" y="1264838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655725" y="904038"/>
            <a:ext cx="2007696" cy="172952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46949" flipH="1">
            <a:off x="6372237" y="1376926"/>
            <a:ext cx="2094678" cy="1723620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20" y="2536492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8" name="sound Oval 1">
            <a:extLst>
              <a:ext uri="{FF2B5EF4-FFF2-40B4-BE49-F238E27FC236}">
                <a16:creationId xmlns:a16="http://schemas.microsoft.com/office/drawing/2014/main" id="{4EE7BED7-9019-44D3-8103-0B2C6E507056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C9AE8B-9BB9-48F6-D71E-40E180A83557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8</a:t>
            </a:r>
          </a:p>
        </p:txBody>
      </p:sp>
      <p:sp>
        <p:nvSpPr>
          <p:cNvPr id="21" name="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239E7849-39AF-9943-A8EA-5795B0561CD6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8F7865-4E85-AA41-6DA1-3E7EA3E29AE4}"/>
              </a:ext>
            </a:extLst>
          </p:cNvPr>
          <p:cNvSpPr/>
          <p:nvPr/>
        </p:nvSpPr>
        <p:spPr>
          <a:xfrm>
            <a:off x="5190085" y="4105965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8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312 -0.01598 L -0.00312 -0.01598 C -0.00156 -0.02408 -0.00078 -0.02894 0.00143 -0.03565 C 0.00196 -0.03727 0.00261 -0.03889 0.00326 -0.04051 C 0.00391 -0.0426 0.0043 -0.04491 0.00508 -0.04699 C 0.00547 -0.04815 0.00638 -0.04908 0.0069 -0.05023 C 0.00781 -0.05232 0.0086 -0.05463 0.00964 -0.05672 C 0.01042 -0.05857 0.01146 -0.05996 0.01237 -0.06158 C 0.01602 -0.06922 0.01406 -0.06621 0.01693 -0.07292 C 0.0181 -0.0757 0.0194 -0.07824 0.02058 -0.08102 C 0.02123 -0.08264 0.02175 -0.08449 0.0224 -0.08588 C 0.02331 -0.08773 0.02435 -0.08912 0.02513 -0.09098 C 0.02839 -0.09792 0.02578 -0.09329 0.02787 -0.1007 C 0.02839 -0.10232 0.02917 -0.10394 0.02969 -0.10556 C 0.03229 -0.11922 0.02878 -0.10255 0.03242 -0.11366 C 0.03386 -0.11783 0.0349 -0.12223 0.0362 -0.12662 C 0.03672 -0.12871 0.0375 -0.13079 0.03802 -0.13311 C 0.0392 -0.13982 0.03828 -0.13658 0.04076 -0.14283 C 0.04284 -0.15417 0.04115 -0.15023 0.0444 -0.15579 C 0.04649 -0.1676 0.04518 -0.16273 0.04805 -0.17061 C 0.05 -0.18426 0.04753 -0.17153 0.05078 -0.18033 C 0.05156 -0.18218 0.05196 -0.18473 0.05261 -0.18681 C 0.05313 -0.18843 0.05378 -0.19005 0.05443 -0.19167 C 0.05469 -0.19329 0.05482 -0.19514 0.05534 -0.19653 C 0.05573 -0.19792 0.05664 -0.19861 0.05716 -0.19977 C 0.05847 -0.20301 0.0599 -0.20602 0.06081 -0.20949 C 0.06393 -0.22037 0.0612 -0.21204 0.06537 -0.22246 C 0.07018 -0.23473 0.06719 -0.22894 0.07084 -0.23565 C 0.07149 -0.23773 0.07201 -0.24005 0.07266 -0.24213 C 0.07318 -0.24329 0.07409 -0.24398 0.07461 -0.24537 C 0.075 -0.24676 0.075 -0.24861 0.07552 -0.25023 C 0.0806 -0.26482 0.07735 -0.25278 0.0819 -0.2632 C 0.08321 -0.26621 0.08399 -0.27014 0.08555 -0.27292 L 0.0892 -0.2794 C 0.09011 -0.28102 0.09115 -0.28241 0.09193 -0.28426 C 0.09258 -0.28588 0.09297 -0.28773 0.09375 -0.28912 C 0.09518 -0.29213 0.09714 -0.29422 0.09831 -0.29723 C 0.09896 -0.29885 0.09935 -0.30093 0.10013 -0.30209 C 0.10091 -0.30324 0.10196 -0.30324 0.10287 -0.30394 C 0.10808 -0.3176 0.09961 -0.2963 0.11016 -0.31528 C 0.11211 -0.31852 0.11341 -0.32292 0.11576 -0.325 C 0.11823 -0.32709 0.11992 -0.32848 0.12214 -0.33148 C 0.12279 -0.33241 0.12331 -0.3338 0.12396 -0.33473 C 0.12891 -0.34144 0.12787 -0.34028 0.13216 -0.34283 C 0.13308 -0.34445 0.13386 -0.34653 0.1349 -0.34769 C 0.13946 -0.35278 0.14089 -0.35348 0.14492 -0.35579 C 0.15378 -0.37153 0.1444 -0.35579 0.15143 -0.36551 C 0.15209 -0.36667 0.15248 -0.36806 0.15326 -0.36875 C 0.15886 -0.37547 0.15495 -0.36875 0.15964 -0.37547 C 0.16029 -0.37639 0.16068 -0.37778 0.16146 -0.37871 C 0.16224 -0.3794 0.16328 -0.3794 0.1642 -0.38033 C 0.17357 -0.38959 0.16615 -0.38473 0.1724 -0.38843 C 0.17331 -0.39005 0.17396 -0.39213 0.17513 -0.39329 C 0.17683 -0.39491 0.1806 -0.39653 0.1806 -0.39653 C 0.18529 -0.40463 0.1793 -0.39514 0.18516 -0.40139 C 0.19102 -0.40764 0.18164 -0.40232 0.19076 -0.40625 C 0.19258 -0.40834 0.19414 -0.41158 0.19623 -0.41273 L 0.2017 -0.41598 C 0.20795 -0.42338 0.20508 -0.4213 0.2099 -0.42408 C 0.21055 -0.42523 0.21094 -0.42662 0.21172 -0.42732 C 0.21341 -0.42894 0.21537 -0.42963 0.21719 -0.43056 C 0.2181 -0.43125 0.21914 -0.43125 0.21992 -0.43218 C 0.22175 -0.43449 0.22331 -0.4375 0.22539 -0.43866 C 0.22722 -0.43982 0.2293 -0.44005 0.23099 -0.4419 C 0.23451 -0.4463 0.23268 -0.44468 0.23646 -0.44676 C 0.23698 -0.44584 0.23776 -0.44491 0.23828 -0.44352 C 0.2388 -0.44213 0.23854 -0.44005 0.2392 -0.43866 C 0.23985 -0.43727 0.24102 -0.43658 0.24193 -0.43542 C 0.2431 -0.43218 0.24401 -0.42848 0.24558 -0.4257 L 0.25013 -0.4176 C 0.25313 -0.40139 0.24805 -0.42616 0.25378 -0.40787 C 0.25469 -0.40486 0.25482 -0.40116 0.2556 -0.39815 C 0.25625 -0.39584 0.25677 -0.39375 0.25742 -0.39167 C 0.25795 -0.38982 0.25886 -0.38843 0.25925 -0.38681 C 0.26003 -0.38357 0.26055 -0.38033 0.26107 -0.37709 C 0.26146 -0.37547 0.2612 -0.37315 0.26198 -0.37199 C 0.26732 -0.36574 0.26367 -0.36898 0.27396 -0.36713 C 0.27487 -0.36621 0.27578 -0.36528 0.2767 -0.36389 C 0.278 -0.36204 0.27917 -0.35973 0.28034 -0.35741 C 0.28477 -0.34954 0.28125 -0.3544 0.2931 -0.35255 C 0.29401 -0.35209 0.29505 -0.35186 0.29584 -0.35093 C 0.29727 -0.34908 0.29948 -0.34445 0.29948 -0.34445 C 0.30013 -0.34236 0.30065 -0.34005 0.3013 -0.33797 C 0.30183 -0.33658 0.30261 -0.33588 0.30313 -0.33473 L 0.30417 -0.33311 L 0.30417 -0.33311 " pathEditMode="relative" ptsTypes="AAAAAAAAAAAAAAAAAAAAAAAAAAAAAAAAAAAAAAAAAAAAAAAAAAAAAAAAAAAAAAAAAAAAAAAAAAAAAAAAAAAA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t cheers boos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ACE6D7-57EA-BEB7-E2F0-EBFA16C50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16C18-EDDB-8EB5-F18C-DBCF776D5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A5CB30-CDD8-35DD-9582-F3FEB80C4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81" y="1264838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655725" y="904038"/>
            <a:ext cx="2007696" cy="172952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46949" flipH="1">
            <a:off x="6372237" y="1376926"/>
            <a:ext cx="2094678" cy="1723620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20" y="2536492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8" name="sound Oval 1">
            <a:extLst>
              <a:ext uri="{FF2B5EF4-FFF2-40B4-BE49-F238E27FC236}">
                <a16:creationId xmlns:a16="http://schemas.microsoft.com/office/drawing/2014/main" id="{4EE7BED7-9019-44D3-8103-0B2C6E507056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C9AE8B-9BB9-48F6-D71E-40E180A83557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8</a:t>
            </a:r>
          </a:p>
        </p:txBody>
      </p:sp>
      <p:sp>
        <p:nvSpPr>
          <p:cNvPr id="21" name="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239E7849-39AF-9943-A8EA-5795B0561CD6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8F7865-4E85-AA41-6DA1-3E7EA3E29AE4}"/>
              </a:ext>
            </a:extLst>
          </p:cNvPr>
          <p:cNvSpPr/>
          <p:nvPr/>
        </p:nvSpPr>
        <p:spPr>
          <a:xfrm>
            <a:off x="5190085" y="4105965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54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69 -0.00926 L -0.00169 -0.00926 C -0.00156 -0.01204 -0.00143 -0.01459 -0.0013 -0.01736 C -0.00117 -0.01922 -0.00039 -0.02431 -0.00013 -0.0257 C 0.00026 -0.02894 0.00052 -0.03195 0.00091 -0.03496 C 0.00104 -0.03727 0.00104 -0.03936 0.0013 -0.04167 C 0.00183 -0.04584 0.00313 -0.05394 0.00313 -0.05394 C 0.00326 -0.05718 0.00326 -0.06019 0.00352 -0.0632 C 0.00365 -0.06482 0.00404 -0.06621 0.0043 -0.06783 C 0.00443 -0.06945 0.00443 -0.07084 0.00469 -0.07246 C 0.00495 -0.07454 0.00547 -0.07639 0.00573 -0.07824 C 0.00612 -0.08079 0.00638 -0.08311 0.0069 -0.08565 C 0.00716 -0.08704 0.00768 -0.0882 0.00795 -0.08959 C 0.0086 -0.09283 0.00899 -0.09607 0.00951 -0.09931 C 0.01302 -0.1213 0.00886 -0.09352 0.01198 -0.11783 C 0.01263 -0.12223 0.01341 -0.12639 0.01393 -0.13079 C 0.01446 -0.13611 0.01459 -0.14144 0.01498 -0.14653 C 0.01706 -0.21389 0.01615 -0.17894 0.01459 -0.32986 C 0.01459 -0.3338 0.01393 -0.33773 0.01354 -0.34167 C 0.01224 -0.35301 0.0086 -0.38519 0.00534 -0.39676 C 0.00443 -0.40023 0.00326 -0.40371 0.00248 -0.40741 C 0.0013 -0.41158 0.00065 -0.41621 -0.00052 -0.42037 C -0.00312 -0.4301 -0.00495 -0.43264 -0.00872 -0.44213 C -0.00976 -0.44491 -0.01054 -0.44792 -0.01159 -0.4507 C -0.0125 -0.45278 -0.01341 -0.45486 -0.01419 -0.45718 C -0.01471 -0.45857 -0.01484 -0.45996 -0.01536 -0.46111 C -0.0164 -0.46389 -0.01797 -0.46621 -0.01901 -0.46898 C -0.02096 -0.47477 -0.01914 -0.46991 -0.02161 -0.4757 C -0.02187 -0.47616 -0.022 -0.47709 -0.02239 -0.47755 C -0.02317 -0.47917 -0.02409 -0.48056 -0.02487 -0.48218 C -0.0263 -0.48496 -0.02864 -0.49074 -0.02864 -0.49074 C -0.02929 -0.49514 -0.02851 -0.4919 -0.03008 -0.49537 C -0.03086 -0.49699 -0.03229 -0.50047 -0.03229 -0.50047 C -0.03281 -0.50301 -0.03281 -0.50348 -0.03385 -0.50579 C -0.03424 -0.50672 -0.03476 -0.50764 -0.03528 -0.50834 C -0.03541 -0.50949 -0.03541 -0.51065 -0.03567 -0.51181 C -0.03607 -0.5132 -0.03724 -0.51505 -0.03789 -0.51621 C -0.04127 -0.50209 -0.0358 -0.52431 -0.04114 -0.5051 C -0.04271 -0.5 -0.04219 -0.49838 -0.04336 -0.4926 C -0.0444 -0.48773 -0.04609 -0.48334 -0.04674 -0.47824 C -0.04974 -0.45718 -0.04622 -0.48079 -0.04896 -0.46505 C -0.04922 -0.46343 -0.04935 -0.46158 -0.04974 -0.45996 C -0.05065 -0.45486 -0.05117 -0.44931 -0.0526 -0.44468 L -0.05482 -0.4382 C -0.05521 -0.43704 -0.0556 -0.43588 -0.05599 -0.43496 C -0.05755 -0.43125 -0.05677 -0.43311 -0.0582 -0.42894 C -0.05911 -0.42986 -0.05989 -0.43102 -0.0608 -0.43172 C -0.06146 -0.43218 -0.06224 -0.43195 -0.06302 -0.43218 C -0.06354 -0.43264 -0.06406 -0.43311 -0.06445 -0.43357 L -0.07109 -0.43218 C -0.07187 -0.43218 -0.07265 -0.43172 -0.0733 -0.43172 C -0.07435 -0.43125 -0.07539 -0.43125 -0.0763 -0.43102 L -0.07773 -0.42963 L -0.07773 -0.42963 " pathEditMode="relative" ptsTypes="AAAAAAAAAAAAAAAAAAAAAAAAAAAAAAAAAAAAAAAAAAAAAAAAAAAA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ACE6D7-57EA-BEB7-E2F0-EBFA16C50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16C18-EDDB-8EB5-F18C-DBCF776D5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A5CB30-CDD8-35DD-9582-F3FEB80C4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81" y="1264838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655725" y="904038"/>
            <a:ext cx="2007696" cy="172952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46949" flipH="1">
            <a:off x="6372237" y="1376926"/>
            <a:ext cx="2094678" cy="1723620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ALL Picture 19">
            <a:extLst>
              <a:ext uri="{FF2B5EF4-FFF2-40B4-BE49-F238E27FC236}">
                <a16:creationId xmlns:a16="http://schemas.microsoft.com/office/drawing/2014/main" id="{4814DBD7-F7EA-6A6D-C7B5-BE89FFB4824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65100" dir="54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20" y="2536492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8" name="sound Oval 1">
            <a:extLst>
              <a:ext uri="{FF2B5EF4-FFF2-40B4-BE49-F238E27FC236}">
                <a16:creationId xmlns:a16="http://schemas.microsoft.com/office/drawing/2014/main" id="{4EE7BED7-9019-44D3-8103-0B2C6E507056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C9AE8B-9BB9-48F6-D71E-40E180A83557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06671" y="4101196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rId12" action="ppaction://hlinksldjump"/>
            <a:extLst>
              <a:ext uri="{FF2B5EF4-FFF2-40B4-BE49-F238E27FC236}">
                <a16:creationId xmlns:a16="http://schemas.microsoft.com/office/drawing/2014/main" id="{58B0C7B0-9D98-66F0-3B06-36671D23AB42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t cheers boos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ACE6D7-57EA-BEB7-E2F0-EBFA16C50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616C18-EDDB-8EB5-F18C-DBCF776D5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A5CB30-CDD8-35DD-9582-F3FEB80C4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81" y="1264838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655725" y="904038"/>
            <a:ext cx="2007696" cy="172952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46949" flipH="1">
            <a:off x="6372237" y="1376926"/>
            <a:ext cx="2094678" cy="1723620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65100" dir="54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20" y="2536492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8" name="sound Oval 1">
            <a:extLst>
              <a:ext uri="{FF2B5EF4-FFF2-40B4-BE49-F238E27FC236}">
                <a16:creationId xmlns:a16="http://schemas.microsoft.com/office/drawing/2014/main" id="{4EE7BED7-9019-44D3-8103-0B2C6E507056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C9AE8B-9BB9-48F6-D71E-40E180A83557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06671" y="4101196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315B368E-25F8-5A0D-5411-27D83CACCC2D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5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10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716 -0.02107 L -0.00716 -0.02084 C -0.00508 -0.02616 -0.00325 -0.03148 -0.00091 -0.03635 C 0.0155 -0.06898 0.01511 -0.06065 0.03138 -0.10023 C 0.03581 -0.11135 0.04063 -0.12223 0.04492 -0.13334 C 0.05013 -0.14723 0.05495 -0.16158 0.06016 -0.1757 C 0.06406 -0.18635 0.0681 -0.19653 0.07201 -0.20718 C 0.07474 -0.21505 0.07735 -0.22292 0.08008 -0.23056 C 0.09961 -0.28727 0.08255 -0.23704 0.10248 -0.29699 C 0.10729 -0.31111 0.11732 -0.34074 0.12162 -0.35278 C 0.1237 -0.3588 0.12643 -0.36436 0.12839 -0.37084 C 0.12904 -0.37315 0.14141 -0.41505 0.14323 -0.41968 C 0.14505 -0.42454 0.14675 -0.4294 0.1487 -0.43403 C 0.14987 -0.43704 0.15143 -0.43936 0.15248 -0.44236 C 0.15339 -0.44491 0.15365 -0.44815 0.15456 -0.4507 C 0.1556 -0.45324 0.15703 -0.45486 0.15795 -0.45741 C 0.15977 -0.46181 0.1612 -0.46667 0.16315 -0.47107 C 0.16511 -0.4757 0.16732 -0.47986 0.1694 -0.48449 C 0.17058 -0.48704 0.17175 -0.48959 0.17279 -0.49213 C 0.17526 -0.49769 0.17604 -0.49977 0.17878 -0.50486 C 0.18451 -0.51574 0.18308 -0.51227 0.19024 -0.52361 C 0.19128 -0.52547 0.19206 -0.52755 0.19323 -0.52894 C 0.1961 -0.53287 0.19909 -0.53635 0.20209 -0.54028 C 0.20339 -0.5419 0.20456 -0.54398 0.20586 -0.54561 C 0.20703 -0.54676 0.20821 -0.54792 0.20925 -0.54931 C 0.21042 -0.5507 0.21146 -0.55232 0.21263 -0.55394 C 0.21927 -0.56204 0.22123 -0.56366 0.22709 -0.57269 C 0.22722 -0.57292 0.23138 -0.58102 0.23295 -0.58241 C 0.23347 -0.58287 0.23412 -0.58287 0.23464 -0.58311 C 0.24245 -0.56019 0.23021 -0.5963 0.23724 -0.57639 C 0.23854 -0.57269 0.23959 -0.56875 0.24102 -0.56505 C 0.24245 -0.56135 0.24414 -0.55811 0.24571 -0.55463 C 0.2487 -0.54769 0.2517 -0.54051 0.25456 -0.53357 C 0.25664 -0.52871 0.25873 -0.52408 0.26055 -0.51922 C 0.26537 -0.50556 0.27604 -0.47593 0.28177 -0.46042 C 0.28373 -0.4551 0.28568 -0.45 0.28763 -0.44468 C 0.28959 -0.43936 0.29115 -0.4338 0.2931 -0.42871 C 0.29427 -0.42593 0.29545 -0.42338 0.29649 -0.42037 C 0.29961 -0.4125 0.30209 -0.40556 0.30456 -0.39723 C 0.30547 -0.39422 0.30795 -0.38565 0.30886 -0.38125 C 0.31146 -0.36829 0.30443 -0.39746 0.31094 -0.37153 C 0.31172 -0.36528 0.31237 -0.35903 0.31302 -0.35278 C 0.31328 -0.3507 0.31276 -0.34815 0.31354 -0.34676 C 0.3142 -0.34537 0.3155 -0.34607 0.31641 -0.34584 C 0.31992 -0.34028 0.32917 -0.32547 0.33086 -0.31945 C 0.33203 -0.31528 0.33438 -0.30648 0.33594 -0.30371 C 0.33659 -0.30255 0.33763 -0.30324 0.33854 -0.30301 C 0.33906 -0.30209 0.33959 -0.30116 0.34024 -0.3007 C 0.34076 -0.30023 0.34128 -0.30023 0.34193 -0.3 C 0.34232 -0.29977 0.34271 -0.29954 0.3431 -0.29908 C 0.34571 -0.29723 0.34844 -0.29584 0.35078 -0.29306 L 0.35339 -0.29005 L 0.35339 -0.28982 " pathEditMode="relative" rAng="0" ptsTypes="AAAAAAAAAAAAAAAAAAAAAAAAAAAAAAAAAAAAAAAAAAAAAAAAAAA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t cheers boos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52C52-E1DC-6514-8E5B-EDBF5C322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8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1937AD-317B-BA20-0A11-D46440990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1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DC0FFB-4B74-898B-DEFD-3087DCFD5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028" y="1589664"/>
            <a:ext cx="1971868" cy="161558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426" y="1217631"/>
            <a:ext cx="1488621" cy="19892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7979">
            <a:off x="5564669" y="1296525"/>
            <a:ext cx="2091109" cy="1615580"/>
          </a:xfrm>
          <a:prstGeom prst="rect">
            <a:avLst/>
          </a:prstGeom>
          <a:effectLst/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2" y="5419101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267" y="2638248"/>
            <a:ext cx="2213040" cy="6314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sound Oval 1">
            <a:extLst>
              <a:ext uri="{FF2B5EF4-FFF2-40B4-BE49-F238E27FC236}">
                <a16:creationId xmlns:a16="http://schemas.microsoft.com/office/drawing/2014/main" id="{36B7AE61-1337-4DF9-A898-A1E46D838FC4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8A7F51-C510-F75A-0F06-4BB3877930F4}"/>
              </a:ext>
            </a:extLst>
          </p:cNvPr>
          <p:cNvSpPr/>
          <p:nvPr/>
        </p:nvSpPr>
        <p:spPr>
          <a:xfrm>
            <a:off x="5035772" y="3905505"/>
            <a:ext cx="100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69304" y="4116010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Rectangle 5">
            <a:hlinkClick r:id="rId13" action="ppaction://hlinksldjump"/>
            <a:extLst>
              <a:ext uri="{FF2B5EF4-FFF2-40B4-BE49-F238E27FC236}">
                <a16:creationId xmlns:a16="http://schemas.microsoft.com/office/drawing/2014/main" id="{D5EEDC0E-351D-4A21-ED82-937F0F14BF82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67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2526 -0.0699 L 0.02526 -0.06921 C 0.02917 -0.08726 0.02682 -0.07962 0.0319 -0.09398 L 0.03503 -0.10462 C 0.03568 -0.10833 0.03607 -0.1118 0.03685 -0.11527 C 0.04193 -0.13587 0.03555 -0.11018 0.04023 -0.12731 C 0.04453 -0.14282 0.03958 -0.12662 0.04375 -0.13935 C 0.04427 -0.14305 0.04479 -0.14629 0.04531 -0.15 C 0.04596 -0.15462 0.04583 -0.15972 0.047 -0.16365 L 0.0487 -0.16898 C 0.04922 -0.17361 0.04974 -0.17824 0.05039 -0.18287 L 0.05221 -0.19351 C 0.05234 -0.1949 0.05286 -0.19652 0.05286 -0.19861 C 0.05325 -0.20185 0.05325 -0.20555 0.05378 -0.20879 C 0.05391 -0.21087 0.05443 -0.21226 0.05469 -0.21388 C 0.05651 -0.22731 0.0543 -0.21458 0.05716 -0.22986 C 0.05794 -0.23796 0.05794 -0.23981 0.05898 -0.24722 C 0.06029 -0.2574 0.05924 -0.24699 0.06055 -0.25925 C 0.06094 -0.26226 0.06107 -0.26504 0.06146 -0.26805 C 0.06198 -0.27152 0.06315 -0.27824 0.06315 -0.278 C 0.06341 -0.28194 0.0638 -0.28518 0.06406 -0.28888 C 0.06497 -0.3 0.06445 -0.29189 0.06562 -0.30092 C 0.06628 -0.30578 0.06667 -0.31041 0.06719 -0.31481 C 0.06784 -0.31666 0.0681 -0.31828 0.06823 -0.32013 C 0.06862 -0.32361 0.06862 -0.32731 0.06901 -0.33078 C 0.06966 -0.33541 0.07018 -0.34004 0.0707 -0.34467 L 0.07253 -0.35833 C 0.07279 -0.35995 0.07305 -0.3618 0.07331 -0.36388 C 0.07422 -0.37106 0.07422 -0.37592 0.075 -0.38287 C 0.07539 -0.38611 0.07643 -0.38958 0.07682 -0.39305 C 0.07695 -0.39537 0.07721 -0.39791 0.07747 -0.40023 C 0.0776 -0.40208 0.07825 -0.4037 0.07852 -0.40532 C 0.07956 -0.41527 0.07878 -0.41203 0.08008 -0.42106 C 0.08073 -0.42453 0.08125 -0.428 0.08177 -0.43125 C 0.08203 -0.4331 0.08216 -0.43518 0.08255 -0.4368 C 0.0832 -0.43842 0.08385 -0.44004 0.08437 -0.44189 C 0.0849 -0.44513 0.08542 -0.44861 0.08607 -0.45231 L 0.08776 -0.4625 C 0.08789 -0.46435 0.08828 -0.46643 0.08854 -0.46782 C 0.08906 -0.47037 0.08971 -0.47268 0.09023 -0.475 C 0.09128 -0.47847 0.09349 -0.48518 0.09349 -0.48495 C 0.09401 -0.48703 0.09401 -0.48888 0.09453 -0.4905 C 0.09557 -0.49537 0.09687 -0.49699 0.09883 -0.50092 C 0.10117 -0.51504 0.097 -0.49305 0.10469 -0.51666 C 0.1069 -0.52361 0.10547 -0.5206 0.10885 -0.52546 C 0.11068 -0.53055 0.11081 -0.53148 0.11315 -0.53564 C 0.1138 -0.53703 0.11497 -0.53773 0.11562 -0.53888 C 0.11667 -0.5405 0.11732 -0.54282 0.1181 -0.54444 C 0.11979 -0.54699 0.12161 -0.5493 0.12331 -0.55138 C 0.12409 -0.55254 0.12487 -0.55439 0.12578 -0.55509 L 0.12839 -0.55648 C 0.12917 -0.55763 0.12995 -0.55902 0.13086 -0.55995 C 0.13177 -0.56111 0.13268 -0.56134 0.13346 -0.5618 C 0.13568 -0.56296 0.13802 -0.56365 0.14023 -0.56527 C 0.1487 -0.57106 0.13555 -0.56203 0.14622 -0.56875 C 0.14792 -0.56967 0.14961 -0.57106 0.1513 -0.57222 C 0.15208 -0.57268 0.15299 -0.57337 0.15378 -0.57384 C 0.15534 -0.57453 0.15664 -0.575 0.15807 -0.57569 C 0.15924 -0.57615 0.16029 -0.57662 0.16159 -0.57731 C 0.16471 -0.57893 0.16315 -0.57893 0.1651 -0.57893 L 0.1651 -0.5787 " pathEditMode="relative" rAng="0" ptsTypes="AAAAAAAAAAAAAAAAAAAAAAAAAAAAAAAAAAAAAAAA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45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DB861B3-78BC-C293-A9D4-4B8E7D4F09E7}"/>
              </a:ext>
            </a:extLst>
          </p:cNvPr>
          <p:cNvSpPr/>
          <p:nvPr/>
        </p:nvSpPr>
        <p:spPr>
          <a:xfrm>
            <a:off x="0" y="-15701"/>
            <a:ext cx="12192000" cy="687370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picture containing grass&#10;&#10;Description automatically generated">
            <a:extLst>
              <a:ext uri="{FF2B5EF4-FFF2-40B4-BE49-F238E27FC236}">
                <a16:creationId xmlns:a16="http://schemas.microsoft.com/office/drawing/2014/main" id="{B47CDDB2-F7C6-E2AB-D367-B598BC760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85" y="5329789"/>
            <a:ext cx="2475218" cy="139231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grass&#10;&#10;Description automatically generated">
            <a:extLst>
              <a:ext uri="{FF2B5EF4-FFF2-40B4-BE49-F238E27FC236}">
                <a16:creationId xmlns:a16="http://schemas.microsoft.com/office/drawing/2014/main" id="{261F7AF7-2BFA-307F-E252-153E893C8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50" y="5007644"/>
            <a:ext cx="3200000" cy="180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grass, person, sport&#10;&#10;Description automatically generated">
            <a:extLst>
              <a:ext uri="{FF2B5EF4-FFF2-40B4-BE49-F238E27FC236}">
                <a16:creationId xmlns:a16="http://schemas.microsoft.com/office/drawing/2014/main" id="{1FA4A167-479B-C91F-AC8C-C49DE303C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50" y="3063027"/>
            <a:ext cx="3200000" cy="180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0C9B3-BAC4-F7B3-B4E7-D6D67DCB1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65" y="1118410"/>
            <a:ext cx="3201771" cy="18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F40491-80B5-4711-9090-72252B9E94C5}"/>
              </a:ext>
            </a:extLst>
          </p:cNvPr>
          <p:cNvSpPr txBox="1"/>
          <p:nvPr/>
        </p:nvSpPr>
        <p:spPr>
          <a:xfrm>
            <a:off x="-412" y="1460755"/>
            <a:ext cx="3092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Establish who will be  purple and green and who will go first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691244-8C1A-40BC-A97D-2916A39EF5C9}"/>
              </a:ext>
            </a:extLst>
          </p:cNvPr>
          <p:cNvSpPr txBox="1"/>
          <p:nvPr/>
        </p:nvSpPr>
        <p:spPr>
          <a:xfrm>
            <a:off x="-412" y="2253692"/>
            <a:ext cx="3141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From the scoreboard slide, the first player clicks on the </a:t>
            </a:r>
            <a:r>
              <a:rPr lang="en-GB" sz="16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their figure. This will link to a ‘Penalty’ slide.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A52E5E-1FDA-47EE-B752-B286092A5A33}"/>
              </a:ext>
            </a:extLst>
          </p:cNvPr>
          <p:cNvCxnSpPr>
            <a:cxnSpLocks/>
          </p:cNvCxnSpPr>
          <p:nvPr/>
        </p:nvCxnSpPr>
        <p:spPr>
          <a:xfrm flipV="1">
            <a:off x="2894395" y="2268672"/>
            <a:ext cx="1369326" cy="25380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E97591-FF06-4525-ADB6-64EE7758C725}"/>
              </a:ext>
            </a:extLst>
          </p:cNvPr>
          <p:cNvCxnSpPr>
            <a:cxnSpLocks/>
          </p:cNvCxnSpPr>
          <p:nvPr/>
        </p:nvCxnSpPr>
        <p:spPr>
          <a:xfrm flipV="1">
            <a:off x="2789853" y="4180114"/>
            <a:ext cx="1907333" cy="8755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8C30309-703A-47D8-B6B7-147CDBFFD24C}"/>
              </a:ext>
            </a:extLst>
          </p:cNvPr>
          <p:cNvSpPr txBox="1"/>
          <p:nvPr/>
        </p:nvSpPr>
        <p:spPr>
          <a:xfrm>
            <a:off x="-412" y="5043664"/>
            <a:ext cx="3141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The penalty will be either scored, missed, or saved. When it has been taken, click on the </a:t>
            </a:r>
            <a:r>
              <a:rPr lang="en-GB" sz="16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title 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 back to the scoreboard.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06C3A26-4474-4C91-B222-E9A60F5A8C44}"/>
              </a:ext>
            </a:extLst>
          </p:cNvPr>
          <p:cNvCxnSpPr>
            <a:cxnSpLocks/>
          </p:cNvCxnSpPr>
          <p:nvPr/>
        </p:nvCxnSpPr>
        <p:spPr>
          <a:xfrm flipV="1">
            <a:off x="2938214" y="5116876"/>
            <a:ext cx="1219226" cy="5953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8FF2CF5-FD8D-424C-80B6-29E86E599D8D}"/>
              </a:ext>
            </a:extLst>
          </p:cNvPr>
          <p:cNvSpPr txBox="1"/>
          <p:nvPr/>
        </p:nvSpPr>
        <p:spPr>
          <a:xfrm>
            <a:off x="7085319" y="1369662"/>
            <a:ext cx="400475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Click on the relevant </a:t>
            </a:r>
            <a:r>
              <a:rPr lang="en-GB" sz="16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scoreboard.</a:t>
            </a:r>
          </a:p>
          <a:p>
            <a:r>
              <a:rPr lang="en-GB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scored</a:t>
            </a:r>
          </a:p>
          <a:p>
            <a:r>
              <a:rPr lang="en-GB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missed / saved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82E77F6-F9F8-4808-9C8F-83162D3AEF6D}"/>
              </a:ext>
            </a:extLst>
          </p:cNvPr>
          <p:cNvCxnSpPr>
            <a:cxnSpLocks/>
          </p:cNvCxnSpPr>
          <p:nvPr/>
        </p:nvCxnSpPr>
        <p:spPr>
          <a:xfrm flipH="1" flipV="1">
            <a:off x="5206532" y="1958229"/>
            <a:ext cx="1878787" cy="16959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00A88F7-37E5-4C3F-9BD8-5B33EA0684CF}"/>
              </a:ext>
            </a:extLst>
          </p:cNvPr>
          <p:cNvSpPr txBox="1"/>
          <p:nvPr/>
        </p:nvSpPr>
        <p:spPr>
          <a:xfrm>
            <a:off x="7038828" y="2487951"/>
            <a:ext cx="4761801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The winner of the round will be the player with the highest number of scored penalties after both players have taken five penalties.</a:t>
            </a:r>
          </a:p>
          <a:p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In the event of a draw, play ‘sudden death’. Click on the </a:t>
            </a:r>
            <a:r>
              <a:rPr lang="en-GB" sz="16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title 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re-set the game. Take the penalties in the same way until one team achieves a 2 goal advantage – and win the World Cup. </a:t>
            </a:r>
          </a:p>
          <a:p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Click on the cup above the relevant scoreboard for the cup to be raised.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6DEF2CF-7B7E-40F6-9520-3C825233A61F}"/>
              </a:ext>
            </a:extLst>
          </p:cNvPr>
          <p:cNvCxnSpPr>
            <a:cxnSpLocks/>
          </p:cNvCxnSpPr>
          <p:nvPr/>
        </p:nvCxnSpPr>
        <p:spPr>
          <a:xfrm flipH="1" flipV="1">
            <a:off x="5288880" y="1271448"/>
            <a:ext cx="1750613" cy="234555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941CFA73-E329-4F2C-B333-1BDA0E0DCCF8}"/>
              </a:ext>
            </a:extLst>
          </p:cNvPr>
          <p:cNvSpPr/>
          <p:nvPr/>
        </p:nvSpPr>
        <p:spPr>
          <a:xfrm>
            <a:off x="1305683" y="-15701"/>
            <a:ext cx="95806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    - INSTRUCTIONS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8713DD-4B64-4DC8-89A7-84A0D8C38C9C}"/>
              </a:ext>
            </a:extLst>
          </p:cNvPr>
          <p:cNvSpPr txBox="1"/>
          <p:nvPr/>
        </p:nvSpPr>
        <p:spPr>
          <a:xfrm>
            <a:off x="-412" y="3696903"/>
            <a:ext cx="3141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Click on the </a:t>
            </a:r>
            <a:r>
              <a:rPr lang="en-GB" sz="16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penalty-taking figure for the penalty to be taken.</a:t>
            </a:r>
          </a:p>
        </p:txBody>
      </p:sp>
      <p:sp>
        <p:nvSpPr>
          <p:cNvPr id="33" name="Rectangle 32">
            <a:hlinkClick r:id="rId6" action="ppaction://hlinksldjump"/>
            <a:extLst>
              <a:ext uri="{FF2B5EF4-FFF2-40B4-BE49-F238E27FC236}">
                <a16:creationId xmlns:a16="http://schemas.microsoft.com/office/drawing/2014/main" id="{31BCEE9D-90A8-4D53-B2E7-01E00FD5FC5C}"/>
              </a:ext>
            </a:extLst>
          </p:cNvPr>
          <p:cNvSpPr/>
          <p:nvPr/>
        </p:nvSpPr>
        <p:spPr>
          <a:xfrm>
            <a:off x="8166480" y="5518113"/>
            <a:ext cx="18424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</a:rPr>
              <a:t>PLAY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238DCEF-EB4F-4BDF-46FB-3F5F839B30E9}"/>
              </a:ext>
            </a:extLst>
          </p:cNvPr>
          <p:cNvCxnSpPr>
            <a:cxnSpLocks/>
          </p:cNvCxnSpPr>
          <p:nvPr/>
        </p:nvCxnSpPr>
        <p:spPr>
          <a:xfrm flipH="1" flipV="1">
            <a:off x="4559757" y="1838131"/>
            <a:ext cx="2455291" cy="2951583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71782A-AD97-AC11-8109-688C98F39EA9}"/>
              </a:ext>
            </a:extLst>
          </p:cNvPr>
          <p:cNvSpPr txBox="1"/>
          <p:nvPr/>
        </p:nvSpPr>
        <p:spPr>
          <a:xfrm>
            <a:off x="184879" y="405982"/>
            <a:ext cx="10905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mble" panose="02000503000000020004" pitchFamily="2" charset="0"/>
              </a:rPr>
              <a:t>It’s the World Cup Final and after 90 minutes plus 30 minutes extra time, the match is drawn at 3 goals each. </a:t>
            </a:r>
          </a:p>
          <a:p>
            <a:pPr algn="ctr"/>
            <a:r>
              <a:rPr lang="en-GB" sz="1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mble" panose="02000503000000020004" pitchFamily="2" charset="0"/>
              </a:rPr>
              <a:t>So now it’s time for the penalty shoot out! </a:t>
            </a:r>
          </a:p>
        </p:txBody>
      </p:sp>
    </p:spTree>
    <p:extLst>
      <p:ext uri="{BB962C8B-B14F-4D97-AF65-F5344CB8AC3E}">
        <p14:creationId xmlns:p14="http://schemas.microsoft.com/office/powerpoint/2010/main" val="14879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52C52-E1DC-6514-8E5B-EDBF5C322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8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1937AD-317B-BA20-0A11-D46440990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1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DC0FFB-4B74-898B-DEFD-3087DCFD5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028" y="1589664"/>
            <a:ext cx="1971868" cy="161558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426" y="1217631"/>
            <a:ext cx="1488621" cy="19892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7979">
            <a:off x="5564669" y="1296525"/>
            <a:ext cx="2091109" cy="1615580"/>
          </a:xfrm>
          <a:prstGeom prst="rect">
            <a:avLst/>
          </a:prstGeom>
          <a:effectLst/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2" y="5419101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267" y="2638248"/>
            <a:ext cx="2213040" cy="6314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sound Oval 1">
            <a:extLst>
              <a:ext uri="{FF2B5EF4-FFF2-40B4-BE49-F238E27FC236}">
                <a16:creationId xmlns:a16="http://schemas.microsoft.com/office/drawing/2014/main" id="{36B7AE61-1337-4DF9-A898-A1E46D838FC4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8A7F51-C510-F75A-0F06-4BB3877930F4}"/>
              </a:ext>
            </a:extLst>
          </p:cNvPr>
          <p:cNvSpPr/>
          <p:nvPr/>
        </p:nvSpPr>
        <p:spPr>
          <a:xfrm>
            <a:off x="5035772" y="3905505"/>
            <a:ext cx="100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69304" y="4116010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hlinkClick r:id="rId13" action="ppaction://hlinksldjump"/>
            <a:extLst>
              <a:ext uri="{FF2B5EF4-FFF2-40B4-BE49-F238E27FC236}">
                <a16:creationId xmlns:a16="http://schemas.microsoft.com/office/drawing/2014/main" id="{049681D2-DEF5-A454-3AA8-02A9789C11CA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67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2526 -0.0699 L 0.02526 -0.06921 C 0.02917 -0.08726 0.02682 -0.07962 0.0319 -0.09398 L 0.03503 -0.10462 C 0.03568 -0.10833 0.03607 -0.1118 0.03685 -0.11527 C 0.04193 -0.13587 0.03555 -0.11018 0.04023 -0.12731 C 0.04453 -0.14282 0.03958 -0.12662 0.04375 -0.13935 C 0.04427 -0.14305 0.04479 -0.14629 0.04531 -0.15 C 0.04596 -0.15462 0.04583 -0.15972 0.047 -0.16365 L 0.0487 -0.16898 C 0.04922 -0.17361 0.04974 -0.17824 0.05039 -0.18287 L 0.05221 -0.19351 C 0.05234 -0.1949 0.05286 -0.19652 0.05286 -0.19861 C 0.05325 -0.20185 0.05325 -0.20555 0.05378 -0.20879 C 0.05391 -0.21087 0.05443 -0.21226 0.05469 -0.21388 C 0.05651 -0.22731 0.0543 -0.21458 0.05716 -0.22986 C 0.05794 -0.23796 0.05794 -0.23981 0.05898 -0.24722 C 0.06029 -0.2574 0.05924 -0.24699 0.06055 -0.25925 C 0.06094 -0.26226 0.06107 -0.26504 0.06146 -0.26805 C 0.06198 -0.27152 0.06315 -0.27824 0.06315 -0.278 C 0.06341 -0.28194 0.0638 -0.28518 0.06406 -0.28888 C 0.06497 -0.3 0.06445 -0.29189 0.06562 -0.30092 C 0.06628 -0.30578 0.06667 -0.31041 0.06719 -0.31481 C 0.06784 -0.31666 0.0681 -0.31828 0.06823 -0.32013 C 0.06862 -0.32361 0.06862 -0.32731 0.06901 -0.33078 C 0.06966 -0.33541 0.07018 -0.34004 0.0707 -0.34467 L 0.07253 -0.35833 C 0.07279 -0.35995 0.07305 -0.3618 0.07331 -0.36388 C 0.07422 -0.37106 0.07422 -0.37592 0.075 -0.38287 C 0.07539 -0.38611 0.07643 -0.38958 0.07682 -0.39305 C 0.07695 -0.39537 0.07721 -0.39791 0.07747 -0.40023 C 0.0776 -0.40208 0.07825 -0.4037 0.07852 -0.40532 C 0.07956 -0.41527 0.07878 -0.41203 0.08008 -0.42106 C 0.08073 -0.42453 0.08125 -0.428 0.08177 -0.43125 C 0.08203 -0.4331 0.08216 -0.43518 0.08255 -0.4368 C 0.0832 -0.43842 0.08385 -0.44004 0.08437 -0.44189 C 0.0849 -0.44513 0.08542 -0.44861 0.08607 -0.45231 L 0.08776 -0.4625 C 0.08789 -0.46435 0.08828 -0.46643 0.08854 -0.46782 C 0.08906 -0.47037 0.08971 -0.47268 0.09023 -0.475 C 0.09128 -0.47847 0.09349 -0.48518 0.09349 -0.48495 C 0.09401 -0.48703 0.09401 -0.48888 0.09453 -0.4905 C 0.09557 -0.49537 0.09687 -0.49699 0.09883 -0.50092 C 0.10117 -0.51504 0.097 -0.49305 0.10469 -0.51666 C 0.1069 -0.52361 0.10547 -0.5206 0.10885 -0.52546 C 0.11068 -0.53055 0.11081 -0.53148 0.11315 -0.53564 C 0.1138 -0.53703 0.11497 -0.53773 0.11562 -0.53888 C 0.11667 -0.5405 0.11732 -0.54282 0.1181 -0.54444 C 0.11979 -0.54699 0.12161 -0.5493 0.12331 -0.55138 C 0.12409 -0.55254 0.12487 -0.55439 0.12578 -0.55509 L 0.12839 -0.55648 C 0.12917 -0.55763 0.12995 -0.55902 0.13086 -0.55995 C 0.13177 -0.56111 0.13268 -0.56134 0.13346 -0.5618 C 0.13568 -0.56296 0.13802 -0.56365 0.14023 -0.56527 C 0.1487 -0.57106 0.13555 -0.56203 0.14622 -0.56875 C 0.14792 -0.56967 0.14961 -0.57106 0.1513 -0.57222 C 0.15208 -0.57268 0.15299 -0.57337 0.15378 -0.57384 C 0.15534 -0.57453 0.15664 -0.575 0.15807 -0.57569 C 0.15924 -0.57615 0.16029 -0.57662 0.16159 -0.57731 C 0.16471 -0.57893 0.16315 -0.57893 0.1651 -0.57893 L 0.1651 -0.5787 " pathEditMode="relative" rAng="0" ptsTypes="AAAA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45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10EC42-6420-0ED0-AAEA-D8BDB7E71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326185-D2BA-C326-F4C0-06C3B9EF3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4C58AFD-B1CE-E1EA-075A-848AB9AE0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05" y="1408597"/>
            <a:ext cx="1378743" cy="17963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62153" y="1250831"/>
            <a:ext cx="1875428" cy="1615580"/>
          </a:xfrm>
          <a:prstGeom prst="rect">
            <a:avLst/>
          </a:prstGeom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700" y="258117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457505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8520" y="1592555"/>
            <a:ext cx="1875428" cy="1615580"/>
          </a:xfrm>
          <a:prstGeom prst="rect">
            <a:avLst/>
          </a:prstGeom>
        </p:spPr>
      </p:pic>
      <p:sp>
        <p:nvSpPr>
          <p:cNvPr id="127" name="sound Oval 1">
            <a:extLst>
              <a:ext uri="{FF2B5EF4-FFF2-40B4-BE49-F238E27FC236}">
                <a16:creationId xmlns:a16="http://schemas.microsoft.com/office/drawing/2014/main" id="{EDC1CB9F-9935-4C72-86E5-45ABF73E2332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8975EE-0900-586F-F97A-2CC8F80FF99C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9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85595" y="4136911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rId12" action="ppaction://hlinksldjump"/>
            <a:extLst>
              <a:ext uri="{FF2B5EF4-FFF2-40B4-BE49-F238E27FC236}">
                <a16:creationId xmlns:a16="http://schemas.microsoft.com/office/drawing/2014/main" id="{FDC77C55-FA84-B2E6-63C7-DA3B4E70665E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38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679 -0.0794 L -0.01679 -0.07917 C -0.01875 -0.08333 -0.02044 -0.08727 -0.02213 -0.09097 C -0.02344 -0.09375 -0.0263 -0.10162 -0.02812 -0.10486 C -0.04205 -0.12986 -0.02695 -0.10023 -0.04687 -0.13287 C -0.06133 -0.15625 -0.04297 -0.12593 -0.06237 -0.16088 C -0.06458 -0.16505 -0.06719 -0.16829 -0.0694 -0.17199 C -0.07383 -0.18056 -0.07864 -0.18912 -0.08203 -0.19884 C -0.08294 -0.20093 -0.08372 -0.20347 -0.08463 -0.20579 C -0.08515 -0.20694 -0.08607 -0.20741 -0.08646 -0.20856 C -0.08737 -0.21088 -0.08802 -0.21343 -0.08906 -0.21551 C -0.09049 -0.21875 -0.09258 -0.22106 -0.09427 -0.22384 C -0.09635 -0.22801 -0.09804 -0.23241 -0.10013 -0.23657 C -0.10729 -0.25046 -0.1095 -0.24768 -0.11979 -0.26458 C -0.12851 -0.27893 -0.12252 -0.26944 -0.13528 -0.28704 C -0.13724 -0.28981 -0.13919 -0.29306 -0.1414 -0.29537 C -0.14219 -0.2963 -0.1431 -0.29722 -0.14388 -0.29838 C -0.14648 -0.30162 -0.14896 -0.30509 -0.15169 -0.3081 C -0.15325 -0.30995 -0.15508 -0.31181 -0.15677 -0.31366 C -0.15794 -0.31505 -0.15911 -0.31643 -0.16028 -0.31782 C -0.16354 -0.32176 -0.16732 -0.32477 -0.17044 -0.32917 C -0.1733 -0.33264 -0.17604 -0.33704 -0.17916 -0.34028 C -0.17982 -0.3412 -0.18073 -0.34236 -0.18164 -0.34282 C -0.18359 -0.34444 -0.18567 -0.3456 -0.18763 -0.34722 C -0.18919 -0.34861 -0.19049 -0.35 -0.19192 -0.35162 C -0.1931 -0.35278 -0.19414 -0.3544 -0.19544 -0.35579 C -0.19648 -0.35648 -0.19752 -0.35648 -0.19883 -0.35718 C -0.2013 -0.35926 -0.20442 -0.36157 -0.20651 -0.36412 C -0.20742 -0.36528 -0.20807 -0.36713 -0.20911 -0.36829 C -0.21002 -0.36968 -0.21146 -0.37014 -0.2125 -0.3713 C -0.21719 -0.37546 -0.21302 -0.37268 -0.21758 -0.37523 C -0.22109 -0.38102 -0.21732 -0.37569 -0.22278 -0.37963 C -0.22383 -0.38009 -0.22448 -0.38148 -0.22526 -0.38241 C -0.22656 -0.3831 -0.2276 -0.38426 -0.2289 -0.38495 C -0.23138 -0.38657 -0.23398 -0.38796 -0.23659 -0.38935 C -0.23737 -0.38981 -0.23841 -0.38981 -0.23919 -0.39074 C -0.23997 -0.39167 -0.24075 -0.39306 -0.24179 -0.39329 C -0.24297 -0.39444 -0.24453 -0.39444 -0.24596 -0.39468 C -0.24713 -0.39514 -0.2483 -0.3956 -0.24948 -0.3963 C -0.25065 -0.39699 -0.25169 -0.39815 -0.25273 -0.39907 C -0.25586 -0.40162 -0.2569 -0.40185 -0.25976 -0.40301 C -0.26041 -0.40301 -0.26133 -0.40255 -0.26224 -0.40185 C -0.26341 -0.40162 -0.26471 -0.40162 -0.26575 -0.40046 C -0.26705 -0.39954 -0.26797 -0.39745 -0.26927 -0.3963 C -0.28229 -0.3838 -0.26953 -0.39861 -0.28463 -0.38241 C -0.28541 -0.38148 -0.28646 -0.38079 -0.28724 -0.37963 C -0.28893 -0.37685 -0.29232 -0.3713 -0.29232 -0.37106 C -0.29258 -0.36968 -0.29232 -0.36713 -0.2931 -0.3669 C -0.29492 -0.36643 -0.29648 -0.36898 -0.2983 -0.36968 C -0.29987 -0.37037 -0.30182 -0.37083 -0.30351 -0.3713 C -0.30794 -0.37083 -0.31263 -0.3706 -0.31719 -0.36968 C -0.31901 -0.36944 -0.32096 -0.36736 -0.32239 -0.36551 C -0.32291 -0.36458 -0.32344 -0.36319 -0.32396 -0.36273 C -0.32487 -0.36204 -0.32565 -0.36181 -0.32656 -0.36134 C -0.32799 -0.35764 -0.32916 -0.35486 -0.33086 -0.35162 C -0.33151 -0.35046 -0.33242 -0.34861 -0.33242 -0.34838 L -0.33242 -0.34861 " pathEditMode="relative" rAng="0" ptsTypes="AAAAAAAAAAAAAAAAAAAAAAAAAAAAAAAAAAAA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6000" y="56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10EC42-6420-0ED0-AAEA-D8BDB7E71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326185-D2BA-C326-F4C0-06C3B9EF3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4C58AFD-B1CE-E1EA-075A-848AB9AE0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506" y="609600"/>
            <a:ext cx="6141759" cy="28682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05" y="1408597"/>
            <a:ext cx="1378743" cy="17963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62153" y="1250831"/>
            <a:ext cx="1875428" cy="1615580"/>
          </a:xfrm>
          <a:prstGeom prst="rect">
            <a:avLst/>
          </a:prstGeom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700" y="258117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457505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8520" y="1592555"/>
            <a:ext cx="1875428" cy="1615580"/>
          </a:xfrm>
          <a:prstGeom prst="rect">
            <a:avLst/>
          </a:prstGeom>
        </p:spPr>
      </p:pic>
      <p:sp>
        <p:nvSpPr>
          <p:cNvPr id="127" name="sound Oval 1">
            <a:extLst>
              <a:ext uri="{FF2B5EF4-FFF2-40B4-BE49-F238E27FC236}">
                <a16:creationId xmlns:a16="http://schemas.microsoft.com/office/drawing/2014/main" id="{EDC1CB9F-9935-4C72-86E5-45ABF73E2332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8975EE-0900-586F-F97A-2CC8F80FF99C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9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85595" y="4136911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2" action="ppaction://hlinksldjump"/>
            <a:extLst>
              <a:ext uri="{FF2B5EF4-FFF2-40B4-BE49-F238E27FC236}">
                <a16:creationId xmlns:a16="http://schemas.microsoft.com/office/drawing/2014/main" id="{0BD6D97E-A260-0116-E76B-14E9D6DA8F11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5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38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679 -0.0794 L -0.01679 -0.07917 C -0.01875 -0.08333 -0.02044 -0.08727 -0.02213 -0.09097 C -0.02344 -0.09375 -0.0263 -0.10162 -0.02812 -0.10486 C -0.04205 -0.12986 -0.02695 -0.10023 -0.04687 -0.13287 C -0.06133 -0.15625 -0.04297 -0.12593 -0.06237 -0.16088 C -0.06458 -0.16505 -0.06719 -0.16829 -0.0694 -0.17199 C -0.07383 -0.18056 -0.07864 -0.18912 -0.08203 -0.19884 C -0.08294 -0.20093 -0.08372 -0.20347 -0.08463 -0.20579 C -0.08515 -0.20694 -0.08607 -0.20741 -0.08646 -0.20856 C -0.08737 -0.21088 -0.08802 -0.21343 -0.08906 -0.21551 C -0.09049 -0.21875 -0.09258 -0.22106 -0.09427 -0.22384 C -0.09635 -0.22801 -0.09804 -0.23241 -0.10013 -0.23657 C -0.10729 -0.25046 -0.1095 -0.24768 -0.11979 -0.26458 C -0.12851 -0.27893 -0.12252 -0.26944 -0.13528 -0.28704 C -0.13724 -0.28981 -0.13919 -0.29306 -0.1414 -0.29537 C -0.14219 -0.2963 -0.1431 -0.29722 -0.14388 -0.29838 C -0.14648 -0.30162 -0.14896 -0.30509 -0.15169 -0.3081 C -0.15325 -0.30995 -0.15508 -0.31181 -0.15677 -0.31366 C -0.15794 -0.31505 -0.15911 -0.31643 -0.16028 -0.31782 C -0.16354 -0.32176 -0.16732 -0.32477 -0.17044 -0.32917 C -0.1733 -0.33264 -0.17604 -0.33704 -0.17916 -0.34028 C -0.17982 -0.3412 -0.18073 -0.34236 -0.18164 -0.34282 C -0.18359 -0.34444 -0.18567 -0.3456 -0.18763 -0.34722 C -0.18919 -0.34861 -0.19049 -0.35 -0.19192 -0.35162 C -0.1931 -0.35278 -0.19414 -0.3544 -0.19544 -0.35579 C -0.19648 -0.35648 -0.19752 -0.35648 -0.19883 -0.35718 C -0.2013 -0.35926 -0.20442 -0.36157 -0.20651 -0.36412 C -0.20742 -0.36528 -0.20807 -0.36713 -0.20911 -0.36829 C -0.21002 -0.36968 -0.21146 -0.37014 -0.2125 -0.3713 C -0.21719 -0.37546 -0.21302 -0.37268 -0.21758 -0.37523 C -0.22109 -0.38102 -0.21732 -0.37569 -0.22278 -0.37963 C -0.22383 -0.38009 -0.22448 -0.38148 -0.22526 -0.38241 C -0.22656 -0.3831 -0.2276 -0.38426 -0.2289 -0.38495 C -0.23138 -0.38657 -0.23398 -0.38796 -0.23659 -0.38935 C -0.23737 -0.38981 -0.23841 -0.38981 -0.23919 -0.39074 C -0.23997 -0.39167 -0.24075 -0.39306 -0.24179 -0.39329 C -0.24297 -0.39444 -0.24453 -0.39444 -0.24596 -0.39468 C -0.24713 -0.39514 -0.2483 -0.3956 -0.24948 -0.3963 C -0.25065 -0.39699 -0.25169 -0.39815 -0.25273 -0.39907 C -0.25586 -0.40162 -0.2569 -0.40185 -0.25976 -0.40301 C -0.26041 -0.40301 -0.26133 -0.40255 -0.26224 -0.40185 C -0.26341 -0.40162 -0.26471 -0.40162 -0.26575 -0.40046 C -0.26705 -0.39954 -0.26797 -0.39745 -0.26927 -0.3963 C -0.28229 -0.3838 -0.26953 -0.39861 -0.28463 -0.38241 C -0.28541 -0.38148 -0.28646 -0.38079 -0.28724 -0.37963 C -0.28893 -0.37685 -0.29232 -0.3713 -0.29232 -0.37106 C -0.29258 -0.36968 -0.29232 -0.36713 -0.2931 -0.3669 C -0.29492 -0.36643 -0.29648 -0.36898 -0.2983 -0.36968 C -0.29987 -0.37037 -0.30182 -0.37083 -0.30351 -0.3713 C -0.30794 -0.37083 -0.31263 -0.3706 -0.31719 -0.36968 C -0.31901 -0.36944 -0.32096 -0.36736 -0.32239 -0.36551 C -0.32291 -0.36458 -0.32344 -0.36319 -0.32396 -0.36273 C -0.32487 -0.36204 -0.32565 -0.36181 -0.32656 -0.36134 C -0.32799 -0.35764 -0.32916 -0.35486 -0.33086 -0.35162 C -0.33151 -0.35046 -0.33242 -0.34861 -0.33242 -0.34838 L -0.33242 -0.34861 " pathEditMode="relative" rAng="0" ptsTypes="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6000" y="56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7FA36323-DE13-89C5-E7C5-CF0DF339988A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pic>
        <p:nvPicPr>
          <p:cNvPr id="6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D92BDF-7531-5FA3-391A-482A9DAE8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03EAA5-6BBF-4286-0513-AFE55A7AC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2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74F986-498A-7925-E3EF-64EF8571D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6" name="BALL Picture 19">
            <a:extLst>
              <a:ext uri="{FF2B5EF4-FFF2-40B4-BE49-F238E27FC236}">
                <a16:creationId xmlns:a16="http://schemas.microsoft.com/office/drawing/2014/main" id="{FF0B87E5-15BE-437E-8EC5-71C9FC884C3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27" y="-735560"/>
            <a:ext cx="354190" cy="354190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506" y="473528"/>
            <a:ext cx="6141759" cy="30043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8853" y="1170596"/>
            <a:ext cx="1506511" cy="19628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85106" flipH="1">
            <a:off x="4776698" y="1138377"/>
            <a:ext cx="2111574" cy="1628573"/>
          </a:xfrm>
          <a:prstGeom prst="rect">
            <a:avLst/>
          </a:prstGeom>
        </p:spPr>
      </p:pic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7175F56C-6A9A-47DB-B797-4BD6E449D3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59" y="1224364"/>
            <a:ext cx="1125038" cy="19767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sound Oval 1">
            <a:extLst>
              <a:ext uri="{FF2B5EF4-FFF2-40B4-BE49-F238E27FC236}">
                <a16:creationId xmlns:a16="http://schemas.microsoft.com/office/drawing/2014/main" id="{1155D652-EF58-492C-855A-D779768B0E15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16C59C-EFF6-9BD7-96A4-4B289C1DBC59}"/>
              </a:ext>
            </a:extLst>
          </p:cNvPr>
          <p:cNvSpPr/>
          <p:nvPr/>
        </p:nvSpPr>
        <p:spPr>
          <a:xfrm>
            <a:off x="5035772" y="3905505"/>
            <a:ext cx="100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11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81095" y="4105782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632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7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43 -0.07963 L 0.00143 -0.07963 C 0.00196 -0.09908 0.00248 -0.11852 0.00326 -0.13797 C 0.00339 -0.14121 0.00443 -0.15371 0.00508 -0.15764 C 0.0056 -0.16088 0.00625 -0.16412 0.0069 -0.16736 C 0.00938 -0.17986 0.00951 -0.17986 0.01237 -0.19167 C 0.01302 -0.19723 0.01354 -0.20255 0.0142 -0.20787 C 0.01498 -0.21389 0.01615 -0.21991 0.01693 -0.22593 C 0.01836 -0.23727 0.0194 -0.24861 0.02058 -0.25996 C 0.02123 -0.26598 0.02214 -0.27176 0.0224 -0.27778 C 0.02383 -0.3044 0.02318 -0.28982 0.02435 -0.32176 C 0.02396 -0.36088 0.02396 -0.39977 0.02331 -0.43889 C 0.02331 -0.44213 0.02253 -0.44537 0.0224 -0.44861 C 0.02188 -0.49908 0.02253 -0.54931 0.02149 -0.59977 C 0.02045 -0.65 0.01472 -0.71042 0.01055 -0.75903 C 0.00964 -0.76898 0.0086 -0.77848 0.00781 -0.78843 C 0.00729 -0.79375 0.00729 -0.79931 0.0069 -0.80463 C 0.00586 -0.81922 0.00469 -0.82824 0.00417 -0.8419 C 0.00235 -0.87986 0.00417 -0.85556 0.00235 -0.87917 C 0.00196 -0.88681 0.00183 -0.89445 0.00143 -0.90186 C 0.00117 -0.90417 0.00052 -0.90857 0.00052 -0.90857 L 0.00052 -0.90857 " pathEditMode="relative" ptsTypes="AAAAAAAAAAAAAAAAAAAAAA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remove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58333E-6 -2.22222E-6 L 4.58333E-6 -0.0340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1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0" presetClass="path" presetSubtype="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81 L 0.0125 0.00856 C 0.01185 0.01366 0.01107 0.01898 0.01055 0.02454 C 0.01016 0.02893 0.01016 0.03333 0.00964 0.03796 C 0.00951 0.04004 0.00899 0.04213 0.00873 0.04398 C 0.00716 0.05833 0.0086 0.0493 0.0069 0.06157 C 0.00482 0.07708 0.00508 0.07407 0.00144 0.09166 C -0.00143 0.12245 0.00391 0.0669 -0.00312 0.12754 C -0.00364 0.13194 -0.00351 0.1368 -0.00403 0.1412 C -0.00481 0.14815 -0.00599 0.15509 -0.00677 0.16227 C -0.00755 0.16991 -0.00755 0.17778 -0.00859 0.18541 C -0.00989 0.1956 -0.01132 0.20509 -0.01224 0.21528 C -0.01263 0.21967 -0.01276 0.2243 -0.01315 0.2287 C -0.0138 0.23565 -0.01406 0.2375 -0.01497 0.24352 C -0.01536 0.24861 -0.01471 0.25393 -0.01588 0.25833 C -0.01627 0.25949 -0.01771 0.25694 -0.01862 0.25717 C -0.01992 0.25764 -0.02135 0.25949 -0.02226 0.26088 L -0.02226 0.26134 " pathEditMode="relative" rAng="0" ptsTypes="AAAAAAAAAAAAAAAAAA">
                                      <p:cBhvr>
                                        <p:cTn id="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1266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2800000">
                                      <p:cBhvr>
                                        <p:cTn id="56" dur="9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BF41F89-0B4B-3241-F38F-7C32BB51A976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pic>
        <p:nvPicPr>
          <p:cNvPr id="6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D92BDF-7531-5FA3-391A-482A9DAE8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03EAA5-6BBF-4286-0513-AFE55A7AC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2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74F986-498A-7925-E3EF-64EF8571D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6" name="BALL Picture 19">
            <a:extLst>
              <a:ext uri="{FF2B5EF4-FFF2-40B4-BE49-F238E27FC236}">
                <a16:creationId xmlns:a16="http://schemas.microsoft.com/office/drawing/2014/main" id="{FF0B87E5-15BE-437E-8EC5-71C9FC884C3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27" y="-735560"/>
            <a:ext cx="354190" cy="354190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506" y="473528"/>
            <a:ext cx="6141759" cy="30043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8853" y="1170596"/>
            <a:ext cx="1506511" cy="19628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85106" flipH="1">
            <a:off x="4776698" y="1138377"/>
            <a:ext cx="2111574" cy="1628573"/>
          </a:xfrm>
          <a:prstGeom prst="rect">
            <a:avLst/>
          </a:prstGeom>
        </p:spPr>
      </p:pic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7175F56C-6A9A-47DB-B797-4BD6E449D3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59" y="1224364"/>
            <a:ext cx="1125038" cy="19767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sound Oval 1">
            <a:extLst>
              <a:ext uri="{FF2B5EF4-FFF2-40B4-BE49-F238E27FC236}">
                <a16:creationId xmlns:a16="http://schemas.microsoft.com/office/drawing/2014/main" id="{1155D652-EF58-492C-855A-D779768B0E15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16C59C-EFF6-9BD7-96A4-4B289C1DBC59}"/>
              </a:ext>
            </a:extLst>
          </p:cNvPr>
          <p:cNvSpPr/>
          <p:nvPr/>
        </p:nvSpPr>
        <p:spPr>
          <a:xfrm>
            <a:off x="5035772" y="3905505"/>
            <a:ext cx="1008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11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81095" y="4105782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2366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7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43 -0.07963 L 0.00143 -0.07963 C 0.00196 -0.09908 0.00248 -0.11852 0.00326 -0.13797 C 0.00339 -0.14121 0.00443 -0.15371 0.00508 -0.15764 C 0.0056 -0.16088 0.00625 -0.16412 0.0069 -0.16736 C 0.00938 -0.17986 0.00951 -0.17986 0.01237 -0.19167 C 0.01302 -0.19723 0.01354 -0.20255 0.0142 -0.20787 C 0.01498 -0.21389 0.01615 -0.21991 0.01693 -0.22593 C 0.01836 -0.23727 0.0194 -0.24861 0.02058 -0.25996 C 0.02123 -0.26598 0.02214 -0.27176 0.0224 -0.27778 C 0.02383 -0.3044 0.02318 -0.28982 0.02435 -0.32176 C 0.02396 -0.36088 0.02396 -0.39977 0.02331 -0.43889 C 0.02331 -0.44213 0.02253 -0.44537 0.0224 -0.44861 C 0.02188 -0.49908 0.02253 -0.54931 0.02149 -0.59977 C 0.02045 -0.65 0.01472 -0.71042 0.01055 -0.75903 C 0.00964 -0.76898 0.0086 -0.77848 0.00781 -0.78843 C 0.00729 -0.79375 0.00729 -0.79931 0.0069 -0.80463 C 0.00586 -0.81922 0.00469 -0.82824 0.00417 -0.8419 C 0.00235 -0.87986 0.00417 -0.85556 0.00235 -0.87917 C 0.00196 -0.88681 0.00183 -0.89445 0.00143 -0.90186 C 0.00117 -0.90417 0.00052 -0.90857 0.00052 -0.90857 L 0.00052 -0.90857 " pathEditMode="relative" ptsTypes="AAAAAAAAAAAAAAAAAAAA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remove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58333E-6 -2.22222E-6 L 4.58333E-6 -0.0340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1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0" presetClass="path" presetSubtype="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81 L 0.0125 0.00856 C 0.01185 0.01366 0.01107 0.01898 0.01055 0.02454 C 0.01016 0.02893 0.01016 0.03333 0.00964 0.03796 C 0.00951 0.04004 0.00899 0.04213 0.00873 0.04398 C 0.00716 0.05833 0.0086 0.0493 0.0069 0.06157 C 0.00482 0.07708 0.00508 0.07407 0.00144 0.09166 C -0.00143 0.12245 0.00391 0.0669 -0.00312 0.12754 C -0.00364 0.13194 -0.00351 0.1368 -0.00403 0.1412 C -0.00481 0.14815 -0.00599 0.15509 -0.00677 0.16227 C -0.00755 0.16991 -0.00755 0.17778 -0.00859 0.18541 C -0.00989 0.1956 -0.01132 0.20509 -0.01224 0.21528 C -0.01263 0.21967 -0.01276 0.2243 -0.01315 0.2287 C -0.0138 0.23565 -0.01406 0.2375 -0.01497 0.24352 C -0.01536 0.24861 -0.01471 0.25393 -0.01588 0.25833 C -0.01627 0.25949 -0.01771 0.25694 -0.01862 0.25717 C -0.01992 0.25764 -0.02135 0.25949 -0.02226 0.26088 L -0.02226 0.26134 " pathEditMode="relative" rAng="0" ptsTypes="AAAAAAAAAAAAAAAAAA">
                                      <p:cBhvr>
                                        <p:cTn id="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1266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2800000">
                                      <p:cBhvr>
                                        <p:cTn id="77" dur="9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C90B79-B414-5E8F-EB42-59401591D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055F0C-CB18-DD52-98EF-CFBE7256D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DFB194-2422-E346-D56F-7225DBD9A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98" name="SPOT Oval 18">
            <a:extLst>
              <a:ext uri="{FF2B5EF4-FFF2-40B4-BE49-F238E27FC236}">
                <a16:creationId xmlns:a16="http://schemas.microsoft.com/office/drawing/2014/main" id="{3B4984E2-2A1C-4B5E-A3A9-3F9278B38853}"/>
              </a:ext>
            </a:extLst>
          </p:cNvPr>
          <p:cNvSpPr/>
          <p:nvPr/>
        </p:nvSpPr>
        <p:spPr>
          <a:xfrm>
            <a:off x="5634880" y="5942983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231" y="1829836"/>
            <a:ext cx="2118215" cy="135020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31" y="1270110"/>
            <a:ext cx="1070300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27979">
            <a:off x="5255321" y="1422640"/>
            <a:ext cx="2270157" cy="1352169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891" y="2687329"/>
            <a:ext cx="2228981" cy="703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9" name="R3 Group 78">
            <a:extLst>
              <a:ext uri="{FF2B5EF4-FFF2-40B4-BE49-F238E27FC236}">
                <a16:creationId xmlns:a16="http://schemas.microsoft.com/office/drawing/2014/main" id="{D58F9427-7451-45EE-95AD-6D4A6B0AB02D}"/>
              </a:ext>
            </a:extLst>
          </p:cNvPr>
          <p:cNvGrpSpPr/>
          <p:nvPr/>
        </p:nvGrpSpPr>
        <p:grpSpPr>
          <a:xfrm rot="11282016">
            <a:off x="5946894" y="3058015"/>
            <a:ext cx="384824" cy="1090457"/>
            <a:chOff x="4076473" y="4035050"/>
            <a:chExt cx="384824" cy="1302563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2F5D649-3E51-4F5B-B55B-F5B0705D57F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A5BEF27A-D403-4EC6-9717-3C6B599C3831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Partial Circle 201">
              <a:extLst>
                <a:ext uri="{FF2B5EF4-FFF2-40B4-BE49-F238E27FC236}">
                  <a16:creationId xmlns:a16="http://schemas.microsoft.com/office/drawing/2014/main" id="{2E2142DC-A497-4DAC-8CC7-3A82813327B0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E936EFC2-3933-43C1-B96E-C74071563FA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4" name="R1 Group 83">
            <a:extLst>
              <a:ext uri="{FF2B5EF4-FFF2-40B4-BE49-F238E27FC236}">
                <a16:creationId xmlns:a16="http://schemas.microsoft.com/office/drawing/2014/main" id="{7E037AF3-0707-4F5D-A9F0-2C6FBFD5556F}"/>
              </a:ext>
            </a:extLst>
          </p:cNvPr>
          <p:cNvGrpSpPr/>
          <p:nvPr/>
        </p:nvGrpSpPr>
        <p:grpSpPr>
          <a:xfrm rot="20909898" flipH="1">
            <a:off x="5980222" y="3872010"/>
            <a:ext cx="384824" cy="1302563"/>
            <a:chOff x="4076473" y="4035050"/>
            <a:chExt cx="384824" cy="1302563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AC299C9-BC6E-47B6-A849-CDC16438AB3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79EB0A89-D66E-4E56-8157-6ECD4BBF225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Partial Circle 206">
              <a:extLst>
                <a:ext uri="{FF2B5EF4-FFF2-40B4-BE49-F238E27FC236}">
                  <a16:creationId xmlns:a16="http://schemas.microsoft.com/office/drawing/2014/main" id="{B2424007-2622-43EC-BA09-3D8C5FB1DF9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E705A38F-5352-4EC3-9D26-8B1037673FAF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9" name="L1 Group 88">
            <a:extLst>
              <a:ext uri="{FF2B5EF4-FFF2-40B4-BE49-F238E27FC236}">
                <a16:creationId xmlns:a16="http://schemas.microsoft.com/office/drawing/2014/main" id="{FD63DC88-BF19-40CE-A0BD-EAFA3CC669CE}"/>
              </a:ext>
            </a:extLst>
          </p:cNvPr>
          <p:cNvGrpSpPr/>
          <p:nvPr/>
        </p:nvGrpSpPr>
        <p:grpSpPr>
          <a:xfrm rot="908969">
            <a:off x="4894383" y="3875562"/>
            <a:ext cx="384824" cy="1302563"/>
            <a:chOff x="4076473" y="4035050"/>
            <a:chExt cx="384824" cy="1302563"/>
          </a:xfrm>
        </p:grpSpPr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AE4C51FC-87D4-4393-860D-3C3880563F2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10FBBF6B-0EEE-45E6-BF01-E4C4FA80F64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Partial Circle 211">
              <a:extLst>
                <a:ext uri="{FF2B5EF4-FFF2-40B4-BE49-F238E27FC236}">
                  <a16:creationId xmlns:a16="http://schemas.microsoft.com/office/drawing/2014/main" id="{36069DAC-4298-4D01-95B7-3E1CDF16B13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13F33079-F3A1-4C32-8EDC-B41119BC70E2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LEG SHOOT Group 72">
            <a:extLst>
              <a:ext uri="{FF2B5EF4-FFF2-40B4-BE49-F238E27FC236}">
                <a16:creationId xmlns:a16="http://schemas.microsoft.com/office/drawing/2014/main" id="{6A12D9A0-6496-4D49-82C4-5EA8D2A27B0C}"/>
              </a:ext>
            </a:extLst>
          </p:cNvPr>
          <p:cNvGrpSpPr/>
          <p:nvPr/>
        </p:nvGrpSpPr>
        <p:grpSpPr>
          <a:xfrm rot="21190526">
            <a:off x="5567277" y="5055200"/>
            <a:ext cx="460696" cy="568603"/>
            <a:chOff x="6839838" y="5067816"/>
            <a:chExt cx="460696" cy="568603"/>
          </a:xfrm>
        </p:grpSpPr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4731E07C-4882-4926-B155-F0B9066BA98D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B42BEBA4-ADD6-40F5-A940-E3BFE0DA57E2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B57D5603-B0BA-4374-84DE-CC5DDCFB43CA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6EFCC6B4-8463-4A25-8FFB-B60872DB84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0" name="Trapezoid 219">
                <a:extLst>
                  <a:ext uri="{FF2B5EF4-FFF2-40B4-BE49-F238E27FC236}">
                    <a16:creationId xmlns:a16="http://schemas.microsoft.com/office/drawing/2014/main" id="{99EBF3A5-FD77-4A27-B328-282C1260E9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AB9C900E-39E2-4529-A448-EA2981E72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1" name="LEG START FINISH Group 52">
            <a:extLst>
              <a:ext uri="{FF2B5EF4-FFF2-40B4-BE49-F238E27FC236}">
                <a16:creationId xmlns:a16="http://schemas.microsoft.com/office/drawing/2014/main" id="{AE78A8B9-6A22-4AE6-BEE0-55E2FE3CE27D}"/>
              </a:ext>
            </a:extLst>
          </p:cNvPr>
          <p:cNvGrpSpPr/>
          <p:nvPr/>
        </p:nvGrpSpPr>
        <p:grpSpPr>
          <a:xfrm flipH="1">
            <a:off x="5292744" y="4870966"/>
            <a:ext cx="886428" cy="1823576"/>
            <a:chOff x="5056892" y="4869910"/>
            <a:chExt cx="886428" cy="182357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673F6AF-8D11-4A68-948B-83239149F72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5C374974-A7F8-4945-A4F7-A88BCDFEEC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AD99B7E5-3E1C-4DA8-839A-9E25A6C188D9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6C5F3CDA-69DE-4267-8ABA-8FD069214A49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229" name="Rectangle: Rounded Corners 228">
                    <a:extLst>
                      <a:ext uri="{FF2B5EF4-FFF2-40B4-BE49-F238E27FC236}">
                        <a16:creationId xmlns:a16="http://schemas.microsoft.com/office/drawing/2014/main" id="{1F6F227C-E6E5-4078-922F-767213F129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97E17B9C-4893-46AB-969A-49A49E3269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27" name="Trapezoid 226">
                  <a:extLst>
                    <a:ext uri="{FF2B5EF4-FFF2-40B4-BE49-F238E27FC236}">
                      <a16:creationId xmlns:a16="http://schemas.microsoft.com/office/drawing/2014/main" id="{F6122D89-6A31-473D-AE47-7BCC2E04F9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ED7747E2-6492-41B6-8A8E-F8AD2D9585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BDB48C45-3627-4FC9-8922-9C3198631072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1" name="LEG READY Group 3">
            <a:extLst>
              <a:ext uri="{FF2B5EF4-FFF2-40B4-BE49-F238E27FC236}">
                <a16:creationId xmlns:a16="http://schemas.microsoft.com/office/drawing/2014/main" id="{B9198753-6F83-4138-82F7-6C4F90079188}"/>
              </a:ext>
            </a:extLst>
          </p:cNvPr>
          <p:cNvGrpSpPr/>
          <p:nvPr/>
        </p:nvGrpSpPr>
        <p:grpSpPr>
          <a:xfrm>
            <a:off x="5571510" y="4921417"/>
            <a:ext cx="451684" cy="1364738"/>
            <a:chOff x="5502699" y="4910027"/>
            <a:chExt cx="451684" cy="1364738"/>
          </a:xfrm>
        </p:grpSpPr>
        <p:sp>
          <p:nvSpPr>
            <p:cNvPr id="232" name="Trapezoid 231">
              <a:extLst>
                <a:ext uri="{FF2B5EF4-FFF2-40B4-BE49-F238E27FC236}">
                  <a16:creationId xmlns:a16="http://schemas.microsoft.com/office/drawing/2014/main" id="{9DED5CAD-614A-4AFE-A232-C48088CA86AC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0D6B07D4-3A93-476F-ABC2-41C67CD401C1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E683DCD-78B5-4B00-AE86-10AA2F64A330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1EFA51DA-6122-4E81-9526-6A6BD2F694EC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236" name="Rectangle: Rounded Corners 235">
                <a:extLst>
                  <a:ext uri="{FF2B5EF4-FFF2-40B4-BE49-F238E27FC236}">
                    <a16:creationId xmlns:a16="http://schemas.microsoft.com/office/drawing/2014/main" id="{51DA1CC7-BFC0-4846-851A-84AA9291C677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6F654D76-882F-4C88-BFC1-67D29E5A76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38" name="L2 Group 8">
            <a:extLst>
              <a:ext uri="{FF2B5EF4-FFF2-40B4-BE49-F238E27FC236}">
                <a16:creationId xmlns:a16="http://schemas.microsoft.com/office/drawing/2014/main" id="{94874675-6AF3-43CC-910F-048E10326F77}"/>
              </a:ext>
            </a:extLst>
          </p:cNvPr>
          <p:cNvGrpSpPr/>
          <p:nvPr/>
        </p:nvGrpSpPr>
        <p:grpSpPr>
          <a:xfrm rot="9925140" flipH="1">
            <a:off x="4888996" y="3142994"/>
            <a:ext cx="384824" cy="1133895"/>
            <a:chOff x="4076473" y="4035050"/>
            <a:chExt cx="384824" cy="1302563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A257D55-8715-4ABF-B619-F991B662C03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Rectangle: Rounded Corners 239">
              <a:extLst>
                <a:ext uri="{FF2B5EF4-FFF2-40B4-BE49-F238E27FC236}">
                  <a16:creationId xmlns:a16="http://schemas.microsoft.com/office/drawing/2014/main" id="{10B070ED-73CF-448F-B57C-DE2AA3F3ED33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Partial Circle 240">
              <a:extLst>
                <a:ext uri="{FF2B5EF4-FFF2-40B4-BE49-F238E27FC236}">
                  <a16:creationId xmlns:a16="http://schemas.microsoft.com/office/drawing/2014/main" id="{91A0E351-440B-4710-8BA6-7616FD98D3D0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C25B4399-74A5-4EDB-9A42-60EAD5BBF817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A742E328-4031-43AB-980D-8C682CA085E4}"/>
              </a:ext>
            </a:extLst>
          </p:cNvPr>
          <p:cNvGrpSpPr/>
          <p:nvPr/>
        </p:nvGrpSpPr>
        <p:grpSpPr>
          <a:xfrm>
            <a:off x="5027410" y="4809179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D25888E-84B4-4080-B005-FE9539AC0C3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0ED3029B-ACCA-490E-B047-DC5B459497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C7EFC94A-63B8-42D9-9155-863B030A8F1F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AC7F5D62-337D-4685-AAB2-AA040FC163A7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251" name="Rectangle: Rounded Corners 250">
                    <a:extLst>
                      <a:ext uri="{FF2B5EF4-FFF2-40B4-BE49-F238E27FC236}">
                        <a16:creationId xmlns:a16="http://schemas.microsoft.com/office/drawing/2014/main" id="{AB46ECC8-E60D-4D3D-A2D4-139C4AEAADF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4D9576C8-A305-423E-A928-4171264400F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49" name="Trapezoid 248">
                  <a:extLst>
                    <a:ext uri="{FF2B5EF4-FFF2-40B4-BE49-F238E27FC236}">
                      <a16:creationId xmlns:a16="http://schemas.microsoft.com/office/drawing/2014/main" id="{0A2A1176-DCE3-4AA3-8CCB-C222558509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E8E82BD9-419C-4058-9CB0-36C83AA8A5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3B03695-1176-4B98-B9DC-3F7825077A41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EFF0069B-A8EF-4A77-AB28-FB9DD0029036}"/>
              </a:ext>
            </a:extLst>
          </p:cNvPr>
          <p:cNvSpPr>
            <a:spLocks noChangeAspect="1"/>
          </p:cNvSpPr>
          <p:nvPr/>
        </p:nvSpPr>
        <p:spPr>
          <a:xfrm rot="72000">
            <a:off x="5449908" y="3663694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444A15D8-417E-49E2-B17F-BD2B35AAD7B3}"/>
              </a:ext>
            </a:extLst>
          </p:cNvPr>
          <p:cNvSpPr/>
          <p:nvPr/>
        </p:nvSpPr>
        <p:spPr>
          <a:xfrm rot="357939">
            <a:off x="5283417" y="3101854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0EB5E52B-1206-4561-8AC0-BB08DE8A11AF}"/>
              </a:ext>
            </a:extLst>
          </p:cNvPr>
          <p:cNvSpPr/>
          <p:nvPr/>
        </p:nvSpPr>
        <p:spPr>
          <a:xfrm rot="72000">
            <a:off x="5218813" y="3026121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39F45527-2BAB-4271-BDDE-55A9BF6BD9AC}"/>
              </a:ext>
            </a:extLst>
          </p:cNvPr>
          <p:cNvSpPr>
            <a:spLocks noChangeAspect="1"/>
          </p:cNvSpPr>
          <p:nvPr/>
        </p:nvSpPr>
        <p:spPr>
          <a:xfrm rot="72000">
            <a:off x="5219460" y="4625840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72023FFF-E8FB-4ABD-840C-05DBDDFD1856}"/>
              </a:ext>
            </a:extLst>
          </p:cNvPr>
          <p:cNvSpPr>
            <a:spLocks noChangeAspect="1"/>
          </p:cNvSpPr>
          <p:nvPr/>
        </p:nvSpPr>
        <p:spPr>
          <a:xfrm rot="72000">
            <a:off x="5189367" y="3866751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8" name="R2 Group 13">
            <a:extLst>
              <a:ext uri="{FF2B5EF4-FFF2-40B4-BE49-F238E27FC236}">
                <a16:creationId xmlns:a16="http://schemas.microsoft.com/office/drawing/2014/main" id="{4BE375D6-0176-4824-8965-23E6B6BD037C}"/>
              </a:ext>
            </a:extLst>
          </p:cNvPr>
          <p:cNvGrpSpPr/>
          <p:nvPr/>
        </p:nvGrpSpPr>
        <p:grpSpPr>
          <a:xfrm rot="19476028">
            <a:off x="5886384" y="3874595"/>
            <a:ext cx="384824" cy="1302563"/>
            <a:chOff x="4076473" y="4035050"/>
            <a:chExt cx="384824" cy="1302563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453944F-7905-4848-9588-E16BD969B39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Rectangle: Rounded Corners 259">
              <a:extLst>
                <a:ext uri="{FF2B5EF4-FFF2-40B4-BE49-F238E27FC236}">
                  <a16:creationId xmlns:a16="http://schemas.microsoft.com/office/drawing/2014/main" id="{2514989E-CE7D-4214-8CF2-B0F727BCE01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Partial Circle 260">
              <a:extLst>
                <a:ext uri="{FF2B5EF4-FFF2-40B4-BE49-F238E27FC236}">
                  <a16:creationId xmlns:a16="http://schemas.microsoft.com/office/drawing/2014/main" id="{AD1832E1-2CCC-4F64-BACA-65314F71F71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9B96C01F-2C2F-4D74-82DE-E86CD4CEFF1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63" name="L3 Group 73">
            <a:extLst>
              <a:ext uri="{FF2B5EF4-FFF2-40B4-BE49-F238E27FC236}">
                <a16:creationId xmlns:a16="http://schemas.microsoft.com/office/drawing/2014/main" id="{2A6DFD9A-F36C-4ECC-BDA0-66C10D83EED8}"/>
              </a:ext>
            </a:extLst>
          </p:cNvPr>
          <p:cNvGrpSpPr/>
          <p:nvPr/>
        </p:nvGrpSpPr>
        <p:grpSpPr>
          <a:xfrm rot="2209195" flipH="1">
            <a:off x="4913371" y="3860873"/>
            <a:ext cx="384824" cy="1302563"/>
            <a:chOff x="4076473" y="4035050"/>
            <a:chExt cx="384824" cy="1302563"/>
          </a:xfrm>
        </p:grpSpPr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6189E5E6-35C2-4F47-A585-C82B698DCEA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D4215382-87D1-4104-979E-785820C8FF0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Partial Circle 265">
              <a:extLst>
                <a:ext uri="{FF2B5EF4-FFF2-40B4-BE49-F238E27FC236}">
                  <a16:creationId xmlns:a16="http://schemas.microsoft.com/office/drawing/2014/main" id="{D889E920-659E-455E-9BFA-A6D63D604D6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4B901F2D-9FB1-406E-B355-A99DBBE521F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7" name="sound Oval 1">
            <a:extLst>
              <a:ext uri="{FF2B5EF4-FFF2-40B4-BE49-F238E27FC236}">
                <a16:creationId xmlns:a16="http://schemas.microsoft.com/office/drawing/2014/main" id="{70216CA8-4903-498B-9780-BE05FA0FA88A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9BD0CA-F105-6158-DCDC-2863A645ABD5}"/>
              </a:ext>
            </a:extLst>
          </p:cNvPr>
          <p:cNvSpPr/>
          <p:nvPr/>
        </p:nvSpPr>
        <p:spPr>
          <a:xfrm>
            <a:off x="5297372" y="3834061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302140" y="4033616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6B53E4D2-D827-7C88-EBC1-28FC8292247B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7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1875 -0.04769 L 0.01875 -0.04699 C 0.01875 -0.05741 0.01875 -0.06598 0.01875 -0.0757 C 0.01875 -0.0794 0.01927 -0.08241 0.0194 -0.08588 C 0.01992 -0.09306 0.02018 -0.10116 0.02071 -0.10834 C 0.02071 -0.11042 0.02097 -0.11297 0.02162 -0.11528 C 0.02188 -0.12107 0.02201 -0.12686 0.02266 -0.13218 C 0.02279 -0.13426 0.02318 -0.13635 0.02318 -0.13982 C 0.02357 -0.1426 0.02357 -0.14653 0.02383 -0.14954 C 0.02422 -0.15324 0.02513 -0.15973 0.02513 -0.15949 C 0.02722 -0.18982 0.02487 -0.15278 0.02643 -0.17917 C 0.02683 -0.18241 0.02722 -0.18565 0.02722 -0.18912 C 0.02748 -0.19167 0.02761 -0.19514 0.02813 -0.19792 C 0.02826 -0.20162 0.02839 -0.2044 0.02865 -0.20834 C 0.02904 -0.2125 0.02969 -0.2169 0.02982 -0.22199 C 0.03021 -0.22755 0.0306 -0.2338 0.03112 -0.23889 C 0.03151 -0.24121 0.03177 -0.24445 0.03203 -0.2463 C 0.03229 -0.25 0.03229 -0.25371 0.03268 -0.25811 C 0.03268 -0.26111 0.03268 -0.26412 0.03308 -0.26736 C 0.03425 -0.27778 0.03373 -0.26598 0.03451 -0.28102 C 0.03503 -0.29352 0.03542 -0.30209 0.03568 -0.31505 C 0.03607 -0.31945 0.03646 -0.32269 0.03659 -0.32686 C 0.03672 -0.33635 0.0375 -0.35926 0.03776 -0.36945 C 0.03815 -0.37084 0.03815 -0.37315 0.03854 -0.37616 C 0.03867 -0.38102 0.03867 -0.3875 0.0392 -0.3926 C 0.03933 -0.39931 0.04115 -0.41019 0.04232 -0.4169 C 0.04336 -0.43102 0.04232 -0.42037 0.04427 -0.4338 C 0.04492 -0.4375 0.04492 -0.44167 0.04558 -0.44422 C 0.04636 -0.44746 0.04805 -0.45463 0.04883 -0.45811 C 0.04922 -0.46065 0.04922 -0.46273 0.04961 -0.46528 C 0.05013 -0.46829 0.05104 -0.47061 0.05143 -0.47408 C 0.05196 -0.4757 0.05235 -0.47801 0.053 -0.48056 C 0.05326 -0.48403 0.05391 -0.48681 0.05417 -0.48866 C 0.05469 -0.49121 0.05508 -0.49352 0.05586 -0.4963 C 0.05586 -0.49815 0.05586 -0.50116 0.05651 -0.50301 C 0.05651 -0.5051 0.05716 -0.50625 0.05768 -0.50834 C 0.05781 -0.50996 0.05781 -0.51204 0.05821 -0.51297 C 0.05951 -0.51898 0.06224 -0.52477 0.06289 -0.53056 C 0.06433 -0.54283 0.06224 -0.5301 0.06485 -0.53959 C 0.07031 -0.56181 0.06146 -0.53148 0.06797 -0.55162 C 0.06875 -0.55324 0.06927 -0.55602 0.06992 -0.55787 C 0.07058 -0.56019 0.07175 -0.56158 0.07214 -0.56343 C 0.0724 -0.56505 0.07292 -0.5669 0.07344 -0.56852 C 0.07357 -0.57014 0.07422 -0.57037 0.07474 -0.57176 C 0.07513 -0.57385 0.07552 -0.57593 0.07604 -0.57732 C 0.07643 -0.57894 0.07722 -0.58033 0.078 -0.58264 C 0.07865 -0.58473 0.07943 -0.58704 0.07995 -0.58866 C 0.08425 -0.60093 0.07969 -0.57755 0.08633 -0.60486 C 0.08893 -0.61482 0.08633 -0.60602 0.08972 -0.6132 C 0.09076 -0.61528 0.09154 -0.61829 0.09245 -0.62014 C 0.09297 -0.62176 0.09401 -0.62223 0.09453 -0.62338 C 0.09727 -0.62986 0.09558 -0.62755 0.09792 -0.6338 C 0.0987 -0.63797 0.09961 -0.63866 0.10117 -0.64098 C 0.10443 -0.65463 0.09974 -0.6382 0.10417 -0.64931 C 0.10847 -0.66065 0.10469 -0.65648 0.10899 -0.65973 C 0.10964 -0.66181 0.11029 -0.66297 0.11081 -0.66528 C 0.11133 -0.6669 0.11133 -0.66875 0.11224 -0.67037 C 0.11328 -0.67292 0.11472 -0.67477 0.11628 -0.67686 C 0.11693 -0.67871 0.11771 -0.68056 0.11888 -0.68287 C 0.12188 -0.68797 0.11979 -0.6838 0.12344 -0.69098 C 0.12487 -0.69375 0.12604 -0.69699 0.12722 -0.7 C 0.13034 -0.70579 0.1306 -0.70602 0.13425 -0.70811 C 0.1336 -0.69561 0.1336 -0.67686 0.13255 -0.66181 C 0.13255 -0.65903 0.13229 -0.65672 0.13203 -0.65463 C 0.13177 -0.64931 0.13177 -0.64422 0.13151 -0.63959 C 0.13099 -0.63704 0.1306 -0.63473 0.1306 -0.63195 C 0.1293 -0.61273 0.1306 -0.62454 0.12917 -0.6132 C 0.12604 -0.55324 0.12578 -0.55672 0.12865 -0.45811 C 0.12865 -0.45556 0.1306 -0.45718 0.13203 -0.45695 C 0.13229 -0.45463 0.13255 -0.45232 0.13347 -0.45162 C 0.13425 -0.45023 0.13516 -0.45047 0.13581 -0.44977 C 0.13659 -0.44861 0.13724 -0.44746 0.13802 -0.44653 C 0.13815 -0.44422 0.13815 -0.4426 0.13841 -0.44167 C 0.1405 -0.43496 0.1405 -0.43982 0.1405 -0.43565 L 0.1405 -0.43519 " pathEditMode="relative" rAng="0" ptsTypes="AAAAAAAAAAAAAAAAAAAAAAAAAAAAAAAAAAAAAAAAAAAAAAAAAAAAAA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3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C90B79-B414-5E8F-EB42-59401591D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055F0C-CB18-DD52-98EF-CFBE7256D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DFB194-2422-E346-D56F-7225DBD9A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98" name="SPOT Oval 18">
            <a:extLst>
              <a:ext uri="{FF2B5EF4-FFF2-40B4-BE49-F238E27FC236}">
                <a16:creationId xmlns:a16="http://schemas.microsoft.com/office/drawing/2014/main" id="{3B4984E2-2A1C-4B5E-A3A9-3F9278B38853}"/>
              </a:ext>
            </a:extLst>
          </p:cNvPr>
          <p:cNvSpPr/>
          <p:nvPr/>
        </p:nvSpPr>
        <p:spPr>
          <a:xfrm>
            <a:off x="5634880" y="5942983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231" y="1829836"/>
            <a:ext cx="2118215" cy="135020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31" y="1270110"/>
            <a:ext cx="1070300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27979">
            <a:off x="5255321" y="1422640"/>
            <a:ext cx="2270157" cy="1352169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891" y="2687329"/>
            <a:ext cx="2228981" cy="703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9" name="R3 Group 78">
            <a:extLst>
              <a:ext uri="{FF2B5EF4-FFF2-40B4-BE49-F238E27FC236}">
                <a16:creationId xmlns:a16="http://schemas.microsoft.com/office/drawing/2014/main" id="{D58F9427-7451-45EE-95AD-6D4A6B0AB02D}"/>
              </a:ext>
            </a:extLst>
          </p:cNvPr>
          <p:cNvGrpSpPr/>
          <p:nvPr/>
        </p:nvGrpSpPr>
        <p:grpSpPr>
          <a:xfrm rot="11282016">
            <a:off x="5946894" y="3058015"/>
            <a:ext cx="384824" cy="1090457"/>
            <a:chOff x="4076473" y="4035050"/>
            <a:chExt cx="384824" cy="1302563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2F5D649-3E51-4F5B-B55B-F5B0705D57F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A5BEF27A-D403-4EC6-9717-3C6B599C3831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Partial Circle 201">
              <a:extLst>
                <a:ext uri="{FF2B5EF4-FFF2-40B4-BE49-F238E27FC236}">
                  <a16:creationId xmlns:a16="http://schemas.microsoft.com/office/drawing/2014/main" id="{2E2142DC-A497-4DAC-8CC7-3A82813327B0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E936EFC2-3933-43C1-B96E-C74071563FA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4" name="R1 Group 83">
            <a:extLst>
              <a:ext uri="{FF2B5EF4-FFF2-40B4-BE49-F238E27FC236}">
                <a16:creationId xmlns:a16="http://schemas.microsoft.com/office/drawing/2014/main" id="{7E037AF3-0707-4F5D-A9F0-2C6FBFD5556F}"/>
              </a:ext>
            </a:extLst>
          </p:cNvPr>
          <p:cNvGrpSpPr/>
          <p:nvPr/>
        </p:nvGrpSpPr>
        <p:grpSpPr>
          <a:xfrm rot="20909898" flipH="1">
            <a:off x="5980222" y="3872010"/>
            <a:ext cx="384824" cy="1302563"/>
            <a:chOff x="4076473" y="4035050"/>
            <a:chExt cx="384824" cy="1302563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AC299C9-BC6E-47B6-A849-CDC16438AB3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79EB0A89-D66E-4E56-8157-6ECD4BBF225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Partial Circle 206">
              <a:extLst>
                <a:ext uri="{FF2B5EF4-FFF2-40B4-BE49-F238E27FC236}">
                  <a16:creationId xmlns:a16="http://schemas.microsoft.com/office/drawing/2014/main" id="{B2424007-2622-43EC-BA09-3D8C5FB1DF9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E705A38F-5352-4EC3-9D26-8B1037673FAF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9" name="L1 Group 88">
            <a:extLst>
              <a:ext uri="{FF2B5EF4-FFF2-40B4-BE49-F238E27FC236}">
                <a16:creationId xmlns:a16="http://schemas.microsoft.com/office/drawing/2014/main" id="{FD63DC88-BF19-40CE-A0BD-EAFA3CC669CE}"/>
              </a:ext>
            </a:extLst>
          </p:cNvPr>
          <p:cNvGrpSpPr/>
          <p:nvPr/>
        </p:nvGrpSpPr>
        <p:grpSpPr>
          <a:xfrm rot="908969">
            <a:off x="4894383" y="3875562"/>
            <a:ext cx="384824" cy="1302563"/>
            <a:chOff x="4076473" y="4035050"/>
            <a:chExt cx="384824" cy="1302563"/>
          </a:xfrm>
        </p:grpSpPr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AE4C51FC-87D4-4393-860D-3C3880563F2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10FBBF6B-0EEE-45E6-BF01-E4C4FA80F64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Partial Circle 211">
              <a:extLst>
                <a:ext uri="{FF2B5EF4-FFF2-40B4-BE49-F238E27FC236}">
                  <a16:creationId xmlns:a16="http://schemas.microsoft.com/office/drawing/2014/main" id="{36069DAC-4298-4D01-95B7-3E1CDF16B13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13F33079-F3A1-4C32-8EDC-B41119BC70E2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LEG SHOOT Group 72">
            <a:extLst>
              <a:ext uri="{FF2B5EF4-FFF2-40B4-BE49-F238E27FC236}">
                <a16:creationId xmlns:a16="http://schemas.microsoft.com/office/drawing/2014/main" id="{6A12D9A0-6496-4D49-82C4-5EA8D2A27B0C}"/>
              </a:ext>
            </a:extLst>
          </p:cNvPr>
          <p:cNvGrpSpPr/>
          <p:nvPr/>
        </p:nvGrpSpPr>
        <p:grpSpPr>
          <a:xfrm rot="21190526">
            <a:off x="5567277" y="5055200"/>
            <a:ext cx="460696" cy="568603"/>
            <a:chOff x="6839838" y="5067816"/>
            <a:chExt cx="460696" cy="568603"/>
          </a:xfrm>
        </p:grpSpPr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4731E07C-4882-4926-B155-F0B9066BA98D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B42BEBA4-ADD6-40F5-A940-E3BFE0DA57E2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B57D5603-B0BA-4374-84DE-CC5DDCFB43CA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6EFCC6B4-8463-4A25-8FFB-B60872DB84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0" name="Trapezoid 219">
                <a:extLst>
                  <a:ext uri="{FF2B5EF4-FFF2-40B4-BE49-F238E27FC236}">
                    <a16:creationId xmlns:a16="http://schemas.microsoft.com/office/drawing/2014/main" id="{99EBF3A5-FD77-4A27-B328-282C1260E9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AB9C900E-39E2-4529-A448-EA2981E72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1" name="LEG START FINISH Group 52">
            <a:extLst>
              <a:ext uri="{FF2B5EF4-FFF2-40B4-BE49-F238E27FC236}">
                <a16:creationId xmlns:a16="http://schemas.microsoft.com/office/drawing/2014/main" id="{AE78A8B9-6A22-4AE6-BEE0-55E2FE3CE27D}"/>
              </a:ext>
            </a:extLst>
          </p:cNvPr>
          <p:cNvGrpSpPr/>
          <p:nvPr/>
        </p:nvGrpSpPr>
        <p:grpSpPr>
          <a:xfrm flipH="1">
            <a:off x="5292744" y="4870966"/>
            <a:ext cx="886428" cy="1823576"/>
            <a:chOff x="5056892" y="4869910"/>
            <a:chExt cx="886428" cy="182357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673F6AF-8D11-4A68-948B-83239149F72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5C374974-A7F8-4945-A4F7-A88BCDFEEC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AD99B7E5-3E1C-4DA8-839A-9E25A6C188D9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6C5F3CDA-69DE-4267-8ABA-8FD069214A49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229" name="Rectangle: Rounded Corners 228">
                    <a:extLst>
                      <a:ext uri="{FF2B5EF4-FFF2-40B4-BE49-F238E27FC236}">
                        <a16:creationId xmlns:a16="http://schemas.microsoft.com/office/drawing/2014/main" id="{1F6F227C-E6E5-4078-922F-767213F129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97E17B9C-4893-46AB-969A-49A49E3269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27" name="Trapezoid 226">
                  <a:extLst>
                    <a:ext uri="{FF2B5EF4-FFF2-40B4-BE49-F238E27FC236}">
                      <a16:creationId xmlns:a16="http://schemas.microsoft.com/office/drawing/2014/main" id="{F6122D89-6A31-473D-AE47-7BCC2E04F9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ED7747E2-6492-41B6-8A8E-F8AD2D9585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BDB48C45-3627-4FC9-8922-9C3198631072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1" name="LEG READY Group 3">
            <a:extLst>
              <a:ext uri="{FF2B5EF4-FFF2-40B4-BE49-F238E27FC236}">
                <a16:creationId xmlns:a16="http://schemas.microsoft.com/office/drawing/2014/main" id="{B9198753-6F83-4138-82F7-6C4F90079188}"/>
              </a:ext>
            </a:extLst>
          </p:cNvPr>
          <p:cNvGrpSpPr/>
          <p:nvPr/>
        </p:nvGrpSpPr>
        <p:grpSpPr>
          <a:xfrm>
            <a:off x="5571510" y="4921417"/>
            <a:ext cx="451684" cy="1364738"/>
            <a:chOff x="5502699" y="4910027"/>
            <a:chExt cx="451684" cy="1364738"/>
          </a:xfrm>
        </p:grpSpPr>
        <p:sp>
          <p:nvSpPr>
            <p:cNvPr id="232" name="Trapezoid 231">
              <a:extLst>
                <a:ext uri="{FF2B5EF4-FFF2-40B4-BE49-F238E27FC236}">
                  <a16:creationId xmlns:a16="http://schemas.microsoft.com/office/drawing/2014/main" id="{9DED5CAD-614A-4AFE-A232-C48088CA86AC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0D6B07D4-3A93-476F-ABC2-41C67CD401C1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E683DCD-78B5-4B00-AE86-10AA2F64A330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1EFA51DA-6122-4E81-9526-6A6BD2F694EC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236" name="Rectangle: Rounded Corners 235">
                <a:extLst>
                  <a:ext uri="{FF2B5EF4-FFF2-40B4-BE49-F238E27FC236}">
                    <a16:creationId xmlns:a16="http://schemas.microsoft.com/office/drawing/2014/main" id="{51DA1CC7-BFC0-4846-851A-84AA9291C677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6F654D76-882F-4C88-BFC1-67D29E5A76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38" name="L2 Group 8">
            <a:extLst>
              <a:ext uri="{FF2B5EF4-FFF2-40B4-BE49-F238E27FC236}">
                <a16:creationId xmlns:a16="http://schemas.microsoft.com/office/drawing/2014/main" id="{94874675-6AF3-43CC-910F-048E10326F77}"/>
              </a:ext>
            </a:extLst>
          </p:cNvPr>
          <p:cNvGrpSpPr/>
          <p:nvPr/>
        </p:nvGrpSpPr>
        <p:grpSpPr>
          <a:xfrm rot="9925140" flipH="1">
            <a:off x="4888996" y="3142994"/>
            <a:ext cx="384824" cy="1133895"/>
            <a:chOff x="4076473" y="4035050"/>
            <a:chExt cx="384824" cy="1302563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A257D55-8715-4ABF-B619-F991B662C03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Rectangle: Rounded Corners 239">
              <a:extLst>
                <a:ext uri="{FF2B5EF4-FFF2-40B4-BE49-F238E27FC236}">
                  <a16:creationId xmlns:a16="http://schemas.microsoft.com/office/drawing/2014/main" id="{10B070ED-73CF-448F-B57C-DE2AA3F3ED33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Partial Circle 240">
              <a:extLst>
                <a:ext uri="{FF2B5EF4-FFF2-40B4-BE49-F238E27FC236}">
                  <a16:creationId xmlns:a16="http://schemas.microsoft.com/office/drawing/2014/main" id="{91A0E351-440B-4710-8BA6-7616FD98D3D0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C25B4399-74A5-4EDB-9A42-60EAD5BBF817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A742E328-4031-43AB-980D-8C682CA085E4}"/>
              </a:ext>
            </a:extLst>
          </p:cNvPr>
          <p:cNvGrpSpPr/>
          <p:nvPr/>
        </p:nvGrpSpPr>
        <p:grpSpPr>
          <a:xfrm>
            <a:off x="5027410" y="4809179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D25888E-84B4-4080-B005-FE9539AC0C3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0ED3029B-ACCA-490E-B047-DC5B459497E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C7EFC94A-63B8-42D9-9155-863B030A8F1F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AC7F5D62-337D-4685-AAB2-AA040FC163A7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251" name="Rectangle: Rounded Corners 250">
                    <a:extLst>
                      <a:ext uri="{FF2B5EF4-FFF2-40B4-BE49-F238E27FC236}">
                        <a16:creationId xmlns:a16="http://schemas.microsoft.com/office/drawing/2014/main" id="{AB46ECC8-E60D-4D3D-A2D4-139C4AEAADF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4D9576C8-A305-423E-A928-4171264400F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49" name="Trapezoid 248">
                  <a:extLst>
                    <a:ext uri="{FF2B5EF4-FFF2-40B4-BE49-F238E27FC236}">
                      <a16:creationId xmlns:a16="http://schemas.microsoft.com/office/drawing/2014/main" id="{0A2A1176-DCE3-4AA3-8CCB-C222558509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E8E82BD9-419C-4058-9CB0-36C83AA8A5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03B03695-1176-4B98-B9DC-3F7825077A41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id="{EFF0069B-A8EF-4A77-AB28-FB9DD0029036}"/>
              </a:ext>
            </a:extLst>
          </p:cNvPr>
          <p:cNvSpPr>
            <a:spLocks noChangeAspect="1"/>
          </p:cNvSpPr>
          <p:nvPr/>
        </p:nvSpPr>
        <p:spPr>
          <a:xfrm rot="72000">
            <a:off x="5449908" y="3663694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444A15D8-417E-49E2-B17F-BD2B35AAD7B3}"/>
              </a:ext>
            </a:extLst>
          </p:cNvPr>
          <p:cNvSpPr/>
          <p:nvPr/>
        </p:nvSpPr>
        <p:spPr>
          <a:xfrm rot="357939">
            <a:off x="5283417" y="3101854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0EB5E52B-1206-4561-8AC0-BB08DE8A11AF}"/>
              </a:ext>
            </a:extLst>
          </p:cNvPr>
          <p:cNvSpPr/>
          <p:nvPr/>
        </p:nvSpPr>
        <p:spPr>
          <a:xfrm rot="72000">
            <a:off x="5218813" y="3026121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39F45527-2BAB-4271-BDDE-55A9BF6BD9AC}"/>
              </a:ext>
            </a:extLst>
          </p:cNvPr>
          <p:cNvSpPr>
            <a:spLocks noChangeAspect="1"/>
          </p:cNvSpPr>
          <p:nvPr/>
        </p:nvSpPr>
        <p:spPr>
          <a:xfrm rot="72000">
            <a:off x="5219460" y="4625840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72023FFF-E8FB-4ABD-840C-05DBDDFD1856}"/>
              </a:ext>
            </a:extLst>
          </p:cNvPr>
          <p:cNvSpPr>
            <a:spLocks noChangeAspect="1"/>
          </p:cNvSpPr>
          <p:nvPr/>
        </p:nvSpPr>
        <p:spPr>
          <a:xfrm rot="72000">
            <a:off x="5189367" y="3866751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8" name="R2 Group 13">
            <a:extLst>
              <a:ext uri="{FF2B5EF4-FFF2-40B4-BE49-F238E27FC236}">
                <a16:creationId xmlns:a16="http://schemas.microsoft.com/office/drawing/2014/main" id="{4BE375D6-0176-4824-8965-23E6B6BD037C}"/>
              </a:ext>
            </a:extLst>
          </p:cNvPr>
          <p:cNvGrpSpPr/>
          <p:nvPr/>
        </p:nvGrpSpPr>
        <p:grpSpPr>
          <a:xfrm rot="19476028">
            <a:off x="5886384" y="3874595"/>
            <a:ext cx="384824" cy="1302563"/>
            <a:chOff x="4076473" y="4035050"/>
            <a:chExt cx="384824" cy="1302563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453944F-7905-4848-9588-E16BD969B39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Rectangle: Rounded Corners 259">
              <a:extLst>
                <a:ext uri="{FF2B5EF4-FFF2-40B4-BE49-F238E27FC236}">
                  <a16:creationId xmlns:a16="http://schemas.microsoft.com/office/drawing/2014/main" id="{2514989E-CE7D-4214-8CF2-B0F727BCE01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Partial Circle 260">
              <a:extLst>
                <a:ext uri="{FF2B5EF4-FFF2-40B4-BE49-F238E27FC236}">
                  <a16:creationId xmlns:a16="http://schemas.microsoft.com/office/drawing/2014/main" id="{AD1832E1-2CCC-4F64-BACA-65314F71F71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9B96C01F-2C2F-4D74-82DE-E86CD4CEFF1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63" name="L3 Group 73">
            <a:extLst>
              <a:ext uri="{FF2B5EF4-FFF2-40B4-BE49-F238E27FC236}">
                <a16:creationId xmlns:a16="http://schemas.microsoft.com/office/drawing/2014/main" id="{2A6DFD9A-F36C-4ECC-BDA0-66C10D83EED8}"/>
              </a:ext>
            </a:extLst>
          </p:cNvPr>
          <p:cNvGrpSpPr/>
          <p:nvPr/>
        </p:nvGrpSpPr>
        <p:grpSpPr>
          <a:xfrm rot="2209195" flipH="1">
            <a:off x="4913371" y="3860873"/>
            <a:ext cx="384824" cy="1302563"/>
            <a:chOff x="4076473" y="4035050"/>
            <a:chExt cx="384824" cy="1302563"/>
          </a:xfrm>
        </p:grpSpPr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6189E5E6-35C2-4F47-A585-C82B698DCEA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D4215382-87D1-4104-979E-785820C8FF0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Partial Circle 265">
              <a:extLst>
                <a:ext uri="{FF2B5EF4-FFF2-40B4-BE49-F238E27FC236}">
                  <a16:creationId xmlns:a16="http://schemas.microsoft.com/office/drawing/2014/main" id="{D889E920-659E-455E-9BFA-A6D63D604D6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4B901F2D-9FB1-406E-B355-A99DBBE521F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7" name="sound Oval 1">
            <a:extLst>
              <a:ext uri="{FF2B5EF4-FFF2-40B4-BE49-F238E27FC236}">
                <a16:creationId xmlns:a16="http://schemas.microsoft.com/office/drawing/2014/main" id="{70216CA8-4903-498B-9780-BE05FA0FA88A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9BD0CA-F105-6158-DCDC-2863A645ABD5}"/>
              </a:ext>
            </a:extLst>
          </p:cNvPr>
          <p:cNvSpPr/>
          <p:nvPr/>
        </p:nvSpPr>
        <p:spPr>
          <a:xfrm>
            <a:off x="5297372" y="3834061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302140" y="4033616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13" action="ppaction://hlinksldjump"/>
            <a:extLst>
              <a:ext uri="{FF2B5EF4-FFF2-40B4-BE49-F238E27FC236}">
                <a16:creationId xmlns:a16="http://schemas.microsoft.com/office/drawing/2014/main" id="{F2D56935-394D-845E-B6E3-6FF26A972DC5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8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1875 -0.04769 L 0.01875 -0.04699 C 0.01875 -0.05741 0.01875 -0.06598 0.01875 -0.0757 C 0.01875 -0.0794 0.01927 -0.08241 0.0194 -0.08588 C 0.01992 -0.09306 0.02018 -0.10116 0.02071 -0.10834 C 0.02071 -0.11042 0.02097 -0.11297 0.02162 -0.11528 C 0.02188 -0.12107 0.02201 -0.12686 0.02266 -0.13218 C 0.02279 -0.13426 0.02318 -0.13635 0.02318 -0.13982 C 0.02357 -0.1426 0.02357 -0.14653 0.02383 -0.14954 C 0.02422 -0.15324 0.02513 -0.15973 0.02513 -0.15949 C 0.02722 -0.18982 0.02487 -0.15278 0.02643 -0.17917 C 0.02683 -0.18241 0.02722 -0.18565 0.02722 -0.18912 C 0.02748 -0.19167 0.02761 -0.19514 0.02813 -0.19792 C 0.02826 -0.20162 0.02839 -0.2044 0.02865 -0.20834 C 0.02904 -0.2125 0.02969 -0.2169 0.02982 -0.22199 C 0.03021 -0.22755 0.0306 -0.2338 0.03112 -0.23889 C 0.03151 -0.24121 0.03177 -0.24445 0.03203 -0.2463 C 0.03229 -0.25 0.03229 -0.25371 0.03268 -0.25811 C 0.03268 -0.26111 0.03268 -0.26412 0.03308 -0.26736 C 0.03425 -0.27778 0.03373 -0.26598 0.03451 -0.28102 C 0.03503 -0.29352 0.03542 -0.30209 0.03568 -0.31505 C 0.03607 -0.31945 0.03646 -0.32269 0.03659 -0.32686 C 0.03672 -0.33635 0.0375 -0.35926 0.03776 -0.36945 C 0.03815 -0.37084 0.03815 -0.37315 0.03854 -0.37616 C 0.03867 -0.38102 0.03867 -0.3875 0.0392 -0.3926 C 0.03933 -0.39931 0.04115 -0.41019 0.04232 -0.4169 C 0.04336 -0.43102 0.04232 -0.42037 0.04427 -0.4338 C 0.04492 -0.4375 0.04492 -0.44167 0.04558 -0.44422 C 0.04636 -0.44746 0.04805 -0.45463 0.04883 -0.45811 C 0.04922 -0.46065 0.04922 -0.46273 0.04961 -0.46528 C 0.05013 -0.46829 0.05104 -0.47061 0.05143 -0.47408 C 0.05196 -0.4757 0.05235 -0.47801 0.053 -0.48056 C 0.05326 -0.48403 0.05391 -0.48681 0.05417 -0.48866 C 0.05469 -0.49121 0.05508 -0.49352 0.05586 -0.4963 C 0.05586 -0.49815 0.05586 -0.50116 0.05651 -0.50301 C 0.05651 -0.5051 0.05716 -0.50625 0.05768 -0.50834 C 0.05781 -0.50996 0.05781 -0.51204 0.05821 -0.51297 C 0.05951 -0.51898 0.06224 -0.52477 0.06289 -0.53056 C 0.06433 -0.54283 0.06224 -0.5301 0.06485 -0.53959 C 0.07031 -0.56181 0.06146 -0.53148 0.06797 -0.55162 C 0.06875 -0.55324 0.06927 -0.55602 0.06992 -0.55787 C 0.07058 -0.56019 0.07175 -0.56158 0.07214 -0.56343 C 0.0724 -0.56505 0.07292 -0.5669 0.07344 -0.56852 C 0.07357 -0.57014 0.07422 -0.57037 0.07474 -0.57176 C 0.07513 -0.57385 0.07552 -0.57593 0.07604 -0.57732 C 0.07643 -0.57894 0.07722 -0.58033 0.078 -0.58264 C 0.07865 -0.58473 0.07943 -0.58704 0.07995 -0.58866 C 0.08425 -0.60093 0.07969 -0.57755 0.08633 -0.60486 C 0.08893 -0.61482 0.08633 -0.60602 0.08972 -0.6132 C 0.09076 -0.61528 0.09154 -0.61829 0.09245 -0.62014 C 0.09297 -0.62176 0.09401 -0.62223 0.09453 -0.62338 C 0.09727 -0.62986 0.09558 -0.62755 0.09792 -0.6338 C 0.0987 -0.63797 0.09961 -0.63866 0.10117 -0.64098 C 0.10443 -0.65463 0.09974 -0.6382 0.10417 -0.64931 C 0.10847 -0.66065 0.10469 -0.65648 0.10899 -0.65973 C 0.10964 -0.66181 0.11029 -0.66297 0.11081 -0.66528 C 0.11133 -0.6669 0.11133 -0.66875 0.11224 -0.67037 C 0.11328 -0.67292 0.11472 -0.67477 0.11628 -0.67686 C 0.11693 -0.67871 0.11771 -0.68056 0.11888 -0.68287 C 0.12188 -0.68797 0.11979 -0.6838 0.12344 -0.69098 C 0.12487 -0.69375 0.12604 -0.69699 0.12722 -0.7 C 0.13034 -0.70579 0.1306 -0.70602 0.13425 -0.70811 C 0.1336 -0.69561 0.1336 -0.67686 0.13255 -0.66181 C 0.13255 -0.65903 0.13229 -0.65672 0.13203 -0.65463 C 0.13177 -0.64931 0.13177 -0.64422 0.13151 -0.63959 C 0.13099 -0.63704 0.1306 -0.63473 0.1306 -0.63195 C 0.1293 -0.61273 0.1306 -0.62454 0.12917 -0.6132 C 0.12604 -0.55324 0.12578 -0.55672 0.12865 -0.45811 C 0.12865 -0.45556 0.1306 -0.45718 0.13203 -0.45695 C 0.13229 -0.45463 0.13255 -0.45232 0.13347 -0.45162 C 0.13425 -0.45023 0.13516 -0.45047 0.13581 -0.44977 C 0.13659 -0.44861 0.13724 -0.44746 0.13802 -0.44653 C 0.13815 -0.44422 0.13815 -0.4426 0.13841 -0.44167 C 0.1405 -0.43496 0.1405 -0.43982 0.1405 -0.43565 L 0.1405 -0.43519 " pathEditMode="relative" rAng="0" ptsTypes="AAAAAAAAAAAAAAAAAA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3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3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38EBF7-3A17-D6EC-45FC-B7D7ABCD0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C7BA78-4D46-C29A-F684-5DFC596DC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449F86-6C9B-8ADB-CE70-12C3210E9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20582ADD-062D-495D-992E-04C204F324B8}"/>
              </a:ext>
            </a:extLst>
          </p:cNvPr>
          <p:cNvSpPr/>
          <p:nvPr/>
        </p:nvSpPr>
        <p:spPr>
          <a:xfrm>
            <a:off x="5570431" y="5942983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906" y="1366793"/>
            <a:ext cx="1490605" cy="18083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12936" y="1001775"/>
            <a:ext cx="1872561" cy="1827576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4013" y="1305085"/>
            <a:ext cx="1949893" cy="190305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40593" y="2581179"/>
            <a:ext cx="2174522" cy="6866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B06F45D1-7E2F-487B-96F2-B40E7524699E}"/>
              </a:ext>
            </a:extLst>
          </p:cNvPr>
          <p:cNvGrpSpPr/>
          <p:nvPr/>
        </p:nvGrpSpPr>
        <p:grpSpPr>
          <a:xfrm rot="11282016">
            <a:off x="5882445" y="3058015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DD93CD2-6C71-4700-89B0-76A89665732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E21B472B-82D0-4BB3-BE6B-C7BEE949FE6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450976EF-82BF-40B4-B760-A8C73E2EA25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62D4CE1-4209-41E1-A012-015A0923732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BCA3BF78-E382-45E7-B847-263728C3BA71}"/>
              </a:ext>
            </a:extLst>
          </p:cNvPr>
          <p:cNvGrpSpPr/>
          <p:nvPr/>
        </p:nvGrpSpPr>
        <p:grpSpPr>
          <a:xfrm rot="20909898" flipH="1">
            <a:off x="5915773" y="3872010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DBAE2FF-34AB-4B7C-A308-9A70C228BA3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C9FDD1FB-5214-4A37-A45F-6073E6751A2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75FC027F-DD8D-4940-8898-0D08873144D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FF2ABED4-3B32-4BD7-93CF-AD2A995EE774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4882D065-D8BD-4F3A-977D-13DB0A909094}"/>
              </a:ext>
            </a:extLst>
          </p:cNvPr>
          <p:cNvGrpSpPr/>
          <p:nvPr/>
        </p:nvGrpSpPr>
        <p:grpSpPr>
          <a:xfrm rot="908969">
            <a:off x="4829934" y="3875562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D2AA989-5F81-45CE-9317-E6BD082E9A1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B4884B3F-7794-4444-BD3F-FDC0DCC152D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1CD9D742-E9A4-4D3D-AC91-40C240B15B3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F6620379-E15D-47E1-8D27-9E6B2C3F143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D1E47509-57C8-4156-AB44-638E1C8550B4}"/>
              </a:ext>
            </a:extLst>
          </p:cNvPr>
          <p:cNvGrpSpPr/>
          <p:nvPr/>
        </p:nvGrpSpPr>
        <p:grpSpPr>
          <a:xfrm rot="21190526">
            <a:off x="5502828" y="5055200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CBEE484E-345F-4F64-B9FD-CA4DAC622228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71A85623-F40A-43A8-A38E-C4EED246DF36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369F29DE-1CE1-4FD6-A0EF-76C5DE68A16F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4FEEB8CA-9DF2-485F-ACFC-3E99F95558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E9CDBBEE-489C-4C48-AECE-6B7EE27E3B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00E2735-AA8D-48BC-A211-F15DC4035B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3E17C032-1ACB-4F51-B219-04891FA10407}"/>
              </a:ext>
            </a:extLst>
          </p:cNvPr>
          <p:cNvGrpSpPr/>
          <p:nvPr/>
        </p:nvGrpSpPr>
        <p:grpSpPr>
          <a:xfrm flipH="1">
            <a:off x="5228295" y="4870966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10EBDA6-CC3A-4605-900E-97792BBD265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8C960CE-2D7D-435F-AEE5-D0CFCB2063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A6D25B6-F1A7-4696-A889-AAB2EA5470E7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4E267037-2FA5-4D68-8098-48C5ED285EB3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36BA6A86-3617-4A77-8B89-21CF359F5D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3D84F403-F268-404D-89B2-4B684E24C9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877F074A-F28B-4FF0-AD23-E9A3242B10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B22F8C67-7E2C-4065-8779-B049E9925C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7CEE99B-6158-462B-8594-82132514FC71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FC7EA57C-03DB-4BF4-89C3-27932532AC67}"/>
              </a:ext>
            </a:extLst>
          </p:cNvPr>
          <p:cNvGrpSpPr/>
          <p:nvPr/>
        </p:nvGrpSpPr>
        <p:grpSpPr>
          <a:xfrm>
            <a:off x="5507061" y="4921417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9E76A304-6028-4FD6-8B24-6CCA95A8B9B8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FD63C82-3209-4CBA-A17C-0ED3727B791C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C6D3E5D-8DB2-43C8-A9CB-9273276F1E1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2388A889-34D2-43B2-8FF8-AD5A32B8CC75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81354356-99F0-4E99-A79B-1B3B0785E2F3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8A2CC18A-5BDB-460C-8D66-05DE35B4E3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0F740AB7-19A7-4F6A-A61E-87BBE7719872}"/>
              </a:ext>
            </a:extLst>
          </p:cNvPr>
          <p:cNvGrpSpPr/>
          <p:nvPr/>
        </p:nvGrpSpPr>
        <p:grpSpPr>
          <a:xfrm rot="9925140" flipH="1">
            <a:off x="4824547" y="3142994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F73F9E7-1D2B-45D4-85B1-27401F28F55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FEA5F7D1-4ABB-46FF-9AD1-B30AE3442675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4A8544BE-B06B-4C91-BA96-11A0FE22384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741CEB6-3EF8-4768-8A29-C320558BC0E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BF8E5B9-0B28-4EB1-88CB-2BE13E0CB4A1}"/>
              </a:ext>
            </a:extLst>
          </p:cNvPr>
          <p:cNvGrpSpPr/>
          <p:nvPr/>
        </p:nvGrpSpPr>
        <p:grpSpPr>
          <a:xfrm>
            <a:off x="4962961" y="4809179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20F27E0-F679-42BC-9DB1-4D312B3C21D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F0D2B5B-38F8-453D-97EB-587B9C6C1D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44AA8D1-06EA-49A8-B768-B17B0A0F3C16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14DB618-5735-4719-937A-633ADF0306A7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C43DD680-C109-4123-94F9-2365289E2F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4735E8EC-552F-43AD-B21D-82AC97BBFF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0CD6711C-8AE8-4271-A3CF-FD242549C6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23710A6C-4B78-46B6-97D1-16653377C1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D8DA3A1-4BB3-4D65-995C-5BE89E42B994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52C6F95E-5DCC-45C0-96DB-44CDF0CAEC79}"/>
              </a:ext>
            </a:extLst>
          </p:cNvPr>
          <p:cNvSpPr>
            <a:spLocks noChangeAspect="1"/>
          </p:cNvSpPr>
          <p:nvPr/>
        </p:nvSpPr>
        <p:spPr>
          <a:xfrm rot="72000">
            <a:off x="5385459" y="3663694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E093FC57-AEEC-4321-B204-288571C01811}"/>
              </a:ext>
            </a:extLst>
          </p:cNvPr>
          <p:cNvSpPr/>
          <p:nvPr/>
        </p:nvSpPr>
        <p:spPr>
          <a:xfrm rot="357939">
            <a:off x="5218968" y="3101854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8106FB0C-5BFF-42DA-8658-D9C45AE3D105}"/>
              </a:ext>
            </a:extLst>
          </p:cNvPr>
          <p:cNvSpPr/>
          <p:nvPr/>
        </p:nvSpPr>
        <p:spPr>
          <a:xfrm rot="72000">
            <a:off x="5154364" y="3026121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910E13C5-24AD-41DA-A02A-984CD02AC969}"/>
              </a:ext>
            </a:extLst>
          </p:cNvPr>
          <p:cNvSpPr>
            <a:spLocks noChangeAspect="1"/>
          </p:cNvSpPr>
          <p:nvPr/>
        </p:nvSpPr>
        <p:spPr>
          <a:xfrm rot="72000">
            <a:off x="5155011" y="4625840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1A2348C9-3094-4B3D-8770-95D7C2760842}"/>
              </a:ext>
            </a:extLst>
          </p:cNvPr>
          <p:cNvSpPr>
            <a:spLocks noChangeAspect="1"/>
          </p:cNvSpPr>
          <p:nvPr/>
        </p:nvSpPr>
        <p:spPr>
          <a:xfrm rot="72000">
            <a:off x="5124918" y="3866751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sound Oval 1">
            <a:extLst>
              <a:ext uri="{FF2B5EF4-FFF2-40B4-BE49-F238E27FC236}">
                <a16:creationId xmlns:a16="http://schemas.microsoft.com/office/drawing/2014/main" id="{39B7A4FB-04AC-4BDF-8BA6-1BE3EE985995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73067" y="3108889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DF7C37-6B4A-628D-2243-32BF4D538A1B}"/>
              </a:ext>
            </a:extLst>
          </p:cNvPr>
          <p:cNvSpPr/>
          <p:nvPr/>
        </p:nvSpPr>
        <p:spPr>
          <a:xfrm>
            <a:off x="5112437" y="3834061"/>
            <a:ext cx="865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14</a:t>
            </a:r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1956836C-4630-4B52-9DE8-6AEAE966D118}"/>
              </a:ext>
            </a:extLst>
          </p:cNvPr>
          <p:cNvGrpSpPr/>
          <p:nvPr/>
        </p:nvGrpSpPr>
        <p:grpSpPr>
          <a:xfrm rot="19476028">
            <a:off x="5821935" y="3874595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986CDC-C6B3-46AE-8FF2-728B1DD54F0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9A376A8F-2C0A-4F38-9250-70943196F52E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6D847198-C283-41C0-9370-025BEA85D48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C439916-B73A-4D01-B4CE-DCFE6D53D86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4CC45ED3-2B37-4B97-A8B1-6152EEB35337}"/>
              </a:ext>
            </a:extLst>
          </p:cNvPr>
          <p:cNvGrpSpPr/>
          <p:nvPr/>
        </p:nvGrpSpPr>
        <p:grpSpPr>
          <a:xfrm rot="2209195" flipH="1">
            <a:off x="4848922" y="3860873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E5990B9-9DA3-4ABD-B5CA-5107BE507BB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365D5534-9BF2-41EA-B670-40C2B166887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E94A8B3A-9E1C-47E9-B596-CDE555B2EE4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4B6132D-FEBE-436F-8C55-C8B0D61C17B0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Rectangle 3">
            <a:hlinkClick r:id="rId12" action="ppaction://hlinksldjump"/>
            <a:extLst>
              <a:ext uri="{FF2B5EF4-FFF2-40B4-BE49-F238E27FC236}">
                <a16:creationId xmlns:a16="http://schemas.microsoft.com/office/drawing/2014/main" id="{978B583E-E241-72DE-DAFD-68BB49343F5A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651 -0.03959 L -0.00651 -0.03959 C -0.00755 -0.04514 -0.01054 -0.06181 -0.01211 -0.06644 C -0.01367 -0.07107 -0.01549 -0.07547 -0.01679 -0.08033 C -0.01732 -0.08218 -0.01784 -0.08426 -0.01836 -0.08611 C -0.022 -0.09769 -0.02005 -0.08912 -0.02396 -0.10417 C -0.02591 -0.11158 -0.0276 -0.11922 -0.02942 -0.12662 C -0.03138 -0.13449 -0.03359 -0.14236 -0.03502 -0.15047 C -0.03541 -0.15278 -0.03541 -0.15533 -0.0358 -0.15764 C -0.03971 -0.1801 -0.03672 -0.15718 -0.04049 -0.18148 C -0.04114 -0.18565 -0.04153 -0.18982 -0.04205 -0.19398 C -0.0431 -0.20162 -0.0444 -0.20903 -0.04531 -0.21644 C -0.04622 -0.22523 -0.04765 -0.23936 -0.04922 -0.24746 C -0.05 -0.25162 -0.05065 -0.25579 -0.05156 -0.25996 C -0.05286 -0.26621 -0.05455 -0.27199 -0.05547 -0.27824 C -0.05599 -0.28148 -0.05651 -0.28496 -0.05703 -0.2882 C -0.05781 -0.2919 -0.05885 -0.29561 -0.0595 -0.29931 C -0.05989 -0.30162 -0.05989 -0.30394 -0.06028 -0.30625 C -0.06172 -0.31505 -0.06315 -0.31922 -0.06497 -0.32732 C -0.06588 -0.33102 -0.06653 -0.33496 -0.06732 -0.33866 C -0.07083 -0.35348 -0.06705 -0.33635 -0.07057 -0.34838 C -0.07161 -0.35255 -0.07252 -0.35695 -0.0737 -0.36111 C -0.07565 -0.36852 -0.07786 -0.37616 -0.07995 -0.38357 C -0.08125 -0.38773 -0.08203 -0.39283 -0.08398 -0.39607 C -0.09817 -0.42153 -0.08099 -0.38959 -0.08945 -0.4088 C -0.09062 -0.41135 -0.09219 -0.41343 -0.09336 -0.41574 C -0.09505 -0.41898 -0.09635 -0.42269 -0.09817 -0.4257 C -0.10351 -0.43473 -0.10911 -0.44352 -0.11471 -0.45232 C -0.11679 -0.45556 -0.11875 -0.45926 -0.12109 -0.46204 C -0.12344 -0.46482 -0.12591 -0.46736 -0.12812 -0.47061 C -0.13333 -0.47801 -0.13307 -0.47778 -0.13997 -0.48588 C -0.14362 -0.49028 -0.14739 -0.49445 -0.15104 -0.49861 C -0.15182 -0.49954 -0.15247 -0.50093 -0.15338 -0.50139 C -0.1595 -0.5051 -0.15078 -0.49954 -0.16211 -0.50834 C -0.16419 -0.50996 -0.16627 -0.51111 -0.16836 -0.51273 C -0.17252 -0.51574 -0.17422 -0.51875 -0.17864 -0.52107 C -0.18021 -0.52176 -0.18177 -0.52176 -0.18333 -0.52246 C -0.19166 -0.52593 -0.1862 -0.52408 -0.19284 -0.52801 C -0.19388 -0.52871 -0.19505 -0.52894 -0.19596 -0.5294 C -0.19739 -0.53033 -0.19857 -0.53148 -0.2 -0.53218 C -0.20104 -0.53287 -0.20208 -0.53311 -0.20312 -0.53357 C -0.2039 -0.53403 -0.20638 -0.53496 -0.20547 -0.53496 C -0.20208 -0.53496 -0.1987 -0.53403 -0.19518 -0.53357 C -0.18984 -0.53056 -0.19635 -0.53426 -0.18737 -0.5294 C -0.18659 -0.52894 -0.18567 -0.52871 -0.18502 -0.52801 C -0.17565 -0.52061 -0.18489 -0.52662 -0.17552 -0.52107 L -0.16758 -0.50695 C -0.16679 -0.50556 -0.16588 -0.5044 -0.16523 -0.50278 C -0.16445 -0.50093 -0.16367 -0.49885 -0.16289 -0.49723 C -0.15989 -0.49098 -0.1608 -0.49491 -0.15807 -0.48727 C -0.15755 -0.48565 -0.15716 -0.48357 -0.15651 -0.48172 C -0.1556 -0.47848 -0.15442 -0.47523 -0.15338 -0.47199 C -0.15286 -0.47037 -0.15273 -0.46829 -0.15182 -0.46783 C -0.14935 -0.46598 -0.14661 -0.46574 -0.14388 -0.46482 L -0.13997 -0.46343 C -0.13633 -0.46019 -0.13489 -0.45973 -0.13203 -0.45232 C -0.13151 -0.45093 -0.13099 -0.44954 -0.13047 -0.44815 C -0.12995 -0.4463 -0.12969 -0.44398 -0.1289 -0.44236 C -0.12851 -0.44167 -0.12786 -0.44144 -0.12734 -0.44098 L -0.12734 -0.44098 " pathEditMode="relative" ptsTypes="AAA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3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3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3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90000" y="1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38EBF7-3A17-D6EC-45FC-B7D7ABCD0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C7BA78-4D46-C29A-F684-5DFC596D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449F86-6C9B-8ADB-CE70-12C3210E9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20582ADD-062D-495D-992E-04C204F324B8}"/>
              </a:ext>
            </a:extLst>
          </p:cNvPr>
          <p:cNvSpPr/>
          <p:nvPr/>
        </p:nvSpPr>
        <p:spPr>
          <a:xfrm>
            <a:off x="5570431" y="5942983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906" y="1366793"/>
            <a:ext cx="1490605" cy="18083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12936" y="1001775"/>
            <a:ext cx="1872561" cy="1827576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4013" y="1305085"/>
            <a:ext cx="1949893" cy="190305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40593" y="2581179"/>
            <a:ext cx="2174522" cy="6866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B06F45D1-7E2F-487B-96F2-B40E7524699E}"/>
              </a:ext>
            </a:extLst>
          </p:cNvPr>
          <p:cNvGrpSpPr/>
          <p:nvPr/>
        </p:nvGrpSpPr>
        <p:grpSpPr>
          <a:xfrm rot="11282016">
            <a:off x="5882445" y="3058015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DD93CD2-6C71-4700-89B0-76A89665732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E21B472B-82D0-4BB3-BE6B-C7BEE949FE6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450976EF-82BF-40B4-B760-A8C73E2EA25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62D4CE1-4209-41E1-A012-015A0923732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BCA3BF78-E382-45E7-B847-263728C3BA71}"/>
              </a:ext>
            </a:extLst>
          </p:cNvPr>
          <p:cNvGrpSpPr/>
          <p:nvPr/>
        </p:nvGrpSpPr>
        <p:grpSpPr>
          <a:xfrm rot="20909898" flipH="1">
            <a:off x="5915773" y="3872010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DBAE2FF-34AB-4B7C-A308-9A70C228BA3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C9FDD1FB-5214-4A37-A45F-6073E6751A2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75FC027F-DD8D-4940-8898-0D08873144D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FF2ABED4-3B32-4BD7-93CF-AD2A995EE774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4882D065-D8BD-4F3A-977D-13DB0A909094}"/>
              </a:ext>
            </a:extLst>
          </p:cNvPr>
          <p:cNvGrpSpPr/>
          <p:nvPr/>
        </p:nvGrpSpPr>
        <p:grpSpPr>
          <a:xfrm rot="908969">
            <a:off x="4829934" y="3875562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D2AA989-5F81-45CE-9317-E6BD082E9A1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B4884B3F-7794-4444-BD3F-FDC0DCC152D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1CD9D742-E9A4-4D3D-AC91-40C240B15B3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F6620379-E15D-47E1-8D27-9E6B2C3F143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D1E47509-57C8-4156-AB44-638E1C8550B4}"/>
              </a:ext>
            </a:extLst>
          </p:cNvPr>
          <p:cNvGrpSpPr/>
          <p:nvPr/>
        </p:nvGrpSpPr>
        <p:grpSpPr>
          <a:xfrm rot="21190526">
            <a:off x="5502828" y="5055200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CBEE484E-345F-4F64-B9FD-CA4DAC622228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71A85623-F40A-43A8-A38E-C4EED246DF36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369F29DE-1CE1-4FD6-A0EF-76C5DE68A16F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4FEEB8CA-9DF2-485F-ACFC-3E99F95558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E9CDBBEE-489C-4C48-AECE-6B7EE27E3B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00E2735-AA8D-48BC-A211-F15DC4035B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3E17C032-1ACB-4F51-B219-04891FA10407}"/>
              </a:ext>
            </a:extLst>
          </p:cNvPr>
          <p:cNvGrpSpPr/>
          <p:nvPr/>
        </p:nvGrpSpPr>
        <p:grpSpPr>
          <a:xfrm flipH="1">
            <a:off x="5228295" y="4870966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10EBDA6-CC3A-4605-900E-97792BBD265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8C960CE-2D7D-435F-AEE5-D0CFCB2063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A6D25B6-F1A7-4696-A889-AAB2EA5470E7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4E267037-2FA5-4D68-8098-48C5ED285EB3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36BA6A86-3617-4A77-8B89-21CF359F5D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3D84F403-F268-404D-89B2-4B684E24C9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877F074A-F28B-4FF0-AD23-E9A3242B10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B22F8C67-7E2C-4065-8779-B049E9925C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7CEE99B-6158-462B-8594-82132514FC71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FC7EA57C-03DB-4BF4-89C3-27932532AC67}"/>
              </a:ext>
            </a:extLst>
          </p:cNvPr>
          <p:cNvGrpSpPr/>
          <p:nvPr/>
        </p:nvGrpSpPr>
        <p:grpSpPr>
          <a:xfrm>
            <a:off x="5507061" y="4921417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9E76A304-6028-4FD6-8B24-6CCA95A8B9B8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FD63C82-3209-4CBA-A17C-0ED3727B791C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C6D3E5D-8DB2-43C8-A9CB-9273276F1E1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2388A889-34D2-43B2-8FF8-AD5A32B8CC75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81354356-99F0-4E99-A79B-1B3B0785E2F3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8A2CC18A-5BDB-460C-8D66-05DE35B4E3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0F740AB7-19A7-4F6A-A61E-87BBE7719872}"/>
              </a:ext>
            </a:extLst>
          </p:cNvPr>
          <p:cNvGrpSpPr/>
          <p:nvPr/>
        </p:nvGrpSpPr>
        <p:grpSpPr>
          <a:xfrm rot="9925140" flipH="1">
            <a:off x="4824547" y="3142994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F73F9E7-1D2B-45D4-85B1-27401F28F55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FEA5F7D1-4ABB-46FF-9AD1-B30AE3442675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4A8544BE-B06B-4C91-BA96-11A0FE22384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741CEB6-3EF8-4768-8A29-C320558BC0E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BF8E5B9-0B28-4EB1-88CB-2BE13E0CB4A1}"/>
              </a:ext>
            </a:extLst>
          </p:cNvPr>
          <p:cNvGrpSpPr/>
          <p:nvPr/>
        </p:nvGrpSpPr>
        <p:grpSpPr>
          <a:xfrm>
            <a:off x="4962961" y="4809179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20F27E0-F679-42BC-9DB1-4D312B3C21D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F0D2B5B-38F8-453D-97EB-587B9C6C1D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44AA8D1-06EA-49A8-B768-B17B0A0F3C16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14DB618-5735-4719-937A-633ADF0306A7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C43DD680-C109-4123-94F9-2365289E2F2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4735E8EC-552F-43AD-B21D-82AC97BBFF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0CD6711C-8AE8-4271-A3CF-FD242549C6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23710A6C-4B78-46B6-97D1-16653377C1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D8DA3A1-4BB3-4D65-995C-5BE89E42B994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52C6F95E-5DCC-45C0-96DB-44CDF0CAEC79}"/>
              </a:ext>
            </a:extLst>
          </p:cNvPr>
          <p:cNvSpPr>
            <a:spLocks noChangeAspect="1"/>
          </p:cNvSpPr>
          <p:nvPr/>
        </p:nvSpPr>
        <p:spPr>
          <a:xfrm rot="72000">
            <a:off x="5385459" y="3663694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E093FC57-AEEC-4321-B204-288571C01811}"/>
              </a:ext>
            </a:extLst>
          </p:cNvPr>
          <p:cNvSpPr/>
          <p:nvPr/>
        </p:nvSpPr>
        <p:spPr>
          <a:xfrm rot="357939">
            <a:off x="5218968" y="3101854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8106FB0C-5BFF-42DA-8658-D9C45AE3D105}"/>
              </a:ext>
            </a:extLst>
          </p:cNvPr>
          <p:cNvSpPr/>
          <p:nvPr/>
        </p:nvSpPr>
        <p:spPr>
          <a:xfrm rot="72000">
            <a:off x="5154364" y="3026121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910E13C5-24AD-41DA-A02A-984CD02AC969}"/>
              </a:ext>
            </a:extLst>
          </p:cNvPr>
          <p:cNvSpPr>
            <a:spLocks noChangeAspect="1"/>
          </p:cNvSpPr>
          <p:nvPr/>
        </p:nvSpPr>
        <p:spPr>
          <a:xfrm rot="72000">
            <a:off x="5155011" y="4625840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1A2348C9-3094-4B3D-8770-95D7C2760842}"/>
              </a:ext>
            </a:extLst>
          </p:cNvPr>
          <p:cNvSpPr>
            <a:spLocks noChangeAspect="1"/>
          </p:cNvSpPr>
          <p:nvPr/>
        </p:nvSpPr>
        <p:spPr>
          <a:xfrm rot="72000">
            <a:off x="5124918" y="3866751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sound Oval 1">
            <a:extLst>
              <a:ext uri="{FF2B5EF4-FFF2-40B4-BE49-F238E27FC236}">
                <a16:creationId xmlns:a16="http://schemas.microsoft.com/office/drawing/2014/main" id="{39B7A4FB-04AC-4BDF-8BA6-1BE3EE985995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DF7C37-6B4A-628D-2243-32BF4D538A1B}"/>
              </a:ext>
            </a:extLst>
          </p:cNvPr>
          <p:cNvSpPr/>
          <p:nvPr/>
        </p:nvSpPr>
        <p:spPr>
          <a:xfrm>
            <a:off x="5112437" y="3834061"/>
            <a:ext cx="865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14</a:t>
            </a:r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1956836C-4630-4B52-9DE8-6AEAE966D118}"/>
              </a:ext>
            </a:extLst>
          </p:cNvPr>
          <p:cNvGrpSpPr/>
          <p:nvPr/>
        </p:nvGrpSpPr>
        <p:grpSpPr>
          <a:xfrm rot="19476028">
            <a:off x="5821935" y="3874595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5986CDC-C6B3-46AE-8FF2-728B1DD54F0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9A376A8F-2C0A-4F38-9250-70943196F52E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6D847198-C283-41C0-9370-025BEA85D48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C439916-B73A-4D01-B4CE-DCFE6D53D86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4CC45ED3-2B37-4B97-A8B1-6152EEB35337}"/>
              </a:ext>
            </a:extLst>
          </p:cNvPr>
          <p:cNvGrpSpPr/>
          <p:nvPr/>
        </p:nvGrpSpPr>
        <p:grpSpPr>
          <a:xfrm rot="2209195" flipH="1">
            <a:off x="4848922" y="3860873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E5990B9-9DA3-4ABD-B5CA-5107BE507BB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365D5534-9BF2-41EA-B670-40C2B166887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E94A8B3A-9E1C-47E9-B596-CDE555B2EE4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4B6132D-FEBE-436F-8C55-C8B0D61C17B0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07379" y="4023476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DEE177F9-9395-6D57-58DE-D2C4232A6EDC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651 -0.03959 L -0.00651 -0.03959 C -0.00755 -0.04514 -0.01054 -0.06181 -0.01211 -0.06644 C -0.01367 -0.07107 -0.01549 -0.07547 -0.01679 -0.08033 C -0.01732 -0.08218 -0.01784 -0.08426 -0.01836 -0.08611 C -0.022 -0.09769 -0.02005 -0.08912 -0.02396 -0.10417 C -0.02591 -0.11158 -0.0276 -0.11922 -0.02942 -0.12662 C -0.03138 -0.13449 -0.03359 -0.14236 -0.03502 -0.15047 C -0.03541 -0.15278 -0.03541 -0.15533 -0.0358 -0.15764 C -0.03971 -0.1801 -0.03672 -0.15718 -0.04049 -0.18148 C -0.04114 -0.18565 -0.04153 -0.18982 -0.04205 -0.19398 C -0.0431 -0.20162 -0.0444 -0.20903 -0.04531 -0.21644 C -0.04622 -0.22523 -0.04765 -0.23936 -0.04922 -0.24746 C -0.05 -0.25162 -0.05065 -0.25579 -0.05156 -0.25996 C -0.05286 -0.26621 -0.05455 -0.27199 -0.05547 -0.27824 C -0.05599 -0.28148 -0.05651 -0.28496 -0.05703 -0.2882 C -0.05781 -0.2919 -0.05885 -0.29561 -0.0595 -0.29931 C -0.05989 -0.30162 -0.05989 -0.30394 -0.06028 -0.30625 C -0.06172 -0.31505 -0.06315 -0.31922 -0.06497 -0.32732 C -0.06588 -0.33102 -0.06653 -0.33496 -0.06732 -0.33866 C -0.07083 -0.35348 -0.06705 -0.33635 -0.07057 -0.34838 C -0.07161 -0.35255 -0.07252 -0.35695 -0.0737 -0.36111 C -0.07565 -0.36852 -0.07786 -0.37616 -0.07995 -0.38357 C -0.08125 -0.38773 -0.08203 -0.39283 -0.08398 -0.39607 C -0.09817 -0.42153 -0.08099 -0.38959 -0.08945 -0.4088 C -0.09062 -0.41135 -0.09219 -0.41343 -0.09336 -0.41574 C -0.09505 -0.41898 -0.09635 -0.42269 -0.09817 -0.4257 C -0.10351 -0.43473 -0.10911 -0.44352 -0.11471 -0.45232 C -0.11679 -0.45556 -0.11875 -0.45926 -0.12109 -0.46204 C -0.12344 -0.46482 -0.12591 -0.46736 -0.12812 -0.47061 C -0.13333 -0.47801 -0.13307 -0.47778 -0.13997 -0.48588 C -0.14362 -0.49028 -0.14739 -0.49445 -0.15104 -0.49861 C -0.15182 -0.49954 -0.15247 -0.50093 -0.15338 -0.50139 C -0.1595 -0.5051 -0.15078 -0.49954 -0.16211 -0.50834 C -0.16419 -0.50996 -0.16627 -0.51111 -0.16836 -0.51273 C -0.17252 -0.51574 -0.17422 -0.51875 -0.17864 -0.52107 C -0.18021 -0.52176 -0.18177 -0.52176 -0.18333 -0.52246 C -0.19166 -0.52593 -0.1862 -0.52408 -0.19284 -0.52801 C -0.19388 -0.52871 -0.19505 -0.52894 -0.19596 -0.5294 C -0.19739 -0.53033 -0.19857 -0.53148 -0.2 -0.53218 C -0.20104 -0.53287 -0.20208 -0.53311 -0.20312 -0.53357 C -0.2039 -0.53403 -0.20638 -0.53496 -0.20547 -0.53496 C -0.20208 -0.53496 -0.1987 -0.53403 -0.19518 -0.53357 C -0.18984 -0.53056 -0.19635 -0.53426 -0.18737 -0.5294 C -0.18659 -0.52894 -0.18567 -0.52871 -0.18502 -0.52801 C -0.17565 -0.52061 -0.18489 -0.52662 -0.17552 -0.52107 L -0.16758 -0.50695 C -0.16679 -0.50556 -0.16588 -0.5044 -0.16523 -0.50278 C -0.16445 -0.50093 -0.16367 -0.49885 -0.16289 -0.49723 C -0.15989 -0.49098 -0.1608 -0.49491 -0.15807 -0.48727 C -0.15755 -0.48565 -0.15716 -0.48357 -0.15651 -0.48172 C -0.1556 -0.47848 -0.15442 -0.47523 -0.15338 -0.47199 C -0.15286 -0.47037 -0.15273 -0.46829 -0.15182 -0.46783 C -0.14935 -0.46598 -0.14661 -0.46574 -0.14388 -0.46482 L -0.13997 -0.46343 C -0.13633 -0.46019 -0.13489 -0.45973 -0.13203 -0.45232 C -0.13151 -0.45093 -0.13099 -0.44954 -0.13047 -0.44815 C -0.12995 -0.4463 -0.12969 -0.44398 -0.1289 -0.44236 C -0.12851 -0.44167 -0.12786 -0.44144 -0.12734 -0.44098 L -0.12734 -0.44098 " pathEditMode="relative" ptsTypes="AAA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3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83BDC3-3E52-C8C9-FE8F-436846D59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0ABF58-2BB9-7B57-6D29-61681A749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1A4431-D15B-DA71-90B0-0E751F861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B279BB35-6F4D-4651-A902-23B361B554A7}"/>
              </a:ext>
            </a:extLst>
          </p:cNvPr>
          <p:cNvSpPr/>
          <p:nvPr/>
        </p:nvSpPr>
        <p:spPr>
          <a:xfrm>
            <a:off x="5582480" y="5986117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6021" y="1286902"/>
            <a:ext cx="1070300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711400" y="797631"/>
            <a:ext cx="1980132" cy="19325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07488" flipH="1">
            <a:off x="6326434" y="1622818"/>
            <a:ext cx="2219006" cy="1321702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644" y="2574694"/>
            <a:ext cx="2265242" cy="7153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BB6F4F68-A85A-46C8-9EF9-8D0B66AA33B7}"/>
              </a:ext>
            </a:extLst>
          </p:cNvPr>
          <p:cNvGrpSpPr/>
          <p:nvPr/>
        </p:nvGrpSpPr>
        <p:grpSpPr>
          <a:xfrm rot="11282016">
            <a:off x="5894494" y="3101149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48932A4-3CC4-45FD-93FE-BE3E5D9C7D0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1422B64A-5247-4766-9413-592318A08D4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D0BE7C85-EC49-4548-B75A-1CACACE578F6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C207F2F-C59E-4925-A03E-AC7F1FCCED5B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46F7F0FD-C69F-4C8F-AF7E-ED542D2C92F8}"/>
              </a:ext>
            </a:extLst>
          </p:cNvPr>
          <p:cNvGrpSpPr/>
          <p:nvPr/>
        </p:nvGrpSpPr>
        <p:grpSpPr>
          <a:xfrm rot="20909898" flipH="1">
            <a:off x="5927822" y="3915144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42352B8-A8B5-4509-A56C-AAB9CA6FE6E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81EA8510-699D-41E6-96E8-5459E924170E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8EFEEC2F-B953-4383-8AD0-54DD6C14298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59AB6B8-B7F6-44BF-A947-4E2523C1375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1E8DB725-3B12-493F-94DE-1E45CD9769E0}"/>
              </a:ext>
            </a:extLst>
          </p:cNvPr>
          <p:cNvGrpSpPr/>
          <p:nvPr/>
        </p:nvGrpSpPr>
        <p:grpSpPr>
          <a:xfrm rot="908969">
            <a:off x="4841983" y="3918696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0A09DA7-C082-4A7C-95B7-A46E18E53D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D89FF751-5566-47A0-8E53-D6E1B86A6397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B3FE36F6-AB70-4F4D-8B3A-0E487596EEB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62883C0-3BC1-42E5-BEC7-6F1004FF734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D4B19C86-0E0A-4FB0-B9D4-625C6E54E547}"/>
              </a:ext>
            </a:extLst>
          </p:cNvPr>
          <p:cNvGrpSpPr/>
          <p:nvPr/>
        </p:nvGrpSpPr>
        <p:grpSpPr>
          <a:xfrm rot="21190526">
            <a:off x="5514877" y="5098334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BAC720A2-7844-481A-80AF-E8FCC3CEA1AA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E86CD28-7EA3-4556-BD68-37E0BA588596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139A584-78A9-4E34-8D7A-957C1C8E0B00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67E84B5D-66E7-47DB-8F53-5946BB2266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EA90FA14-C1EA-4911-9BA6-725B2D5A15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76E53F9-481C-4262-824E-DF670AD4C9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119A5983-A86B-478E-AD7C-F89335FE98B9}"/>
              </a:ext>
            </a:extLst>
          </p:cNvPr>
          <p:cNvGrpSpPr/>
          <p:nvPr/>
        </p:nvGrpSpPr>
        <p:grpSpPr>
          <a:xfrm flipH="1">
            <a:off x="5240344" y="4914100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A11FB6F-C014-44BA-ADBE-CD590DEBEBBE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1189C61-E4A2-4BE6-803F-8F6F6547F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BB97DF0-F463-4D52-9DED-560079B5526A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88C19ABD-8B9F-49B7-9BBA-018C2A2A23DE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3474858-22AD-4EC1-A61C-827505EC7E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C11FA3F-0FB2-4C44-98F4-4F93A4BCE3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43CDF347-B24D-4A3B-8107-86B86987B3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C676260C-ADD1-40CA-B483-4548EFDDD2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C6845DD-9FB3-45A2-A2E5-1334D9C05075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7AEEA0D9-194A-4043-A7D4-630A62B0C0C2}"/>
              </a:ext>
            </a:extLst>
          </p:cNvPr>
          <p:cNvGrpSpPr/>
          <p:nvPr/>
        </p:nvGrpSpPr>
        <p:grpSpPr>
          <a:xfrm>
            <a:off x="5519110" y="4964551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3CDE7FCA-2A12-41C5-870F-CDE882C08900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F2279CE-252B-4F42-865E-95B13F713998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F791E80-33B4-4201-8EED-487C262097F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AE8BB23-3DA4-45B3-92E7-6EAE76570D7F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0B4D5BEC-1532-4153-AA76-669FE8A45D9B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B1A084E-8078-4EEA-870C-B2B2AACE77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C5DECBC4-0A40-4D56-A89C-02FAD58B63DA}"/>
              </a:ext>
            </a:extLst>
          </p:cNvPr>
          <p:cNvGrpSpPr/>
          <p:nvPr/>
        </p:nvGrpSpPr>
        <p:grpSpPr>
          <a:xfrm rot="9925140" flipH="1">
            <a:off x="4836596" y="3186128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A1034D6-5F64-4018-BBAD-B9814F87B5E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7979F6D6-5273-470F-BDEA-A08BDE97D5E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7BFD7FA8-1AA1-42EB-BCAD-3AB2349278B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FDDE1BC-E2DB-43F3-AB62-B29D1285149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F8A1E7F-86D4-4686-AEB5-B1B0CB113406}"/>
              </a:ext>
            </a:extLst>
          </p:cNvPr>
          <p:cNvGrpSpPr/>
          <p:nvPr/>
        </p:nvGrpSpPr>
        <p:grpSpPr>
          <a:xfrm>
            <a:off x="4975010" y="4852313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C45557A9-2EDB-455D-ABF7-CD5FAFD0BF13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4FDBE87F-B69C-480D-AF17-707114A3B7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389BCCEF-081C-4A17-894D-28290B3F41D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62FB7932-2566-4422-87E0-61609FE75C89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F24CEFB3-940B-4CCA-A0E3-498053469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8E19DF96-9591-4212-B1DB-CEDE677016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5D95A448-95FB-4ADC-96C8-75FBE0415B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707B22F8-3B44-4D66-B912-168A94ED19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2A007BF-8657-4B07-B9DC-F078E0C9262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9FEEFB1E-F315-4B66-A726-492899B4981D}"/>
              </a:ext>
            </a:extLst>
          </p:cNvPr>
          <p:cNvSpPr>
            <a:spLocks noChangeAspect="1"/>
          </p:cNvSpPr>
          <p:nvPr/>
        </p:nvSpPr>
        <p:spPr>
          <a:xfrm rot="72000">
            <a:off x="5397508" y="3706828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C9FBF8E-BEEB-4D14-9056-B48CABC5D78F}"/>
              </a:ext>
            </a:extLst>
          </p:cNvPr>
          <p:cNvSpPr/>
          <p:nvPr/>
        </p:nvSpPr>
        <p:spPr>
          <a:xfrm rot="357939">
            <a:off x="5231017" y="3144988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305DEFA3-D891-4946-84EC-F8A46CF4973D}"/>
              </a:ext>
            </a:extLst>
          </p:cNvPr>
          <p:cNvSpPr/>
          <p:nvPr/>
        </p:nvSpPr>
        <p:spPr>
          <a:xfrm rot="72000">
            <a:off x="5166413" y="3069255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4C21C96-C58A-4541-A485-CBE2862405BA}"/>
              </a:ext>
            </a:extLst>
          </p:cNvPr>
          <p:cNvSpPr>
            <a:spLocks noChangeAspect="1"/>
          </p:cNvSpPr>
          <p:nvPr/>
        </p:nvSpPr>
        <p:spPr>
          <a:xfrm rot="72000">
            <a:off x="5167060" y="4668974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D7D5878D-C64F-4F3D-B481-7A28E90F15DD}"/>
              </a:ext>
            </a:extLst>
          </p:cNvPr>
          <p:cNvSpPr>
            <a:spLocks noChangeAspect="1"/>
          </p:cNvSpPr>
          <p:nvPr/>
        </p:nvSpPr>
        <p:spPr>
          <a:xfrm rot="72000">
            <a:off x="5136967" y="3909885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6D9E8B74-7F53-4F6A-97E7-8F47B5155AE5}"/>
              </a:ext>
            </a:extLst>
          </p:cNvPr>
          <p:cNvGrpSpPr/>
          <p:nvPr/>
        </p:nvGrpSpPr>
        <p:grpSpPr>
          <a:xfrm rot="2209195" flipH="1">
            <a:off x="4860971" y="3904007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03377DD-8E49-426C-B6D7-39F28DF30D8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32092F1B-51C8-41E9-90B0-874320F5D841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91A79269-A9DF-4655-8545-FBFBE43BE66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9E01214-B7CF-4EEB-AF7B-F066F1D086B4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7" name="sound Oval 1">
            <a:extLst>
              <a:ext uri="{FF2B5EF4-FFF2-40B4-BE49-F238E27FC236}">
                <a16:creationId xmlns:a16="http://schemas.microsoft.com/office/drawing/2014/main" id="{8EF28AA6-4EF3-4701-9055-AA6D003235DD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0313C3-6D8A-AF79-C08B-1B042EC72C60}"/>
              </a:ext>
            </a:extLst>
          </p:cNvPr>
          <p:cNvSpPr/>
          <p:nvPr/>
        </p:nvSpPr>
        <p:spPr>
          <a:xfrm>
            <a:off x="5238973" y="3834061"/>
            <a:ext cx="603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45148" y="4024805"/>
            <a:ext cx="674921" cy="694339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9367BB58-7A40-4585-9ACD-5FCCE989862C}"/>
              </a:ext>
            </a:extLst>
          </p:cNvPr>
          <p:cNvGrpSpPr/>
          <p:nvPr/>
        </p:nvGrpSpPr>
        <p:grpSpPr>
          <a:xfrm rot="19476028">
            <a:off x="5833984" y="3917729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E14B08F-C4F5-4588-9D38-2CA18A025E7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1D5C2468-2549-4601-A3AD-5284D1DEE7D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BA5D68D1-991D-471B-9852-0D0A605973F6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9E11C86-8621-4280-8F1A-BB2D29AB22E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Rectangle 7">
            <a:hlinkClick r:id="rId13" action="ppaction://hlinksldjump"/>
            <a:extLst>
              <a:ext uri="{FF2B5EF4-FFF2-40B4-BE49-F238E27FC236}">
                <a16:creationId xmlns:a16="http://schemas.microsoft.com/office/drawing/2014/main" id="{4CCD8774-BF6C-02F0-8EF6-F8AF769011EF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224 -0.00625 L -0.01224 -0.00625 C -0.01133 -0.01158 -0.00924 -0.02686 -0.00586 -0.03079 C -0.00338 -0.0338 -0.0013 -0.03588 0.00052 -0.04051 L 0.00417 -0.05023 C 0.00482 -0.05186 0.00521 -0.05371 0.00599 -0.0551 C 0.0069 -0.05672 0.00795 -0.05834 0.00873 -0.05996 C 0.00977 -0.06204 0.01042 -0.06459 0.01146 -0.06644 C 0.01289 -0.06945 0.01459 -0.07199 0.01602 -0.07454 L 0.01784 -0.07801 C 0.01914 -0.0801 0.02058 -0.08195 0.02149 -0.08449 C 0.02214 -0.08611 0.02266 -0.08773 0.02331 -0.08936 C 0.02396 -0.09051 0.02461 -0.09144 0.02526 -0.0926 C 0.02591 -0.09398 0.0263 -0.09584 0.02709 -0.09746 C 0.02787 -0.09908 0.02891 -0.10047 0.02982 -0.10232 C 0.03073 -0.1044 0.03138 -0.10695 0.03255 -0.1088 C 0.03334 -0.11019 0.03438 -0.11088 0.03529 -0.11204 C 0.0362 -0.11343 0.03724 -0.11505 0.03802 -0.1169 C 0.03933 -0.11991 0.04167 -0.12662 0.04167 -0.12662 C 0.04336 -0.13588 0.04141 -0.12755 0.0444 -0.13473 C 0.04571 -0.13797 0.04649 -0.1419 0.04805 -0.14445 L 0.05261 -0.15278 C 0.05352 -0.15718 0.05352 -0.15857 0.05534 -0.1625 C 0.05716 -0.16598 0.05938 -0.16829 0.06081 -0.17223 C 0.06927 -0.19468 0.06055 -0.17153 0.06732 -0.18843 C 0.06797 -0.19005 0.06836 -0.1919 0.06914 -0.19329 C 0.06966 -0.19445 0.07045 -0.19537 0.07097 -0.19653 C 0.07227 -0.19977 0.07357 -0.20278 0.07461 -0.20625 C 0.07526 -0.20857 0.07565 -0.21088 0.07643 -0.21273 C 0.07696 -0.21412 0.07774 -0.21482 0.07826 -0.21598 C 0.08112 -0.22246 0.07917 -0.21991 0.0819 -0.22755 C 0.08633 -0.24005 0.08295 -0.22917 0.08646 -0.23727 C 0.08711 -0.23866 0.08763 -0.24051 0.08828 -0.24213 C 0.0892 -0.24422 0.09024 -0.2463 0.09102 -0.24861 C 0.0918 -0.2507 0.09219 -0.25301 0.09284 -0.2551 C 0.09623 -0.26412 0.09323 -0.25139 0.09649 -0.2632 C 0.09896 -0.27176 0.09571 -0.26505 0.09922 -0.2713 C 0.10091 -0.27986 0.09909 -0.27292 0.103 -0.28102 C 0.10495 -0.28542 0.10495 -0.2875 0.10664 -0.2926 C 0.10716 -0.29422 0.10781 -0.29584 0.10847 -0.29746 C 0.10873 -0.29908 0.10886 -0.3007 0.10938 -0.30232 C 0.10977 -0.30348 0.11068 -0.3044 0.1112 -0.30556 C 0.11185 -0.30695 0.1125 -0.30857 0.11302 -0.31042 C 0.11433 -0.31459 0.11511 -0.31945 0.11667 -0.32338 L 0.12031 -0.33311 C 0.12266 -0.34537 0.11953 -0.33033 0.12305 -0.34283 C 0.12539 -0.35139 0.12227 -0.34468 0.12578 -0.35093 C 0.12643 -0.35417 0.12683 -0.35764 0.12761 -0.36065 C 0.13034 -0.37037 0.12904 -0.36505 0.13125 -0.37709 C 0.13125 -0.37709 0.13308 -0.38681 0.13308 -0.38681 C 0.13347 -0.38889 0.13373 -0.39121 0.13399 -0.39329 C 0.13425 -0.39491 0.13477 -0.39653 0.1349 -0.39815 L 0.13685 -0.41111 C 0.13646 -0.43403 0.13646 -0.45672 0.13581 -0.4794 C 0.13581 -0.48172 0.13529 -0.4838 0.1349 -0.48588 C 0.1349 -0.48681 0.1336 -0.49908 0.13308 -0.50047 C 0.13268 -0.50186 0.1319 -0.50278 0.13125 -0.50371 C 0.13099 -0.50209 0.13086 -0.50047 0.13034 -0.49885 C 0.12995 -0.49769 0.12891 -0.49699 0.12852 -0.49561 C 0.12774 -0.4926 0.12813 -0.48843 0.1267 -0.48588 C 0.12409 -0.48125 0.12539 -0.48403 0.12305 -0.47778 L 0.12031 -0.4632 C 0.12005 -0.46158 0.12005 -0.45949 0.1194 -0.45834 L 0.11758 -0.4551 C 0.11602 -0.44699 0.11732 -0.44468 0.11302 -0.44375 C 0.10964 -0.44283 0.10625 -0.4426 0.103 -0.44213 C 0.10248 -0.4419 0.09727 -0.43982 0.09649 -0.43889 C 0.09623 -0.43843 0.09649 -0.43773 0.09649 -0.43727 L 0.09649 -0.43727 " pathEditMode="relative" ptsTypes="AAAAAAAAAAAA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D93D04-5574-87D6-C564-4B501A4985C4}"/>
              </a:ext>
            </a:extLst>
          </p:cNvPr>
          <p:cNvSpPr/>
          <p:nvPr/>
        </p:nvSpPr>
        <p:spPr>
          <a:xfrm>
            <a:off x="3877969" y="2166807"/>
            <a:ext cx="4060418" cy="16637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bg1"/>
            </a:solidFill>
            <a:prstDash val="soli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ECFC1A9-8C10-4326-8A61-C1FE5E57670E}"/>
              </a:ext>
            </a:extLst>
          </p:cNvPr>
          <p:cNvSpPr/>
          <p:nvPr/>
        </p:nvSpPr>
        <p:spPr>
          <a:xfrm rot="756087">
            <a:off x="11172287" y="2919630"/>
            <a:ext cx="786504" cy="844250"/>
          </a:xfrm>
          <a:prstGeom prst="triangle">
            <a:avLst/>
          </a:prstGeom>
          <a:solidFill>
            <a:srgbClr val="000000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 extrusionH="17145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73" y="5235907"/>
            <a:ext cx="1088964" cy="551577"/>
          </a:xfrm>
          <a:prstGeom prst="rect">
            <a:avLst/>
          </a:prstGeom>
        </p:spPr>
      </p:pic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3928928" y="3920035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2843089" y="3923587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3237595" y="4930334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2976116" y="4857204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3449984" y="3711719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3283493" y="3149879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p kicker head 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3218889" y="3074146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3168166" y="4673865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urple body 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3138073" y="3914776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SPOT Oval 18">
            <a:extLst>
              <a:ext uri="{FF2B5EF4-FFF2-40B4-BE49-F238E27FC236}">
                <a16:creationId xmlns:a16="http://schemas.microsoft.com/office/drawing/2014/main" id="{125F3EEF-4DA3-4E1C-BF1B-ED0132FEC8D6}"/>
              </a:ext>
            </a:extLst>
          </p:cNvPr>
          <p:cNvSpPr>
            <a:spLocks noChangeAspect="1"/>
          </p:cNvSpPr>
          <p:nvPr/>
        </p:nvSpPr>
        <p:spPr>
          <a:xfrm>
            <a:off x="5847532" y="5760190"/>
            <a:ext cx="84180" cy="31313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R1 Group 83">
            <a:extLst>
              <a:ext uri="{FF2B5EF4-FFF2-40B4-BE49-F238E27FC236}">
                <a16:creationId xmlns:a16="http://schemas.microsoft.com/office/drawing/2014/main" id="{2F8D9AC8-9ABF-42EF-BFD7-A0C3949FC97F}"/>
              </a:ext>
            </a:extLst>
          </p:cNvPr>
          <p:cNvGrpSpPr/>
          <p:nvPr/>
        </p:nvGrpSpPr>
        <p:grpSpPr>
          <a:xfrm rot="20909898" flipH="1">
            <a:off x="8653534" y="3851234"/>
            <a:ext cx="384824" cy="1302563"/>
            <a:chOff x="4076473" y="4035050"/>
            <a:chExt cx="384824" cy="1302563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CAE08AC-94B2-40B8-A097-EDA25601608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BE5CB38-81F5-4085-8153-4160C3994EB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Partial Circle 138">
              <a:extLst>
                <a:ext uri="{FF2B5EF4-FFF2-40B4-BE49-F238E27FC236}">
                  <a16:creationId xmlns:a16="http://schemas.microsoft.com/office/drawing/2014/main" id="{BC39C058-E14B-4FFF-94B7-E034E07934A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4BE4006-21E2-486B-A4BA-F99A08BF0EC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1" name="L1 Group 88">
            <a:extLst>
              <a:ext uri="{FF2B5EF4-FFF2-40B4-BE49-F238E27FC236}">
                <a16:creationId xmlns:a16="http://schemas.microsoft.com/office/drawing/2014/main" id="{837D999E-9460-42CA-A644-159E31684BF9}"/>
              </a:ext>
            </a:extLst>
          </p:cNvPr>
          <p:cNvGrpSpPr/>
          <p:nvPr/>
        </p:nvGrpSpPr>
        <p:grpSpPr>
          <a:xfrm rot="908969">
            <a:off x="7550954" y="3837030"/>
            <a:ext cx="384824" cy="1302563"/>
            <a:chOff x="4076473" y="4035050"/>
            <a:chExt cx="384824" cy="1302563"/>
          </a:xfrm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22E00AD-037E-4586-96DD-4928798F87E6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61BF56DC-CF2F-4DA5-9BD7-9262BD7B716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Partial Circle 143">
              <a:extLst>
                <a:ext uri="{FF2B5EF4-FFF2-40B4-BE49-F238E27FC236}">
                  <a16:creationId xmlns:a16="http://schemas.microsoft.com/office/drawing/2014/main" id="{7E99E2FD-1AF8-4BD7-A082-57BD57ECE7F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DD4CEC9-7A63-426C-A931-45992A94512B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3" name="LEG START FINISH Group 52">
            <a:extLst>
              <a:ext uri="{FF2B5EF4-FFF2-40B4-BE49-F238E27FC236}">
                <a16:creationId xmlns:a16="http://schemas.microsoft.com/office/drawing/2014/main" id="{3FBEB60C-8914-43A7-A4D1-B54727F0117E}"/>
              </a:ext>
            </a:extLst>
          </p:cNvPr>
          <p:cNvGrpSpPr/>
          <p:nvPr/>
        </p:nvGrpSpPr>
        <p:grpSpPr>
          <a:xfrm flipH="1">
            <a:off x="7966056" y="4850190"/>
            <a:ext cx="886428" cy="1823576"/>
            <a:chOff x="5056892" y="4869910"/>
            <a:chExt cx="886428" cy="1823576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19BCAE3B-AD4F-4248-AFAA-E21EA7C50B62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ADDDC42-F494-402E-BD55-89132AFBCC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EF45DF01-D1EF-46ED-B00A-81C0C26DBE95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DC06FC4B-0975-43E7-BCBC-A981C226FD44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61" name="Rectangle: Rounded Corners 160">
                    <a:extLst>
                      <a:ext uri="{FF2B5EF4-FFF2-40B4-BE49-F238E27FC236}">
                        <a16:creationId xmlns:a16="http://schemas.microsoft.com/office/drawing/2014/main" id="{0AAD7582-2113-4C0C-BBAC-A801BBCE86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FF29B7F2-F841-4C04-AF5B-3EED4C0E1C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9" name="Trapezoid 158">
                  <a:extLst>
                    <a:ext uri="{FF2B5EF4-FFF2-40B4-BE49-F238E27FC236}">
                      <a16:creationId xmlns:a16="http://schemas.microsoft.com/office/drawing/2014/main" id="{9F65910D-0FDC-4774-9EAC-DE77F0A9CE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777A3E0E-6993-4EA4-8AD8-9B0B5C9038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1E23516-6BA8-4714-9213-771A50E85AD1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6CC486A-0E8A-4786-BB65-56E189BF7FCE}"/>
              </a:ext>
            </a:extLst>
          </p:cNvPr>
          <p:cNvGrpSpPr/>
          <p:nvPr/>
        </p:nvGrpSpPr>
        <p:grpSpPr>
          <a:xfrm>
            <a:off x="7700722" y="4788403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0A45047-E554-4EC1-A009-653E9B61B35E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899F976-03C2-4F81-8C67-847D2AD01C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5F3A28A7-AED6-444B-9067-36960A3FD50E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509C782D-129A-4896-9B53-6D18BE2660D4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3" name="Rectangle: Rounded Corners 182">
                    <a:extLst>
                      <a:ext uri="{FF2B5EF4-FFF2-40B4-BE49-F238E27FC236}">
                        <a16:creationId xmlns:a16="http://schemas.microsoft.com/office/drawing/2014/main" id="{256A5237-67BE-460A-B9F9-CBF71FBDC5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DC58D15F-0B4E-456B-81EA-4DB61B531B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81" name="Trapezoid 180">
                  <a:extLst>
                    <a:ext uri="{FF2B5EF4-FFF2-40B4-BE49-F238E27FC236}">
                      <a16:creationId xmlns:a16="http://schemas.microsoft.com/office/drawing/2014/main" id="{C9AED7B0-C563-4F8F-A140-AC81E52D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9C12151E-EC09-49D6-BCA0-313471B7FC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BB468A36-77FC-41E9-8F11-A5A16EF4202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3DAA416C-7037-4BD5-A521-B9B4C2658C60}"/>
              </a:ext>
            </a:extLst>
          </p:cNvPr>
          <p:cNvSpPr>
            <a:spLocks noChangeAspect="1"/>
          </p:cNvSpPr>
          <p:nvPr/>
        </p:nvSpPr>
        <p:spPr>
          <a:xfrm rot="72000">
            <a:off x="8123220" y="3642918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06E0AF6-4939-4D1D-BC28-DB5FEAB3A8F8}"/>
              </a:ext>
            </a:extLst>
          </p:cNvPr>
          <p:cNvSpPr/>
          <p:nvPr/>
        </p:nvSpPr>
        <p:spPr>
          <a:xfrm rot="357939">
            <a:off x="7956729" y="3081078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green kicker head Freeform: Shape 186">
            <a:extLst>
              <a:ext uri="{FF2B5EF4-FFF2-40B4-BE49-F238E27FC236}">
                <a16:creationId xmlns:a16="http://schemas.microsoft.com/office/drawing/2014/main" id="{8D921347-FB27-4E79-B64A-5897C2482059}"/>
              </a:ext>
            </a:extLst>
          </p:cNvPr>
          <p:cNvSpPr/>
          <p:nvPr/>
        </p:nvSpPr>
        <p:spPr>
          <a:xfrm rot="21528000" flipH="1">
            <a:off x="7875358" y="3004421"/>
            <a:ext cx="813211" cy="733642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FA325D04-BC72-4212-B81B-4C4865019C0B}"/>
              </a:ext>
            </a:extLst>
          </p:cNvPr>
          <p:cNvSpPr>
            <a:spLocks noChangeAspect="1"/>
          </p:cNvSpPr>
          <p:nvPr/>
        </p:nvSpPr>
        <p:spPr>
          <a:xfrm rot="72000">
            <a:off x="7892772" y="4605064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Green body Rectangle: Rounded Corners 188">
            <a:extLst>
              <a:ext uri="{FF2B5EF4-FFF2-40B4-BE49-F238E27FC236}">
                <a16:creationId xmlns:a16="http://schemas.microsoft.com/office/drawing/2014/main" id="{6DEC34F7-B680-49EA-9916-65B674FF9881}"/>
              </a:ext>
            </a:extLst>
          </p:cNvPr>
          <p:cNvSpPr>
            <a:spLocks noChangeAspect="1"/>
          </p:cNvSpPr>
          <p:nvPr/>
        </p:nvSpPr>
        <p:spPr>
          <a:xfrm rot="72000">
            <a:off x="7872423" y="3861432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08767AB-5B2A-4F12-9F47-CA47B1FDC573}"/>
              </a:ext>
            </a:extLst>
          </p:cNvPr>
          <p:cNvSpPr/>
          <p:nvPr/>
        </p:nvSpPr>
        <p:spPr>
          <a:xfrm>
            <a:off x="2831671" y="-3367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B7DFB84-0F46-4DD2-B442-40E66A53A05F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3360358" y="4013458"/>
            <a:ext cx="520630" cy="892586"/>
            <a:chOff x="4320049" y="132323"/>
            <a:chExt cx="3786393" cy="6491676"/>
          </a:xfrm>
          <a:solidFill>
            <a:srgbClr val="000000">
              <a:alpha val="0"/>
            </a:srgbClr>
          </a:solidFill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4515C1C-79FC-42CC-BB44-4EEEDA19FCD6}"/>
                </a:ext>
              </a:extLst>
            </p:cNvPr>
            <p:cNvSpPr/>
            <p:nvPr/>
          </p:nvSpPr>
          <p:spPr>
            <a:xfrm>
              <a:off x="6213243" y="132323"/>
              <a:ext cx="1893199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9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7ADED65-F368-4ABE-AF79-0858A9B0C9E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67340BA-1ED7-408A-9AF9-0D889DD3F8D7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3360358" y="4013458"/>
            <a:ext cx="520631" cy="892587"/>
            <a:chOff x="4320046" y="132321"/>
            <a:chExt cx="3786403" cy="6491681"/>
          </a:xfrm>
          <a:solidFill>
            <a:srgbClr val="000000">
              <a:alpha val="0"/>
            </a:srgbClr>
          </a:solidFill>
        </p:grpSpPr>
        <p:sp>
          <p:nvSpPr>
            <p:cNvPr id="194" name="Freeform: Shape 193">
              <a:hlinkClick r:id="rId5" action="ppaction://hlinksldjump"/>
              <a:extLst>
                <a:ext uri="{FF2B5EF4-FFF2-40B4-BE49-F238E27FC236}">
                  <a16:creationId xmlns:a16="http://schemas.microsoft.com/office/drawing/2014/main" id="{AAA6CA71-93F8-42D9-9AE6-0D8A97D5577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Freeform: Shape 194">
              <a:hlinkClick r:id="rId6" action="ppaction://hlinksldjump"/>
              <a:extLst>
                <a:ext uri="{FF2B5EF4-FFF2-40B4-BE49-F238E27FC236}">
                  <a16:creationId xmlns:a16="http://schemas.microsoft.com/office/drawing/2014/main" id="{F3A80AF1-5372-4467-BB87-FAAFA55FD9A2}"/>
                </a:ext>
              </a:extLst>
            </p:cNvPr>
            <p:cNvSpPr/>
            <p:nvPr/>
          </p:nvSpPr>
          <p:spPr>
            <a:xfrm rot="10800000">
              <a:off x="4320046" y="3384002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9FED5842-5032-4F08-9D6E-9D7605D6B155}"/>
              </a:ext>
            </a:extLst>
          </p:cNvPr>
          <p:cNvGrpSpPr>
            <a:grpSpLocks noChangeAspect="1"/>
          </p:cNvGrpSpPr>
          <p:nvPr/>
        </p:nvGrpSpPr>
        <p:grpSpPr>
          <a:xfrm>
            <a:off x="3360358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81334A7F-1E55-4521-9DB1-D87270487A4C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Freeform: Shape 197">
              <a:hlinkClick r:id="rId7" action="ppaction://hlinksldjump"/>
              <a:extLst>
                <a:ext uri="{FF2B5EF4-FFF2-40B4-BE49-F238E27FC236}">
                  <a16:creationId xmlns:a16="http://schemas.microsoft.com/office/drawing/2014/main" id="{84B43F21-667E-4EB5-B2A9-58D0D90053B4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EA7D1076-5B5B-4D3E-A821-99EB90D8C2C9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3360358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27701F49-7385-4812-B831-B106EDCEFC5D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Freeform: Shape 244">
              <a:hlinkClick r:id="rId8" action="ppaction://hlinksldjump"/>
              <a:extLst>
                <a:ext uri="{FF2B5EF4-FFF2-40B4-BE49-F238E27FC236}">
                  <a16:creationId xmlns:a16="http://schemas.microsoft.com/office/drawing/2014/main" id="{80139B80-0702-49EB-A1F0-8EB96927530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5E0B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4438F71-C6AB-4A7E-84C8-84C55868C865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3360358" y="4013458"/>
            <a:ext cx="520631" cy="892587"/>
            <a:chOff x="4320049" y="132321"/>
            <a:chExt cx="3786400" cy="6491678"/>
          </a:xfrm>
          <a:noFill/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C6FF3266-533B-4569-80A4-B338086D4713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A891ADB2-E6FD-4F38-9682-1DA2754F206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98975309-3FF5-4A15-9155-CFD62F980665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3361677" y="4014318"/>
            <a:ext cx="517993" cy="890866"/>
            <a:chOff x="2782754" y="684986"/>
            <a:chExt cx="3767232" cy="6479098"/>
          </a:xfrm>
          <a:solidFill>
            <a:srgbClr val="7030A0">
              <a:alpha val="0"/>
            </a:srgbClr>
          </a:solidFill>
        </p:grpSpPr>
        <p:sp>
          <p:nvSpPr>
            <p:cNvPr id="250" name="Freeform: Shape 249">
              <a:hlinkClick r:id="rId9" action="ppaction://hlinksldjump"/>
              <a:extLst>
                <a:ext uri="{FF2B5EF4-FFF2-40B4-BE49-F238E27FC236}">
                  <a16:creationId xmlns:a16="http://schemas.microsoft.com/office/drawing/2014/main" id="{EDD08E13-EBAA-47D7-B999-B816CC398AB0}"/>
                </a:ext>
              </a:extLst>
            </p:cNvPr>
            <p:cNvSpPr/>
            <p:nvPr/>
          </p:nvSpPr>
          <p:spPr>
            <a:xfrm>
              <a:off x="4656786" y="684986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B07BD7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1" name="Freeform: Shape 250">
              <a:hlinkClick r:id="rId10" action="ppaction://hlinksldjump"/>
              <a:extLst>
                <a:ext uri="{FF2B5EF4-FFF2-40B4-BE49-F238E27FC236}">
                  <a16:creationId xmlns:a16="http://schemas.microsoft.com/office/drawing/2014/main" id="{84DB0FF7-F646-4F08-93F6-E22117C60CA7}"/>
                </a:ext>
              </a:extLst>
            </p:cNvPr>
            <p:cNvSpPr/>
            <p:nvPr/>
          </p:nvSpPr>
          <p:spPr>
            <a:xfrm rot="10800000">
              <a:off x="2782754" y="3924085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FFB7BA8B-1DEF-41CE-8822-221921319330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3360358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D7947C14-5850-4919-8F55-45F55B0DA3D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B4C7E7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219F686-DE2A-43DC-A767-7294B3107A3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0F3A7D2A-5245-4FA2-BF9B-D4BF8F217687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360358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6E98A15A-FF55-476F-A788-22FA6FC79DEC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Freeform: Shape 256">
              <a:hlinkClick r:id="rId11" action="ppaction://hlinksldjump"/>
              <a:extLst>
                <a:ext uri="{FF2B5EF4-FFF2-40B4-BE49-F238E27FC236}">
                  <a16:creationId xmlns:a16="http://schemas.microsoft.com/office/drawing/2014/main" id="{CD28C8C8-3629-46EA-8885-D305879C53DE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7944CE9A-F0EF-4651-ADFA-5DE408703387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3360358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9" name="Freeform: Shape 258">
              <a:hlinkClick r:id="rId12" action="ppaction://hlinksldjump"/>
              <a:extLst>
                <a:ext uri="{FF2B5EF4-FFF2-40B4-BE49-F238E27FC236}">
                  <a16:creationId xmlns:a16="http://schemas.microsoft.com/office/drawing/2014/main" id="{0CA70AA6-C4A8-4A80-B7EC-F75330B19EF6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Freeform: Shape 259">
              <a:hlinkClick r:id="rId13" action="ppaction://hlinksldjump"/>
              <a:extLst>
                <a:ext uri="{FF2B5EF4-FFF2-40B4-BE49-F238E27FC236}">
                  <a16:creationId xmlns:a16="http://schemas.microsoft.com/office/drawing/2014/main" id="{20E2EAE8-19E8-4945-BFB2-93403D59FC3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A6F41B6-8DE5-45E4-B03F-5C03CA1AF76D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3360358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FEE26D4-31FB-4AA4-B05A-DD01CDD132C5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Freeform: Shape 2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951EEB21-DCD5-425E-9D29-EDCBD02BFBA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ED7D31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09495F68-7088-462E-88D0-0698A0A621D4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8040216" y="3937148"/>
            <a:ext cx="520630" cy="892586"/>
            <a:chOff x="4320049" y="132323"/>
            <a:chExt cx="3786393" cy="6491676"/>
          </a:xfrm>
          <a:solidFill>
            <a:srgbClr val="000000">
              <a:alpha val="0"/>
            </a:srgbClr>
          </a:solidFill>
        </p:grpSpPr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19DBC67-8345-45E8-BB01-671FF2C1C725}"/>
                </a:ext>
              </a:extLst>
            </p:cNvPr>
            <p:cNvSpPr/>
            <p:nvPr/>
          </p:nvSpPr>
          <p:spPr>
            <a:xfrm>
              <a:off x="6213243" y="132323"/>
              <a:ext cx="1893199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9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FB463962-8CBF-4F2E-86AD-F7487628938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27CF005B-81E2-4F95-8EB4-9B47244CB1F7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8040216" y="3937148"/>
            <a:ext cx="520631" cy="892587"/>
            <a:chOff x="4320046" y="132321"/>
            <a:chExt cx="3786403" cy="6491681"/>
          </a:xfrm>
          <a:solidFill>
            <a:srgbClr val="000000">
              <a:alpha val="0"/>
            </a:srgbClr>
          </a:solidFill>
        </p:grpSpPr>
        <p:sp>
          <p:nvSpPr>
            <p:cNvPr id="268" name="Freeform: Shape 267">
              <a:hlinkClick r:id="rId14" action="ppaction://hlinksldjump"/>
              <a:extLst>
                <a:ext uri="{FF2B5EF4-FFF2-40B4-BE49-F238E27FC236}">
                  <a16:creationId xmlns:a16="http://schemas.microsoft.com/office/drawing/2014/main" id="{6F691596-5F07-4A49-8484-732BDDB5B33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Freeform: Shape 268">
              <a:hlinkClick r:id="rId14" action="ppaction://hlinksldjump"/>
              <a:extLst>
                <a:ext uri="{FF2B5EF4-FFF2-40B4-BE49-F238E27FC236}">
                  <a16:creationId xmlns:a16="http://schemas.microsoft.com/office/drawing/2014/main" id="{1B014283-3625-4751-9BB0-DF46933520BF}"/>
                </a:ext>
              </a:extLst>
            </p:cNvPr>
            <p:cNvSpPr/>
            <p:nvPr/>
          </p:nvSpPr>
          <p:spPr>
            <a:xfrm rot="10800000">
              <a:off x="4320046" y="3384002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1E057813-58E7-4704-B6F9-C21A58062307}"/>
              </a:ext>
            </a:extLst>
          </p:cNvPr>
          <p:cNvGrpSpPr>
            <a:grpSpLocks noChangeAspect="1"/>
          </p:cNvGrpSpPr>
          <p:nvPr/>
        </p:nvGrpSpPr>
        <p:grpSpPr>
          <a:xfrm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B9B819F4-0B6F-4747-A226-BB3D2C12B9F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Freeform: Shape 271">
              <a:hlinkClick r:id="rId15" action="ppaction://hlinksldjump"/>
              <a:extLst>
                <a:ext uri="{FF2B5EF4-FFF2-40B4-BE49-F238E27FC236}">
                  <a16:creationId xmlns:a16="http://schemas.microsoft.com/office/drawing/2014/main" id="{71FF9CBC-B443-462C-8416-02C7407CCA5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5A590E5C-F6E1-475A-8D9F-E12EBD3B5B6B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842580CB-544E-42B8-9F64-36BC3E79D96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Freeform: Shape 274">
              <a:hlinkClick r:id="rId16" action="ppaction://hlinksldjump"/>
              <a:extLst>
                <a:ext uri="{FF2B5EF4-FFF2-40B4-BE49-F238E27FC236}">
                  <a16:creationId xmlns:a16="http://schemas.microsoft.com/office/drawing/2014/main" id="{5328863F-FA14-4CFE-8DB4-30E62E7E788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5E0B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5F907BFF-FF0F-4B4B-8703-25CC937BDB4B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8040216" y="3937148"/>
            <a:ext cx="520631" cy="892587"/>
            <a:chOff x="4320049" y="132321"/>
            <a:chExt cx="3786400" cy="6491678"/>
          </a:xfrm>
          <a:noFill/>
        </p:grpSpPr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98DFBA1D-97A1-4BB1-A70E-2A1BF846121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4525B76-4135-45A1-A8AC-26B107A65161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274E4246-674B-4FE5-9C1D-066F46A08346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8041535" y="3938008"/>
            <a:ext cx="517993" cy="890866"/>
            <a:chOff x="2782754" y="684986"/>
            <a:chExt cx="3767232" cy="6479098"/>
          </a:xfrm>
          <a:solidFill>
            <a:srgbClr val="7030A0">
              <a:alpha val="0"/>
            </a:srgbClr>
          </a:solidFill>
        </p:grpSpPr>
        <p:sp>
          <p:nvSpPr>
            <p:cNvPr id="280" name="Freeform: Shape 279">
              <a:hlinkClick r:id="rId17" action="ppaction://hlinksldjump"/>
              <a:extLst>
                <a:ext uri="{FF2B5EF4-FFF2-40B4-BE49-F238E27FC236}">
                  <a16:creationId xmlns:a16="http://schemas.microsoft.com/office/drawing/2014/main" id="{2FD5B50A-68FF-4E1C-AA26-295DD6661D9E}"/>
                </a:ext>
              </a:extLst>
            </p:cNvPr>
            <p:cNvSpPr/>
            <p:nvPr/>
          </p:nvSpPr>
          <p:spPr>
            <a:xfrm>
              <a:off x="4656786" y="684986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B07BD7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Freeform: Shape 280">
              <a:hlinkClick r:id="rId18" action="ppaction://hlinksldjump"/>
              <a:extLst>
                <a:ext uri="{FF2B5EF4-FFF2-40B4-BE49-F238E27FC236}">
                  <a16:creationId xmlns:a16="http://schemas.microsoft.com/office/drawing/2014/main" id="{1523955A-50A6-4BC1-882F-C368761BE8D9}"/>
                </a:ext>
              </a:extLst>
            </p:cNvPr>
            <p:cNvSpPr/>
            <p:nvPr/>
          </p:nvSpPr>
          <p:spPr>
            <a:xfrm rot="10800000">
              <a:off x="2782754" y="3924085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7E632699-8E22-4273-86D7-AEE10E713C8A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4DCC40FA-86B5-443E-B27D-E1786FE16F4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B4C7E7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2F820FDF-DBB1-4F12-9EC9-24559EB2CD1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86A5B788-1F17-49AE-A803-E0298085DBC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17E016E3-37E1-43F6-A868-5A422C20B9CD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7" name="Freeform: Shape 286">
              <a:hlinkClick r:id="rId19" action="ppaction://hlinksldjump"/>
              <a:extLst>
                <a:ext uri="{FF2B5EF4-FFF2-40B4-BE49-F238E27FC236}">
                  <a16:creationId xmlns:a16="http://schemas.microsoft.com/office/drawing/2014/main" id="{204794DB-C31C-4DA5-8826-4DB657937E74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2B88CAAE-5055-4017-8648-A7DF18729458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9" name="Freeform: Shape 288">
              <a:hlinkClick r:id="rId14" action="ppaction://hlinksldjump"/>
              <a:extLst>
                <a:ext uri="{FF2B5EF4-FFF2-40B4-BE49-F238E27FC236}">
                  <a16:creationId xmlns:a16="http://schemas.microsoft.com/office/drawing/2014/main" id="{4DD3BDB9-7865-4A03-B611-8B3093AFACE3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0" name="Freeform: Shape 289">
              <a:hlinkClick r:id="rId20" action="ppaction://hlinksldjump"/>
              <a:extLst>
                <a:ext uri="{FF2B5EF4-FFF2-40B4-BE49-F238E27FC236}">
                  <a16:creationId xmlns:a16="http://schemas.microsoft.com/office/drawing/2014/main" id="{A29548B1-24C9-4940-A02B-733C5DC41ED9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80C394E4-7A6A-414C-9813-DEE131119E10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701351F8-5EB3-41BA-B1D9-5F9D84770C7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3" name="Freeform: Shape 292">
              <a:hlinkClick r:id="rId21" action="ppaction://hlinksldjump"/>
              <a:extLst>
                <a:ext uri="{FF2B5EF4-FFF2-40B4-BE49-F238E27FC236}">
                  <a16:creationId xmlns:a16="http://schemas.microsoft.com/office/drawing/2014/main" id="{E9E950FB-ED5C-4BF1-910F-ACDBA7A521BC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ED7D31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0" name="P world cup Picture 39">
            <a:extLst>
              <a:ext uri="{FF2B5EF4-FFF2-40B4-BE49-F238E27FC236}">
                <a16:creationId xmlns:a16="http://schemas.microsoft.com/office/drawing/2014/main" id="{947EF3F9-1A9A-056A-9E36-E2903962566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310" y="2508327"/>
            <a:ext cx="221511" cy="5759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0000"/>
              </a:prstClr>
            </a:outerShdw>
          </a:effectLst>
        </p:spPr>
      </p:pic>
      <p:pic>
        <p:nvPicPr>
          <p:cNvPr id="45" name="G world cup Picture 44">
            <a:extLst>
              <a:ext uri="{FF2B5EF4-FFF2-40B4-BE49-F238E27FC236}">
                <a16:creationId xmlns:a16="http://schemas.microsoft.com/office/drawing/2014/main" id="{69138285-4188-44FA-4381-E4D0A2D4374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0599" y="2508282"/>
            <a:ext cx="223717" cy="57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0000"/>
              </a:prstClr>
            </a:outerShdw>
          </a:effectLst>
        </p:spPr>
      </p:pic>
      <p:pic>
        <p:nvPicPr>
          <p:cNvPr id="2" name="Purple figure Picture 222">
            <a:extLst>
              <a:ext uri="{FF2B5EF4-FFF2-40B4-BE49-F238E27FC236}">
                <a16:creationId xmlns:a16="http://schemas.microsoft.com/office/drawing/2014/main" id="{A741A42E-5681-7C0F-ADF4-16EA0AC56EE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631" y="5399550"/>
            <a:ext cx="183987" cy="373795"/>
          </a:xfrm>
          <a:prstGeom prst="rect">
            <a:avLst/>
          </a:prstGeom>
        </p:spPr>
      </p:pic>
      <p:pic>
        <p:nvPicPr>
          <p:cNvPr id="3" name="Green figure Picture 223">
            <a:extLst>
              <a:ext uri="{FF2B5EF4-FFF2-40B4-BE49-F238E27FC236}">
                <a16:creationId xmlns:a16="http://schemas.microsoft.com/office/drawing/2014/main" id="{3FC07775-9183-425D-AB49-D62B76D7678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8037" y="5407132"/>
            <a:ext cx="208765" cy="366213"/>
          </a:xfrm>
          <a:prstGeom prst="rect">
            <a:avLst/>
          </a:prstGeom>
        </p:spPr>
      </p:pic>
      <p:pic>
        <p:nvPicPr>
          <p:cNvPr id="9" name="Green figure Picture 223">
            <a:extLst>
              <a:ext uri="{FF2B5EF4-FFF2-40B4-BE49-F238E27FC236}">
                <a16:creationId xmlns:a16="http://schemas.microsoft.com/office/drawing/2014/main" id="{F2AEB8B3-88E3-55F9-5C7F-153FBE10E137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6610" y="5407132"/>
            <a:ext cx="208765" cy="366213"/>
          </a:xfrm>
          <a:prstGeom prst="rect">
            <a:avLst/>
          </a:prstGeom>
        </p:spPr>
      </p:pic>
      <p:pic>
        <p:nvPicPr>
          <p:cNvPr id="128" name="BALL Picture 19">
            <a:extLst>
              <a:ext uri="{FF2B5EF4-FFF2-40B4-BE49-F238E27FC236}">
                <a16:creationId xmlns:a16="http://schemas.microsoft.com/office/drawing/2014/main" id="{E9E4FD7F-0729-4F99-BA84-CED1A8F76E7F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2077" y="5527244"/>
            <a:ext cx="72000" cy="72000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C4C1B1-FCC2-4EFF-ADFE-E1D20D00038D}"/>
              </a:ext>
            </a:extLst>
          </p:cNvPr>
          <p:cNvSpPr txBox="1"/>
          <p:nvPr/>
        </p:nvSpPr>
        <p:spPr>
          <a:xfrm>
            <a:off x="3906956" y="2210885"/>
            <a:ext cx="125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YOURLAND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DFB7-2024-F045-ADF9-4C62EBF99BAD}"/>
              </a:ext>
            </a:extLst>
          </p:cNvPr>
          <p:cNvSpPr txBox="1"/>
          <p:nvPr/>
        </p:nvSpPr>
        <p:spPr>
          <a:xfrm>
            <a:off x="6613837" y="2210885"/>
            <a:ext cx="125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MYLAND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6DBAD-7097-3499-0129-FA75B0D4523E}"/>
              </a:ext>
            </a:extLst>
          </p:cNvPr>
          <p:cNvSpPr txBox="1"/>
          <p:nvPr/>
        </p:nvSpPr>
        <p:spPr>
          <a:xfrm>
            <a:off x="5192094" y="2206365"/>
            <a:ext cx="438524" cy="76944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GB" sz="44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B9DD8-B204-8293-4FBC-00ECCC9B0557}"/>
              </a:ext>
            </a:extLst>
          </p:cNvPr>
          <p:cNvSpPr txBox="1"/>
          <p:nvPr/>
        </p:nvSpPr>
        <p:spPr>
          <a:xfrm>
            <a:off x="6181391" y="2206365"/>
            <a:ext cx="438524" cy="76944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GB" sz="4400" dirty="0"/>
              <a:t>3</a:t>
            </a:r>
          </a:p>
        </p:txBody>
      </p:sp>
      <p:sp>
        <p:nvSpPr>
          <p:cNvPr id="15" name="ET TextBox 14">
            <a:extLst>
              <a:ext uri="{FF2B5EF4-FFF2-40B4-BE49-F238E27FC236}">
                <a16:creationId xmlns:a16="http://schemas.microsoft.com/office/drawing/2014/main" id="{BF5B2DAC-62A2-2AC9-360A-668D6C1ACF32}"/>
              </a:ext>
            </a:extLst>
          </p:cNvPr>
          <p:cNvSpPr txBox="1"/>
          <p:nvPr/>
        </p:nvSpPr>
        <p:spPr>
          <a:xfrm>
            <a:off x="5705946" y="2698807"/>
            <a:ext cx="38067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GB" sz="1200" dirty="0"/>
              <a:t>ET</a:t>
            </a:r>
          </a:p>
        </p:txBody>
      </p:sp>
      <p:sp>
        <p:nvSpPr>
          <p:cNvPr id="20" name="white back 1 Oval 19">
            <a:extLst>
              <a:ext uri="{FF2B5EF4-FFF2-40B4-BE49-F238E27FC236}">
                <a16:creationId xmlns:a16="http://schemas.microsoft.com/office/drawing/2014/main" id="{72448F86-A9D4-8446-51A2-F287FCB27A7C}"/>
              </a:ext>
            </a:extLst>
          </p:cNvPr>
          <p:cNvSpPr>
            <a:spLocks noChangeAspect="1"/>
          </p:cNvSpPr>
          <p:nvPr/>
        </p:nvSpPr>
        <p:spPr>
          <a:xfrm>
            <a:off x="4006382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small green 1 Oval 15">
            <a:extLst>
              <a:ext uri="{FF2B5EF4-FFF2-40B4-BE49-F238E27FC236}">
                <a16:creationId xmlns:a16="http://schemas.microsoft.com/office/drawing/2014/main" id="{3F36A59A-69E1-757E-42C0-01D2119FAAAA}"/>
              </a:ext>
            </a:extLst>
          </p:cNvPr>
          <p:cNvSpPr>
            <a:spLocks noChangeAspect="1"/>
          </p:cNvSpPr>
          <p:nvPr/>
        </p:nvSpPr>
        <p:spPr>
          <a:xfrm>
            <a:off x="3977192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mall red 1 Oval 16">
            <a:extLst>
              <a:ext uri="{FF2B5EF4-FFF2-40B4-BE49-F238E27FC236}">
                <a16:creationId xmlns:a16="http://schemas.microsoft.com/office/drawing/2014/main" id="{11729A51-C5A4-B35F-E3C8-A72979DBA8A8}"/>
              </a:ext>
            </a:extLst>
          </p:cNvPr>
          <p:cNvSpPr>
            <a:spLocks noChangeAspect="1"/>
          </p:cNvSpPr>
          <p:nvPr/>
        </p:nvSpPr>
        <p:spPr>
          <a:xfrm>
            <a:off x="4145098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white back 2 Oval 19">
            <a:extLst>
              <a:ext uri="{FF2B5EF4-FFF2-40B4-BE49-F238E27FC236}">
                <a16:creationId xmlns:a16="http://schemas.microsoft.com/office/drawing/2014/main" id="{FB9AEE96-0B87-BBEE-CA9E-099E78F2EA58}"/>
              </a:ext>
            </a:extLst>
          </p:cNvPr>
          <p:cNvSpPr>
            <a:spLocks noChangeAspect="1"/>
          </p:cNvSpPr>
          <p:nvPr/>
        </p:nvSpPr>
        <p:spPr>
          <a:xfrm>
            <a:off x="4397431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small green 2 Oval 15">
            <a:extLst>
              <a:ext uri="{FF2B5EF4-FFF2-40B4-BE49-F238E27FC236}">
                <a16:creationId xmlns:a16="http://schemas.microsoft.com/office/drawing/2014/main" id="{A4B91A1D-73F8-DF23-ED80-4474F3CDF23E}"/>
              </a:ext>
            </a:extLst>
          </p:cNvPr>
          <p:cNvSpPr>
            <a:spLocks noChangeAspect="1"/>
          </p:cNvSpPr>
          <p:nvPr/>
        </p:nvSpPr>
        <p:spPr>
          <a:xfrm>
            <a:off x="4361134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mall red 2 Oval 16">
            <a:extLst>
              <a:ext uri="{FF2B5EF4-FFF2-40B4-BE49-F238E27FC236}">
                <a16:creationId xmlns:a16="http://schemas.microsoft.com/office/drawing/2014/main" id="{2C8049A1-2078-2926-F1ED-FA5A7EF9F133}"/>
              </a:ext>
            </a:extLst>
          </p:cNvPr>
          <p:cNvSpPr>
            <a:spLocks noChangeAspect="1"/>
          </p:cNvSpPr>
          <p:nvPr/>
        </p:nvSpPr>
        <p:spPr>
          <a:xfrm>
            <a:off x="4519414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white back 3 Oval 19">
            <a:extLst>
              <a:ext uri="{FF2B5EF4-FFF2-40B4-BE49-F238E27FC236}">
                <a16:creationId xmlns:a16="http://schemas.microsoft.com/office/drawing/2014/main" id="{758DC389-C09E-AD4A-F6BB-5D1C5915D131}"/>
              </a:ext>
            </a:extLst>
          </p:cNvPr>
          <p:cNvSpPr>
            <a:spLocks noChangeAspect="1"/>
          </p:cNvSpPr>
          <p:nvPr/>
        </p:nvSpPr>
        <p:spPr>
          <a:xfrm>
            <a:off x="4764032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8" name="small green 3 Oval 15">
            <a:extLst>
              <a:ext uri="{FF2B5EF4-FFF2-40B4-BE49-F238E27FC236}">
                <a16:creationId xmlns:a16="http://schemas.microsoft.com/office/drawing/2014/main" id="{C00B4903-907D-3F66-876D-2CDCDBDC6B53}"/>
              </a:ext>
            </a:extLst>
          </p:cNvPr>
          <p:cNvSpPr>
            <a:spLocks noChangeAspect="1"/>
          </p:cNvSpPr>
          <p:nvPr/>
        </p:nvSpPr>
        <p:spPr>
          <a:xfrm>
            <a:off x="4725824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small red 3 Oval 16">
            <a:extLst>
              <a:ext uri="{FF2B5EF4-FFF2-40B4-BE49-F238E27FC236}">
                <a16:creationId xmlns:a16="http://schemas.microsoft.com/office/drawing/2014/main" id="{49330828-665B-1623-4157-319906ADC58A}"/>
              </a:ext>
            </a:extLst>
          </p:cNvPr>
          <p:cNvSpPr>
            <a:spLocks noChangeAspect="1"/>
          </p:cNvSpPr>
          <p:nvPr/>
        </p:nvSpPr>
        <p:spPr>
          <a:xfrm>
            <a:off x="4893730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white back 4 Oval 19">
            <a:extLst>
              <a:ext uri="{FF2B5EF4-FFF2-40B4-BE49-F238E27FC236}">
                <a16:creationId xmlns:a16="http://schemas.microsoft.com/office/drawing/2014/main" id="{0895B841-E7EE-CE08-2806-6952022E3EE8}"/>
              </a:ext>
            </a:extLst>
          </p:cNvPr>
          <p:cNvSpPr>
            <a:spLocks noChangeAspect="1"/>
          </p:cNvSpPr>
          <p:nvPr/>
        </p:nvSpPr>
        <p:spPr>
          <a:xfrm>
            <a:off x="5138659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3" name="small green 4 Oval 15">
            <a:extLst>
              <a:ext uri="{FF2B5EF4-FFF2-40B4-BE49-F238E27FC236}">
                <a16:creationId xmlns:a16="http://schemas.microsoft.com/office/drawing/2014/main" id="{86F51A52-7101-81EF-DF78-A99E57A45F1C}"/>
              </a:ext>
            </a:extLst>
          </p:cNvPr>
          <p:cNvSpPr>
            <a:spLocks noChangeAspect="1"/>
          </p:cNvSpPr>
          <p:nvPr/>
        </p:nvSpPr>
        <p:spPr>
          <a:xfrm>
            <a:off x="5100140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small red 4 Oval 16">
            <a:extLst>
              <a:ext uri="{FF2B5EF4-FFF2-40B4-BE49-F238E27FC236}">
                <a16:creationId xmlns:a16="http://schemas.microsoft.com/office/drawing/2014/main" id="{9BEF1D19-1371-9FD6-AE34-1586818F9320}"/>
              </a:ext>
            </a:extLst>
          </p:cNvPr>
          <p:cNvSpPr>
            <a:spLocks noChangeAspect="1"/>
          </p:cNvSpPr>
          <p:nvPr/>
        </p:nvSpPr>
        <p:spPr>
          <a:xfrm>
            <a:off x="5268046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white back 5 Oval 19">
            <a:extLst>
              <a:ext uri="{FF2B5EF4-FFF2-40B4-BE49-F238E27FC236}">
                <a16:creationId xmlns:a16="http://schemas.microsoft.com/office/drawing/2014/main" id="{75366500-BDFF-7218-6E1E-EB37FB17D4AC}"/>
              </a:ext>
            </a:extLst>
          </p:cNvPr>
          <p:cNvSpPr>
            <a:spLocks noChangeAspect="1"/>
          </p:cNvSpPr>
          <p:nvPr/>
        </p:nvSpPr>
        <p:spPr>
          <a:xfrm>
            <a:off x="5511124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8" name="small green 5 Oval 15">
            <a:extLst>
              <a:ext uri="{FF2B5EF4-FFF2-40B4-BE49-F238E27FC236}">
                <a16:creationId xmlns:a16="http://schemas.microsoft.com/office/drawing/2014/main" id="{0756AEE9-2706-BDE6-93D8-8172524A44C6}"/>
              </a:ext>
            </a:extLst>
          </p:cNvPr>
          <p:cNvSpPr>
            <a:spLocks noChangeAspect="1"/>
          </p:cNvSpPr>
          <p:nvPr/>
        </p:nvSpPr>
        <p:spPr>
          <a:xfrm>
            <a:off x="5474456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small red 5 Oval 16">
            <a:extLst>
              <a:ext uri="{FF2B5EF4-FFF2-40B4-BE49-F238E27FC236}">
                <a16:creationId xmlns:a16="http://schemas.microsoft.com/office/drawing/2014/main" id="{9D5FED43-5B76-5DAB-8708-696F94AE59C8}"/>
              </a:ext>
            </a:extLst>
          </p:cNvPr>
          <p:cNvSpPr>
            <a:spLocks noChangeAspect="1"/>
          </p:cNvSpPr>
          <p:nvPr/>
        </p:nvSpPr>
        <p:spPr>
          <a:xfrm>
            <a:off x="5642359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35A292A1-2530-6546-D5CB-912D16124BA4}"/>
              </a:ext>
            </a:extLst>
          </p:cNvPr>
          <p:cNvCxnSpPr>
            <a:cxnSpLocks/>
          </p:cNvCxnSpPr>
          <p:nvPr/>
        </p:nvCxnSpPr>
        <p:spPr>
          <a:xfrm>
            <a:off x="5923499" y="2975806"/>
            <a:ext cx="11894" cy="8547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3115B0B-BDB8-6E60-6988-6B240C3AB132}"/>
              </a:ext>
            </a:extLst>
          </p:cNvPr>
          <p:cNvSpPr txBox="1"/>
          <p:nvPr/>
        </p:nvSpPr>
        <p:spPr>
          <a:xfrm>
            <a:off x="3984965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2B2AD1-2010-DFB5-01A8-F12EFA695A6A}"/>
              </a:ext>
            </a:extLst>
          </p:cNvPr>
          <p:cNvSpPr txBox="1"/>
          <p:nvPr/>
        </p:nvSpPr>
        <p:spPr>
          <a:xfrm>
            <a:off x="4371201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A97912-7FC4-85B7-73BA-FF202B8CD277}"/>
              </a:ext>
            </a:extLst>
          </p:cNvPr>
          <p:cNvSpPr txBox="1"/>
          <p:nvPr/>
        </p:nvSpPr>
        <p:spPr>
          <a:xfrm>
            <a:off x="4742998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97B7B2-B495-7547-F8A4-CE4D915DD5EE}"/>
              </a:ext>
            </a:extLst>
          </p:cNvPr>
          <p:cNvSpPr txBox="1"/>
          <p:nvPr/>
        </p:nvSpPr>
        <p:spPr>
          <a:xfrm>
            <a:off x="5114795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4624B12-1C1A-C695-1E87-4FA5910C07FA}"/>
              </a:ext>
            </a:extLst>
          </p:cNvPr>
          <p:cNvSpPr txBox="1"/>
          <p:nvPr/>
        </p:nvSpPr>
        <p:spPr>
          <a:xfrm>
            <a:off x="5496217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5" name="white back 1 Oval 19">
            <a:extLst>
              <a:ext uri="{FF2B5EF4-FFF2-40B4-BE49-F238E27FC236}">
                <a16:creationId xmlns:a16="http://schemas.microsoft.com/office/drawing/2014/main" id="{6F9E505D-85CE-7E76-7454-A8FFECF4B3B3}"/>
              </a:ext>
            </a:extLst>
          </p:cNvPr>
          <p:cNvSpPr>
            <a:spLocks noChangeAspect="1"/>
          </p:cNvSpPr>
          <p:nvPr/>
        </p:nvSpPr>
        <p:spPr>
          <a:xfrm>
            <a:off x="6096304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6" name="small green 1 Oval 15">
            <a:extLst>
              <a:ext uri="{FF2B5EF4-FFF2-40B4-BE49-F238E27FC236}">
                <a16:creationId xmlns:a16="http://schemas.microsoft.com/office/drawing/2014/main" id="{1F24C311-BD66-CC31-3A82-A0A7FF3EF010}"/>
              </a:ext>
            </a:extLst>
          </p:cNvPr>
          <p:cNvSpPr>
            <a:spLocks noChangeAspect="1"/>
          </p:cNvSpPr>
          <p:nvPr/>
        </p:nvSpPr>
        <p:spPr>
          <a:xfrm>
            <a:off x="6067114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small red 1 Oval 16">
            <a:extLst>
              <a:ext uri="{FF2B5EF4-FFF2-40B4-BE49-F238E27FC236}">
                <a16:creationId xmlns:a16="http://schemas.microsoft.com/office/drawing/2014/main" id="{3F74D1F2-11D1-7AA6-BE79-81079C299C4E}"/>
              </a:ext>
            </a:extLst>
          </p:cNvPr>
          <p:cNvSpPr>
            <a:spLocks noChangeAspect="1"/>
          </p:cNvSpPr>
          <p:nvPr/>
        </p:nvSpPr>
        <p:spPr>
          <a:xfrm>
            <a:off x="6235020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white back 2 Oval 19">
            <a:extLst>
              <a:ext uri="{FF2B5EF4-FFF2-40B4-BE49-F238E27FC236}">
                <a16:creationId xmlns:a16="http://schemas.microsoft.com/office/drawing/2014/main" id="{8821A449-33B3-A502-6368-3723625D2A31}"/>
              </a:ext>
            </a:extLst>
          </p:cNvPr>
          <p:cNvSpPr>
            <a:spLocks noChangeAspect="1"/>
          </p:cNvSpPr>
          <p:nvPr/>
        </p:nvSpPr>
        <p:spPr>
          <a:xfrm>
            <a:off x="6487353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3" name="small green 2 Oval 15">
            <a:extLst>
              <a:ext uri="{FF2B5EF4-FFF2-40B4-BE49-F238E27FC236}">
                <a16:creationId xmlns:a16="http://schemas.microsoft.com/office/drawing/2014/main" id="{37E3B778-A7F1-8210-8214-080A4842D6FC}"/>
              </a:ext>
            </a:extLst>
          </p:cNvPr>
          <p:cNvSpPr>
            <a:spLocks noChangeAspect="1"/>
          </p:cNvSpPr>
          <p:nvPr/>
        </p:nvSpPr>
        <p:spPr>
          <a:xfrm>
            <a:off x="6451056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small red 2 Oval 16">
            <a:extLst>
              <a:ext uri="{FF2B5EF4-FFF2-40B4-BE49-F238E27FC236}">
                <a16:creationId xmlns:a16="http://schemas.microsoft.com/office/drawing/2014/main" id="{7E8D6945-2B11-D6E1-6FBE-DBB9C08225ED}"/>
              </a:ext>
            </a:extLst>
          </p:cNvPr>
          <p:cNvSpPr>
            <a:spLocks noChangeAspect="1"/>
          </p:cNvSpPr>
          <p:nvPr/>
        </p:nvSpPr>
        <p:spPr>
          <a:xfrm>
            <a:off x="6609336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white back 3 Oval 19">
            <a:extLst>
              <a:ext uri="{FF2B5EF4-FFF2-40B4-BE49-F238E27FC236}">
                <a16:creationId xmlns:a16="http://schemas.microsoft.com/office/drawing/2014/main" id="{B7CF1FC8-928E-8835-290D-0CA6621EB5AA}"/>
              </a:ext>
            </a:extLst>
          </p:cNvPr>
          <p:cNvSpPr>
            <a:spLocks noChangeAspect="1"/>
          </p:cNvSpPr>
          <p:nvPr/>
        </p:nvSpPr>
        <p:spPr>
          <a:xfrm>
            <a:off x="6853954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8" name="small green 3 Oval 15">
            <a:extLst>
              <a:ext uri="{FF2B5EF4-FFF2-40B4-BE49-F238E27FC236}">
                <a16:creationId xmlns:a16="http://schemas.microsoft.com/office/drawing/2014/main" id="{AAFB4855-AC09-2AA5-79EC-677F3F8F1F15}"/>
              </a:ext>
            </a:extLst>
          </p:cNvPr>
          <p:cNvSpPr>
            <a:spLocks noChangeAspect="1"/>
          </p:cNvSpPr>
          <p:nvPr/>
        </p:nvSpPr>
        <p:spPr>
          <a:xfrm>
            <a:off x="6815746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small red 3 Oval 16">
            <a:extLst>
              <a:ext uri="{FF2B5EF4-FFF2-40B4-BE49-F238E27FC236}">
                <a16:creationId xmlns:a16="http://schemas.microsoft.com/office/drawing/2014/main" id="{E843519F-49A4-FFBD-83AF-2DC94F47B116}"/>
              </a:ext>
            </a:extLst>
          </p:cNvPr>
          <p:cNvSpPr>
            <a:spLocks noChangeAspect="1"/>
          </p:cNvSpPr>
          <p:nvPr/>
        </p:nvSpPr>
        <p:spPr>
          <a:xfrm>
            <a:off x="6983652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white back 4 Oval 19">
            <a:extLst>
              <a:ext uri="{FF2B5EF4-FFF2-40B4-BE49-F238E27FC236}">
                <a16:creationId xmlns:a16="http://schemas.microsoft.com/office/drawing/2014/main" id="{D5C35FF4-013D-36B1-7726-2600416FDC53}"/>
              </a:ext>
            </a:extLst>
          </p:cNvPr>
          <p:cNvSpPr>
            <a:spLocks noChangeAspect="1"/>
          </p:cNvSpPr>
          <p:nvPr/>
        </p:nvSpPr>
        <p:spPr>
          <a:xfrm>
            <a:off x="7228581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3" name="small green 4 Oval 15">
            <a:extLst>
              <a:ext uri="{FF2B5EF4-FFF2-40B4-BE49-F238E27FC236}">
                <a16:creationId xmlns:a16="http://schemas.microsoft.com/office/drawing/2014/main" id="{493C697B-493F-F926-93F0-F9297AA4BCB6}"/>
              </a:ext>
            </a:extLst>
          </p:cNvPr>
          <p:cNvSpPr>
            <a:spLocks noChangeAspect="1"/>
          </p:cNvSpPr>
          <p:nvPr/>
        </p:nvSpPr>
        <p:spPr>
          <a:xfrm>
            <a:off x="7190062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small red 4 Oval 16">
            <a:extLst>
              <a:ext uri="{FF2B5EF4-FFF2-40B4-BE49-F238E27FC236}">
                <a16:creationId xmlns:a16="http://schemas.microsoft.com/office/drawing/2014/main" id="{15F0E83C-FF82-6A9F-9CC2-6456B6CA3665}"/>
              </a:ext>
            </a:extLst>
          </p:cNvPr>
          <p:cNvSpPr>
            <a:spLocks noChangeAspect="1"/>
          </p:cNvSpPr>
          <p:nvPr/>
        </p:nvSpPr>
        <p:spPr>
          <a:xfrm>
            <a:off x="7357968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white back 5 Oval 19">
            <a:extLst>
              <a:ext uri="{FF2B5EF4-FFF2-40B4-BE49-F238E27FC236}">
                <a16:creationId xmlns:a16="http://schemas.microsoft.com/office/drawing/2014/main" id="{37B27298-0369-A5BC-F949-39BB6628F1A6}"/>
              </a:ext>
            </a:extLst>
          </p:cNvPr>
          <p:cNvSpPr>
            <a:spLocks noChangeAspect="1"/>
          </p:cNvSpPr>
          <p:nvPr/>
        </p:nvSpPr>
        <p:spPr>
          <a:xfrm>
            <a:off x="7601046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8" name="small green 5 Oval 15">
            <a:extLst>
              <a:ext uri="{FF2B5EF4-FFF2-40B4-BE49-F238E27FC236}">
                <a16:creationId xmlns:a16="http://schemas.microsoft.com/office/drawing/2014/main" id="{0F913187-52E1-698B-C95F-244DCDA4EC71}"/>
              </a:ext>
            </a:extLst>
          </p:cNvPr>
          <p:cNvSpPr>
            <a:spLocks noChangeAspect="1"/>
          </p:cNvSpPr>
          <p:nvPr/>
        </p:nvSpPr>
        <p:spPr>
          <a:xfrm>
            <a:off x="7564378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small red 5 Oval 16">
            <a:extLst>
              <a:ext uri="{FF2B5EF4-FFF2-40B4-BE49-F238E27FC236}">
                <a16:creationId xmlns:a16="http://schemas.microsoft.com/office/drawing/2014/main" id="{64A5839E-AC8B-A6E4-4BA4-6683145316B5}"/>
              </a:ext>
            </a:extLst>
          </p:cNvPr>
          <p:cNvSpPr>
            <a:spLocks noChangeAspect="1"/>
          </p:cNvSpPr>
          <p:nvPr/>
        </p:nvSpPr>
        <p:spPr>
          <a:xfrm>
            <a:off x="7732281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8737EA3-B153-0846-5003-503EFAD220B6}"/>
              </a:ext>
            </a:extLst>
          </p:cNvPr>
          <p:cNvSpPr txBox="1"/>
          <p:nvPr/>
        </p:nvSpPr>
        <p:spPr>
          <a:xfrm>
            <a:off x="6074887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BB0C6AD1-425D-327C-979E-DB8A13537B8F}"/>
              </a:ext>
            </a:extLst>
          </p:cNvPr>
          <p:cNvSpPr txBox="1"/>
          <p:nvPr/>
        </p:nvSpPr>
        <p:spPr>
          <a:xfrm>
            <a:off x="6461123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458CC4D5-973D-8898-6921-F20A5206DD6F}"/>
              </a:ext>
            </a:extLst>
          </p:cNvPr>
          <p:cNvSpPr txBox="1"/>
          <p:nvPr/>
        </p:nvSpPr>
        <p:spPr>
          <a:xfrm>
            <a:off x="6832920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9562E482-E3EB-E7C3-B747-4531807EAF60}"/>
              </a:ext>
            </a:extLst>
          </p:cNvPr>
          <p:cNvSpPr txBox="1"/>
          <p:nvPr/>
        </p:nvSpPr>
        <p:spPr>
          <a:xfrm>
            <a:off x="7204717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4C439337-B2B0-09BA-2CF1-36DD5398CF51}"/>
              </a:ext>
            </a:extLst>
          </p:cNvPr>
          <p:cNvSpPr txBox="1"/>
          <p:nvPr/>
        </p:nvSpPr>
        <p:spPr>
          <a:xfrm>
            <a:off x="7586139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79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83BDC3-3E52-C8C9-FE8F-436846D59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0ABF58-2BB9-7B57-6D29-61681A749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1A4431-D15B-DA71-90B0-0E751F861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B279BB35-6F4D-4651-A902-23B361B554A7}"/>
              </a:ext>
            </a:extLst>
          </p:cNvPr>
          <p:cNvSpPr/>
          <p:nvPr/>
        </p:nvSpPr>
        <p:spPr>
          <a:xfrm>
            <a:off x="5582480" y="5986117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6021" y="1286902"/>
            <a:ext cx="1070300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711400" y="797631"/>
            <a:ext cx="1980132" cy="19325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07488" flipH="1">
            <a:off x="6326434" y="1622818"/>
            <a:ext cx="2219006" cy="1321702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644" y="2574694"/>
            <a:ext cx="2265242" cy="7153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BB6F4F68-A85A-46C8-9EF9-8D0B66AA33B7}"/>
              </a:ext>
            </a:extLst>
          </p:cNvPr>
          <p:cNvGrpSpPr/>
          <p:nvPr/>
        </p:nvGrpSpPr>
        <p:grpSpPr>
          <a:xfrm rot="11282016">
            <a:off x="5894494" y="3101149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48932A4-3CC4-45FD-93FE-BE3E5D9C7D0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1422B64A-5247-4766-9413-592318A08D4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D0BE7C85-EC49-4548-B75A-1CACACE578F6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C207F2F-C59E-4925-A03E-AC7F1FCCED5B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46F7F0FD-C69F-4C8F-AF7E-ED542D2C92F8}"/>
              </a:ext>
            </a:extLst>
          </p:cNvPr>
          <p:cNvGrpSpPr/>
          <p:nvPr/>
        </p:nvGrpSpPr>
        <p:grpSpPr>
          <a:xfrm rot="20909898" flipH="1">
            <a:off x="5927822" y="3915144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42352B8-A8B5-4509-A56C-AAB9CA6FE6E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81EA8510-699D-41E6-96E8-5459E924170E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8EFEEC2F-B953-4383-8AD0-54DD6C14298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59AB6B8-B7F6-44BF-A947-4E2523C1375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1E8DB725-3B12-493F-94DE-1E45CD9769E0}"/>
              </a:ext>
            </a:extLst>
          </p:cNvPr>
          <p:cNvGrpSpPr/>
          <p:nvPr/>
        </p:nvGrpSpPr>
        <p:grpSpPr>
          <a:xfrm rot="908969">
            <a:off x="4841983" y="3918696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0A09DA7-C082-4A7C-95B7-A46E18E53D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D89FF751-5566-47A0-8E53-D6E1B86A6397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B3FE36F6-AB70-4F4D-8B3A-0E487596EEB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62883C0-3BC1-42E5-BEC7-6F1004FF734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D4B19C86-0E0A-4FB0-B9D4-625C6E54E547}"/>
              </a:ext>
            </a:extLst>
          </p:cNvPr>
          <p:cNvGrpSpPr/>
          <p:nvPr/>
        </p:nvGrpSpPr>
        <p:grpSpPr>
          <a:xfrm rot="21190526">
            <a:off x="5514877" y="5098334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BAC720A2-7844-481A-80AF-E8FCC3CEA1AA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E86CD28-7EA3-4556-BD68-37E0BA588596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139A584-78A9-4E34-8D7A-957C1C8E0B00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67E84B5D-66E7-47DB-8F53-5946BB2266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EA90FA14-C1EA-4911-9BA6-725B2D5A15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76E53F9-481C-4262-824E-DF670AD4C9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119A5983-A86B-478E-AD7C-F89335FE98B9}"/>
              </a:ext>
            </a:extLst>
          </p:cNvPr>
          <p:cNvGrpSpPr/>
          <p:nvPr/>
        </p:nvGrpSpPr>
        <p:grpSpPr>
          <a:xfrm flipH="1">
            <a:off x="5240344" y="4914100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A11FB6F-C014-44BA-ADBE-CD590DEBEBBE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1189C61-E4A2-4BE6-803F-8F6F6547F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BB97DF0-F463-4D52-9DED-560079B5526A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88C19ABD-8B9F-49B7-9BBA-018C2A2A23DE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3474858-22AD-4EC1-A61C-827505EC7E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C11FA3F-0FB2-4C44-98F4-4F93A4BCE3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43CDF347-B24D-4A3B-8107-86B86987B3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C676260C-ADD1-40CA-B483-4548EFDDD2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C6845DD-9FB3-45A2-A2E5-1334D9C05075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7AEEA0D9-194A-4043-A7D4-630A62B0C0C2}"/>
              </a:ext>
            </a:extLst>
          </p:cNvPr>
          <p:cNvGrpSpPr/>
          <p:nvPr/>
        </p:nvGrpSpPr>
        <p:grpSpPr>
          <a:xfrm>
            <a:off x="5519110" y="4964551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3CDE7FCA-2A12-41C5-870F-CDE882C08900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F2279CE-252B-4F42-865E-95B13F713998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F791E80-33B4-4201-8EED-487C262097F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AE8BB23-3DA4-45B3-92E7-6EAE76570D7F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0B4D5BEC-1532-4153-AA76-669FE8A45D9B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B1A084E-8078-4EEA-870C-B2B2AACE77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C5DECBC4-0A40-4D56-A89C-02FAD58B63DA}"/>
              </a:ext>
            </a:extLst>
          </p:cNvPr>
          <p:cNvGrpSpPr/>
          <p:nvPr/>
        </p:nvGrpSpPr>
        <p:grpSpPr>
          <a:xfrm rot="9925140" flipH="1">
            <a:off x="4836596" y="3186128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A1034D6-5F64-4018-BBAD-B9814F87B5E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7979F6D6-5273-470F-BDEA-A08BDE97D5E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7BFD7FA8-1AA1-42EB-BCAD-3AB2349278B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FDDE1BC-E2DB-43F3-AB62-B29D1285149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F8A1E7F-86D4-4686-AEB5-B1B0CB113406}"/>
              </a:ext>
            </a:extLst>
          </p:cNvPr>
          <p:cNvGrpSpPr/>
          <p:nvPr/>
        </p:nvGrpSpPr>
        <p:grpSpPr>
          <a:xfrm>
            <a:off x="4975010" y="4852313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C45557A9-2EDB-455D-ABF7-CD5FAFD0BF13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4FDBE87F-B69C-480D-AF17-707114A3B7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389BCCEF-081C-4A17-894D-28290B3F41D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62FB7932-2566-4422-87E0-61609FE75C89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F24CEFB3-940B-4CCA-A0E3-498053469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8E19DF96-9591-4212-B1DB-CEDE677016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5D95A448-95FB-4ADC-96C8-75FBE0415B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707B22F8-3B44-4D66-B912-168A94ED19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2A007BF-8657-4B07-B9DC-F078E0C9262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9FEEFB1E-F315-4B66-A726-492899B4981D}"/>
              </a:ext>
            </a:extLst>
          </p:cNvPr>
          <p:cNvSpPr>
            <a:spLocks noChangeAspect="1"/>
          </p:cNvSpPr>
          <p:nvPr/>
        </p:nvSpPr>
        <p:spPr>
          <a:xfrm rot="72000">
            <a:off x="5397508" y="3706828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C9FBF8E-BEEB-4D14-9056-B48CABC5D78F}"/>
              </a:ext>
            </a:extLst>
          </p:cNvPr>
          <p:cNvSpPr/>
          <p:nvPr/>
        </p:nvSpPr>
        <p:spPr>
          <a:xfrm rot="357939">
            <a:off x="5231017" y="3144988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305DEFA3-D891-4946-84EC-F8A46CF4973D}"/>
              </a:ext>
            </a:extLst>
          </p:cNvPr>
          <p:cNvSpPr/>
          <p:nvPr/>
        </p:nvSpPr>
        <p:spPr>
          <a:xfrm rot="72000">
            <a:off x="5166413" y="3069255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4C21C96-C58A-4541-A485-CBE2862405BA}"/>
              </a:ext>
            </a:extLst>
          </p:cNvPr>
          <p:cNvSpPr>
            <a:spLocks noChangeAspect="1"/>
          </p:cNvSpPr>
          <p:nvPr/>
        </p:nvSpPr>
        <p:spPr>
          <a:xfrm rot="72000">
            <a:off x="5167060" y="4668974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D7D5878D-C64F-4F3D-B481-7A28E90F15DD}"/>
              </a:ext>
            </a:extLst>
          </p:cNvPr>
          <p:cNvSpPr>
            <a:spLocks noChangeAspect="1"/>
          </p:cNvSpPr>
          <p:nvPr/>
        </p:nvSpPr>
        <p:spPr>
          <a:xfrm rot="72000">
            <a:off x="5136967" y="3909885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6D9E8B74-7F53-4F6A-97E7-8F47B5155AE5}"/>
              </a:ext>
            </a:extLst>
          </p:cNvPr>
          <p:cNvGrpSpPr/>
          <p:nvPr/>
        </p:nvGrpSpPr>
        <p:grpSpPr>
          <a:xfrm rot="2209195" flipH="1">
            <a:off x="4860971" y="3904007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03377DD-8E49-426C-B6D7-39F28DF30D8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32092F1B-51C8-41E9-90B0-874320F5D841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91A79269-A9DF-4655-8545-FBFBE43BE66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9E01214-B7CF-4EEB-AF7B-F066F1D086B4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7" name="sound Oval 1">
            <a:extLst>
              <a:ext uri="{FF2B5EF4-FFF2-40B4-BE49-F238E27FC236}">
                <a16:creationId xmlns:a16="http://schemas.microsoft.com/office/drawing/2014/main" id="{8EF28AA6-4EF3-4701-9055-AA6D003235DD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0313C3-6D8A-AF79-C08B-1B042EC72C60}"/>
              </a:ext>
            </a:extLst>
          </p:cNvPr>
          <p:cNvSpPr/>
          <p:nvPr/>
        </p:nvSpPr>
        <p:spPr>
          <a:xfrm>
            <a:off x="5238973" y="3834061"/>
            <a:ext cx="603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45148" y="4024805"/>
            <a:ext cx="674921" cy="694339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9367BB58-7A40-4585-9ACD-5FCCE989862C}"/>
              </a:ext>
            </a:extLst>
          </p:cNvPr>
          <p:cNvGrpSpPr/>
          <p:nvPr/>
        </p:nvGrpSpPr>
        <p:grpSpPr>
          <a:xfrm rot="19476028">
            <a:off x="5833984" y="3917729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E14B08F-C4F5-4588-9D38-2CA18A025E7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1D5C2468-2549-4601-A3AD-5284D1DEE7D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BA5D68D1-991D-471B-9852-0D0A605973F6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9E11C86-8621-4280-8F1A-BB2D29AB22E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Rectangle 7">
            <a:hlinkClick r:id="rId13" action="ppaction://hlinksldjump"/>
            <a:extLst>
              <a:ext uri="{FF2B5EF4-FFF2-40B4-BE49-F238E27FC236}">
                <a16:creationId xmlns:a16="http://schemas.microsoft.com/office/drawing/2014/main" id="{4CCD8774-BF6C-02F0-8EF6-F8AF769011EF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2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224 -0.00625 L -0.01224 -0.00625 C -0.01133 -0.01158 -0.00924 -0.02686 -0.00586 -0.03079 C -0.00338 -0.0338 -0.0013 -0.03588 0.00052 -0.04051 L 0.00417 -0.05023 C 0.00482 -0.05186 0.00521 -0.05371 0.00599 -0.0551 C 0.0069 -0.05672 0.00795 -0.05834 0.00873 -0.05996 C 0.00977 -0.06204 0.01042 -0.06459 0.01146 -0.06644 C 0.01289 -0.06945 0.01459 -0.07199 0.01602 -0.07454 L 0.01784 -0.07801 C 0.01914 -0.0801 0.02058 -0.08195 0.02149 -0.08449 C 0.02214 -0.08611 0.02266 -0.08773 0.02331 -0.08936 C 0.02396 -0.09051 0.02461 -0.09144 0.02526 -0.0926 C 0.02591 -0.09398 0.0263 -0.09584 0.02709 -0.09746 C 0.02787 -0.09908 0.02891 -0.10047 0.02982 -0.10232 C 0.03073 -0.1044 0.03138 -0.10695 0.03255 -0.1088 C 0.03334 -0.11019 0.03438 -0.11088 0.03529 -0.11204 C 0.0362 -0.11343 0.03724 -0.11505 0.03802 -0.1169 C 0.03933 -0.11991 0.04167 -0.12662 0.04167 -0.12662 C 0.04336 -0.13588 0.04141 -0.12755 0.0444 -0.13473 C 0.04571 -0.13797 0.04649 -0.1419 0.04805 -0.14445 L 0.05261 -0.15278 C 0.05352 -0.15718 0.05352 -0.15857 0.05534 -0.1625 C 0.05716 -0.16598 0.05938 -0.16829 0.06081 -0.17223 C 0.06927 -0.19468 0.06055 -0.17153 0.06732 -0.18843 C 0.06797 -0.19005 0.06836 -0.1919 0.06914 -0.19329 C 0.06966 -0.19445 0.07045 -0.19537 0.07097 -0.19653 C 0.07227 -0.19977 0.07357 -0.20278 0.07461 -0.20625 C 0.07526 -0.20857 0.07565 -0.21088 0.07643 -0.21273 C 0.07696 -0.21412 0.07774 -0.21482 0.07826 -0.21598 C 0.08112 -0.22246 0.07917 -0.21991 0.0819 -0.22755 C 0.08633 -0.24005 0.08295 -0.22917 0.08646 -0.23727 C 0.08711 -0.23866 0.08763 -0.24051 0.08828 -0.24213 C 0.0892 -0.24422 0.09024 -0.2463 0.09102 -0.24861 C 0.0918 -0.2507 0.09219 -0.25301 0.09284 -0.2551 C 0.09623 -0.26412 0.09323 -0.25139 0.09649 -0.2632 C 0.09896 -0.27176 0.09571 -0.26505 0.09922 -0.2713 C 0.10091 -0.27986 0.09909 -0.27292 0.103 -0.28102 C 0.10495 -0.28542 0.10495 -0.2875 0.10664 -0.2926 C 0.10716 -0.29422 0.10781 -0.29584 0.10847 -0.29746 C 0.10873 -0.29908 0.10886 -0.3007 0.10938 -0.30232 C 0.10977 -0.30348 0.11068 -0.3044 0.1112 -0.30556 C 0.11185 -0.30695 0.1125 -0.30857 0.11302 -0.31042 C 0.11433 -0.31459 0.11511 -0.31945 0.11667 -0.32338 L 0.12031 -0.33311 C 0.12266 -0.34537 0.11953 -0.33033 0.12305 -0.34283 C 0.12539 -0.35139 0.12227 -0.34468 0.12578 -0.35093 C 0.12643 -0.35417 0.12683 -0.35764 0.12761 -0.36065 C 0.13034 -0.37037 0.12904 -0.36505 0.13125 -0.37709 C 0.13125 -0.37709 0.13308 -0.38681 0.13308 -0.38681 C 0.13347 -0.38889 0.13373 -0.39121 0.13399 -0.39329 C 0.13425 -0.39491 0.13477 -0.39653 0.1349 -0.39815 L 0.13685 -0.41111 C 0.13646 -0.43403 0.13646 -0.45672 0.13581 -0.4794 C 0.13581 -0.48172 0.13529 -0.4838 0.1349 -0.48588 C 0.1349 -0.48681 0.1336 -0.49908 0.13308 -0.50047 C 0.13268 -0.50186 0.1319 -0.50278 0.13125 -0.50371 C 0.13099 -0.50209 0.13086 -0.50047 0.13034 -0.49885 C 0.12995 -0.49769 0.12891 -0.49699 0.12852 -0.49561 C 0.12774 -0.4926 0.12813 -0.48843 0.1267 -0.48588 C 0.12409 -0.48125 0.12539 -0.48403 0.12305 -0.47778 L 0.12031 -0.4632 C 0.12005 -0.46158 0.12005 -0.45949 0.1194 -0.45834 L 0.11758 -0.4551 C 0.11602 -0.44699 0.11732 -0.44468 0.11302 -0.44375 C 0.10964 -0.44283 0.10625 -0.4426 0.103 -0.44213 C 0.10248 -0.4419 0.09727 -0.43982 0.09649 -0.43889 C 0.09623 -0.43843 0.09649 -0.43773 0.09649 -0.43727 L 0.09649 -0.43727 " pathEditMode="relative" ptsTypes="AAAAAAAAAAAA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9F3323-C2A2-9073-0CA0-B4FD1F2B6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CAA331-D0CF-C6A2-8FE8-B4618BC26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06DABB-A2B2-54B8-B31D-9F3FDCB0A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5E496E3F-0C75-4368-BF4F-A0AF21CBC138}"/>
              </a:ext>
            </a:extLst>
          </p:cNvPr>
          <p:cNvSpPr/>
          <p:nvPr/>
        </p:nvSpPr>
        <p:spPr>
          <a:xfrm>
            <a:off x="5584468" y="5950728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3952" y="1212120"/>
            <a:ext cx="1113633" cy="19918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02708" y="1177599"/>
            <a:ext cx="2291903" cy="1365122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52949" y="1504966"/>
            <a:ext cx="2185101" cy="146290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84100" y="2581179"/>
            <a:ext cx="2231014" cy="704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1499CEF5-B259-4B14-B68A-1CF25842CE3F}"/>
              </a:ext>
            </a:extLst>
          </p:cNvPr>
          <p:cNvGrpSpPr/>
          <p:nvPr/>
        </p:nvGrpSpPr>
        <p:grpSpPr>
          <a:xfrm rot="11282016">
            <a:off x="5896482" y="3065760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6FC73-35F9-4BD4-A549-B31C3E9C10A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0EDFC297-A809-4E27-A3F7-00146C6530E7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ED60A3F8-BEBB-468C-9C57-7A310D7F700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455ED0A-0312-4CFA-83C5-26D13AD23BC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CA9EE4F3-5A0A-41F2-9933-9DF11F506862}"/>
              </a:ext>
            </a:extLst>
          </p:cNvPr>
          <p:cNvGrpSpPr/>
          <p:nvPr/>
        </p:nvGrpSpPr>
        <p:grpSpPr>
          <a:xfrm rot="20909898" flipH="1">
            <a:off x="5929810" y="3879755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930BDEE-6D92-4211-953C-FEE4C3BDFD1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CF24EDC-AE7A-4337-A535-FC3FD164D84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90F0C79B-BDF1-499F-8090-31D5556ADC8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9C644CD-17E5-4B26-B3C1-106B480966D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678309BE-0DAF-42FF-994C-C5C262582B70}"/>
              </a:ext>
            </a:extLst>
          </p:cNvPr>
          <p:cNvGrpSpPr/>
          <p:nvPr/>
        </p:nvGrpSpPr>
        <p:grpSpPr>
          <a:xfrm rot="908969">
            <a:off x="4843971" y="3883307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B93F78C-06C2-4B0D-844C-FA0C52D979E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B1C3B73A-9AEE-4B00-917A-EEB6FE8C128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E147BB4E-0ECB-405D-9302-9E88EFDC101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22D1FFA-089C-4B56-9B89-6AAA68BE940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19B7A39D-E8EF-4C7B-89C3-3335188E43E8}"/>
              </a:ext>
            </a:extLst>
          </p:cNvPr>
          <p:cNvGrpSpPr/>
          <p:nvPr/>
        </p:nvGrpSpPr>
        <p:grpSpPr>
          <a:xfrm rot="21190526">
            <a:off x="5516865" y="5062945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F28E916-2620-4E71-A8DA-E1145F7D516F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C0A6CEF-C6A1-4502-886E-9923BEF380EC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C563924-BCDA-4F99-A457-B7C8AEA9871C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B908F9A-67C2-4662-94DF-9328EBC1A6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3080A575-8DB2-4E14-B27F-A755111A6E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78C0B94-A79E-4634-90E8-EF89F7DFA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76FB5E5A-4C29-4AF1-982F-EFC1CE05EB29}"/>
              </a:ext>
            </a:extLst>
          </p:cNvPr>
          <p:cNvGrpSpPr/>
          <p:nvPr/>
        </p:nvGrpSpPr>
        <p:grpSpPr>
          <a:xfrm flipH="1">
            <a:off x="5242332" y="4878711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03A79EC-8391-47DA-8686-D10683F7F49C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C1A9DCD-4000-41AE-83C9-454A7A9C19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1E295C88-1ABA-41E3-B103-517921DC6ED0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C42DACAB-9BAD-4626-A624-BC3DAEF890B1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C92C249-A2B4-4184-8F2A-18DA920307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F87A9D45-42E2-4CC1-A0F2-2EBEAAE938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C2E1A365-A17C-4C7D-888D-09F4F519D0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1DE422-FD1D-478E-B0CF-675443EB13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309F49C-B335-477B-B209-FE752BFDD480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2E4496FB-D4FD-41CD-BDE4-88FC6E322FB2}"/>
              </a:ext>
            </a:extLst>
          </p:cNvPr>
          <p:cNvGrpSpPr/>
          <p:nvPr/>
        </p:nvGrpSpPr>
        <p:grpSpPr>
          <a:xfrm>
            <a:off x="5521098" y="4929162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06884AE0-9582-4BB8-AAE1-1AC2D0B57055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9922C9F-786C-46D5-8EBA-98BE8FB43F50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B676CB2-EF69-47DF-947D-49C8AF6FF26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EACC178-0219-4DFE-8780-A67A80631813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DE3C9605-DF47-41FF-B8FC-4FAF9B1F12FE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38EB8377-B9A4-4AF4-BDD7-F9C87F53E8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1E5E2A63-6347-45C9-B620-0BBD551CC8F8}"/>
              </a:ext>
            </a:extLst>
          </p:cNvPr>
          <p:cNvGrpSpPr/>
          <p:nvPr/>
        </p:nvGrpSpPr>
        <p:grpSpPr>
          <a:xfrm rot="9925140" flipH="1">
            <a:off x="4838584" y="3150739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E8CAF3D2-E258-4F7E-BA72-27486928735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81A13AD1-A481-4BB2-9C71-7C911885241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7E21C233-EB36-49A4-BBE0-CE2296FDD208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D5B5C9F6-283A-4384-9E22-1210C75E272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B7BE018-DCD2-4925-A26C-1E42BBB55878}"/>
              </a:ext>
            </a:extLst>
          </p:cNvPr>
          <p:cNvGrpSpPr/>
          <p:nvPr/>
        </p:nvGrpSpPr>
        <p:grpSpPr>
          <a:xfrm>
            <a:off x="4976998" y="4816924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58520C1-344D-4E2C-A00D-4838497BAE4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F4E33B5-3DC0-4D3C-B892-6E26578143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C2D0168C-F7E4-4522-9523-0316E8C4E51D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C3C99BE3-E473-4E1B-88F2-6BA9B23FFE47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A46ED020-58E2-4C80-9B45-6C8B6EB57E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6BD43202-E782-4238-9961-C1B4430243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98FA0CCC-5CC6-4F6A-9C48-BBB3194ABF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D0D7CF98-4F45-4950-AF47-82CFE5A761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E8602790-FD2F-4128-899C-7B6E4734B57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1BDBE001-4CA8-4E91-8A7D-11FED63AEFEC}"/>
              </a:ext>
            </a:extLst>
          </p:cNvPr>
          <p:cNvSpPr>
            <a:spLocks noChangeAspect="1"/>
          </p:cNvSpPr>
          <p:nvPr/>
        </p:nvSpPr>
        <p:spPr>
          <a:xfrm rot="72000">
            <a:off x="5399496" y="3671439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03691504-E28F-4622-9CCB-1CBB9187045E}"/>
              </a:ext>
            </a:extLst>
          </p:cNvPr>
          <p:cNvSpPr/>
          <p:nvPr/>
        </p:nvSpPr>
        <p:spPr>
          <a:xfrm rot="357939">
            <a:off x="5233005" y="3109599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C4E6DFD-6527-4F0D-A7AB-082D5C47A771}"/>
              </a:ext>
            </a:extLst>
          </p:cNvPr>
          <p:cNvSpPr/>
          <p:nvPr/>
        </p:nvSpPr>
        <p:spPr>
          <a:xfrm rot="72000">
            <a:off x="5168401" y="3033866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16D5A9C-EE0D-4AC2-AB50-6272B1D37B3B}"/>
              </a:ext>
            </a:extLst>
          </p:cNvPr>
          <p:cNvSpPr>
            <a:spLocks noChangeAspect="1"/>
          </p:cNvSpPr>
          <p:nvPr/>
        </p:nvSpPr>
        <p:spPr>
          <a:xfrm rot="72000">
            <a:off x="5169048" y="4633585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F667140F-2949-4765-877B-6C5445285E2F}"/>
              </a:ext>
            </a:extLst>
          </p:cNvPr>
          <p:cNvSpPr>
            <a:spLocks noChangeAspect="1"/>
          </p:cNvSpPr>
          <p:nvPr/>
        </p:nvSpPr>
        <p:spPr>
          <a:xfrm rot="72000">
            <a:off x="5138955" y="3874496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74351F85-B6CD-4A10-8E11-A64CD633775C}"/>
              </a:ext>
            </a:extLst>
          </p:cNvPr>
          <p:cNvGrpSpPr/>
          <p:nvPr/>
        </p:nvGrpSpPr>
        <p:grpSpPr>
          <a:xfrm rot="19476028">
            <a:off x="5835972" y="3882340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96134BF-E6BC-4647-A0D1-3F7413947DC4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CC896E5E-7360-4E3E-97E9-E5A06A9E2565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57FD6E51-7431-4198-BBBF-422E47B60090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E19A2B3-7A19-41D8-8FD7-3347212D2E6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AD3A4428-0E74-4315-9F36-0987046197D9}"/>
              </a:ext>
            </a:extLst>
          </p:cNvPr>
          <p:cNvGrpSpPr/>
          <p:nvPr/>
        </p:nvGrpSpPr>
        <p:grpSpPr>
          <a:xfrm rot="2209195" flipH="1">
            <a:off x="4862959" y="3868618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44FC745-126D-4237-A09E-1CE56DAC1FB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570E48A7-1695-43B2-A78C-672976EEB4B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79F5694C-DD05-4963-8F90-2B870A38CB0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90EA08D-8BB3-4A53-85B1-B2CA818FC6E0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7" name="sound Oval 1">
            <a:extLst>
              <a:ext uri="{FF2B5EF4-FFF2-40B4-BE49-F238E27FC236}">
                <a16:creationId xmlns:a16="http://schemas.microsoft.com/office/drawing/2014/main" id="{ED0B4544-36D1-40D1-BF46-89B9E0748083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E6DBEF-516A-F610-BBDC-6A63D2179299}"/>
              </a:ext>
            </a:extLst>
          </p:cNvPr>
          <p:cNvSpPr/>
          <p:nvPr/>
        </p:nvSpPr>
        <p:spPr>
          <a:xfrm>
            <a:off x="5223998" y="3786593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66583" y="3947074"/>
            <a:ext cx="674921" cy="868322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A16B7A79-0ACB-636D-FBAD-0818A38EC12C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43 -0.06621 L 0.00143 -0.06598 C 0.0013 -0.08588 0.0013 -0.10556 0.00091 -0.12477 C 0.00078 -0.14769 -0.00026 -0.16227 0.00143 -0.18473 C 0.00248 -0.19931 0.00469 -0.21297 0.00612 -0.22732 C 0.01185 -0.28635 0.00977 -0.27824 0.0168 -0.34005 C 0.0237 -0.39838 0.02709 -0.43542 0.03685 -0.48334 C 0.04297 -0.51273 0.05599 -0.57084 0.06511 -0.58982 C 0.06888 -0.59815 0.07227 -0.60834 0.0767 -0.61482 C 0.08295 -0.62385 0.08959 -0.62894 0.0961 -0.63519 C 0.11068 -0.64931 0.11472 -0.65047 0.12995 -0.65996 C 0.12526 -0.63982 0.12956 -0.65903 0.12175 -0.60324 C 0.11966 -0.58727 0.11693 -0.57223 0.11524 -0.55625 C 0.11367 -0.54375 0.11185 -0.53125 0.11068 -0.51829 C 0.10873 -0.5 0.10716 -0.48148 0.10534 -0.46273 C 0.10469 -0.4544 0.10495 -0.4588 0.10443 -0.44954 C 0.10222 -0.45255 0.09909 -0.46042 0.0961 -0.45533 C 0.09531 -0.45371 0.09453 -0.45047 0.09362 -0.44815 C 0.0875 -0.45023 0.08594 -0.45139 0.07826 -0.44653 C 0.06862 -0.44051 0.07748 -0.44074 0.07474 -0.44074 L 0.07474 -0.44051 " pathEditMode="relative" rAng="0" ptsTypes="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2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D9F3323-C2A2-9073-0CA0-B4FD1F2B6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CAA331-D0CF-C6A2-8FE8-B4618BC26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06DABB-A2B2-54B8-B31D-9F3FDCB0A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5E496E3F-0C75-4368-BF4F-A0AF21CBC138}"/>
              </a:ext>
            </a:extLst>
          </p:cNvPr>
          <p:cNvSpPr/>
          <p:nvPr/>
        </p:nvSpPr>
        <p:spPr>
          <a:xfrm>
            <a:off x="5584468" y="5950728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3952" y="1212120"/>
            <a:ext cx="1113633" cy="19918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02708" y="1177599"/>
            <a:ext cx="2291903" cy="1365122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52949" y="1504966"/>
            <a:ext cx="2185101" cy="146290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84100" y="2581179"/>
            <a:ext cx="2231014" cy="704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1499CEF5-B259-4B14-B68A-1CF25842CE3F}"/>
              </a:ext>
            </a:extLst>
          </p:cNvPr>
          <p:cNvGrpSpPr/>
          <p:nvPr/>
        </p:nvGrpSpPr>
        <p:grpSpPr>
          <a:xfrm rot="11282016">
            <a:off x="5896482" y="3065760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6FC73-35F9-4BD4-A549-B31C3E9C10A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0EDFC297-A809-4E27-A3F7-00146C6530E7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ED60A3F8-BEBB-468C-9C57-7A310D7F700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455ED0A-0312-4CFA-83C5-26D13AD23BC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CA9EE4F3-5A0A-41F2-9933-9DF11F506862}"/>
              </a:ext>
            </a:extLst>
          </p:cNvPr>
          <p:cNvGrpSpPr/>
          <p:nvPr/>
        </p:nvGrpSpPr>
        <p:grpSpPr>
          <a:xfrm rot="20909898" flipH="1">
            <a:off x="5929810" y="3879755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930BDEE-6D92-4211-953C-FEE4C3BDFD1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CF24EDC-AE7A-4337-A535-FC3FD164D84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90F0C79B-BDF1-499F-8090-31D5556ADC8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9C644CD-17E5-4B26-B3C1-106B480966D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678309BE-0DAF-42FF-994C-C5C262582B70}"/>
              </a:ext>
            </a:extLst>
          </p:cNvPr>
          <p:cNvGrpSpPr/>
          <p:nvPr/>
        </p:nvGrpSpPr>
        <p:grpSpPr>
          <a:xfrm rot="908969">
            <a:off x="4843971" y="3883307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B93F78C-06C2-4B0D-844C-FA0C52D979E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B1C3B73A-9AEE-4B00-917A-EEB6FE8C128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E147BB4E-0ECB-405D-9302-9E88EFDC101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22D1FFA-089C-4B56-9B89-6AAA68BE940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19B7A39D-E8EF-4C7B-89C3-3335188E43E8}"/>
              </a:ext>
            </a:extLst>
          </p:cNvPr>
          <p:cNvGrpSpPr/>
          <p:nvPr/>
        </p:nvGrpSpPr>
        <p:grpSpPr>
          <a:xfrm rot="21190526">
            <a:off x="5516865" y="5062945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F28E916-2620-4E71-A8DA-E1145F7D516F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C0A6CEF-C6A1-4502-886E-9923BEF380EC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C563924-BCDA-4F99-A457-B7C8AEA9871C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B908F9A-67C2-4662-94DF-9328EBC1A6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3080A575-8DB2-4E14-B27F-A755111A6E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78C0B94-A79E-4634-90E8-EF89F7DFA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76FB5E5A-4C29-4AF1-982F-EFC1CE05EB29}"/>
              </a:ext>
            </a:extLst>
          </p:cNvPr>
          <p:cNvGrpSpPr/>
          <p:nvPr/>
        </p:nvGrpSpPr>
        <p:grpSpPr>
          <a:xfrm flipH="1">
            <a:off x="5242332" y="4878711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03A79EC-8391-47DA-8686-D10683F7F49C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C1A9DCD-4000-41AE-83C9-454A7A9C19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1E295C88-1ABA-41E3-B103-517921DC6ED0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C42DACAB-9BAD-4626-A624-BC3DAEF890B1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C92C249-A2B4-4184-8F2A-18DA920307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F87A9D45-42E2-4CC1-A0F2-2EBEAAE938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C2E1A365-A17C-4C7D-888D-09F4F519D0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1DE422-FD1D-478E-B0CF-675443EB13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309F49C-B335-477B-B209-FE752BFDD480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2E4496FB-D4FD-41CD-BDE4-88FC6E322FB2}"/>
              </a:ext>
            </a:extLst>
          </p:cNvPr>
          <p:cNvGrpSpPr/>
          <p:nvPr/>
        </p:nvGrpSpPr>
        <p:grpSpPr>
          <a:xfrm>
            <a:off x="5521098" y="4929162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06884AE0-9582-4BB8-AAE1-1AC2D0B57055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9922C9F-786C-46D5-8EBA-98BE8FB43F50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B676CB2-EF69-47DF-947D-49C8AF6FF26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EACC178-0219-4DFE-8780-A67A80631813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DE3C9605-DF47-41FF-B8FC-4FAF9B1F12FE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38EB8377-B9A4-4AF4-BDD7-F9C87F53E8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1E5E2A63-6347-45C9-B620-0BBD551CC8F8}"/>
              </a:ext>
            </a:extLst>
          </p:cNvPr>
          <p:cNvGrpSpPr/>
          <p:nvPr/>
        </p:nvGrpSpPr>
        <p:grpSpPr>
          <a:xfrm rot="9925140" flipH="1">
            <a:off x="4838584" y="3150739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E8CAF3D2-E258-4F7E-BA72-27486928735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81A13AD1-A481-4BB2-9C71-7C911885241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7E21C233-EB36-49A4-BBE0-CE2296FDD208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D5B5C9F6-283A-4384-9E22-1210C75E272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B7BE018-DCD2-4925-A26C-1E42BBB55878}"/>
              </a:ext>
            </a:extLst>
          </p:cNvPr>
          <p:cNvGrpSpPr/>
          <p:nvPr/>
        </p:nvGrpSpPr>
        <p:grpSpPr>
          <a:xfrm>
            <a:off x="4976998" y="4816924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58520C1-344D-4E2C-A00D-4838497BAE4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F4E33B5-3DC0-4D3C-B892-6E26578143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C2D0168C-F7E4-4522-9523-0316E8C4E51D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C3C99BE3-E473-4E1B-88F2-6BA9B23FFE47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A46ED020-58E2-4C80-9B45-6C8B6EB57E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6BD43202-E782-4238-9961-C1B4430243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98FA0CCC-5CC6-4F6A-9C48-BBB3194ABF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D0D7CF98-4F45-4950-AF47-82CFE5A761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E8602790-FD2F-4128-899C-7B6E4734B57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1BDBE001-4CA8-4E91-8A7D-11FED63AEFEC}"/>
              </a:ext>
            </a:extLst>
          </p:cNvPr>
          <p:cNvSpPr>
            <a:spLocks noChangeAspect="1"/>
          </p:cNvSpPr>
          <p:nvPr/>
        </p:nvSpPr>
        <p:spPr>
          <a:xfrm rot="72000">
            <a:off x="5399496" y="3671439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03691504-E28F-4622-9CCB-1CBB9187045E}"/>
              </a:ext>
            </a:extLst>
          </p:cNvPr>
          <p:cNvSpPr/>
          <p:nvPr/>
        </p:nvSpPr>
        <p:spPr>
          <a:xfrm rot="357939">
            <a:off x="5233005" y="3109599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C4E6DFD-6527-4F0D-A7AB-082D5C47A771}"/>
              </a:ext>
            </a:extLst>
          </p:cNvPr>
          <p:cNvSpPr/>
          <p:nvPr/>
        </p:nvSpPr>
        <p:spPr>
          <a:xfrm rot="72000">
            <a:off x="5168401" y="3033866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16D5A9C-EE0D-4AC2-AB50-6272B1D37B3B}"/>
              </a:ext>
            </a:extLst>
          </p:cNvPr>
          <p:cNvSpPr>
            <a:spLocks noChangeAspect="1"/>
          </p:cNvSpPr>
          <p:nvPr/>
        </p:nvSpPr>
        <p:spPr>
          <a:xfrm rot="72000">
            <a:off x="5169048" y="4633585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F667140F-2949-4765-877B-6C5445285E2F}"/>
              </a:ext>
            </a:extLst>
          </p:cNvPr>
          <p:cNvSpPr>
            <a:spLocks noChangeAspect="1"/>
          </p:cNvSpPr>
          <p:nvPr/>
        </p:nvSpPr>
        <p:spPr>
          <a:xfrm rot="72000">
            <a:off x="5138955" y="3874496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74351F85-B6CD-4A10-8E11-A64CD633775C}"/>
              </a:ext>
            </a:extLst>
          </p:cNvPr>
          <p:cNvGrpSpPr/>
          <p:nvPr/>
        </p:nvGrpSpPr>
        <p:grpSpPr>
          <a:xfrm rot="19476028">
            <a:off x="5835972" y="3882340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96134BF-E6BC-4647-A0D1-3F7413947DC4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CC896E5E-7360-4E3E-97E9-E5A06A9E2565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57FD6E51-7431-4198-BBBF-422E47B60090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E19A2B3-7A19-41D8-8FD7-3347212D2E6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AD3A4428-0E74-4315-9F36-0987046197D9}"/>
              </a:ext>
            </a:extLst>
          </p:cNvPr>
          <p:cNvGrpSpPr/>
          <p:nvPr/>
        </p:nvGrpSpPr>
        <p:grpSpPr>
          <a:xfrm rot="2209195" flipH="1">
            <a:off x="4862959" y="3868618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44FC745-126D-4237-A09E-1CE56DAC1FB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570E48A7-1695-43B2-A78C-672976EEB4B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79F5694C-DD05-4963-8F90-2B870A38CB0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90EA08D-8BB3-4A53-85B1-B2CA818FC6E0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7" name="sound Oval 1">
            <a:extLst>
              <a:ext uri="{FF2B5EF4-FFF2-40B4-BE49-F238E27FC236}">
                <a16:creationId xmlns:a16="http://schemas.microsoft.com/office/drawing/2014/main" id="{ED0B4544-36D1-40D1-BF46-89B9E0748083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E6DBEF-516A-F610-BBDC-6A63D2179299}"/>
              </a:ext>
            </a:extLst>
          </p:cNvPr>
          <p:cNvSpPr/>
          <p:nvPr/>
        </p:nvSpPr>
        <p:spPr>
          <a:xfrm>
            <a:off x="5223998" y="3786593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66583" y="3947074"/>
            <a:ext cx="674921" cy="868322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13" action="ppaction://hlinksldjump"/>
            <a:extLst>
              <a:ext uri="{FF2B5EF4-FFF2-40B4-BE49-F238E27FC236}">
                <a16:creationId xmlns:a16="http://schemas.microsoft.com/office/drawing/2014/main" id="{FDC2D43C-7CC6-15F7-D3EC-3EE1C23D719D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143 -0.06621 L 0.00143 -0.06598 C 0.0013 -0.08588 0.0013 -0.10556 0.00091 -0.12477 C 0.00078 -0.14769 -0.00026 -0.16227 0.00143 -0.18473 C 0.00248 -0.19931 0.00469 -0.21297 0.00612 -0.22732 C 0.01185 -0.28635 0.00977 -0.27824 0.0168 -0.34005 C 0.0237 -0.39838 0.02709 -0.43542 0.03685 -0.48334 C 0.04297 -0.51273 0.05599 -0.57084 0.06511 -0.58982 C 0.06888 -0.59815 0.07227 -0.60834 0.0767 -0.61482 C 0.08295 -0.62385 0.08959 -0.62894 0.0961 -0.63519 C 0.11068 -0.64931 0.11472 -0.65047 0.12995 -0.65996 C 0.12526 -0.63982 0.12956 -0.65903 0.12175 -0.60324 C 0.11966 -0.58727 0.11693 -0.57223 0.11524 -0.55625 C 0.11367 -0.54375 0.11185 -0.53125 0.11068 -0.51829 C 0.10873 -0.5 0.10716 -0.48148 0.10534 -0.46273 C 0.10469 -0.4544 0.10495 -0.4588 0.10443 -0.44954 C 0.10222 -0.45255 0.09909 -0.46042 0.0961 -0.45533 C 0.09531 -0.45371 0.09453 -0.45047 0.09362 -0.44815 C 0.0875 -0.45023 0.08594 -0.45139 0.07826 -0.44653 C 0.06862 -0.44051 0.07748 -0.44074 0.07474 -0.44074 L 0.07474 -0.44051 " pathEditMode="relative" rAng="0" ptsTypes="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2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0AF01C6-E175-D663-6404-1EB0B71F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F6CD4C-DFDB-1048-7841-58B15A090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8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9FC251-4400-B990-1B08-3E9F2E1E1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95" name="SPOT Oval 18">
            <a:extLst>
              <a:ext uri="{FF2B5EF4-FFF2-40B4-BE49-F238E27FC236}">
                <a16:creationId xmlns:a16="http://schemas.microsoft.com/office/drawing/2014/main" id="{74A3E14C-2CDA-4CF2-9A6D-9B3E9D5BAA03}"/>
              </a:ext>
            </a:extLst>
          </p:cNvPr>
          <p:cNvSpPr/>
          <p:nvPr/>
        </p:nvSpPr>
        <p:spPr>
          <a:xfrm>
            <a:off x="5595080" y="5987763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1618" y="1308123"/>
            <a:ext cx="1558379" cy="18905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73319" flipH="1">
            <a:off x="5831802" y="1291522"/>
            <a:ext cx="1063784" cy="1902654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56127">
            <a:off x="6572936" y="2109674"/>
            <a:ext cx="1498767" cy="12299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E86F77-D1BE-42AE-9049-CA4BB77CC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37697">
            <a:off x="6365895" y="1548294"/>
            <a:ext cx="1219055" cy="1717226"/>
          </a:xfrm>
          <a:prstGeom prst="rect">
            <a:avLst/>
          </a:prstGeom>
        </p:spPr>
      </p:pic>
      <p:grpSp>
        <p:nvGrpSpPr>
          <p:cNvPr id="96" name="R3 Group 78">
            <a:extLst>
              <a:ext uri="{FF2B5EF4-FFF2-40B4-BE49-F238E27FC236}">
                <a16:creationId xmlns:a16="http://schemas.microsoft.com/office/drawing/2014/main" id="{60D30D52-8235-465C-94DD-D2ED318CB742}"/>
              </a:ext>
            </a:extLst>
          </p:cNvPr>
          <p:cNvGrpSpPr/>
          <p:nvPr/>
        </p:nvGrpSpPr>
        <p:grpSpPr>
          <a:xfrm rot="11282016">
            <a:off x="5907094" y="3102795"/>
            <a:ext cx="384824" cy="1090457"/>
            <a:chOff x="4076473" y="4035050"/>
            <a:chExt cx="384824" cy="13025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4D63ACC-C3AE-4B6B-B9A9-3205574F9A2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FC866F8F-4CF7-4DAA-8796-77498A89C9E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Partial Circle 98">
              <a:extLst>
                <a:ext uri="{FF2B5EF4-FFF2-40B4-BE49-F238E27FC236}">
                  <a16:creationId xmlns:a16="http://schemas.microsoft.com/office/drawing/2014/main" id="{8640E590-ADE0-40C8-944B-190A4F204442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5AC392F-8A83-42C9-A397-4AFEAD1FD73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" name="R1 Group 83">
            <a:extLst>
              <a:ext uri="{FF2B5EF4-FFF2-40B4-BE49-F238E27FC236}">
                <a16:creationId xmlns:a16="http://schemas.microsoft.com/office/drawing/2014/main" id="{57AAA8D1-172A-4435-BFEE-F657A450947D}"/>
              </a:ext>
            </a:extLst>
          </p:cNvPr>
          <p:cNvGrpSpPr/>
          <p:nvPr/>
        </p:nvGrpSpPr>
        <p:grpSpPr>
          <a:xfrm rot="20909898" flipH="1">
            <a:off x="5940422" y="3916790"/>
            <a:ext cx="384824" cy="1302563"/>
            <a:chOff x="4076473" y="4035050"/>
            <a:chExt cx="384824" cy="1302563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2AE1A09-3A37-4913-A96E-44D5067A055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7B12EA84-2B69-4978-A938-A4DA43885B8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Partial Circle 103">
              <a:extLst>
                <a:ext uri="{FF2B5EF4-FFF2-40B4-BE49-F238E27FC236}">
                  <a16:creationId xmlns:a16="http://schemas.microsoft.com/office/drawing/2014/main" id="{BBC6C188-4A0D-4058-92B4-FC7FD6C9238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60406F3-D6BD-44F6-92CF-9ED508CA3E9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6" name="L1 Group 88">
            <a:extLst>
              <a:ext uri="{FF2B5EF4-FFF2-40B4-BE49-F238E27FC236}">
                <a16:creationId xmlns:a16="http://schemas.microsoft.com/office/drawing/2014/main" id="{40F4A8CA-3233-4ED4-A9CA-C96CD80E3DEB}"/>
              </a:ext>
            </a:extLst>
          </p:cNvPr>
          <p:cNvGrpSpPr/>
          <p:nvPr/>
        </p:nvGrpSpPr>
        <p:grpSpPr>
          <a:xfrm rot="908969">
            <a:off x="4854583" y="3920342"/>
            <a:ext cx="384824" cy="1302563"/>
            <a:chOff x="4076473" y="4035050"/>
            <a:chExt cx="384824" cy="1302563"/>
          </a:xfrm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EE0DCF9-FF4D-4EA0-8E61-9D5B13E518E0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34F4171D-78B1-47A2-A423-8BDF50D6FD8D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Partial Circle 108">
              <a:extLst>
                <a:ext uri="{FF2B5EF4-FFF2-40B4-BE49-F238E27FC236}">
                  <a16:creationId xmlns:a16="http://schemas.microsoft.com/office/drawing/2014/main" id="{1CF9B052-3F66-4E65-A08B-2A3BE673432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FF7EEF9-86B1-4A3B-B3AC-EC99BBCF277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LEG SHOOT Group 72">
            <a:extLst>
              <a:ext uri="{FF2B5EF4-FFF2-40B4-BE49-F238E27FC236}">
                <a16:creationId xmlns:a16="http://schemas.microsoft.com/office/drawing/2014/main" id="{00F5C896-1876-41BD-AC27-896D477F69D2}"/>
              </a:ext>
            </a:extLst>
          </p:cNvPr>
          <p:cNvGrpSpPr/>
          <p:nvPr/>
        </p:nvGrpSpPr>
        <p:grpSpPr>
          <a:xfrm rot="21190526">
            <a:off x="5527477" y="5099980"/>
            <a:ext cx="460696" cy="568603"/>
            <a:chOff x="6839838" y="5067816"/>
            <a:chExt cx="460696" cy="568603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9253686F-B59A-428C-8EBA-31BDD0595F3D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1AFCF19-B5A7-4E68-9CCF-D260F2A25568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BF1027A-09EE-47BF-9AB2-562CFC7570BE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4D432751-8425-4F79-BFA7-100827194D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7" name="Trapezoid 116">
                <a:extLst>
                  <a:ext uri="{FF2B5EF4-FFF2-40B4-BE49-F238E27FC236}">
                    <a16:creationId xmlns:a16="http://schemas.microsoft.com/office/drawing/2014/main" id="{4B75A6EC-3B13-4CEA-BF66-12BDBD2EC1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3B42693-3B04-4256-BC58-931CF38D8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8" name="LEG START FINISH Group 52">
            <a:extLst>
              <a:ext uri="{FF2B5EF4-FFF2-40B4-BE49-F238E27FC236}">
                <a16:creationId xmlns:a16="http://schemas.microsoft.com/office/drawing/2014/main" id="{3C545F78-4CE9-4814-A3DD-F47EE400B963}"/>
              </a:ext>
            </a:extLst>
          </p:cNvPr>
          <p:cNvGrpSpPr/>
          <p:nvPr/>
        </p:nvGrpSpPr>
        <p:grpSpPr>
          <a:xfrm flipH="1">
            <a:off x="5252944" y="4915746"/>
            <a:ext cx="886428" cy="1823576"/>
            <a:chOff x="5056892" y="4869910"/>
            <a:chExt cx="886428" cy="1823576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7345115-7EFC-41C7-A330-3468AA9A008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4320BA5-85D2-46E8-80C1-CFD4B37971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7BCBA9C-C829-4354-8772-7F1391EAD602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3DE04037-1605-4FB0-BD98-539A747C08F9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30" name="Rectangle: Rounded Corners 129">
                    <a:extLst>
                      <a:ext uri="{FF2B5EF4-FFF2-40B4-BE49-F238E27FC236}">
                        <a16:creationId xmlns:a16="http://schemas.microsoft.com/office/drawing/2014/main" id="{C0B1B2E9-2141-41DD-832E-8AE4C5CB42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CEC6CACB-8F09-4865-93C5-04B162FAE6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28" name="Trapezoid 127">
                  <a:extLst>
                    <a:ext uri="{FF2B5EF4-FFF2-40B4-BE49-F238E27FC236}">
                      <a16:creationId xmlns:a16="http://schemas.microsoft.com/office/drawing/2014/main" id="{AA146A60-1A74-4A08-8E86-A72AC5B185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A9F2B0B8-6F6D-4234-B7FF-ADC8CFCDBE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4994D80-D6D8-4227-AFEF-D53B40D1AEB2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2" name="LEG READY Group 3">
            <a:extLst>
              <a:ext uri="{FF2B5EF4-FFF2-40B4-BE49-F238E27FC236}">
                <a16:creationId xmlns:a16="http://schemas.microsoft.com/office/drawing/2014/main" id="{3D134D6C-FB27-4F84-A7A5-749D0EDE430D}"/>
              </a:ext>
            </a:extLst>
          </p:cNvPr>
          <p:cNvGrpSpPr/>
          <p:nvPr/>
        </p:nvGrpSpPr>
        <p:grpSpPr>
          <a:xfrm>
            <a:off x="5531710" y="4966197"/>
            <a:ext cx="451684" cy="1364738"/>
            <a:chOff x="5502699" y="4910027"/>
            <a:chExt cx="451684" cy="1364738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B889CE27-2C34-4E01-A90B-091784711788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329B637-B68F-4B85-8C7A-7AB49A2A5FEE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84AC92C6-73A9-4714-9F5C-A0AE9420F00C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826CD96-828B-4526-94C2-407D91E08891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C95FB101-F635-4DB2-B104-BAD51EF73DD4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1358EA2-5C25-4B6A-A192-A074071144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39" name="L2 Group 8">
            <a:extLst>
              <a:ext uri="{FF2B5EF4-FFF2-40B4-BE49-F238E27FC236}">
                <a16:creationId xmlns:a16="http://schemas.microsoft.com/office/drawing/2014/main" id="{483134ED-BE62-41D0-96EB-B4A6A6DA750E}"/>
              </a:ext>
            </a:extLst>
          </p:cNvPr>
          <p:cNvGrpSpPr/>
          <p:nvPr/>
        </p:nvGrpSpPr>
        <p:grpSpPr>
          <a:xfrm rot="9925140" flipH="1">
            <a:off x="4849196" y="3187774"/>
            <a:ext cx="384824" cy="1133895"/>
            <a:chOff x="4076473" y="4035050"/>
            <a:chExt cx="384824" cy="1302563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8E58D02-B6B0-49A4-8387-71212C39C9C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19D99BB2-73A1-4DC8-A82A-4C2C654CC6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Partial Circle 141">
              <a:extLst>
                <a:ext uri="{FF2B5EF4-FFF2-40B4-BE49-F238E27FC236}">
                  <a16:creationId xmlns:a16="http://schemas.microsoft.com/office/drawing/2014/main" id="{8C25A188-8E52-4E31-9511-BCF25D2434F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074E364-12B2-4920-BD21-E95F72D3C92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D10B0CE-FB32-4502-830C-1584032A9A29}"/>
              </a:ext>
            </a:extLst>
          </p:cNvPr>
          <p:cNvGrpSpPr/>
          <p:nvPr/>
        </p:nvGrpSpPr>
        <p:grpSpPr>
          <a:xfrm>
            <a:off x="4987610" y="4853959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4003125-573C-4C2A-A238-A3BEED100A2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F9BF2B8-D828-481A-B3DE-1786AABB2E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347346F1-9402-4600-A905-014846FF758F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1DF9D85-F136-4037-9F9E-07DA7CF96F28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52" name="Rectangle: Rounded Corners 151">
                    <a:extLst>
                      <a:ext uri="{FF2B5EF4-FFF2-40B4-BE49-F238E27FC236}">
                        <a16:creationId xmlns:a16="http://schemas.microsoft.com/office/drawing/2014/main" id="{EBDA7533-67DC-4EE7-9BD6-B0B2D68EB0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E74E9FC2-E64B-4B53-A84C-C2AEDA8987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0" name="Trapezoid 149">
                  <a:extLst>
                    <a:ext uri="{FF2B5EF4-FFF2-40B4-BE49-F238E27FC236}">
                      <a16:creationId xmlns:a16="http://schemas.microsoft.com/office/drawing/2014/main" id="{E252EFAD-994B-4DF4-8432-19C93E8314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9FFD1C4E-23EA-49F2-B35B-165C5225AB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DA95ECE-8224-4E63-8D0F-51F48DD03759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BB5A881D-E649-4E13-BE51-461BA4FD96AE}"/>
              </a:ext>
            </a:extLst>
          </p:cNvPr>
          <p:cNvSpPr>
            <a:spLocks noChangeAspect="1"/>
          </p:cNvSpPr>
          <p:nvPr/>
        </p:nvSpPr>
        <p:spPr>
          <a:xfrm rot="72000">
            <a:off x="5410108" y="3708474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4246403A-6692-4440-8F9E-F56CEDF28639}"/>
              </a:ext>
            </a:extLst>
          </p:cNvPr>
          <p:cNvSpPr/>
          <p:nvPr/>
        </p:nvSpPr>
        <p:spPr>
          <a:xfrm rot="357939">
            <a:off x="5243617" y="3146634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F495696D-E381-4B70-BF99-E27EBDB9F0E5}"/>
              </a:ext>
            </a:extLst>
          </p:cNvPr>
          <p:cNvSpPr/>
          <p:nvPr/>
        </p:nvSpPr>
        <p:spPr>
          <a:xfrm rot="72000">
            <a:off x="5179013" y="3070901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319BA514-A627-4CC7-808E-985A698E3AE9}"/>
              </a:ext>
            </a:extLst>
          </p:cNvPr>
          <p:cNvSpPr>
            <a:spLocks noChangeAspect="1"/>
          </p:cNvSpPr>
          <p:nvPr/>
        </p:nvSpPr>
        <p:spPr>
          <a:xfrm rot="72000">
            <a:off x="5179660" y="4670620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0A247B76-179C-4D0D-9969-C42292CB516A}"/>
              </a:ext>
            </a:extLst>
          </p:cNvPr>
          <p:cNvSpPr>
            <a:spLocks noChangeAspect="1"/>
          </p:cNvSpPr>
          <p:nvPr/>
        </p:nvSpPr>
        <p:spPr>
          <a:xfrm rot="72000">
            <a:off x="5149567" y="3911531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sound Oval 1">
            <a:extLst>
              <a:ext uri="{FF2B5EF4-FFF2-40B4-BE49-F238E27FC236}">
                <a16:creationId xmlns:a16="http://schemas.microsoft.com/office/drawing/2014/main" id="{81F46392-6C64-4F68-819F-AF55B9CDB9EA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8ED743-26D1-E9B9-7E35-1C102D909A1F}"/>
              </a:ext>
            </a:extLst>
          </p:cNvPr>
          <p:cNvSpPr/>
          <p:nvPr/>
        </p:nvSpPr>
        <p:spPr>
          <a:xfrm>
            <a:off x="5172812" y="3905300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11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13676" y="4074525"/>
            <a:ext cx="674921" cy="614231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9" name="R2 Group 13">
            <a:extLst>
              <a:ext uri="{FF2B5EF4-FFF2-40B4-BE49-F238E27FC236}">
                <a16:creationId xmlns:a16="http://schemas.microsoft.com/office/drawing/2014/main" id="{DFE73E99-2323-4EDF-8FD0-60CFCBC70F4A}"/>
              </a:ext>
            </a:extLst>
          </p:cNvPr>
          <p:cNvGrpSpPr/>
          <p:nvPr/>
        </p:nvGrpSpPr>
        <p:grpSpPr>
          <a:xfrm rot="19476028">
            <a:off x="5846584" y="3919375"/>
            <a:ext cx="384824" cy="1302563"/>
            <a:chOff x="4076473" y="4035050"/>
            <a:chExt cx="384824" cy="1302563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6A83509-A6D2-498B-8FAE-05B07F65550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B9DE6725-C8EA-4F28-B9B3-7028B25264D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Partial Circle 161">
              <a:extLst>
                <a:ext uri="{FF2B5EF4-FFF2-40B4-BE49-F238E27FC236}">
                  <a16:creationId xmlns:a16="http://schemas.microsoft.com/office/drawing/2014/main" id="{E664E237-A2ED-430B-9917-3F8794C3C51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758807C-05F6-4054-A3E1-F64B10B4AEE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4" name="L3 Group 73">
            <a:extLst>
              <a:ext uri="{FF2B5EF4-FFF2-40B4-BE49-F238E27FC236}">
                <a16:creationId xmlns:a16="http://schemas.microsoft.com/office/drawing/2014/main" id="{BB956E96-2DBD-4B85-BF39-2FA504B50CF5}"/>
              </a:ext>
            </a:extLst>
          </p:cNvPr>
          <p:cNvGrpSpPr/>
          <p:nvPr/>
        </p:nvGrpSpPr>
        <p:grpSpPr>
          <a:xfrm rot="2209195" flipH="1">
            <a:off x="4873571" y="3905653"/>
            <a:ext cx="384824" cy="1302563"/>
            <a:chOff x="4076473" y="4035050"/>
            <a:chExt cx="384824" cy="13025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5294E2-2137-4403-B719-5E7B9D9C189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7F06679F-49EB-4BAA-B00D-524F1401A2B3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Partial Circle 166">
              <a:extLst>
                <a:ext uri="{FF2B5EF4-FFF2-40B4-BE49-F238E27FC236}">
                  <a16:creationId xmlns:a16="http://schemas.microsoft.com/office/drawing/2014/main" id="{9374C10D-F48D-47B7-8C01-842D1B1A4CB2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DE193F3C-7403-4276-9310-9DB0C346028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EFFD3A7B-127A-3096-2F49-10AB514F0785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-0.07454 L -2.29167E-6 -0.07431 C 0.00039 -0.09398 0.00052 -0.1132 0.00091 -0.13241 C 0.00143 -0.1551 0.00326 -0.16922 -2.29167E-6 -0.19167 C -0.00195 -0.20602 -0.00573 -0.21922 -0.0082 -0.23357 C -0.01849 -0.2919 -0.01458 -0.28403 -0.02734 -0.34468 C -0.03958 -0.40255 -0.04557 -0.43912 -0.06302 -0.48635 C -0.07396 -0.51574 -0.09726 -0.57315 -0.11341 -0.59167 C -0.12031 -0.59977 -0.12656 -0.60973 -0.13437 -0.61644 C -0.14544 -0.625 -0.15742 -0.6301 -0.16914 -0.63658 C -0.19479 -0.65023 -0.20208 -0.65162 -0.22942 -0.66065 C -0.22109 -0.64098 -0.22877 -0.65996 -0.21484 -0.60463 C -0.21094 -0.58912 -0.20638 -0.57408 -0.20299 -0.55857 C -0.20026 -0.54607 -0.19713 -0.53357 -0.19479 -0.52107 C -0.19127 -0.50278 -0.18854 -0.48449 -0.18554 -0.46621 C -0.18424 -0.45811 -0.18489 -0.46227 -0.18372 -0.45301 C -0.17969 -0.45625 -0.17422 -0.46366 -0.16914 -0.4588 C -0.16732 -0.45718 -0.16614 -0.45417 -0.16458 -0.45162 C -0.15351 -0.45371 -0.15078 -0.45486 -0.13711 -0.45 C -0.11992 -0.44422 -0.13541 -0.44445 -0.13073 -0.44445 L -0.13073 -0.44422 " pathEditMode="relative" rAng="0" ptsTypes="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0AF01C6-E175-D663-6404-1EB0B71F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F6CD4C-DFDB-1048-7841-58B15A090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8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9FC251-4400-B990-1B08-3E9F2E1E1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95" name="SPOT Oval 18">
            <a:extLst>
              <a:ext uri="{FF2B5EF4-FFF2-40B4-BE49-F238E27FC236}">
                <a16:creationId xmlns:a16="http://schemas.microsoft.com/office/drawing/2014/main" id="{74A3E14C-2CDA-4CF2-9A6D-9B3E9D5BAA03}"/>
              </a:ext>
            </a:extLst>
          </p:cNvPr>
          <p:cNvSpPr/>
          <p:nvPr/>
        </p:nvSpPr>
        <p:spPr>
          <a:xfrm>
            <a:off x="5595080" y="5987763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1618" y="1308123"/>
            <a:ext cx="1558379" cy="18905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73319" flipH="1">
            <a:off x="5831802" y="1291522"/>
            <a:ext cx="1063784" cy="1902654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56127">
            <a:off x="6572936" y="2109674"/>
            <a:ext cx="1498767" cy="12299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E86F77-D1BE-42AE-9049-CA4BB77CC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37697">
            <a:off x="6365895" y="1548294"/>
            <a:ext cx="1219055" cy="1717226"/>
          </a:xfrm>
          <a:prstGeom prst="rect">
            <a:avLst/>
          </a:prstGeom>
        </p:spPr>
      </p:pic>
      <p:grpSp>
        <p:nvGrpSpPr>
          <p:cNvPr id="96" name="R3 Group 78">
            <a:extLst>
              <a:ext uri="{FF2B5EF4-FFF2-40B4-BE49-F238E27FC236}">
                <a16:creationId xmlns:a16="http://schemas.microsoft.com/office/drawing/2014/main" id="{60D30D52-8235-465C-94DD-D2ED318CB742}"/>
              </a:ext>
            </a:extLst>
          </p:cNvPr>
          <p:cNvGrpSpPr/>
          <p:nvPr/>
        </p:nvGrpSpPr>
        <p:grpSpPr>
          <a:xfrm rot="11282016">
            <a:off x="5907094" y="3102795"/>
            <a:ext cx="384824" cy="1090457"/>
            <a:chOff x="4076473" y="4035050"/>
            <a:chExt cx="384824" cy="13025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4D63ACC-C3AE-4B6B-B9A9-3205574F9A2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FC866F8F-4CF7-4DAA-8796-77498A89C9E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Partial Circle 98">
              <a:extLst>
                <a:ext uri="{FF2B5EF4-FFF2-40B4-BE49-F238E27FC236}">
                  <a16:creationId xmlns:a16="http://schemas.microsoft.com/office/drawing/2014/main" id="{8640E590-ADE0-40C8-944B-190A4F204442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5AC392F-8A83-42C9-A397-4AFEAD1FD73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" name="R1 Group 83">
            <a:extLst>
              <a:ext uri="{FF2B5EF4-FFF2-40B4-BE49-F238E27FC236}">
                <a16:creationId xmlns:a16="http://schemas.microsoft.com/office/drawing/2014/main" id="{57AAA8D1-172A-4435-BFEE-F657A450947D}"/>
              </a:ext>
            </a:extLst>
          </p:cNvPr>
          <p:cNvGrpSpPr/>
          <p:nvPr/>
        </p:nvGrpSpPr>
        <p:grpSpPr>
          <a:xfrm rot="20909898" flipH="1">
            <a:off x="5940422" y="3916790"/>
            <a:ext cx="384824" cy="1302563"/>
            <a:chOff x="4076473" y="4035050"/>
            <a:chExt cx="384824" cy="1302563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2AE1A09-3A37-4913-A96E-44D5067A055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7B12EA84-2B69-4978-A938-A4DA43885B8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Partial Circle 103">
              <a:extLst>
                <a:ext uri="{FF2B5EF4-FFF2-40B4-BE49-F238E27FC236}">
                  <a16:creationId xmlns:a16="http://schemas.microsoft.com/office/drawing/2014/main" id="{BBC6C188-4A0D-4058-92B4-FC7FD6C9238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60406F3-D6BD-44F6-92CF-9ED508CA3E9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6" name="L1 Group 88">
            <a:extLst>
              <a:ext uri="{FF2B5EF4-FFF2-40B4-BE49-F238E27FC236}">
                <a16:creationId xmlns:a16="http://schemas.microsoft.com/office/drawing/2014/main" id="{40F4A8CA-3233-4ED4-A9CA-C96CD80E3DEB}"/>
              </a:ext>
            </a:extLst>
          </p:cNvPr>
          <p:cNvGrpSpPr/>
          <p:nvPr/>
        </p:nvGrpSpPr>
        <p:grpSpPr>
          <a:xfrm rot="908969">
            <a:off x="4854583" y="3920342"/>
            <a:ext cx="384824" cy="1302563"/>
            <a:chOff x="4076473" y="4035050"/>
            <a:chExt cx="384824" cy="1302563"/>
          </a:xfrm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EE0DCF9-FF4D-4EA0-8E61-9D5B13E518E0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34F4171D-78B1-47A2-A423-8BDF50D6FD8D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Partial Circle 108">
              <a:extLst>
                <a:ext uri="{FF2B5EF4-FFF2-40B4-BE49-F238E27FC236}">
                  <a16:creationId xmlns:a16="http://schemas.microsoft.com/office/drawing/2014/main" id="{1CF9B052-3F66-4E65-A08B-2A3BE673432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FF7EEF9-86B1-4A3B-B3AC-EC99BBCF277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LEG SHOOT Group 72">
            <a:extLst>
              <a:ext uri="{FF2B5EF4-FFF2-40B4-BE49-F238E27FC236}">
                <a16:creationId xmlns:a16="http://schemas.microsoft.com/office/drawing/2014/main" id="{00F5C896-1876-41BD-AC27-896D477F69D2}"/>
              </a:ext>
            </a:extLst>
          </p:cNvPr>
          <p:cNvGrpSpPr/>
          <p:nvPr/>
        </p:nvGrpSpPr>
        <p:grpSpPr>
          <a:xfrm rot="21190526">
            <a:off x="5527477" y="5099980"/>
            <a:ext cx="460696" cy="568603"/>
            <a:chOff x="6839838" y="5067816"/>
            <a:chExt cx="460696" cy="568603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9253686F-B59A-428C-8EBA-31BDD0595F3D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1AFCF19-B5A7-4E68-9CCF-D260F2A25568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BF1027A-09EE-47BF-9AB2-562CFC7570BE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4D432751-8425-4F79-BFA7-100827194D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7" name="Trapezoid 116">
                <a:extLst>
                  <a:ext uri="{FF2B5EF4-FFF2-40B4-BE49-F238E27FC236}">
                    <a16:creationId xmlns:a16="http://schemas.microsoft.com/office/drawing/2014/main" id="{4B75A6EC-3B13-4CEA-BF66-12BDBD2EC1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3B42693-3B04-4256-BC58-931CF38D8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8" name="LEG START FINISH Group 52">
            <a:extLst>
              <a:ext uri="{FF2B5EF4-FFF2-40B4-BE49-F238E27FC236}">
                <a16:creationId xmlns:a16="http://schemas.microsoft.com/office/drawing/2014/main" id="{3C545F78-4CE9-4814-A3DD-F47EE400B963}"/>
              </a:ext>
            </a:extLst>
          </p:cNvPr>
          <p:cNvGrpSpPr/>
          <p:nvPr/>
        </p:nvGrpSpPr>
        <p:grpSpPr>
          <a:xfrm flipH="1">
            <a:off x="5252944" y="4915746"/>
            <a:ext cx="886428" cy="1823576"/>
            <a:chOff x="5056892" y="4869910"/>
            <a:chExt cx="886428" cy="1823576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7345115-7EFC-41C7-A330-3468AA9A008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4320BA5-85D2-46E8-80C1-CFD4B37971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7BCBA9C-C829-4354-8772-7F1391EAD602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3DE04037-1605-4FB0-BD98-539A747C08F9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30" name="Rectangle: Rounded Corners 129">
                    <a:extLst>
                      <a:ext uri="{FF2B5EF4-FFF2-40B4-BE49-F238E27FC236}">
                        <a16:creationId xmlns:a16="http://schemas.microsoft.com/office/drawing/2014/main" id="{C0B1B2E9-2141-41DD-832E-8AE4C5CB42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CEC6CACB-8F09-4865-93C5-04B162FAE6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28" name="Trapezoid 127">
                  <a:extLst>
                    <a:ext uri="{FF2B5EF4-FFF2-40B4-BE49-F238E27FC236}">
                      <a16:creationId xmlns:a16="http://schemas.microsoft.com/office/drawing/2014/main" id="{AA146A60-1A74-4A08-8E86-A72AC5B185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A9F2B0B8-6F6D-4234-B7FF-ADC8CFCDBE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4994D80-D6D8-4227-AFEF-D53B40D1AEB2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2" name="LEG READY Group 3">
            <a:extLst>
              <a:ext uri="{FF2B5EF4-FFF2-40B4-BE49-F238E27FC236}">
                <a16:creationId xmlns:a16="http://schemas.microsoft.com/office/drawing/2014/main" id="{3D134D6C-FB27-4F84-A7A5-749D0EDE430D}"/>
              </a:ext>
            </a:extLst>
          </p:cNvPr>
          <p:cNvGrpSpPr/>
          <p:nvPr/>
        </p:nvGrpSpPr>
        <p:grpSpPr>
          <a:xfrm>
            <a:off x="5531710" y="4966197"/>
            <a:ext cx="451684" cy="1364738"/>
            <a:chOff x="5502699" y="4910027"/>
            <a:chExt cx="451684" cy="1364738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B889CE27-2C34-4E01-A90B-091784711788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329B637-B68F-4B85-8C7A-7AB49A2A5FEE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84AC92C6-73A9-4714-9F5C-A0AE9420F00C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826CD96-828B-4526-94C2-407D91E08891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C95FB101-F635-4DB2-B104-BAD51EF73DD4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1358EA2-5C25-4B6A-A192-A074071144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39" name="L2 Group 8">
            <a:extLst>
              <a:ext uri="{FF2B5EF4-FFF2-40B4-BE49-F238E27FC236}">
                <a16:creationId xmlns:a16="http://schemas.microsoft.com/office/drawing/2014/main" id="{483134ED-BE62-41D0-96EB-B4A6A6DA750E}"/>
              </a:ext>
            </a:extLst>
          </p:cNvPr>
          <p:cNvGrpSpPr/>
          <p:nvPr/>
        </p:nvGrpSpPr>
        <p:grpSpPr>
          <a:xfrm rot="9925140" flipH="1">
            <a:off x="4849196" y="3187774"/>
            <a:ext cx="384824" cy="1133895"/>
            <a:chOff x="4076473" y="4035050"/>
            <a:chExt cx="384824" cy="1302563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8E58D02-B6B0-49A4-8387-71212C39C9C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19D99BB2-73A1-4DC8-A82A-4C2C654CC6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Partial Circle 141">
              <a:extLst>
                <a:ext uri="{FF2B5EF4-FFF2-40B4-BE49-F238E27FC236}">
                  <a16:creationId xmlns:a16="http://schemas.microsoft.com/office/drawing/2014/main" id="{8C25A188-8E52-4E31-9511-BCF25D2434F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074E364-12B2-4920-BD21-E95F72D3C92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D10B0CE-FB32-4502-830C-1584032A9A29}"/>
              </a:ext>
            </a:extLst>
          </p:cNvPr>
          <p:cNvGrpSpPr/>
          <p:nvPr/>
        </p:nvGrpSpPr>
        <p:grpSpPr>
          <a:xfrm>
            <a:off x="4987610" y="4853959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4003125-573C-4C2A-A238-A3BEED100A2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F9BF2B8-D828-481A-B3DE-1786AABB2E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347346F1-9402-4600-A905-014846FF758F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1DF9D85-F136-4037-9F9E-07DA7CF96F28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52" name="Rectangle: Rounded Corners 151">
                    <a:extLst>
                      <a:ext uri="{FF2B5EF4-FFF2-40B4-BE49-F238E27FC236}">
                        <a16:creationId xmlns:a16="http://schemas.microsoft.com/office/drawing/2014/main" id="{EBDA7533-67DC-4EE7-9BD6-B0B2D68EB0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E74E9FC2-E64B-4B53-A84C-C2AEDA8987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0" name="Trapezoid 149">
                  <a:extLst>
                    <a:ext uri="{FF2B5EF4-FFF2-40B4-BE49-F238E27FC236}">
                      <a16:creationId xmlns:a16="http://schemas.microsoft.com/office/drawing/2014/main" id="{E252EFAD-994B-4DF4-8432-19C93E8314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9FFD1C4E-23EA-49F2-B35B-165C5225AB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DA95ECE-8224-4E63-8D0F-51F48DD03759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BB5A881D-E649-4E13-BE51-461BA4FD96AE}"/>
              </a:ext>
            </a:extLst>
          </p:cNvPr>
          <p:cNvSpPr>
            <a:spLocks noChangeAspect="1"/>
          </p:cNvSpPr>
          <p:nvPr/>
        </p:nvSpPr>
        <p:spPr>
          <a:xfrm rot="72000">
            <a:off x="5410108" y="3708474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4246403A-6692-4440-8F9E-F56CEDF28639}"/>
              </a:ext>
            </a:extLst>
          </p:cNvPr>
          <p:cNvSpPr/>
          <p:nvPr/>
        </p:nvSpPr>
        <p:spPr>
          <a:xfrm rot="357939">
            <a:off x="5243617" y="3146634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F495696D-E381-4B70-BF99-E27EBDB9F0E5}"/>
              </a:ext>
            </a:extLst>
          </p:cNvPr>
          <p:cNvSpPr/>
          <p:nvPr/>
        </p:nvSpPr>
        <p:spPr>
          <a:xfrm rot="72000">
            <a:off x="5179013" y="3070901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319BA514-A627-4CC7-808E-985A698E3AE9}"/>
              </a:ext>
            </a:extLst>
          </p:cNvPr>
          <p:cNvSpPr>
            <a:spLocks noChangeAspect="1"/>
          </p:cNvSpPr>
          <p:nvPr/>
        </p:nvSpPr>
        <p:spPr>
          <a:xfrm rot="72000">
            <a:off x="5179660" y="4670620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0A247B76-179C-4D0D-9969-C42292CB516A}"/>
              </a:ext>
            </a:extLst>
          </p:cNvPr>
          <p:cNvSpPr>
            <a:spLocks noChangeAspect="1"/>
          </p:cNvSpPr>
          <p:nvPr/>
        </p:nvSpPr>
        <p:spPr>
          <a:xfrm rot="72000">
            <a:off x="5149567" y="3911531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sound Oval 1">
            <a:extLst>
              <a:ext uri="{FF2B5EF4-FFF2-40B4-BE49-F238E27FC236}">
                <a16:creationId xmlns:a16="http://schemas.microsoft.com/office/drawing/2014/main" id="{81F46392-6C64-4F68-819F-AF55B9CDB9EA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8ED743-26D1-E9B9-7E35-1C102D909A1F}"/>
              </a:ext>
            </a:extLst>
          </p:cNvPr>
          <p:cNvSpPr/>
          <p:nvPr/>
        </p:nvSpPr>
        <p:spPr>
          <a:xfrm>
            <a:off x="5172812" y="3905300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11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13676" y="4074525"/>
            <a:ext cx="674921" cy="614231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9" name="R2 Group 13">
            <a:extLst>
              <a:ext uri="{FF2B5EF4-FFF2-40B4-BE49-F238E27FC236}">
                <a16:creationId xmlns:a16="http://schemas.microsoft.com/office/drawing/2014/main" id="{DFE73E99-2323-4EDF-8FD0-60CFCBC70F4A}"/>
              </a:ext>
            </a:extLst>
          </p:cNvPr>
          <p:cNvGrpSpPr/>
          <p:nvPr/>
        </p:nvGrpSpPr>
        <p:grpSpPr>
          <a:xfrm rot="19476028">
            <a:off x="5846584" y="3919375"/>
            <a:ext cx="384824" cy="1302563"/>
            <a:chOff x="4076473" y="4035050"/>
            <a:chExt cx="384824" cy="1302563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6A83509-A6D2-498B-8FAE-05B07F65550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B9DE6725-C8EA-4F28-B9B3-7028B25264D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Partial Circle 161">
              <a:extLst>
                <a:ext uri="{FF2B5EF4-FFF2-40B4-BE49-F238E27FC236}">
                  <a16:creationId xmlns:a16="http://schemas.microsoft.com/office/drawing/2014/main" id="{E664E237-A2ED-430B-9917-3F8794C3C51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758807C-05F6-4054-A3E1-F64B10B4AEE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4" name="L3 Group 73">
            <a:extLst>
              <a:ext uri="{FF2B5EF4-FFF2-40B4-BE49-F238E27FC236}">
                <a16:creationId xmlns:a16="http://schemas.microsoft.com/office/drawing/2014/main" id="{BB956E96-2DBD-4B85-BF39-2FA504B50CF5}"/>
              </a:ext>
            </a:extLst>
          </p:cNvPr>
          <p:cNvGrpSpPr/>
          <p:nvPr/>
        </p:nvGrpSpPr>
        <p:grpSpPr>
          <a:xfrm rot="2209195" flipH="1">
            <a:off x="4873571" y="3905653"/>
            <a:ext cx="384824" cy="1302563"/>
            <a:chOff x="4076473" y="4035050"/>
            <a:chExt cx="384824" cy="13025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5294E2-2137-4403-B719-5E7B9D9C189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7F06679F-49EB-4BAA-B00D-524F1401A2B3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Partial Circle 166">
              <a:extLst>
                <a:ext uri="{FF2B5EF4-FFF2-40B4-BE49-F238E27FC236}">
                  <a16:creationId xmlns:a16="http://schemas.microsoft.com/office/drawing/2014/main" id="{9374C10D-F48D-47B7-8C01-842D1B1A4CB2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DE193F3C-7403-4276-9310-9DB0C346028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Rectangle 8">
            <a:hlinkClick r:id="rId13" action="ppaction://hlinksldjump"/>
            <a:extLst>
              <a:ext uri="{FF2B5EF4-FFF2-40B4-BE49-F238E27FC236}">
                <a16:creationId xmlns:a16="http://schemas.microsoft.com/office/drawing/2014/main" id="{144187A4-0C92-7F35-BC85-82EE32AC66E1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9167E-6 -0.07454 L -2.29167E-6 -0.07431 C 0.00039 -0.09398 0.00052 -0.1132 0.00091 -0.13241 C 0.00143 -0.1551 0.00326 -0.16922 -2.29167E-6 -0.19167 C -0.00195 -0.20602 -0.00573 -0.21922 -0.0082 -0.23357 C -0.01849 -0.2919 -0.01458 -0.28403 -0.02734 -0.34468 C -0.03958 -0.40255 -0.04557 -0.43912 -0.06302 -0.48635 C -0.07396 -0.51574 -0.09726 -0.57315 -0.11341 -0.59167 C -0.12031 -0.59977 -0.12656 -0.60973 -0.13437 -0.61644 C -0.14544 -0.625 -0.15742 -0.6301 -0.16914 -0.63658 C -0.19479 -0.65023 -0.20208 -0.65162 -0.22942 -0.66065 C -0.22109 -0.64098 -0.22877 -0.65996 -0.21484 -0.60463 C -0.21094 -0.58912 -0.20638 -0.57408 -0.20299 -0.55857 C -0.20026 -0.54607 -0.19713 -0.53357 -0.19479 -0.52107 C -0.19127 -0.50278 -0.18854 -0.48449 -0.18554 -0.46621 C -0.18424 -0.45811 -0.18489 -0.46227 -0.18372 -0.45301 C -0.17969 -0.45625 -0.17422 -0.46366 -0.16914 -0.4588 C -0.16732 -0.45718 -0.16614 -0.45417 -0.16458 -0.45162 C -0.15351 -0.45371 -0.15078 -0.45486 -0.13711 -0.45 C -0.11992 -0.44422 -0.13541 -0.44445 -0.13073 -0.44445 L -0.13073 -0.44422 " pathEditMode="relative" rAng="0" ptsTypes="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BALL Picture 19">
            <a:extLst>
              <a:ext uri="{FF2B5EF4-FFF2-40B4-BE49-F238E27FC236}">
                <a16:creationId xmlns:a16="http://schemas.microsoft.com/office/drawing/2014/main" id="{AF4BD272-B63F-453E-9DE0-A1F78FDE37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58" y="-585050"/>
            <a:ext cx="477248" cy="477248"/>
          </a:xfrm>
          <a:prstGeom prst="rect">
            <a:avLst/>
          </a:prstGeom>
        </p:spPr>
      </p:pic>
      <p:sp useBgFill="1">
        <p:nvSpPr>
          <p:cNvPr id="4" name="cover Rectangle 3">
            <a:extLst>
              <a:ext uri="{FF2B5EF4-FFF2-40B4-BE49-F238E27FC236}">
                <a16:creationId xmlns:a16="http://schemas.microsoft.com/office/drawing/2014/main" id="{FD4FBBBB-5AD2-AC26-792F-8C73E4CBB1AD}"/>
              </a:ext>
            </a:extLst>
          </p:cNvPr>
          <p:cNvSpPr/>
          <p:nvPr/>
        </p:nvSpPr>
        <p:spPr>
          <a:xfrm>
            <a:off x="7982254" y="1670957"/>
            <a:ext cx="1436664" cy="920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931BF-2EA2-9A08-3624-9E31D3A19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Goal 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160429AF-936D-C935-7E8E-35775D56EE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867" y="598602"/>
            <a:ext cx="6141759" cy="28918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0D3B79-ECFB-BAC9-52DF-A5EA685AD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10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19C9B3-8CE8-1869-D96F-C1FBCE477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83" name="sound Oval 1">
            <a:extLst>
              <a:ext uri="{FF2B5EF4-FFF2-40B4-BE49-F238E27FC236}">
                <a16:creationId xmlns:a16="http://schemas.microsoft.com/office/drawing/2014/main" id="{CDB82896-2895-4624-8575-8A6FA314E909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6784" y="1267387"/>
            <a:ext cx="1558379" cy="18905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D6098-CD89-4C00-A0A5-E81625E0BA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69271">
            <a:off x="6707967" y="2468264"/>
            <a:ext cx="2174337" cy="904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BD7CAD3-9E38-477B-85D5-67D4B83759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11015">
            <a:off x="6222253" y="1178410"/>
            <a:ext cx="2041307" cy="1992268"/>
          </a:xfrm>
          <a:prstGeom prst="rect">
            <a:avLst/>
          </a:prstGeom>
        </p:spPr>
      </p:pic>
      <p:sp>
        <p:nvSpPr>
          <p:cNvPr id="95" name="SPOT Oval 18">
            <a:extLst>
              <a:ext uri="{FF2B5EF4-FFF2-40B4-BE49-F238E27FC236}">
                <a16:creationId xmlns:a16="http://schemas.microsoft.com/office/drawing/2014/main" id="{74A3E14C-2CDA-4CF2-9A6D-9B3E9D5BAA03}"/>
              </a:ext>
            </a:extLst>
          </p:cNvPr>
          <p:cNvSpPr/>
          <p:nvPr/>
        </p:nvSpPr>
        <p:spPr>
          <a:xfrm>
            <a:off x="5595080" y="5987763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96" name="R3 Group 78">
            <a:extLst>
              <a:ext uri="{FF2B5EF4-FFF2-40B4-BE49-F238E27FC236}">
                <a16:creationId xmlns:a16="http://schemas.microsoft.com/office/drawing/2014/main" id="{60D30D52-8235-465C-94DD-D2ED318CB742}"/>
              </a:ext>
            </a:extLst>
          </p:cNvPr>
          <p:cNvGrpSpPr/>
          <p:nvPr/>
        </p:nvGrpSpPr>
        <p:grpSpPr>
          <a:xfrm rot="11282016">
            <a:off x="5907094" y="3102795"/>
            <a:ext cx="384824" cy="1090457"/>
            <a:chOff x="4076473" y="4035050"/>
            <a:chExt cx="384824" cy="13025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4D63ACC-C3AE-4B6B-B9A9-3205574F9A2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FC866F8F-4CF7-4DAA-8796-77498A89C9E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Partial Circle 98">
              <a:extLst>
                <a:ext uri="{FF2B5EF4-FFF2-40B4-BE49-F238E27FC236}">
                  <a16:creationId xmlns:a16="http://schemas.microsoft.com/office/drawing/2014/main" id="{8640E590-ADE0-40C8-944B-190A4F204442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5AC392F-8A83-42C9-A397-4AFEAD1FD73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" name="R1 Group 83">
            <a:extLst>
              <a:ext uri="{FF2B5EF4-FFF2-40B4-BE49-F238E27FC236}">
                <a16:creationId xmlns:a16="http://schemas.microsoft.com/office/drawing/2014/main" id="{57AAA8D1-172A-4435-BFEE-F657A450947D}"/>
              </a:ext>
            </a:extLst>
          </p:cNvPr>
          <p:cNvGrpSpPr/>
          <p:nvPr/>
        </p:nvGrpSpPr>
        <p:grpSpPr>
          <a:xfrm rot="20909898" flipH="1">
            <a:off x="5940422" y="3916790"/>
            <a:ext cx="384824" cy="1302563"/>
            <a:chOff x="4076473" y="4035050"/>
            <a:chExt cx="384824" cy="1302563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2AE1A09-3A37-4913-A96E-44D5067A055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7B12EA84-2B69-4978-A938-A4DA43885B8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Partial Circle 103">
              <a:extLst>
                <a:ext uri="{FF2B5EF4-FFF2-40B4-BE49-F238E27FC236}">
                  <a16:creationId xmlns:a16="http://schemas.microsoft.com/office/drawing/2014/main" id="{BBC6C188-4A0D-4058-92B4-FC7FD6C9238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60406F3-D6BD-44F6-92CF-9ED508CA3E9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6" name="L1 Group 88">
            <a:extLst>
              <a:ext uri="{FF2B5EF4-FFF2-40B4-BE49-F238E27FC236}">
                <a16:creationId xmlns:a16="http://schemas.microsoft.com/office/drawing/2014/main" id="{40F4A8CA-3233-4ED4-A9CA-C96CD80E3DEB}"/>
              </a:ext>
            </a:extLst>
          </p:cNvPr>
          <p:cNvGrpSpPr/>
          <p:nvPr/>
        </p:nvGrpSpPr>
        <p:grpSpPr>
          <a:xfrm rot="908969">
            <a:off x="4854583" y="3920342"/>
            <a:ext cx="384824" cy="1302563"/>
            <a:chOff x="4076473" y="4035050"/>
            <a:chExt cx="384824" cy="1302563"/>
          </a:xfrm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EE0DCF9-FF4D-4EA0-8E61-9D5B13E518E0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34F4171D-78B1-47A2-A423-8BDF50D6FD8D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Partial Circle 108">
              <a:extLst>
                <a:ext uri="{FF2B5EF4-FFF2-40B4-BE49-F238E27FC236}">
                  <a16:creationId xmlns:a16="http://schemas.microsoft.com/office/drawing/2014/main" id="{1CF9B052-3F66-4E65-A08B-2A3BE673432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FF7EEF9-86B1-4A3B-B3AC-EC99BBCF277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LEG SHOOT Group 72">
            <a:extLst>
              <a:ext uri="{FF2B5EF4-FFF2-40B4-BE49-F238E27FC236}">
                <a16:creationId xmlns:a16="http://schemas.microsoft.com/office/drawing/2014/main" id="{00F5C896-1876-41BD-AC27-896D477F69D2}"/>
              </a:ext>
            </a:extLst>
          </p:cNvPr>
          <p:cNvGrpSpPr/>
          <p:nvPr/>
        </p:nvGrpSpPr>
        <p:grpSpPr>
          <a:xfrm rot="21190526">
            <a:off x="5527477" y="5099980"/>
            <a:ext cx="460696" cy="568603"/>
            <a:chOff x="6839838" y="5067816"/>
            <a:chExt cx="460696" cy="568603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9253686F-B59A-428C-8EBA-31BDD0595F3D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1AFCF19-B5A7-4E68-9CCF-D260F2A25568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BF1027A-09EE-47BF-9AB2-562CFC7570BE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4D432751-8425-4F79-BFA7-100827194D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7" name="Trapezoid 116">
                <a:extLst>
                  <a:ext uri="{FF2B5EF4-FFF2-40B4-BE49-F238E27FC236}">
                    <a16:creationId xmlns:a16="http://schemas.microsoft.com/office/drawing/2014/main" id="{4B75A6EC-3B13-4CEA-BF66-12BDBD2EC1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3B42693-3B04-4256-BC58-931CF38D8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8" name="LEG START FINISH Group 52">
            <a:extLst>
              <a:ext uri="{FF2B5EF4-FFF2-40B4-BE49-F238E27FC236}">
                <a16:creationId xmlns:a16="http://schemas.microsoft.com/office/drawing/2014/main" id="{3C545F78-4CE9-4814-A3DD-F47EE400B963}"/>
              </a:ext>
            </a:extLst>
          </p:cNvPr>
          <p:cNvGrpSpPr/>
          <p:nvPr/>
        </p:nvGrpSpPr>
        <p:grpSpPr>
          <a:xfrm flipH="1">
            <a:off x="5252944" y="4915746"/>
            <a:ext cx="886428" cy="1823576"/>
            <a:chOff x="5056892" y="4869910"/>
            <a:chExt cx="886428" cy="1823576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7345115-7EFC-41C7-A330-3468AA9A008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4320BA5-85D2-46E8-80C1-CFD4B37971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7BCBA9C-C829-4354-8772-7F1391EAD602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3DE04037-1605-4FB0-BD98-539A747C08F9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30" name="Rectangle: Rounded Corners 129">
                    <a:extLst>
                      <a:ext uri="{FF2B5EF4-FFF2-40B4-BE49-F238E27FC236}">
                        <a16:creationId xmlns:a16="http://schemas.microsoft.com/office/drawing/2014/main" id="{C0B1B2E9-2141-41DD-832E-8AE4C5CB42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CEC6CACB-8F09-4865-93C5-04B162FAE6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28" name="Trapezoid 127">
                  <a:extLst>
                    <a:ext uri="{FF2B5EF4-FFF2-40B4-BE49-F238E27FC236}">
                      <a16:creationId xmlns:a16="http://schemas.microsoft.com/office/drawing/2014/main" id="{AA146A60-1A74-4A08-8E86-A72AC5B185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A9F2B0B8-6F6D-4234-B7FF-ADC8CFCDBE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4994D80-D6D8-4227-AFEF-D53B40D1AEB2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2" name="LEG READY Group 3">
            <a:extLst>
              <a:ext uri="{FF2B5EF4-FFF2-40B4-BE49-F238E27FC236}">
                <a16:creationId xmlns:a16="http://schemas.microsoft.com/office/drawing/2014/main" id="{3D134D6C-FB27-4F84-A7A5-749D0EDE430D}"/>
              </a:ext>
            </a:extLst>
          </p:cNvPr>
          <p:cNvGrpSpPr/>
          <p:nvPr/>
        </p:nvGrpSpPr>
        <p:grpSpPr>
          <a:xfrm>
            <a:off x="5531710" y="4966197"/>
            <a:ext cx="451684" cy="1364738"/>
            <a:chOff x="5502699" y="4910027"/>
            <a:chExt cx="451684" cy="1364738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B889CE27-2C34-4E01-A90B-091784711788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329B637-B68F-4B85-8C7A-7AB49A2A5FEE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84AC92C6-73A9-4714-9F5C-A0AE9420F00C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826CD96-828B-4526-94C2-407D91E08891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C95FB101-F635-4DB2-B104-BAD51EF73DD4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1358EA2-5C25-4B6A-A192-A074071144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39" name="L2 Group 8">
            <a:extLst>
              <a:ext uri="{FF2B5EF4-FFF2-40B4-BE49-F238E27FC236}">
                <a16:creationId xmlns:a16="http://schemas.microsoft.com/office/drawing/2014/main" id="{483134ED-BE62-41D0-96EB-B4A6A6DA750E}"/>
              </a:ext>
            </a:extLst>
          </p:cNvPr>
          <p:cNvGrpSpPr/>
          <p:nvPr/>
        </p:nvGrpSpPr>
        <p:grpSpPr>
          <a:xfrm rot="9925140" flipH="1">
            <a:off x="4849196" y="3187774"/>
            <a:ext cx="384824" cy="1133895"/>
            <a:chOff x="4076473" y="4035050"/>
            <a:chExt cx="384824" cy="1302563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8E58D02-B6B0-49A4-8387-71212C39C9C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19D99BB2-73A1-4DC8-A82A-4C2C654CC6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Partial Circle 141">
              <a:extLst>
                <a:ext uri="{FF2B5EF4-FFF2-40B4-BE49-F238E27FC236}">
                  <a16:creationId xmlns:a16="http://schemas.microsoft.com/office/drawing/2014/main" id="{8C25A188-8E52-4E31-9511-BCF25D2434F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074E364-12B2-4920-BD21-E95F72D3C92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D10B0CE-FB32-4502-830C-1584032A9A29}"/>
              </a:ext>
            </a:extLst>
          </p:cNvPr>
          <p:cNvGrpSpPr/>
          <p:nvPr/>
        </p:nvGrpSpPr>
        <p:grpSpPr>
          <a:xfrm>
            <a:off x="4987610" y="4853959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4003125-573C-4C2A-A238-A3BEED100A2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F9BF2B8-D828-481A-B3DE-1786AABB2E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347346F1-9402-4600-A905-014846FF758F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1DF9D85-F136-4037-9F9E-07DA7CF96F28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52" name="Rectangle: Rounded Corners 151">
                    <a:extLst>
                      <a:ext uri="{FF2B5EF4-FFF2-40B4-BE49-F238E27FC236}">
                        <a16:creationId xmlns:a16="http://schemas.microsoft.com/office/drawing/2014/main" id="{EBDA7533-67DC-4EE7-9BD6-B0B2D68EB0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E74E9FC2-E64B-4B53-A84C-C2AEDA8987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0" name="Trapezoid 149">
                  <a:extLst>
                    <a:ext uri="{FF2B5EF4-FFF2-40B4-BE49-F238E27FC236}">
                      <a16:creationId xmlns:a16="http://schemas.microsoft.com/office/drawing/2014/main" id="{E252EFAD-994B-4DF4-8432-19C93E8314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9FFD1C4E-23EA-49F2-B35B-165C5225AB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DA95ECE-8224-4E63-8D0F-51F48DD03759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BB5A881D-E649-4E13-BE51-461BA4FD96AE}"/>
              </a:ext>
            </a:extLst>
          </p:cNvPr>
          <p:cNvSpPr>
            <a:spLocks noChangeAspect="1"/>
          </p:cNvSpPr>
          <p:nvPr/>
        </p:nvSpPr>
        <p:spPr>
          <a:xfrm rot="72000">
            <a:off x="5410108" y="3708474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4246403A-6692-4440-8F9E-F56CEDF28639}"/>
              </a:ext>
            </a:extLst>
          </p:cNvPr>
          <p:cNvSpPr/>
          <p:nvPr/>
        </p:nvSpPr>
        <p:spPr>
          <a:xfrm rot="357939">
            <a:off x="5243617" y="3146634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F495696D-E381-4B70-BF99-E27EBDB9F0E5}"/>
              </a:ext>
            </a:extLst>
          </p:cNvPr>
          <p:cNvSpPr/>
          <p:nvPr/>
        </p:nvSpPr>
        <p:spPr>
          <a:xfrm rot="72000">
            <a:off x="5179013" y="3070901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319BA514-A627-4CC7-808E-985A698E3AE9}"/>
              </a:ext>
            </a:extLst>
          </p:cNvPr>
          <p:cNvSpPr>
            <a:spLocks noChangeAspect="1"/>
          </p:cNvSpPr>
          <p:nvPr/>
        </p:nvSpPr>
        <p:spPr>
          <a:xfrm rot="72000">
            <a:off x="5179660" y="4670620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0A247B76-179C-4D0D-9969-C42292CB516A}"/>
              </a:ext>
            </a:extLst>
          </p:cNvPr>
          <p:cNvSpPr>
            <a:spLocks noChangeAspect="1"/>
          </p:cNvSpPr>
          <p:nvPr/>
        </p:nvSpPr>
        <p:spPr>
          <a:xfrm rot="72000">
            <a:off x="5149567" y="3911531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4" name="L3 Group 73">
            <a:extLst>
              <a:ext uri="{FF2B5EF4-FFF2-40B4-BE49-F238E27FC236}">
                <a16:creationId xmlns:a16="http://schemas.microsoft.com/office/drawing/2014/main" id="{BB956E96-2DBD-4B85-BF39-2FA504B50CF5}"/>
              </a:ext>
            </a:extLst>
          </p:cNvPr>
          <p:cNvGrpSpPr/>
          <p:nvPr/>
        </p:nvGrpSpPr>
        <p:grpSpPr>
          <a:xfrm rot="2209195" flipH="1">
            <a:off x="4873571" y="3905653"/>
            <a:ext cx="384824" cy="1302563"/>
            <a:chOff x="4076473" y="4035050"/>
            <a:chExt cx="384824" cy="13025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5294E2-2137-4403-B719-5E7B9D9C189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7F06679F-49EB-4BAA-B00D-524F1401A2B3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Partial Circle 166">
              <a:extLst>
                <a:ext uri="{FF2B5EF4-FFF2-40B4-BE49-F238E27FC236}">
                  <a16:creationId xmlns:a16="http://schemas.microsoft.com/office/drawing/2014/main" id="{9374C10D-F48D-47B7-8C01-842D1B1A4CB2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DE193F3C-7403-4276-9310-9DB0C346028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4C49E14-59D2-B3E9-3BC3-1108A65D62B9}"/>
              </a:ext>
            </a:extLst>
          </p:cNvPr>
          <p:cNvSpPr/>
          <p:nvPr/>
        </p:nvSpPr>
        <p:spPr>
          <a:xfrm>
            <a:off x="5267491" y="3834061"/>
            <a:ext cx="567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5</a:t>
            </a:r>
          </a:p>
        </p:txBody>
      </p:sp>
      <p:pic>
        <p:nvPicPr>
          <p:cNvPr id="3" name="Picture 2" descr="A picture containing indoor, pair, bicycle, brush&#10;&#10;Description automatically generated">
            <a:extLst>
              <a:ext uri="{FF2B5EF4-FFF2-40B4-BE49-F238E27FC236}">
                <a16:creationId xmlns:a16="http://schemas.microsoft.com/office/drawing/2014/main" id="{D2447796-8FF6-4CD6-B760-578BA26C7B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5677">
            <a:off x="5421076" y="706937"/>
            <a:ext cx="2158171" cy="144487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90088" y="3992519"/>
            <a:ext cx="674921" cy="699461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9" name="R2 Group 13">
            <a:extLst>
              <a:ext uri="{FF2B5EF4-FFF2-40B4-BE49-F238E27FC236}">
                <a16:creationId xmlns:a16="http://schemas.microsoft.com/office/drawing/2014/main" id="{DFE73E99-2323-4EDF-8FD0-60CFCBC70F4A}"/>
              </a:ext>
            </a:extLst>
          </p:cNvPr>
          <p:cNvGrpSpPr/>
          <p:nvPr/>
        </p:nvGrpSpPr>
        <p:grpSpPr>
          <a:xfrm rot="19476028">
            <a:off x="5846584" y="3919375"/>
            <a:ext cx="384824" cy="1302563"/>
            <a:chOff x="4076473" y="4035050"/>
            <a:chExt cx="384824" cy="1302563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6A83509-A6D2-498B-8FAE-05B07F65550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B9DE6725-C8EA-4F28-B9B3-7028B25264D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Partial Circle 161">
              <a:extLst>
                <a:ext uri="{FF2B5EF4-FFF2-40B4-BE49-F238E27FC236}">
                  <a16:creationId xmlns:a16="http://schemas.microsoft.com/office/drawing/2014/main" id="{E664E237-A2ED-430B-9917-3F8794C3C51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758807C-05F6-4054-A3E1-F64B10B4AEE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Rectangle 10">
            <a:hlinkClick r:id="rId13" action="ppaction://hlinksldjump"/>
            <a:extLst>
              <a:ext uri="{FF2B5EF4-FFF2-40B4-BE49-F238E27FC236}">
                <a16:creationId xmlns:a16="http://schemas.microsoft.com/office/drawing/2014/main" id="{4406DBD0-D704-7BA7-486C-833E9251E0FD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56 -0.07593 L -0.00156 -0.07593 C -0.0013 -0.12848 -0.00221 -0.18079 -0.00065 -0.23311 C -0.00026 -0.24792 0.00261 -0.26227 0.00404 -0.27686 C 0.00951 -0.33125 0.00795 -0.32848 0.01459 -0.37315 C 0.01589 -0.38264 0.01771 -0.39213 0.01927 -0.40186 C 0.02214 -0.42037 0.025 -0.43889 0.02787 -0.45741 C 0.02943 -0.46806 0.03099 -0.47894 0.03255 -0.48959 C 0.03373 -0.49746 0.03633 -0.5132 0.03633 -0.5132 C 0.03959 -0.55371 0.03633 -0.5213 0.04401 -0.57061 C 0.04896 -0.60232 0.05235 -0.63426 0.05625 -0.66667 C 0.05755 -0.67686 0.05873 -0.68704 0.06016 -0.69699 C 0.06133 -0.70602 0.06276 -0.71505 0.06393 -0.72408 C 0.06472 -0.73079 0.06511 -0.7375 0.06576 -0.74445 C 0.06823 -0.76898 0.07005 -0.7875 0.07526 -0.81181 C 0.0849 -0.85625 0.07487 -0.81111 0.08581 -0.85556 C 0.08711 -0.86111 0.08802 -0.8669 0.08959 -0.87246 C 0.09063 -0.87593 0.09219 -0.87894 0.09336 -0.88241 C 0.0944 -0.88565 0.09518 -0.88936 0.09623 -0.8926 C 0.09714 -0.89561 0.09805 -0.89838 0.09909 -0.90116 C 0.10508 -0.91667 0.10469 -0.9088 0.10469 -0.91806 L 0.10469 -0.91806 " pathEditMode="relative" ptsTypes="A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0"/>
                            </p:stCondLst>
                            <p:childTnLst>
                              <p:par>
                                <p:cTn id="63" presetID="0" presetClass="path" presetSubtype="0" accel="7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93 C 0.00065 0.00648 0.00104 0.01273 0.00286 0.01898 C 0.00443 0.02338 0.00859 0.02616 0.00964 0.03148 C 0.01589 0.05301 0.00599 0.01968 0.01484 0.04329 C 0.01641 0.04676 0.01745 0.05093 0.01836 0.05486 C 0.01901 0.05718 0.01914 0.06088 0.02005 0.06273 C 0.02083 0.06459 0.02253 0.06597 0.02357 0.06713 C 0.02396 0.06945 0.02435 0.07246 0.02539 0.07477 C 0.03073 0.08935 0.02812 0.06945 0.03203 0.09283 C 0.03268 0.0963 0.0332 0.09931 0.03372 0.10278 C 0.03424 0.10463 0.03516 0.10695 0.03568 0.1088 C 0.03893 0.12685 0.03568 0.11505 0.03893 0.12894 C 0.04128 0.13843 0.04049 0.13264 0.04232 0.14329 C 0.04323 0.14746 0.04336 0.15116 0.04401 0.15556 C 0.04466 0.15741 0.04531 0.15949 0.0457 0.16181 C 0.04648 0.16389 0.04674 0.1669 0.04766 0.16968 C 0.04805 0.17199 0.04896 0.17361 0.04922 0.1757 C 0.05091 0.18287 0.05182 0.19283 0.05286 0.2 C 0.05339 0.20556 0.05352 0.21065 0.05443 0.21644 C 0.05469 0.21875 0.0556 0.22037 0.05612 0.22246 C 0.0569 0.2257 0.05729 0.2294 0.05794 0.23264 C 0.05859 0.23472 0.05911 0.23773 0.05964 0.24028 C 0.06042 0.24375 0.06055 0.24746 0.0612 0.25093 C 0.06237 0.25625 0.06302 0.26135 0.06484 0.2669 C 0.0651 0.26875 0.06576 0.27037 0.06641 0.27315 C 0.06771 0.27986 0.0681 0.28704 0.06992 0.29352 C 0.07031 0.29537 0.07096 0.29746 0.07148 0.29954 L 0.07513 0.31551 C 0.07539 0.3206 0.07578 0.32523 0.07669 0.3301 C 0.07695 0.33172 0.07786 0.3338 0.07839 0.33588 C 0.07904 0.33866 0.07956 0.34121 0.07982 0.34422 C 0.08125 0.34815 0.08268 0.35209 0.08346 0.35602 L 0.08698 0.37685 C 0.08867 0.3757 0.09049 0.37547 0.09206 0.37431 C 0.09349 0.37385 0.09375 0.37084 0.09557 0.3706 C 0.09831 0.36945 0.10417 0.37523 0.10599 0.37685 C 0.10703 0.37523 0.10859 0.37408 0.10924 0.37246 C 0.11016 0.3706 0.10951 0.36736 0.1112 0.36621 C 0.11289 0.36528 0.1207 0.37153 0.12174 0.37246 L 0.12174 0.37431 L 0.12174 0.37477 " pathEditMode="relative" rAng="0" ptsTypes="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1884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2800000">
                                      <p:cBhvr>
                                        <p:cTn id="68" dur="9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CA8D0A66-F900-3938-A9A0-C9ACA1627300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pic>
        <p:nvPicPr>
          <p:cNvPr id="81" name="BALL Picture 19">
            <a:extLst>
              <a:ext uri="{FF2B5EF4-FFF2-40B4-BE49-F238E27FC236}">
                <a16:creationId xmlns:a16="http://schemas.microsoft.com/office/drawing/2014/main" id="{AF4BD272-B63F-453E-9DE0-A1F78FDE37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58" y="-585050"/>
            <a:ext cx="477248" cy="477248"/>
          </a:xfrm>
          <a:prstGeom prst="rect">
            <a:avLst/>
          </a:prstGeom>
        </p:spPr>
      </p:pic>
      <p:sp useBgFill="1">
        <p:nvSpPr>
          <p:cNvPr id="4" name="cover Rectangle 3">
            <a:extLst>
              <a:ext uri="{FF2B5EF4-FFF2-40B4-BE49-F238E27FC236}">
                <a16:creationId xmlns:a16="http://schemas.microsoft.com/office/drawing/2014/main" id="{FD4FBBBB-5AD2-AC26-792F-8C73E4CBB1AD}"/>
              </a:ext>
            </a:extLst>
          </p:cNvPr>
          <p:cNvSpPr/>
          <p:nvPr/>
        </p:nvSpPr>
        <p:spPr>
          <a:xfrm>
            <a:off x="7982254" y="1670957"/>
            <a:ext cx="1436664" cy="9206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1931BF-2EA2-9A08-3624-9E31D3A19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Goal 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160429AF-936D-C935-7E8E-35775D56EE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867" y="598602"/>
            <a:ext cx="6141759" cy="28918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0D3B79-ECFB-BAC9-52DF-A5EA685AD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10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19C9B3-8CE8-1869-D96F-C1FBCE477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83" name="sound Oval 1">
            <a:extLst>
              <a:ext uri="{FF2B5EF4-FFF2-40B4-BE49-F238E27FC236}">
                <a16:creationId xmlns:a16="http://schemas.microsoft.com/office/drawing/2014/main" id="{CDB82896-2895-4624-8575-8A6FA314E909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6784" y="1267387"/>
            <a:ext cx="1558379" cy="18905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D6098-CD89-4C00-A0A5-E81625E0BA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69271">
            <a:off x="6707967" y="2468264"/>
            <a:ext cx="2174337" cy="904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BD7CAD3-9E38-477B-85D5-67D4B83759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11015">
            <a:off x="6222253" y="1178410"/>
            <a:ext cx="2041307" cy="1992268"/>
          </a:xfrm>
          <a:prstGeom prst="rect">
            <a:avLst/>
          </a:prstGeom>
        </p:spPr>
      </p:pic>
      <p:sp>
        <p:nvSpPr>
          <p:cNvPr id="95" name="SPOT Oval 18">
            <a:extLst>
              <a:ext uri="{FF2B5EF4-FFF2-40B4-BE49-F238E27FC236}">
                <a16:creationId xmlns:a16="http://schemas.microsoft.com/office/drawing/2014/main" id="{74A3E14C-2CDA-4CF2-9A6D-9B3E9D5BAA03}"/>
              </a:ext>
            </a:extLst>
          </p:cNvPr>
          <p:cNvSpPr/>
          <p:nvPr/>
        </p:nvSpPr>
        <p:spPr>
          <a:xfrm>
            <a:off x="5595080" y="5987763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96" name="R3 Group 78">
            <a:extLst>
              <a:ext uri="{FF2B5EF4-FFF2-40B4-BE49-F238E27FC236}">
                <a16:creationId xmlns:a16="http://schemas.microsoft.com/office/drawing/2014/main" id="{60D30D52-8235-465C-94DD-D2ED318CB742}"/>
              </a:ext>
            </a:extLst>
          </p:cNvPr>
          <p:cNvGrpSpPr/>
          <p:nvPr/>
        </p:nvGrpSpPr>
        <p:grpSpPr>
          <a:xfrm rot="11282016">
            <a:off x="5907094" y="3102795"/>
            <a:ext cx="384824" cy="1090457"/>
            <a:chOff x="4076473" y="4035050"/>
            <a:chExt cx="384824" cy="13025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4D63ACC-C3AE-4B6B-B9A9-3205574F9A2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FC866F8F-4CF7-4DAA-8796-77498A89C9E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Partial Circle 98">
              <a:extLst>
                <a:ext uri="{FF2B5EF4-FFF2-40B4-BE49-F238E27FC236}">
                  <a16:creationId xmlns:a16="http://schemas.microsoft.com/office/drawing/2014/main" id="{8640E590-ADE0-40C8-944B-190A4F204442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5AC392F-8A83-42C9-A397-4AFEAD1FD73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" name="R1 Group 83">
            <a:extLst>
              <a:ext uri="{FF2B5EF4-FFF2-40B4-BE49-F238E27FC236}">
                <a16:creationId xmlns:a16="http://schemas.microsoft.com/office/drawing/2014/main" id="{57AAA8D1-172A-4435-BFEE-F657A450947D}"/>
              </a:ext>
            </a:extLst>
          </p:cNvPr>
          <p:cNvGrpSpPr/>
          <p:nvPr/>
        </p:nvGrpSpPr>
        <p:grpSpPr>
          <a:xfrm rot="20909898" flipH="1">
            <a:off x="5940422" y="3916790"/>
            <a:ext cx="384824" cy="1302563"/>
            <a:chOff x="4076473" y="4035050"/>
            <a:chExt cx="384824" cy="1302563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2AE1A09-3A37-4913-A96E-44D5067A055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7B12EA84-2B69-4978-A938-A4DA43885B8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Partial Circle 103">
              <a:extLst>
                <a:ext uri="{FF2B5EF4-FFF2-40B4-BE49-F238E27FC236}">
                  <a16:creationId xmlns:a16="http://schemas.microsoft.com/office/drawing/2014/main" id="{BBC6C188-4A0D-4058-92B4-FC7FD6C9238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60406F3-D6BD-44F6-92CF-9ED508CA3E9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6" name="L1 Group 88">
            <a:extLst>
              <a:ext uri="{FF2B5EF4-FFF2-40B4-BE49-F238E27FC236}">
                <a16:creationId xmlns:a16="http://schemas.microsoft.com/office/drawing/2014/main" id="{40F4A8CA-3233-4ED4-A9CA-C96CD80E3DEB}"/>
              </a:ext>
            </a:extLst>
          </p:cNvPr>
          <p:cNvGrpSpPr/>
          <p:nvPr/>
        </p:nvGrpSpPr>
        <p:grpSpPr>
          <a:xfrm rot="908969">
            <a:off x="4854583" y="3920342"/>
            <a:ext cx="384824" cy="1302563"/>
            <a:chOff x="4076473" y="4035050"/>
            <a:chExt cx="384824" cy="1302563"/>
          </a:xfrm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EE0DCF9-FF4D-4EA0-8E61-9D5B13E518E0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34F4171D-78B1-47A2-A423-8BDF50D6FD8D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Partial Circle 108">
              <a:extLst>
                <a:ext uri="{FF2B5EF4-FFF2-40B4-BE49-F238E27FC236}">
                  <a16:creationId xmlns:a16="http://schemas.microsoft.com/office/drawing/2014/main" id="{1CF9B052-3F66-4E65-A08B-2A3BE673432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FF7EEF9-86B1-4A3B-B3AC-EC99BBCF277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LEG SHOOT Group 72">
            <a:extLst>
              <a:ext uri="{FF2B5EF4-FFF2-40B4-BE49-F238E27FC236}">
                <a16:creationId xmlns:a16="http://schemas.microsoft.com/office/drawing/2014/main" id="{00F5C896-1876-41BD-AC27-896D477F69D2}"/>
              </a:ext>
            </a:extLst>
          </p:cNvPr>
          <p:cNvGrpSpPr/>
          <p:nvPr/>
        </p:nvGrpSpPr>
        <p:grpSpPr>
          <a:xfrm rot="21190526">
            <a:off x="5527477" y="5099980"/>
            <a:ext cx="460696" cy="568603"/>
            <a:chOff x="6839838" y="5067816"/>
            <a:chExt cx="460696" cy="568603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9253686F-B59A-428C-8EBA-31BDD0595F3D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1AFCF19-B5A7-4E68-9CCF-D260F2A25568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BF1027A-09EE-47BF-9AB2-562CFC7570BE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4D432751-8425-4F79-BFA7-100827194D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7" name="Trapezoid 116">
                <a:extLst>
                  <a:ext uri="{FF2B5EF4-FFF2-40B4-BE49-F238E27FC236}">
                    <a16:creationId xmlns:a16="http://schemas.microsoft.com/office/drawing/2014/main" id="{4B75A6EC-3B13-4CEA-BF66-12BDBD2EC1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3B42693-3B04-4256-BC58-931CF38D8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8" name="LEG START FINISH Group 52">
            <a:extLst>
              <a:ext uri="{FF2B5EF4-FFF2-40B4-BE49-F238E27FC236}">
                <a16:creationId xmlns:a16="http://schemas.microsoft.com/office/drawing/2014/main" id="{3C545F78-4CE9-4814-A3DD-F47EE400B963}"/>
              </a:ext>
            </a:extLst>
          </p:cNvPr>
          <p:cNvGrpSpPr/>
          <p:nvPr/>
        </p:nvGrpSpPr>
        <p:grpSpPr>
          <a:xfrm flipH="1">
            <a:off x="5252944" y="4915746"/>
            <a:ext cx="886428" cy="1823576"/>
            <a:chOff x="5056892" y="4869910"/>
            <a:chExt cx="886428" cy="1823576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7345115-7EFC-41C7-A330-3468AA9A008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44320BA5-85D2-46E8-80C1-CFD4B37971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7BCBA9C-C829-4354-8772-7F1391EAD602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3DE04037-1605-4FB0-BD98-539A747C08F9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30" name="Rectangle: Rounded Corners 129">
                    <a:extLst>
                      <a:ext uri="{FF2B5EF4-FFF2-40B4-BE49-F238E27FC236}">
                        <a16:creationId xmlns:a16="http://schemas.microsoft.com/office/drawing/2014/main" id="{C0B1B2E9-2141-41DD-832E-8AE4C5CB42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CEC6CACB-8F09-4865-93C5-04B162FAE6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28" name="Trapezoid 127">
                  <a:extLst>
                    <a:ext uri="{FF2B5EF4-FFF2-40B4-BE49-F238E27FC236}">
                      <a16:creationId xmlns:a16="http://schemas.microsoft.com/office/drawing/2014/main" id="{AA146A60-1A74-4A08-8E86-A72AC5B185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A9F2B0B8-6F6D-4234-B7FF-ADC8CFCDBE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4994D80-D6D8-4227-AFEF-D53B40D1AEB2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2" name="LEG READY Group 3">
            <a:extLst>
              <a:ext uri="{FF2B5EF4-FFF2-40B4-BE49-F238E27FC236}">
                <a16:creationId xmlns:a16="http://schemas.microsoft.com/office/drawing/2014/main" id="{3D134D6C-FB27-4F84-A7A5-749D0EDE430D}"/>
              </a:ext>
            </a:extLst>
          </p:cNvPr>
          <p:cNvGrpSpPr/>
          <p:nvPr/>
        </p:nvGrpSpPr>
        <p:grpSpPr>
          <a:xfrm>
            <a:off x="5531710" y="4966197"/>
            <a:ext cx="451684" cy="1364738"/>
            <a:chOff x="5502699" y="4910027"/>
            <a:chExt cx="451684" cy="1364738"/>
          </a:xfrm>
        </p:grpSpPr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B889CE27-2C34-4E01-A90B-091784711788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329B637-B68F-4B85-8C7A-7AB49A2A5FEE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84AC92C6-73A9-4714-9F5C-A0AE9420F00C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826CD96-828B-4526-94C2-407D91E08891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C95FB101-F635-4DB2-B104-BAD51EF73DD4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1358EA2-5C25-4B6A-A192-A074071144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39" name="L2 Group 8">
            <a:extLst>
              <a:ext uri="{FF2B5EF4-FFF2-40B4-BE49-F238E27FC236}">
                <a16:creationId xmlns:a16="http://schemas.microsoft.com/office/drawing/2014/main" id="{483134ED-BE62-41D0-96EB-B4A6A6DA750E}"/>
              </a:ext>
            </a:extLst>
          </p:cNvPr>
          <p:cNvGrpSpPr/>
          <p:nvPr/>
        </p:nvGrpSpPr>
        <p:grpSpPr>
          <a:xfrm rot="9925140" flipH="1">
            <a:off x="4849196" y="3187774"/>
            <a:ext cx="384824" cy="1133895"/>
            <a:chOff x="4076473" y="4035050"/>
            <a:chExt cx="384824" cy="1302563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8E58D02-B6B0-49A4-8387-71212C39C9C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19D99BB2-73A1-4DC8-A82A-4C2C654CC6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Partial Circle 141">
              <a:extLst>
                <a:ext uri="{FF2B5EF4-FFF2-40B4-BE49-F238E27FC236}">
                  <a16:creationId xmlns:a16="http://schemas.microsoft.com/office/drawing/2014/main" id="{8C25A188-8E52-4E31-9511-BCF25D2434F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074E364-12B2-4920-BD21-E95F72D3C92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D10B0CE-FB32-4502-830C-1584032A9A29}"/>
              </a:ext>
            </a:extLst>
          </p:cNvPr>
          <p:cNvGrpSpPr/>
          <p:nvPr/>
        </p:nvGrpSpPr>
        <p:grpSpPr>
          <a:xfrm>
            <a:off x="4987610" y="4853959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4003125-573C-4C2A-A238-A3BEED100A2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5F9BF2B8-D828-481A-B3DE-1786AABB2E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347346F1-9402-4600-A905-014846FF758F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1DF9D85-F136-4037-9F9E-07DA7CF96F28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52" name="Rectangle: Rounded Corners 151">
                    <a:extLst>
                      <a:ext uri="{FF2B5EF4-FFF2-40B4-BE49-F238E27FC236}">
                        <a16:creationId xmlns:a16="http://schemas.microsoft.com/office/drawing/2014/main" id="{EBDA7533-67DC-4EE7-9BD6-B0B2D68EB0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E74E9FC2-E64B-4B53-A84C-C2AEDA8987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0" name="Trapezoid 149">
                  <a:extLst>
                    <a:ext uri="{FF2B5EF4-FFF2-40B4-BE49-F238E27FC236}">
                      <a16:creationId xmlns:a16="http://schemas.microsoft.com/office/drawing/2014/main" id="{E252EFAD-994B-4DF4-8432-19C93E8314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9FFD1C4E-23EA-49F2-B35B-165C5225AB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DA95ECE-8224-4E63-8D0F-51F48DD03759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BB5A881D-E649-4E13-BE51-461BA4FD96AE}"/>
              </a:ext>
            </a:extLst>
          </p:cNvPr>
          <p:cNvSpPr>
            <a:spLocks noChangeAspect="1"/>
          </p:cNvSpPr>
          <p:nvPr/>
        </p:nvSpPr>
        <p:spPr>
          <a:xfrm rot="72000">
            <a:off x="5410108" y="3708474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4246403A-6692-4440-8F9E-F56CEDF28639}"/>
              </a:ext>
            </a:extLst>
          </p:cNvPr>
          <p:cNvSpPr/>
          <p:nvPr/>
        </p:nvSpPr>
        <p:spPr>
          <a:xfrm rot="357939">
            <a:off x="5243617" y="3146634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F495696D-E381-4B70-BF99-E27EBDB9F0E5}"/>
              </a:ext>
            </a:extLst>
          </p:cNvPr>
          <p:cNvSpPr/>
          <p:nvPr/>
        </p:nvSpPr>
        <p:spPr>
          <a:xfrm rot="72000">
            <a:off x="5179013" y="3070901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319BA514-A627-4CC7-808E-985A698E3AE9}"/>
              </a:ext>
            </a:extLst>
          </p:cNvPr>
          <p:cNvSpPr>
            <a:spLocks noChangeAspect="1"/>
          </p:cNvSpPr>
          <p:nvPr/>
        </p:nvSpPr>
        <p:spPr>
          <a:xfrm rot="72000">
            <a:off x="5179660" y="4670620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0A247B76-179C-4D0D-9969-C42292CB516A}"/>
              </a:ext>
            </a:extLst>
          </p:cNvPr>
          <p:cNvSpPr>
            <a:spLocks noChangeAspect="1"/>
          </p:cNvSpPr>
          <p:nvPr/>
        </p:nvSpPr>
        <p:spPr>
          <a:xfrm rot="72000">
            <a:off x="5149567" y="3911531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4" name="L3 Group 73">
            <a:extLst>
              <a:ext uri="{FF2B5EF4-FFF2-40B4-BE49-F238E27FC236}">
                <a16:creationId xmlns:a16="http://schemas.microsoft.com/office/drawing/2014/main" id="{BB956E96-2DBD-4B85-BF39-2FA504B50CF5}"/>
              </a:ext>
            </a:extLst>
          </p:cNvPr>
          <p:cNvGrpSpPr/>
          <p:nvPr/>
        </p:nvGrpSpPr>
        <p:grpSpPr>
          <a:xfrm rot="2209195" flipH="1">
            <a:off x="4873571" y="3905653"/>
            <a:ext cx="384824" cy="1302563"/>
            <a:chOff x="4076473" y="4035050"/>
            <a:chExt cx="384824" cy="13025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5294E2-2137-4403-B719-5E7B9D9C189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7F06679F-49EB-4BAA-B00D-524F1401A2B3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Partial Circle 166">
              <a:extLst>
                <a:ext uri="{FF2B5EF4-FFF2-40B4-BE49-F238E27FC236}">
                  <a16:creationId xmlns:a16="http://schemas.microsoft.com/office/drawing/2014/main" id="{9374C10D-F48D-47B7-8C01-842D1B1A4CB2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DE193F3C-7403-4276-9310-9DB0C346028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4C49E14-59D2-B3E9-3BC3-1108A65D62B9}"/>
              </a:ext>
            </a:extLst>
          </p:cNvPr>
          <p:cNvSpPr/>
          <p:nvPr/>
        </p:nvSpPr>
        <p:spPr>
          <a:xfrm>
            <a:off x="5267491" y="3834061"/>
            <a:ext cx="567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5</a:t>
            </a:r>
          </a:p>
        </p:txBody>
      </p:sp>
      <p:pic>
        <p:nvPicPr>
          <p:cNvPr id="3" name="Picture 2" descr="A picture containing indoor, pair, bicycle, brush&#10;&#10;Description automatically generated">
            <a:extLst>
              <a:ext uri="{FF2B5EF4-FFF2-40B4-BE49-F238E27FC236}">
                <a16:creationId xmlns:a16="http://schemas.microsoft.com/office/drawing/2014/main" id="{D2447796-8FF6-4CD6-B760-578BA26C7B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5677">
            <a:off x="5421076" y="706937"/>
            <a:ext cx="2158171" cy="144487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90088" y="3992519"/>
            <a:ext cx="674921" cy="699461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9" name="R2 Group 13">
            <a:extLst>
              <a:ext uri="{FF2B5EF4-FFF2-40B4-BE49-F238E27FC236}">
                <a16:creationId xmlns:a16="http://schemas.microsoft.com/office/drawing/2014/main" id="{DFE73E99-2323-4EDF-8FD0-60CFCBC70F4A}"/>
              </a:ext>
            </a:extLst>
          </p:cNvPr>
          <p:cNvGrpSpPr/>
          <p:nvPr/>
        </p:nvGrpSpPr>
        <p:grpSpPr>
          <a:xfrm rot="19476028">
            <a:off x="5846584" y="3919375"/>
            <a:ext cx="384824" cy="1302563"/>
            <a:chOff x="4076473" y="4035050"/>
            <a:chExt cx="384824" cy="1302563"/>
          </a:xfrm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B6A83509-A6D2-498B-8FAE-05B07F65550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B9DE6725-C8EA-4F28-B9B3-7028B25264D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Partial Circle 161">
              <a:extLst>
                <a:ext uri="{FF2B5EF4-FFF2-40B4-BE49-F238E27FC236}">
                  <a16:creationId xmlns:a16="http://schemas.microsoft.com/office/drawing/2014/main" id="{E664E237-A2ED-430B-9917-3F8794C3C51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758807C-05F6-4054-A3E1-F64B10B4AEE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005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156 -0.07593 L -0.00156 -0.07593 C -0.0013 -0.12848 -0.00221 -0.18079 -0.00065 -0.23311 C -0.00026 -0.24792 0.00261 -0.26227 0.00404 -0.27686 C 0.00951 -0.33125 0.00795 -0.32848 0.01459 -0.37315 C 0.01589 -0.38264 0.01771 -0.39213 0.01927 -0.40186 C 0.02214 -0.42037 0.025 -0.43889 0.02787 -0.45741 C 0.02943 -0.46806 0.03099 -0.47894 0.03255 -0.48959 C 0.03373 -0.49746 0.03633 -0.5132 0.03633 -0.5132 C 0.03959 -0.55371 0.03633 -0.5213 0.04401 -0.57061 C 0.04896 -0.60232 0.05235 -0.63426 0.05625 -0.66667 C 0.05755 -0.67686 0.05873 -0.68704 0.06016 -0.69699 C 0.06133 -0.70602 0.06276 -0.71505 0.06393 -0.72408 C 0.06472 -0.73079 0.06511 -0.7375 0.06576 -0.74445 C 0.06823 -0.76898 0.07005 -0.7875 0.07526 -0.81181 C 0.0849 -0.85625 0.07487 -0.81111 0.08581 -0.85556 C 0.08711 -0.86111 0.08802 -0.8669 0.08959 -0.87246 C 0.09063 -0.87593 0.09219 -0.87894 0.09336 -0.88241 C 0.0944 -0.88565 0.09518 -0.88936 0.09623 -0.8926 C 0.09714 -0.89561 0.09805 -0.89838 0.09909 -0.90116 C 0.10508 -0.91667 0.10469 -0.9088 0.10469 -0.91806 L 0.10469 -0.91806 " pathEditMode="relative" ptsTypes="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"/>
                            </p:stCondLst>
                            <p:childTnLst>
                              <p:par>
                                <p:cTn id="72" presetID="0" presetClass="path" presetSubtype="0" accel="7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93 C 0.00065 0.00648 0.00104 0.01273 0.00286 0.01898 C 0.00443 0.02338 0.00859 0.02616 0.00964 0.03148 C 0.01589 0.05301 0.00599 0.01968 0.01484 0.04329 C 0.01641 0.04676 0.01745 0.05093 0.01836 0.05486 C 0.01901 0.05718 0.01914 0.06088 0.02005 0.06273 C 0.02083 0.06459 0.02253 0.06597 0.02357 0.06713 C 0.02396 0.06945 0.02435 0.07246 0.02539 0.07477 C 0.03073 0.08935 0.02812 0.06945 0.03203 0.09283 C 0.03268 0.0963 0.0332 0.09931 0.03372 0.10278 C 0.03424 0.10463 0.03516 0.10695 0.03568 0.1088 C 0.03893 0.12685 0.03568 0.11505 0.03893 0.12894 C 0.04128 0.13843 0.04049 0.13264 0.04232 0.14329 C 0.04323 0.14746 0.04336 0.15116 0.04401 0.15556 C 0.04466 0.15741 0.04531 0.15949 0.0457 0.16181 C 0.04648 0.16389 0.04674 0.1669 0.04766 0.16968 C 0.04805 0.17199 0.04896 0.17361 0.04922 0.1757 C 0.05091 0.18287 0.05182 0.19283 0.05286 0.2 C 0.05339 0.20556 0.05352 0.21065 0.05443 0.21644 C 0.05469 0.21875 0.0556 0.22037 0.05612 0.22246 C 0.0569 0.2257 0.05729 0.2294 0.05794 0.23264 C 0.05859 0.23472 0.05911 0.23773 0.05964 0.24028 C 0.06042 0.24375 0.06055 0.24746 0.0612 0.25093 C 0.06237 0.25625 0.06302 0.26135 0.06484 0.2669 C 0.0651 0.26875 0.06576 0.27037 0.06641 0.27315 C 0.06771 0.27986 0.0681 0.28704 0.06992 0.29352 C 0.07031 0.29537 0.07096 0.29746 0.07148 0.29954 L 0.07513 0.31551 C 0.07539 0.3206 0.07578 0.32523 0.07669 0.3301 C 0.07695 0.33172 0.07786 0.3338 0.07839 0.33588 C 0.07904 0.33866 0.07956 0.34121 0.07982 0.34422 C 0.08125 0.34815 0.08268 0.35209 0.08346 0.35602 L 0.08698 0.37685 C 0.08867 0.3757 0.09049 0.37547 0.09206 0.37431 C 0.09349 0.37385 0.09375 0.37084 0.09557 0.3706 C 0.09831 0.36945 0.10417 0.37523 0.10599 0.37685 C 0.10703 0.37523 0.10859 0.37408 0.10924 0.37246 C 0.11016 0.3706 0.10951 0.36736 0.1112 0.36621 C 0.11289 0.36528 0.1207 0.37153 0.12174 0.37246 L 0.12174 0.37431 L 0.12174 0.37477 " pathEditMode="relative" rAng="0" ptsTypes="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1884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2800000">
                                      <p:cBhvr>
                                        <p:cTn id="77" dur="9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C3FE3D-8CF6-F51F-2BFA-540C2302A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422F74-A703-C8F9-44C5-AD0A119A3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6FBC85-B8EC-4A61-9A8D-C20933802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8D1FD4BA-E3F0-4161-956F-E3E977CDAB3E}"/>
              </a:ext>
            </a:extLst>
          </p:cNvPr>
          <p:cNvSpPr/>
          <p:nvPr/>
        </p:nvSpPr>
        <p:spPr>
          <a:xfrm>
            <a:off x="5646330" y="5990256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181771">
            <a:off x="3160045" y="1785856"/>
            <a:ext cx="2244756" cy="143928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289" y="1203410"/>
            <a:ext cx="1628391" cy="19755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73584">
            <a:off x="3575523" y="1475287"/>
            <a:ext cx="2433038" cy="1449186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2" y="5419101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91850" y="2586090"/>
            <a:ext cx="2293141" cy="8455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CF1801CB-69A3-43E5-BA8A-0CDBAF7CD0C2}"/>
              </a:ext>
            </a:extLst>
          </p:cNvPr>
          <p:cNvGrpSpPr/>
          <p:nvPr/>
        </p:nvGrpSpPr>
        <p:grpSpPr>
          <a:xfrm rot="11282016">
            <a:off x="5958344" y="3105288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1F2D4C6-A707-4210-BEB1-701B679C1374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E0660CB3-9BAC-4C40-A882-243E59E4790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CBCDA3AC-FFBD-4A28-BCD0-8CC0DF82E87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381AC81-E79F-447F-8EF8-19CBC670DCF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C0924DEB-BB34-4092-93FC-A20F7E327F9B}"/>
              </a:ext>
            </a:extLst>
          </p:cNvPr>
          <p:cNvGrpSpPr/>
          <p:nvPr/>
        </p:nvGrpSpPr>
        <p:grpSpPr>
          <a:xfrm rot="20909898" flipH="1">
            <a:off x="5991672" y="3919283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001BCEE-4EA8-4B4F-A62B-AD6435743E0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DBBBB6E2-1DEB-4CF1-A99E-E4E7190F4C8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AEB290C3-2B7D-4C55-B1C7-218F5EE6985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1CB5B0B-97FE-4326-B883-D2BB510C5BF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44C5AF0F-0149-4EDB-B1AE-F06CA7B7BE7B}"/>
              </a:ext>
            </a:extLst>
          </p:cNvPr>
          <p:cNvGrpSpPr/>
          <p:nvPr/>
        </p:nvGrpSpPr>
        <p:grpSpPr>
          <a:xfrm rot="908969">
            <a:off x="4905833" y="3922835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C1CCE44-31E4-43A8-A47F-549FEF31A7D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F6F3E5A2-0353-4DFA-A0D3-409FFB66470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FA5DACDB-0CE7-42C4-BBD9-4E92FD30B24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34499F3-41FE-4902-8ADA-2BFAD74DBD8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FD76D160-4F86-41F9-B963-7A65769B1D27}"/>
              </a:ext>
            </a:extLst>
          </p:cNvPr>
          <p:cNvGrpSpPr/>
          <p:nvPr/>
        </p:nvGrpSpPr>
        <p:grpSpPr>
          <a:xfrm rot="21190526">
            <a:off x="5578727" y="5102473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8273900-B2E8-48E7-B197-D23D7FF2227F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38D89793-151A-48E1-9875-7F1FE228DF06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EBC9A90-F1DF-46BA-ABB9-E512D90DAD9F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83473EF-CF69-4C79-B993-D100822CFE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85FBFA91-8871-4DD3-8625-231116A6AD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55F600C0-069F-4C0B-B089-66FC3FE930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413AC0E1-953E-4C68-AB68-EF66E62BC042}"/>
              </a:ext>
            </a:extLst>
          </p:cNvPr>
          <p:cNvGrpSpPr/>
          <p:nvPr/>
        </p:nvGrpSpPr>
        <p:grpSpPr>
          <a:xfrm flipH="1">
            <a:off x="5304194" y="4918239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AF9C3A8-ECD2-4939-A84F-0772558B0BC1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3A3657D-72BC-4EB9-8E0F-2FF3E33C9B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EB55F8B1-2167-4BAA-958A-CF883A0F2366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A3F4BA44-FD87-4AF3-94EC-F51099049AD3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E034745E-E640-4376-83E1-B4DE87E6E1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82BF5676-5039-4D78-B6CF-5FB8A4AE2B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13162A63-B555-4562-8E8C-B1060A85E2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7EC22438-AEAB-4011-8084-51A523B11C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AAC09AC5-FE28-42C0-A764-6A7BB371FA65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32087EB9-908E-4BAA-BE47-7CD77843A7EE}"/>
              </a:ext>
            </a:extLst>
          </p:cNvPr>
          <p:cNvGrpSpPr/>
          <p:nvPr/>
        </p:nvGrpSpPr>
        <p:grpSpPr>
          <a:xfrm>
            <a:off x="5582960" y="4968690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C3E4D91E-91D3-4322-87D5-EAFB0DAEE964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ADAAA9E-D9F9-4AC0-B224-2D9ADE90E7C6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DC04087-6822-44B7-A6DE-620C4A2475E9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2616144D-A4BD-4D44-A120-A38AC7C378A6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837E3DA9-542F-4605-B52D-58E662937D0F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A983E333-A4CC-427C-84D2-06AA547844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3BC2DCBF-8887-4F7A-BF35-65114F9E219F}"/>
              </a:ext>
            </a:extLst>
          </p:cNvPr>
          <p:cNvGrpSpPr/>
          <p:nvPr/>
        </p:nvGrpSpPr>
        <p:grpSpPr>
          <a:xfrm rot="9925140" flipH="1">
            <a:off x="4900446" y="3190267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85055B5-0D6E-4172-AFAB-82F23DAEF70C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9AD81DCF-BFC5-415F-B976-8D94B5EE131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638A3054-DE43-4C2A-995C-3B9413F3BEF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9470378-66FE-4E1C-B99B-00B73944109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09DA2EB-22E8-4499-8D30-03993751EF57}"/>
              </a:ext>
            </a:extLst>
          </p:cNvPr>
          <p:cNvGrpSpPr/>
          <p:nvPr/>
        </p:nvGrpSpPr>
        <p:grpSpPr>
          <a:xfrm>
            <a:off x="5038860" y="4856452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6B29029C-748F-4287-B497-282AA5B64C4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A2DB40F-802B-491E-816C-F49C47023F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A7D7DC21-658C-40F2-9789-DB98C2FD5D01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C6F57F53-830E-4437-9C72-38B09FCDF37E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48A4C6B2-6347-4126-9C16-1B3E372444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8F969724-D69D-45BD-B9B9-80793E3A87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D2B802E0-0BD1-4335-8D54-AD3D9581F9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33A225A8-7FCA-44DF-B373-2442618713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970EC36-C3E8-4181-9564-54A6A8D53488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7AC7FADD-795D-4BF0-BBFF-169C589BE805}"/>
              </a:ext>
            </a:extLst>
          </p:cNvPr>
          <p:cNvSpPr>
            <a:spLocks noChangeAspect="1"/>
          </p:cNvSpPr>
          <p:nvPr/>
        </p:nvSpPr>
        <p:spPr>
          <a:xfrm rot="72000">
            <a:off x="5461358" y="3710967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26E30E30-772C-4A7A-B179-BB991690CC53}"/>
              </a:ext>
            </a:extLst>
          </p:cNvPr>
          <p:cNvSpPr/>
          <p:nvPr/>
        </p:nvSpPr>
        <p:spPr>
          <a:xfrm rot="357939">
            <a:off x="5294867" y="3149127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4121F8B8-C95E-4D8C-8199-6DB94736FA17}"/>
              </a:ext>
            </a:extLst>
          </p:cNvPr>
          <p:cNvSpPr/>
          <p:nvPr/>
        </p:nvSpPr>
        <p:spPr>
          <a:xfrm rot="72000">
            <a:off x="5230263" y="3073394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1A3A87D-332C-4845-BD1C-3736B760354F}"/>
              </a:ext>
            </a:extLst>
          </p:cNvPr>
          <p:cNvSpPr>
            <a:spLocks noChangeAspect="1"/>
          </p:cNvSpPr>
          <p:nvPr/>
        </p:nvSpPr>
        <p:spPr>
          <a:xfrm rot="72000">
            <a:off x="5230910" y="4673113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1EAB6432-1580-4FE6-B615-3FCD0CA3340A}"/>
              </a:ext>
            </a:extLst>
          </p:cNvPr>
          <p:cNvSpPr>
            <a:spLocks noChangeAspect="1"/>
          </p:cNvSpPr>
          <p:nvPr/>
        </p:nvSpPr>
        <p:spPr>
          <a:xfrm rot="72000">
            <a:off x="5200817" y="3914024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sound Oval 1">
            <a:extLst>
              <a:ext uri="{FF2B5EF4-FFF2-40B4-BE49-F238E27FC236}">
                <a16:creationId xmlns:a16="http://schemas.microsoft.com/office/drawing/2014/main" id="{40953220-887E-44F5-845E-3DD4EC7F6C16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CF82F5-86DA-312D-29E8-D853F44D2BA8}"/>
              </a:ext>
            </a:extLst>
          </p:cNvPr>
          <p:cNvSpPr/>
          <p:nvPr/>
        </p:nvSpPr>
        <p:spPr>
          <a:xfrm>
            <a:off x="5184670" y="3839326"/>
            <a:ext cx="7922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14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64163" y="4030413"/>
            <a:ext cx="674921" cy="667560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8ED626DA-2921-4A34-B81F-DC5B8304F867}"/>
              </a:ext>
            </a:extLst>
          </p:cNvPr>
          <p:cNvGrpSpPr/>
          <p:nvPr/>
        </p:nvGrpSpPr>
        <p:grpSpPr>
          <a:xfrm rot="19476028">
            <a:off x="5897834" y="3921868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5912CEA-02D8-4FC2-A8A8-B7C3569E46B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BE929461-5E1B-413F-8FCF-C0431200E83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3C242395-48AC-45CF-A5E3-4B18EAAA459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FC1EAF9-2A20-4A0B-8C52-8F60468D8A2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408CFA22-C879-4BFF-BDC4-534BDEE2DE73}"/>
              </a:ext>
            </a:extLst>
          </p:cNvPr>
          <p:cNvGrpSpPr/>
          <p:nvPr/>
        </p:nvGrpSpPr>
        <p:grpSpPr>
          <a:xfrm rot="2209195" flipH="1">
            <a:off x="4924821" y="3908146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A0446CD-2DA1-423F-B882-271456E7598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88E1B3D3-414A-4D2F-8043-0907232E3C01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6674B5F9-E076-4BFA-94E1-1FA8F6AB752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1419DF9E-BC39-4248-9CA2-D3B1118A73B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BE418368-9187-144C-81F5-F4A2E8AC9603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3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4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25 -0.08055 L -0.0125 -0.07939 C -0.01875 -0.09837 -0.01536 -0.09074 -0.02305 -0.10532 L -0.028 -0.1162 C -0.02917 -0.12037 -0.02969 -0.12384 -0.03086 -0.12777 C -0.03867 -0.14861 -0.02891 -0.12222 -0.03607 -0.13981 C -0.04284 -0.15578 -0.03529 -0.13912 -0.04154 -0.15231 C -0.04232 -0.15601 -0.04323 -0.15925 -0.04401 -0.16365 C -0.04505 -0.16805 -0.04492 -0.17314 -0.04675 -0.17731 L -0.04935 -0.18263 C -0.05013 -0.18773 -0.05104 -0.19236 -0.05195 -0.19722 L -0.05482 -0.2081 C -0.05508 -0.20949 -0.05586 -0.21134 -0.05586 -0.21319 C -0.05651 -0.21666 -0.05651 -0.2206 -0.05729 -0.22407 C -0.05768 -0.22592 -0.05833 -0.22754 -0.05859 -0.22916 C -0.06146 -0.24305 -0.0582 -0.22986 -0.06263 -0.2456 C -0.0638 -0.25416 -0.0638 -0.25578 -0.06536 -0.26342 C -0.06745 -0.27384 -0.06576 -0.26319 -0.06784 -0.27592 C -0.06849 -0.27916 -0.06875 -0.28194 -0.06927 -0.28518 C -0.07005 -0.28865 -0.07188 -0.2956 -0.07188 -0.29537 C -0.0724 -0.2993 -0.07292 -0.30277 -0.07331 -0.30648 C -0.07487 -0.31805 -0.07409 -0.30949 -0.07578 -0.31898 C -0.07682 -0.32384 -0.07734 -0.3287 -0.07826 -0.33333 C -0.0793 -0.33518 -0.07969 -0.3368 -0.07982 -0.33888 C -0.08047 -0.34236 -0.08047 -0.34606 -0.08112 -0.34976 C -0.08203 -0.35486 -0.08294 -0.35925 -0.08372 -0.36388 L -0.08646 -0.37847 C -0.08698 -0.37986 -0.08724 -0.38194 -0.08763 -0.38379 C -0.08893 -0.39143 -0.08893 -0.39629 -0.09023 -0.40347 C -0.09089 -0.40671 -0.09258 -0.41041 -0.09323 -0.41388 C -0.09336 -0.41643 -0.09375 -0.41898 -0.09401 -0.42152 C -0.09427 -0.42337 -0.09531 -0.425 -0.0957 -0.42662 C -0.09753 -0.4368 -0.09622 -0.43356 -0.09831 -0.44282 C -0.09922 -0.44652 -0.10013 -0.45023 -0.10091 -0.45347 C -0.1013 -0.45532 -0.10156 -0.4574 -0.10208 -0.45925 C -0.10313 -0.46064 -0.1043 -0.4625 -0.10482 -0.46435 C -0.10573 -0.46759 -0.10664 -0.47129 -0.10755 -0.47523 L -0.11016 -0.48564 C -0.11055 -0.4875 -0.11107 -0.48981 -0.11133 -0.49097 C -0.11224 -0.49375 -0.11328 -0.49629 -0.11406 -0.49861 C -0.11576 -0.50231 -0.11914 -0.50925 -0.11914 -0.50902 C -0.12005 -0.51087 -0.12005 -0.51296 -0.12083 -0.51458 C -0.12253 -0.51967 -0.12435 -0.52106 -0.12734 -0.52546 C -0.13125 -0.53981 -0.12461 -0.51712 -0.13659 -0.54143 C -0.1401 -0.54884 -0.13789 -0.54583 -0.14323 -0.55069 C -0.14596 -0.55601 -0.14622 -0.55694 -0.14987 -0.56111 C -0.15078 -0.56273 -0.15286 -0.56342 -0.15378 -0.56435 C -0.15547 -0.5662 -0.15638 -0.56875 -0.15755 -0.57013 C -0.16016 -0.57291 -0.16289 -0.57523 -0.16563 -0.57731 C -0.1668 -0.57847 -0.16797 -0.58055 -0.1694 -0.58125 L -0.17344 -0.58263 C -0.17461 -0.58379 -0.17591 -0.58518 -0.17734 -0.58634 C -0.17878 -0.5875 -0.18021 -0.58773 -0.18138 -0.58796 C -0.1849 -0.58935 -0.18867 -0.59004 -0.19193 -0.59166 C -0.20521 -0.59768 -0.18477 -0.58819 -0.2013 -0.59513 C -0.20391 -0.59629 -0.20664 -0.59768 -0.20925 -0.59907 C -0.21055 -0.59953 -0.21185 -0.6 -0.21328 -0.60046 C -0.21563 -0.60115 -0.21771 -0.60162 -0.21979 -0.60254 C -0.22175 -0.603 -0.22331 -0.60347 -0.22526 -0.60416 C -0.23021 -0.60532 -0.22773 -0.60532 -0.23047 -0.60532 L -0.23047 -0.60509 " pathEditMode="relative" rAng="0" ptsTypes="AAAAAAAAAAAAAAAAAAAAAAAAAAAAAAAAAAAAAAAAAAAAAAAAAAAAAAAAAAAAA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45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C3FE3D-8CF6-F51F-2BFA-540C2302A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422F74-A703-C8F9-44C5-AD0A119A3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6FBC85-B8EC-4A61-9A8D-C20933802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8D1FD4BA-E3F0-4161-956F-E3E977CDAB3E}"/>
              </a:ext>
            </a:extLst>
          </p:cNvPr>
          <p:cNvSpPr/>
          <p:nvPr/>
        </p:nvSpPr>
        <p:spPr>
          <a:xfrm>
            <a:off x="5646330" y="5990256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181771">
            <a:off x="3160045" y="1785856"/>
            <a:ext cx="2244756" cy="143928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289" y="1203410"/>
            <a:ext cx="1628391" cy="19755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73584">
            <a:off x="3575523" y="1475287"/>
            <a:ext cx="2433038" cy="1449186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2" y="5419101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91850" y="2586090"/>
            <a:ext cx="2293141" cy="8455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CF1801CB-69A3-43E5-BA8A-0CDBAF7CD0C2}"/>
              </a:ext>
            </a:extLst>
          </p:cNvPr>
          <p:cNvGrpSpPr/>
          <p:nvPr/>
        </p:nvGrpSpPr>
        <p:grpSpPr>
          <a:xfrm rot="11282016">
            <a:off x="5958344" y="3105288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1F2D4C6-A707-4210-BEB1-701B679C1374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E0660CB3-9BAC-4C40-A882-243E59E4790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CBCDA3AC-FFBD-4A28-BCD0-8CC0DF82E87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381AC81-E79F-447F-8EF8-19CBC670DCF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C0924DEB-BB34-4092-93FC-A20F7E327F9B}"/>
              </a:ext>
            </a:extLst>
          </p:cNvPr>
          <p:cNvGrpSpPr/>
          <p:nvPr/>
        </p:nvGrpSpPr>
        <p:grpSpPr>
          <a:xfrm rot="20909898" flipH="1">
            <a:off x="5991672" y="3919283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001BCEE-4EA8-4B4F-A62B-AD6435743E0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DBBBB6E2-1DEB-4CF1-A99E-E4E7190F4C8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AEB290C3-2B7D-4C55-B1C7-218F5EE6985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1CB5B0B-97FE-4326-B883-D2BB510C5BF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44C5AF0F-0149-4EDB-B1AE-F06CA7B7BE7B}"/>
              </a:ext>
            </a:extLst>
          </p:cNvPr>
          <p:cNvGrpSpPr/>
          <p:nvPr/>
        </p:nvGrpSpPr>
        <p:grpSpPr>
          <a:xfrm rot="908969">
            <a:off x="4905833" y="3922835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C1CCE44-31E4-43A8-A47F-549FEF31A7D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F6F3E5A2-0353-4DFA-A0D3-409FFB66470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FA5DACDB-0CE7-42C4-BBD9-4E92FD30B24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34499F3-41FE-4902-8ADA-2BFAD74DBD8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FD76D160-4F86-41F9-B963-7A65769B1D27}"/>
              </a:ext>
            </a:extLst>
          </p:cNvPr>
          <p:cNvGrpSpPr/>
          <p:nvPr/>
        </p:nvGrpSpPr>
        <p:grpSpPr>
          <a:xfrm rot="21190526">
            <a:off x="5578727" y="5102473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8273900-B2E8-48E7-B197-D23D7FF2227F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38D89793-151A-48E1-9875-7F1FE228DF06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EBC9A90-F1DF-46BA-ABB9-E512D90DAD9F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83473EF-CF69-4C79-B993-D100822CFE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85FBFA91-8871-4DD3-8625-231116A6AD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55F600C0-069F-4C0B-B089-66FC3FE930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413AC0E1-953E-4C68-AB68-EF66E62BC042}"/>
              </a:ext>
            </a:extLst>
          </p:cNvPr>
          <p:cNvGrpSpPr/>
          <p:nvPr/>
        </p:nvGrpSpPr>
        <p:grpSpPr>
          <a:xfrm flipH="1">
            <a:off x="5304194" y="4918239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AF9C3A8-ECD2-4939-A84F-0772558B0BC1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3A3657D-72BC-4EB9-8E0F-2FF3E33C9B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EB55F8B1-2167-4BAA-958A-CF883A0F2366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A3F4BA44-FD87-4AF3-94EC-F51099049AD3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E034745E-E640-4376-83E1-B4DE87E6E1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82BF5676-5039-4D78-B6CF-5FB8A4AE2B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13162A63-B555-4562-8E8C-B1060A85E2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7EC22438-AEAB-4011-8084-51A523B11C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AAC09AC5-FE28-42C0-A764-6A7BB371FA65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32087EB9-908E-4BAA-BE47-7CD77843A7EE}"/>
              </a:ext>
            </a:extLst>
          </p:cNvPr>
          <p:cNvGrpSpPr/>
          <p:nvPr/>
        </p:nvGrpSpPr>
        <p:grpSpPr>
          <a:xfrm>
            <a:off x="5582960" y="4968690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C3E4D91E-91D3-4322-87D5-EAFB0DAEE964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ADAAA9E-D9F9-4AC0-B224-2D9ADE90E7C6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DC04087-6822-44B7-A6DE-620C4A2475E9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2616144D-A4BD-4D44-A120-A38AC7C378A6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837E3DA9-542F-4605-B52D-58E662937D0F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A983E333-A4CC-427C-84D2-06AA547844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3BC2DCBF-8887-4F7A-BF35-65114F9E219F}"/>
              </a:ext>
            </a:extLst>
          </p:cNvPr>
          <p:cNvGrpSpPr/>
          <p:nvPr/>
        </p:nvGrpSpPr>
        <p:grpSpPr>
          <a:xfrm rot="9925140" flipH="1">
            <a:off x="4900446" y="3190267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85055B5-0D6E-4172-AFAB-82F23DAEF70C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9AD81DCF-BFC5-415F-B976-8D94B5EE131B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638A3054-DE43-4C2A-995C-3B9413F3BEF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9470378-66FE-4E1C-B99B-00B73944109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09DA2EB-22E8-4499-8D30-03993751EF57}"/>
              </a:ext>
            </a:extLst>
          </p:cNvPr>
          <p:cNvGrpSpPr/>
          <p:nvPr/>
        </p:nvGrpSpPr>
        <p:grpSpPr>
          <a:xfrm>
            <a:off x="5038860" y="4856452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6B29029C-748F-4287-B497-282AA5B64C4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A2DB40F-802B-491E-816C-F49C47023F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A7D7DC21-658C-40F2-9789-DB98C2FD5D01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C6F57F53-830E-4437-9C72-38B09FCDF37E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48A4C6B2-6347-4126-9C16-1B3E372444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8F969724-D69D-45BD-B9B9-80793E3A87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D2B802E0-0BD1-4335-8D54-AD3D9581F9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33A225A8-7FCA-44DF-B373-2442618713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970EC36-C3E8-4181-9564-54A6A8D53488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7AC7FADD-795D-4BF0-BBFF-169C589BE805}"/>
              </a:ext>
            </a:extLst>
          </p:cNvPr>
          <p:cNvSpPr>
            <a:spLocks noChangeAspect="1"/>
          </p:cNvSpPr>
          <p:nvPr/>
        </p:nvSpPr>
        <p:spPr>
          <a:xfrm rot="72000">
            <a:off x="5461358" y="3710967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26E30E30-772C-4A7A-B179-BB991690CC53}"/>
              </a:ext>
            </a:extLst>
          </p:cNvPr>
          <p:cNvSpPr/>
          <p:nvPr/>
        </p:nvSpPr>
        <p:spPr>
          <a:xfrm rot="357939">
            <a:off x="5294867" y="3149127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4121F8B8-C95E-4D8C-8199-6DB94736FA17}"/>
              </a:ext>
            </a:extLst>
          </p:cNvPr>
          <p:cNvSpPr/>
          <p:nvPr/>
        </p:nvSpPr>
        <p:spPr>
          <a:xfrm rot="72000">
            <a:off x="5230263" y="3073394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71A3A87D-332C-4845-BD1C-3736B760354F}"/>
              </a:ext>
            </a:extLst>
          </p:cNvPr>
          <p:cNvSpPr>
            <a:spLocks noChangeAspect="1"/>
          </p:cNvSpPr>
          <p:nvPr/>
        </p:nvSpPr>
        <p:spPr>
          <a:xfrm rot="72000">
            <a:off x="5230910" y="4673113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1EAB6432-1580-4FE6-B615-3FCD0CA3340A}"/>
              </a:ext>
            </a:extLst>
          </p:cNvPr>
          <p:cNvSpPr>
            <a:spLocks noChangeAspect="1"/>
          </p:cNvSpPr>
          <p:nvPr/>
        </p:nvSpPr>
        <p:spPr>
          <a:xfrm rot="72000">
            <a:off x="5200817" y="3914024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sound Oval 1">
            <a:extLst>
              <a:ext uri="{FF2B5EF4-FFF2-40B4-BE49-F238E27FC236}">
                <a16:creationId xmlns:a16="http://schemas.microsoft.com/office/drawing/2014/main" id="{40953220-887E-44F5-845E-3DD4EC7F6C16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CF82F5-86DA-312D-29E8-D853F44D2BA8}"/>
              </a:ext>
            </a:extLst>
          </p:cNvPr>
          <p:cNvSpPr/>
          <p:nvPr/>
        </p:nvSpPr>
        <p:spPr>
          <a:xfrm>
            <a:off x="5184670" y="3839326"/>
            <a:ext cx="7922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14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64163" y="4030413"/>
            <a:ext cx="674921" cy="667560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8ED626DA-2921-4A34-B81F-DC5B8304F867}"/>
              </a:ext>
            </a:extLst>
          </p:cNvPr>
          <p:cNvGrpSpPr/>
          <p:nvPr/>
        </p:nvGrpSpPr>
        <p:grpSpPr>
          <a:xfrm rot="19476028">
            <a:off x="5897834" y="3921868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5912CEA-02D8-4FC2-A8A8-B7C3569E46B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BE929461-5E1B-413F-8FCF-C0431200E83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3C242395-48AC-45CF-A5E3-4B18EAAA459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FC1EAF9-2A20-4A0B-8C52-8F60468D8A2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408CFA22-C879-4BFF-BDC4-534BDEE2DE73}"/>
              </a:ext>
            </a:extLst>
          </p:cNvPr>
          <p:cNvGrpSpPr/>
          <p:nvPr/>
        </p:nvGrpSpPr>
        <p:grpSpPr>
          <a:xfrm rot="2209195" flipH="1">
            <a:off x="4924821" y="3908146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A0446CD-2DA1-423F-B882-271456E7598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88E1B3D3-414A-4D2F-8043-0907232E3C01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6674B5F9-E076-4BFA-94E1-1FA8F6AB752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1419DF9E-BC39-4248-9CA2-D3B1118A73B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Rectangle 7">
            <a:hlinkClick r:id="rId13" action="ppaction://hlinksldjump"/>
            <a:extLst>
              <a:ext uri="{FF2B5EF4-FFF2-40B4-BE49-F238E27FC236}">
                <a16:creationId xmlns:a16="http://schemas.microsoft.com/office/drawing/2014/main" id="{76B6A7BC-B7D5-9543-3EA7-DC335C3B0C5E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6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4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25 -0.08055 L -0.0125 -0.07939 C -0.01875 -0.09837 -0.01536 -0.09074 -0.02305 -0.10532 L -0.028 -0.1162 C -0.02917 -0.12037 -0.02969 -0.12384 -0.03086 -0.12777 C -0.03867 -0.14861 -0.02891 -0.12222 -0.03607 -0.13981 C -0.04284 -0.15578 -0.03529 -0.13912 -0.04154 -0.15231 C -0.04232 -0.15601 -0.04323 -0.15925 -0.04401 -0.16365 C -0.04505 -0.16805 -0.04492 -0.17314 -0.04675 -0.17731 L -0.04935 -0.18263 C -0.05013 -0.18773 -0.05104 -0.19236 -0.05195 -0.19722 L -0.05482 -0.2081 C -0.05508 -0.20949 -0.05586 -0.21134 -0.05586 -0.21319 C -0.05651 -0.21666 -0.05651 -0.2206 -0.05729 -0.22407 C -0.05768 -0.22592 -0.05833 -0.22754 -0.05859 -0.22916 C -0.06146 -0.24305 -0.0582 -0.22986 -0.06263 -0.2456 C -0.0638 -0.25416 -0.0638 -0.25578 -0.06536 -0.26342 C -0.06745 -0.27384 -0.06576 -0.26319 -0.06784 -0.27592 C -0.06849 -0.27916 -0.06875 -0.28194 -0.06927 -0.28518 C -0.07005 -0.28865 -0.07188 -0.2956 -0.07188 -0.29537 C -0.0724 -0.2993 -0.07292 -0.30277 -0.07331 -0.30648 C -0.07487 -0.31805 -0.07409 -0.30949 -0.07578 -0.31898 C -0.07682 -0.32384 -0.07734 -0.3287 -0.07826 -0.33333 C -0.0793 -0.33518 -0.07969 -0.3368 -0.07982 -0.33888 C -0.08047 -0.34236 -0.08047 -0.34606 -0.08112 -0.34976 C -0.08203 -0.35486 -0.08294 -0.35925 -0.08372 -0.36388 L -0.08646 -0.37847 C -0.08698 -0.37986 -0.08724 -0.38194 -0.08763 -0.38379 C -0.08893 -0.39143 -0.08893 -0.39629 -0.09023 -0.40347 C -0.09089 -0.40671 -0.09258 -0.41041 -0.09323 -0.41388 C -0.09336 -0.41643 -0.09375 -0.41898 -0.09401 -0.42152 C -0.09427 -0.42337 -0.09531 -0.425 -0.0957 -0.42662 C -0.09753 -0.4368 -0.09622 -0.43356 -0.09831 -0.44282 C -0.09922 -0.44652 -0.10013 -0.45023 -0.10091 -0.45347 C -0.1013 -0.45532 -0.10156 -0.4574 -0.10208 -0.45925 C -0.10313 -0.46064 -0.1043 -0.4625 -0.10482 -0.46435 C -0.10573 -0.46759 -0.10664 -0.47129 -0.10755 -0.47523 L -0.11016 -0.48564 C -0.11055 -0.4875 -0.11107 -0.48981 -0.11133 -0.49097 C -0.11224 -0.49375 -0.11328 -0.49629 -0.11406 -0.49861 C -0.11576 -0.50231 -0.11914 -0.50925 -0.11914 -0.50902 C -0.12005 -0.51087 -0.12005 -0.51296 -0.12083 -0.51458 C -0.12253 -0.51967 -0.12435 -0.52106 -0.12734 -0.52546 C -0.13125 -0.53981 -0.12461 -0.51712 -0.13659 -0.54143 C -0.1401 -0.54884 -0.13789 -0.54583 -0.14323 -0.55069 C -0.14596 -0.55601 -0.14622 -0.55694 -0.14987 -0.56111 C -0.15078 -0.56273 -0.15286 -0.56342 -0.15378 -0.56435 C -0.15547 -0.5662 -0.15638 -0.56875 -0.15755 -0.57013 C -0.16016 -0.57291 -0.16289 -0.57523 -0.16563 -0.57731 C -0.1668 -0.57847 -0.16797 -0.58055 -0.1694 -0.58125 L -0.17344 -0.58263 C -0.17461 -0.58379 -0.17591 -0.58518 -0.17734 -0.58634 C -0.17878 -0.5875 -0.18021 -0.58773 -0.18138 -0.58796 C -0.1849 -0.58935 -0.18867 -0.59004 -0.19193 -0.59166 C -0.20521 -0.59768 -0.18477 -0.58819 -0.2013 -0.59513 C -0.20391 -0.59629 -0.20664 -0.59768 -0.20925 -0.59907 C -0.21055 -0.59953 -0.21185 -0.6 -0.21328 -0.60046 C -0.21563 -0.60115 -0.21771 -0.60162 -0.21979 -0.60254 C -0.22175 -0.603 -0.22331 -0.60347 -0.22526 -0.60416 C -0.23021 -0.60532 -0.22773 -0.60532 -0.23047 -0.60532 L -0.23047 -0.60509 " pathEditMode="relative" rAng="0" ptsTypes="AAAAAAAAAAAAAAAAAAAAAAAAAAAAAAAAAAAAAAAAAAAAAAAAAAAAAAAAAAA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45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D2D7CA-D612-6A8B-3D7C-D1490C30E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DD2332-6C93-F9EB-0B91-429ADD53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DD1697-9399-E74C-D1F3-7F7ADA7D1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97" name="SPOT Oval 18">
            <a:extLst>
              <a:ext uri="{FF2B5EF4-FFF2-40B4-BE49-F238E27FC236}">
                <a16:creationId xmlns:a16="http://schemas.microsoft.com/office/drawing/2014/main" id="{1E3F117A-1DBA-4B43-BF39-3D3402F23E22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8933" y="1394076"/>
            <a:ext cx="1452967" cy="17627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13820" y="1457705"/>
            <a:ext cx="1875428" cy="1195447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457505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06247" y="1712568"/>
            <a:ext cx="1875428" cy="119544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00813" y="2581179"/>
            <a:ext cx="2014301" cy="636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8" name="R3 Group 78">
            <a:extLst>
              <a:ext uri="{FF2B5EF4-FFF2-40B4-BE49-F238E27FC236}">
                <a16:creationId xmlns:a16="http://schemas.microsoft.com/office/drawing/2014/main" id="{5FFD4FC0-52FD-4458-9ABA-FF5E3B28A91E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AF04CA81-037F-4469-B185-42661AE5585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B206CEA2-8486-413E-94DE-5E7595A615A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Partial Circle 200">
              <a:extLst>
                <a:ext uri="{FF2B5EF4-FFF2-40B4-BE49-F238E27FC236}">
                  <a16:creationId xmlns:a16="http://schemas.microsoft.com/office/drawing/2014/main" id="{F1CB17A4-A006-46D1-95B4-39F1631C40A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867757C-28F1-41D4-A433-7BCE4F28C3B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R1 Group 83">
            <a:extLst>
              <a:ext uri="{FF2B5EF4-FFF2-40B4-BE49-F238E27FC236}">
                <a16:creationId xmlns:a16="http://schemas.microsoft.com/office/drawing/2014/main" id="{A17C8F14-009F-4BD8-A2F4-55191565F627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D4D5F04-D377-4C95-B2D5-A247F065203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BB9196C8-D0DE-4EFE-9D7C-06E87EDFFF8D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Partial Circle 205">
              <a:extLst>
                <a:ext uri="{FF2B5EF4-FFF2-40B4-BE49-F238E27FC236}">
                  <a16:creationId xmlns:a16="http://schemas.microsoft.com/office/drawing/2014/main" id="{A70D209A-1CF6-4BC2-90BE-16AF2F8A495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E0BFC26-ED66-4C48-8E28-E30F15A8EE07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8" name="L1 Group 88">
            <a:extLst>
              <a:ext uri="{FF2B5EF4-FFF2-40B4-BE49-F238E27FC236}">
                <a16:creationId xmlns:a16="http://schemas.microsoft.com/office/drawing/2014/main" id="{347F3B1B-BBCF-4382-9F7B-C8BD3D8F3698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E0096B3-A341-4BE3-BD1F-44D35FB879F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8CFDD111-2864-4182-9149-087C68CE8BAF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Partial Circle 210">
              <a:extLst>
                <a:ext uri="{FF2B5EF4-FFF2-40B4-BE49-F238E27FC236}">
                  <a16:creationId xmlns:a16="http://schemas.microsoft.com/office/drawing/2014/main" id="{1D012013-4787-424E-8839-7BEE98FA0CE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E82BB9-742E-451A-9B3F-A902531A3C8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LEG SHOOT Group 72">
            <a:extLst>
              <a:ext uri="{FF2B5EF4-FFF2-40B4-BE49-F238E27FC236}">
                <a16:creationId xmlns:a16="http://schemas.microsoft.com/office/drawing/2014/main" id="{8E80A6D0-DCC6-4E13-80EE-FB440911202C}"/>
              </a:ext>
            </a:extLst>
          </p:cNvPr>
          <p:cNvGrpSpPr/>
          <p:nvPr/>
        </p:nvGrpSpPr>
        <p:grpSpPr>
          <a:xfrm rot="21190526">
            <a:off x="5509837" y="5066637"/>
            <a:ext cx="460696" cy="568603"/>
            <a:chOff x="6839838" y="5067816"/>
            <a:chExt cx="460696" cy="568603"/>
          </a:xfrm>
        </p:grpSpPr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BAECC5FD-C962-4E62-8B01-3F509D4457A0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F1AC4058-8E3F-4D3A-A79A-8C2605B00FCD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FD2951D8-7944-4EA9-B59F-771D34D122F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169F7E15-7370-4084-813B-21A300A98E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9" name="Trapezoid 218">
                <a:extLst>
                  <a:ext uri="{FF2B5EF4-FFF2-40B4-BE49-F238E27FC236}">
                    <a16:creationId xmlns:a16="http://schemas.microsoft.com/office/drawing/2014/main" id="{79EEE2DF-94F0-410A-8D26-B57E426254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00A718F2-4927-4428-9283-6E8751353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0" name="LEG START FINISH Group 52">
            <a:extLst>
              <a:ext uri="{FF2B5EF4-FFF2-40B4-BE49-F238E27FC236}">
                <a16:creationId xmlns:a16="http://schemas.microsoft.com/office/drawing/2014/main" id="{2327D369-61AE-4241-8133-4BBAAA4C91D0}"/>
              </a:ext>
            </a:extLst>
          </p:cNvPr>
          <p:cNvGrpSpPr/>
          <p:nvPr/>
        </p:nvGrpSpPr>
        <p:grpSpPr>
          <a:xfrm flipH="1">
            <a:off x="5235304" y="4882403"/>
            <a:ext cx="886428" cy="1823576"/>
            <a:chOff x="5056892" y="4869910"/>
            <a:chExt cx="886428" cy="1823576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EE973CED-084D-4ADD-803B-A79D0B278CB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60CF06B-35CB-4BCF-9E47-6CB2BECC22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2497DB2E-67CF-4EDE-8FCC-4FB1F06F0627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236C1DBF-A6CB-4B14-B5E3-618BDB96EAD5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228" name="Rectangle: Rounded Corners 227">
                    <a:extLst>
                      <a:ext uri="{FF2B5EF4-FFF2-40B4-BE49-F238E27FC236}">
                        <a16:creationId xmlns:a16="http://schemas.microsoft.com/office/drawing/2014/main" id="{5CF04082-D48C-4EDA-8C67-7F81ACB129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C3A8FA2F-2720-41A5-9F94-F3FB3982CD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26" name="Trapezoid 225">
                  <a:extLst>
                    <a:ext uri="{FF2B5EF4-FFF2-40B4-BE49-F238E27FC236}">
                      <a16:creationId xmlns:a16="http://schemas.microsoft.com/office/drawing/2014/main" id="{F92EEC26-47C8-4293-BC24-350782EC96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F55F877D-4486-43B4-B926-9C3A79DED5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2F6E0D6A-1C98-49A1-8B9C-83E72451FFBC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0" name="LEG READY Group 3">
            <a:extLst>
              <a:ext uri="{FF2B5EF4-FFF2-40B4-BE49-F238E27FC236}">
                <a16:creationId xmlns:a16="http://schemas.microsoft.com/office/drawing/2014/main" id="{3082B971-AB61-41BC-878B-FFB924B64193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231" name="Trapezoid 230">
              <a:extLst>
                <a:ext uri="{FF2B5EF4-FFF2-40B4-BE49-F238E27FC236}">
                  <a16:creationId xmlns:a16="http://schemas.microsoft.com/office/drawing/2014/main" id="{657B69B5-8572-4288-BA6B-5B59F6F946B8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270A94B-5739-4DCF-924C-3D6A6CC5E31D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D2768EE-2BCB-4116-A433-E3A5BD26D4A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ADDAAA8-77FA-48F5-917C-2679D3CC4DB6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94225EA1-7C54-469C-8834-8187BA135D76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C5849E81-E73F-492B-AE8D-3DF433A807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37" name="L2 Group 8">
            <a:extLst>
              <a:ext uri="{FF2B5EF4-FFF2-40B4-BE49-F238E27FC236}">
                <a16:creationId xmlns:a16="http://schemas.microsoft.com/office/drawing/2014/main" id="{904F1993-1172-4E35-9746-411F2C6F50C1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6ECAF0B-6E62-4901-964B-B64D0F07050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Rectangle: Rounded Corners 238">
              <a:extLst>
                <a:ext uri="{FF2B5EF4-FFF2-40B4-BE49-F238E27FC236}">
                  <a16:creationId xmlns:a16="http://schemas.microsoft.com/office/drawing/2014/main" id="{D6172325-ED8D-46E1-9ACF-34AA8CFDC49E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Partial Circle 239">
              <a:extLst>
                <a:ext uri="{FF2B5EF4-FFF2-40B4-BE49-F238E27FC236}">
                  <a16:creationId xmlns:a16="http://schemas.microsoft.com/office/drawing/2014/main" id="{225279B9-4FA2-4EB2-A460-6AF79B365A8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744608A-C17B-41E2-9C22-641F9241E51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DDECC24B-2EAD-4F55-866F-A0B050010685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C6AF6C39-7DA5-4E99-BD8F-C42C82CC345D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0630B4C-CF7B-4AB9-B6DC-D63707E8A1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866DB48E-F483-4803-95B0-72A7BA652B52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B8DF7B2F-D6BD-43ED-A4FE-FF65971F0180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250" name="Rectangle: Rounded Corners 249">
                    <a:extLst>
                      <a:ext uri="{FF2B5EF4-FFF2-40B4-BE49-F238E27FC236}">
                        <a16:creationId xmlns:a16="http://schemas.microsoft.com/office/drawing/2014/main" id="{D07737AD-8F80-4791-9C09-F6AD64C8D5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8C82B35D-88F8-45B2-A5F3-4A2E27765A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48" name="Trapezoid 247">
                  <a:extLst>
                    <a:ext uri="{FF2B5EF4-FFF2-40B4-BE49-F238E27FC236}">
                      <a16:creationId xmlns:a16="http://schemas.microsoft.com/office/drawing/2014/main" id="{F60B88B1-3F0F-45FD-8929-7A37177E32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87BBE5AD-73A3-4F19-8467-4D7C1B5F71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BC65BCB3-A47A-40FA-99F6-E0F6624686BC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2B1D6162-CBC6-4D59-9EA3-45E2B1896233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FEDC0E54-64A4-462C-8253-267DC645B830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D314B79C-D949-4490-8141-88C7E9DF6A5D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373B652A-6EAD-43C0-86E9-45DE53DE52F2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1711FB58-B619-4DCE-A043-8F1EDB96800F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7" name="R2 Group 13">
            <a:extLst>
              <a:ext uri="{FF2B5EF4-FFF2-40B4-BE49-F238E27FC236}">
                <a16:creationId xmlns:a16="http://schemas.microsoft.com/office/drawing/2014/main" id="{69D4C598-7E7C-46B1-9692-8EC7C2BE789C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574B117-5837-4A10-AD2C-7D3F8E15725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9" name="Rectangle: Rounded Corners 258">
              <a:extLst>
                <a:ext uri="{FF2B5EF4-FFF2-40B4-BE49-F238E27FC236}">
                  <a16:creationId xmlns:a16="http://schemas.microsoft.com/office/drawing/2014/main" id="{58F7A5B0-B25B-45CF-9BFC-9170E961BB9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Partial Circle 259">
              <a:extLst>
                <a:ext uri="{FF2B5EF4-FFF2-40B4-BE49-F238E27FC236}">
                  <a16:creationId xmlns:a16="http://schemas.microsoft.com/office/drawing/2014/main" id="{74635722-5BA8-475D-B9A3-BE71B0D927F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7289C984-B4B4-454C-A7FD-69BDD9DC90C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62" name="L3 Group 73">
            <a:extLst>
              <a:ext uri="{FF2B5EF4-FFF2-40B4-BE49-F238E27FC236}">
                <a16:creationId xmlns:a16="http://schemas.microsoft.com/office/drawing/2014/main" id="{8FC125F1-7996-4E70-8229-7AB82A062C96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279D9C0-6C5D-4AE7-94C1-1CA9109624B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:a16="http://schemas.microsoft.com/office/drawing/2014/main" id="{683F9EDC-EDA8-4BE6-9B1C-449284E3E6D5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Partial Circle 264">
              <a:extLst>
                <a:ext uri="{FF2B5EF4-FFF2-40B4-BE49-F238E27FC236}">
                  <a16:creationId xmlns:a16="http://schemas.microsoft.com/office/drawing/2014/main" id="{9FE1E28C-21B3-42FB-9025-2F020B343D0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F0BA6FEA-7DD4-4827-95BD-12723BA5BBF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7" name="sound Oval 1">
            <a:extLst>
              <a:ext uri="{FF2B5EF4-FFF2-40B4-BE49-F238E27FC236}">
                <a16:creationId xmlns:a16="http://schemas.microsoft.com/office/drawing/2014/main" id="{AE65CB73-C805-4E78-88A4-0F11FA4FD080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3CF532-AC40-8BF3-4565-A9F7CAD38589}"/>
              </a:ext>
            </a:extLst>
          </p:cNvPr>
          <p:cNvSpPr/>
          <p:nvPr/>
        </p:nvSpPr>
        <p:spPr>
          <a:xfrm>
            <a:off x="5206423" y="3834061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25157" y="4047633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12" action="ppaction://hlinksldjump"/>
            <a:extLst>
              <a:ext uri="{FF2B5EF4-FFF2-40B4-BE49-F238E27FC236}">
                <a16:creationId xmlns:a16="http://schemas.microsoft.com/office/drawing/2014/main" id="{D49D06DE-CB97-9C45-23E1-CE5C8CE506D7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406 -0.0794 L -0.01406 -0.07917 C -0.01601 -0.08333 -0.01771 -0.08727 -0.01953 -0.09097 C -0.0207 -0.09375 -0.02357 -0.10162 -0.02552 -0.10486 C -0.03958 -0.12986 -0.02435 -0.10023 -0.0444 -0.13287 C -0.05898 -0.15625 -0.04049 -0.12593 -0.06002 -0.16088 C -0.06237 -0.16505 -0.06497 -0.16829 -0.06705 -0.17199 C -0.07161 -0.18056 -0.07643 -0.18912 -0.07995 -0.19884 C -0.08086 -0.20093 -0.08151 -0.20347 -0.08255 -0.20579 C -0.08307 -0.20694 -0.08385 -0.20741 -0.08424 -0.20856 C -0.08528 -0.21088 -0.08594 -0.21343 -0.08685 -0.21551 C -0.08841 -0.21875 -0.09049 -0.22106 -0.09219 -0.22384 C -0.09427 -0.22801 -0.09596 -0.23241 -0.09817 -0.23657 C -0.10534 -0.25046 -0.10755 -0.24768 -0.11797 -0.26458 C -0.12669 -0.27893 -0.1207 -0.26944 -0.13359 -0.28704 C -0.13554 -0.28981 -0.1375 -0.29306 -0.13971 -0.29537 C -0.14062 -0.2963 -0.1414 -0.29722 -0.14219 -0.29838 C -0.14479 -0.30162 -0.14739 -0.30509 -0.15013 -0.3081 C -0.15169 -0.30995 -0.15364 -0.31181 -0.15521 -0.31366 C -0.15651 -0.31505 -0.15755 -0.31643 -0.15885 -0.31782 C -0.16211 -0.32176 -0.16588 -0.32477 -0.16901 -0.32917 C -0.17187 -0.33264 -0.17474 -0.33704 -0.17786 -0.34028 C -0.17851 -0.3412 -0.17942 -0.34236 -0.18034 -0.34282 C -0.18229 -0.34444 -0.18437 -0.3456 -0.18646 -0.34722 C -0.18789 -0.34861 -0.18932 -0.35 -0.19062 -0.35162 C -0.19192 -0.35278 -0.19297 -0.3544 -0.19427 -0.35579 C -0.19531 -0.35648 -0.19635 -0.35648 -0.19765 -0.35718 C -0.20013 -0.35926 -0.20325 -0.36157 -0.20534 -0.36412 C -0.20638 -0.36528 -0.20703 -0.36713 -0.20807 -0.36829 C -0.20898 -0.36968 -0.21041 -0.37014 -0.21146 -0.3713 C -0.21614 -0.37546 -0.21198 -0.37268 -0.21666 -0.37523 C -0.22018 -0.38102 -0.21627 -0.37569 -0.22187 -0.37963 C -0.22291 -0.38009 -0.22344 -0.38148 -0.22435 -0.38241 C -0.22565 -0.3831 -0.22669 -0.38426 -0.22799 -0.38495 C -0.23047 -0.38657 -0.23307 -0.38796 -0.23567 -0.38935 C -0.23659 -0.38981 -0.23763 -0.38981 -0.23841 -0.39074 C -0.23919 -0.39167 -0.23997 -0.39306 -0.24101 -0.39329 C -0.24219 -0.39444 -0.24375 -0.39444 -0.24518 -0.39468 C -0.24635 -0.39514 -0.24752 -0.3956 -0.2487 -0.3963 C -0.25 -0.39699 -0.25091 -0.39815 -0.25208 -0.39907 C -0.25521 -0.40162 -0.25625 -0.40185 -0.25911 -0.40301 C -0.25976 -0.40301 -0.26067 -0.40255 -0.26159 -0.40185 C -0.26276 -0.40162 -0.26406 -0.40162 -0.26523 -0.40046 C -0.2664 -0.39954 -0.26745 -0.39745 -0.26875 -0.3963 C -0.28177 -0.3838 -0.26888 -0.39861 -0.28411 -0.38241 C -0.28502 -0.38148 -0.28607 -0.38079 -0.28685 -0.37963 C -0.28854 -0.37685 -0.29192 -0.3713 -0.29192 -0.37106 C -0.29232 -0.36968 -0.29192 -0.36713 -0.29284 -0.3669 C -0.29466 -0.36643 -0.29609 -0.36898 -0.29804 -0.36968 C -0.29961 -0.37037 -0.30156 -0.37083 -0.30325 -0.3713 C -0.30781 -0.37083 -0.3125 -0.3706 -0.31705 -0.36968 C -0.31888 -0.36944 -0.32083 -0.36736 -0.32226 -0.36551 C -0.32291 -0.36458 -0.32344 -0.36319 -0.32383 -0.36273 C -0.32474 -0.36204 -0.32565 -0.36181 -0.32643 -0.36134 C -0.32799 -0.35764 -0.32916 -0.35486 -0.33086 -0.35162 C -0.33151 -0.35046 -0.33242 -0.34861 -0.33242 -0.34838 L -0.33242 -0.34861 " pathEditMode="relative" rAng="0" ptsTypes="AAAAAAAAAAAAAAAAAAAAAAAAAAAAAAAAAAAA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-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6000" y="56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FD93D04-5574-87D6-C564-4B501A4985C4}"/>
              </a:ext>
            </a:extLst>
          </p:cNvPr>
          <p:cNvSpPr/>
          <p:nvPr/>
        </p:nvSpPr>
        <p:spPr>
          <a:xfrm>
            <a:off x="3877969" y="2166807"/>
            <a:ext cx="4060418" cy="166379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bg1"/>
            </a:solidFill>
            <a:prstDash val="solid"/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ECFC1A9-8C10-4326-8A61-C1FE5E57670E}"/>
              </a:ext>
            </a:extLst>
          </p:cNvPr>
          <p:cNvSpPr/>
          <p:nvPr/>
        </p:nvSpPr>
        <p:spPr>
          <a:xfrm rot="756087">
            <a:off x="11172287" y="2919630"/>
            <a:ext cx="786504" cy="844250"/>
          </a:xfrm>
          <a:prstGeom prst="triangle">
            <a:avLst/>
          </a:prstGeom>
          <a:solidFill>
            <a:srgbClr val="000000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 extrusionH="17145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73" y="5235907"/>
            <a:ext cx="1088964" cy="551577"/>
          </a:xfrm>
          <a:prstGeom prst="rect">
            <a:avLst/>
          </a:prstGeom>
        </p:spPr>
      </p:pic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3928928" y="3920035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2843089" y="3923587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3237595" y="4930334"/>
            <a:ext cx="886428" cy="1823576"/>
            <a:chOff x="5056892" y="4869910"/>
            <a:chExt cx="886428" cy="182357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2976116" y="4857204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3449984" y="3711719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3283493" y="3149879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p kicker head 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3218889" y="3074146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3168166" y="4673865"/>
            <a:ext cx="817744" cy="583399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urple body 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3138073" y="3914776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SPOT Oval 18">
            <a:extLst>
              <a:ext uri="{FF2B5EF4-FFF2-40B4-BE49-F238E27FC236}">
                <a16:creationId xmlns:a16="http://schemas.microsoft.com/office/drawing/2014/main" id="{125F3EEF-4DA3-4E1C-BF1B-ED0132FEC8D6}"/>
              </a:ext>
            </a:extLst>
          </p:cNvPr>
          <p:cNvSpPr>
            <a:spLocks noChangeAspect="1"/>
          </p:cNvSpPr>
          <p:nvPr/>
        </p:nvSpPr>
        <p:spPr>
          <a:xfrm>
            <a:off x="5847532" y="5760190"/>
            <a:ext cx="84180" cy="31313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R1 Group 83">
            <a:extLst>
              <a:ext uri="{FF2B5EF4-FFF2-40B4-BE49-F238E27FC236}">
                <a16:creationId xmlns:a16="http://schemas.microsoft.com/office/drawing/2014/main" id="{2F8D9AC8-9ABF-42EF-BFD7-A0C3949FC97F}"/>
              </a:ext>
            </a:extLst>
          </p:cNvPr>
          <p:cNvGrpSpPr/>
          <p:nvPr/>
        </p:nvGrpSpPr>
        <p:grpSpPr>
          <a:xfrm rot="20909898" flipH="1">
            <a:off x="8653534" y="3851234"/>
            <a:ext cx="384824" cy="1302563"/>
            <a:chOff x="4076473" y="4035050"/>
            <a:chExt cx="384824" cy="1302563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CAE08AC-94B2-40B8-A097-EDA25601608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BE5CB38-81F5-4085-8153-4160C3994EB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Partial Circle 138">
              <a:extLst>
                <a:ext uri="{FF2B5EF4-FFF2-40B4-BE49-F238E27FC236}">
                  <a16:creationId xmlns:a16="http://schemas.microsoft.com/office/drawing/2014/main" id="{BC39C058-E14B-4FFF-94B7-E034E07934A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4BE4006-21E2-486B-A4BA-F99A08BF0EC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1" name="L1 Group 88">
            <a:extLst>
              <a:ext uri="{FF2B5EF4-FFF2-40B4-BE49-F238E27FC236}">
                <a16:creationId xmlns:a16="http://schemas.microsoft.com/office/drawing/2014/main" id="{837D999E-9460-42CA-A644-159E31684BF9}"/>
              </a:ext>
            </a:extLst>
          </p:cNvPr>
          <p:cNvGrpSpPr/>
          <p:nvPr/>
        </p:nvGrpSpPr>
        <p:grpSpPr>
          <a:xfrm rot="908969">
            <a:off x="7550954" y="3837030"/>
            <a:ext cx="384824" cy="1302563"/>
            <a:chOff x="4076473" y="4035050"/>
            <a:chExt cx="384824" cy="1302563"/>
          </a:xfrm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22E00AD-037E-4586-96DD-4928798F87E6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61BF56DC-CF2F-4DA5-9BD7-9262BD7B716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Partial Circle 143">
              <a:extLst>
                <a:ext uri="{FF2B5EF4-FFF2-40B4-BE49-F238E27FC236}">
                  <a16:creationId xmlns:a16="http://schemas.microsoft.com/office/drawing/2014/main" id="{7E99E2FD-1AF8-4BD7-A082-57BD57ECE7F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DD4CEC9-7A63-426C-A931-45992A94512B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3" name="LEG START FINISH Group 52">
            <a:extLst>
              <a:ext uri="{FF2B5EF4-FFF2-40B4-BE49-F238E27FC236}">
                <a16:creationId xmlns:a16="http://schemas.microsoft.com/office/drawing/2014/main" id="{3FBEB60C-8914-43A7-A4D1-B54727F0117E}"/>
              </a:ext>
            </a:extLst>
          </p:cNvPr>
          <p:cNvGrpSpPr/>
          <p:nvPr/>
        </p:nvGrpSpPr>
        <p:grpSpPr>
          <a:xfrm flipH="1">
            <a:off x="7966056" y="4850190"/>
            <a:ext cx="886428" cy="1823576"/>
            <a:chOff x="5056892" y="4869910"/>
            <a:chExt cx="886428" cy="182357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19BCAE3B-AD4F-4248-AFAA-E21EA7C50B62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ADDDC42-F494-402E-BD55-89132AFBCC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EF45DF01-D1EF-46ED-B00A-81C0C26DBE95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DC06FC4B-0975-43E7-BCBC-A981C226FD44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61" name="Rectangle: Rounded Corners 160">
                    <a:extLst>
                      <a:ext uri="{FF2B5EF4-FFF2-40B4-BE49-F238E27FC236}">
                        <a16:creationId xmlns:a16="http://schemas.microsoft.com/office/drawing/2014/main" id="{0AAD7582-2113-4C0C-BBAC-A801BBCE86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FF29B7F2-F841-4C04-AF5B-3EED4C0E1C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9" name="Trapezoid 158">
                  <a:extLst>
                    <a:ext uri="{FF2B5EF4-FFF2-40B4-BE49-F238E27FC236}">
                      <a16:creationId xmlns:a16="http://schemas.microsoft.com/office/drawing/2014/main" id="{9F65910D-0FDC-4774-9EAC-DE77F0A9CE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777A3E0E-6993-4EA4-8AD8-9B0B5C9038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1E23516-6BA8-4714-9213-771A50E85AD1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6CC486A-0E8A-4786-BB65-56E189BF7FCE}"/>
              </a:ext>
            </a:extLst>
          </p:cNvPr>
          <p:cNvGrpSpPr/>
          <p:nvPr/>
        </p:nvGrpSpPr>
        <p:grpSpPr>
          <a:xfrm>
            <a:off x="7700722" y="4788403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0A45047-E554-4EC1-A009-653E9B61B35E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899F976-03C2-4F81-8C67-847D2AD01C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5F3A28A7-AED6-444B-9067-36960A3FD50E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509C782D-129A-4896-9B53-6D18BE2660D4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3" name="Rectangle: Rounded Corners 182">
                    <a:extLst>
                      <a:ext uri="{FF2B5EF4-FFF2-40B4-BE49-F238E27FC236}">
                        <a16:creationId xmlns:a16="http://schemas.microsoft.com/office/drawing/2014/main" id="{256A5237-67BE-460A-B9F9-CBF71FBDC5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DC58D15F-0B4E-456B-81EA-4DB61B531B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81" name="Trapezoid 180">
                  <a:extLst>
                    <a:ext uri="{FF2B5EF4-FFF2-40B4-BE49-F238E27FC236}">
                      <a16:creationId xmlns:a16="http://schemas.microsoft.com/office/drawing/2014/main" id="{C9AED7B0-C563-4F8F-A140-AC81E52D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9C12151E-EC09-49D6-BCA0-313471B7FC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BB468A36-77FC-41E9-8F11-A5A16EF4202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3DAA416C-7037-4BD5-A521-B9B4C2658C60}"/>
              </a:ext>
            </a:extLst>
          </p:cNvPr>
          <p:cNvSpPr>
            <a:spLocks noChangeAspect="1"/>
          </p:cNvSpPr>
          <p:nvPr/>
        </p:nvSpPr>
        <p:spPr>
          <a:xfrm rot="72000">
            <a:off x="8123220" y="3642918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06E0AF6-4939-4D1D-BC28-DB5FEAB3A8F8}"/>
              </a:ext>
            </a:extLst>
          </p:cNvPr>
          <p:cNvSpPr/>
          <p:nvPr/>
        </p:nvSpPr>
        <p:spPr>
          <a:xfrm rot="357939">
            <a:off x="7956729" y="3081078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green kicker head Freeform: Shape 186">
            <a:extLst>
              <a:ext uri="{FF2B5EF4-FFF2-40B4-BE49-F238E27FC236}">
                <a16:creationId xmlns:a16="http://schemas.microsoft.com/office/drawing/2014/main" id="{8D921347-FB27-4E79-B64A-5897C2482059}"/>
              </a:ext>
            </a:extLst>
          </p:cNvPr>
          <p:cNvSpPr/>
          <p:nvPr/>
        </p:nvSpPr>
        <p:spPr>
          <a:xfrm rot="21528000" flipH="1">
            <a:off x="7875358" y="3004421"/>
            <a:ext cx="813211" cy="733642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FA325D04-BC72-4212-B81B-4C4865019C0B}"/>
              </a:ext>
            </a:extLst>
          </p:cNvPr>
          <p:cNvSpPr>
            <a:spLocks noChangeAspect="1"/>
          </p:cNvSpPr>
          <p:nvPr/>
        </p:nvSpPr>
        <p:spPr>
          <a:xfrm rot="72000">
            <a:off x="7892772" y="4605064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Green body Rectangle: Rounded Corners 188">
            <a:extLst>
              <a:ext uri="{FF2B5EF4-FFF2-40B4-BE49-F238E27FC236}">
                <a16:creationId xmlns:a16="http://schemas.microsoft.com/office/drawing/2014/main" id="{6DEC34F7-B680-49EA-9916-65B674FF9881}"/>
              </a:ext>
            </a:extLst>
          </p:cNvPr>
          <p:cNvSpPr>
            <a:spLocks noChangeAspect="1"/>
          </p:cNvSpPr>
          <p:nvPr/>
        </p:nvSpPr>
        <p:spPr>
          <a:xfrm rot="72000">
            <a:off x="7872423" y="3861432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B7DFB84-0F46-4DD2-B442-40E66A53A05F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3334083" y="4013458"/>
            <a:ext cx="520630" cy="892586"/>
            <a:chOff x="4320049" y="132323"/>
            <a:chExt cx="3786393" cy="6491676"/>
          </a:xfrm>
          <a:solidFill>
            <a:srgbClr val="000000">
              <a:alpha val="0"/>
            </a:srgbClr>
          </a:solidFill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4515C1C-79FC-42CC-BB44-4EEEDA19FCD6}"/>
                </a:ext>
              </a:extLst>
            </p:cNvPr>
            <p:cNvSpPr/>
            <p:nvPr/>
          </p:nvSpPr>
          <p:spPr>
            <a:xfrm>
              <a:off x="6213243" y="132323"/>
              <a:ext cx="1893199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9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7ADED65-F368-4ABE-AF79-0858A9B0C9E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67340BA-1ED7-408A-9AF9-0D889DD3F8D7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3334083" y="4013458"/>
            <a:ext cx="520631" cy="892587"/>
            <a:chOff x="4320046" y="132321"/>
            <a:chExt cx="3786403" cy="6491681"/>
          </a:xfrm>
          <a:solidFill>
            <a:srgbClr val="000000">
              <a:alpha val="0"/>
            </a:srgbClr>
          </a:solidFill>
        </p:grpSpPr>
        <p:sp>
          <p:nvSpPr>
            <p:cNvPr id="194" name="Freeform: Shape 193">
              <a:hlinkClick r:id="rId6" action="ppaction://hlinksldjump"/>
              <a:extLst>
                <a:ext uri="{FF2B5EF4-FFF2-40B4-BE49-F238E27FC236}">
                  <a16:creationId xmlns:a16="http://schemas.microsoft.com/office/drawing/2014/main" id="{AAA6CA71-93F8-42D9-9AE6-0D8A97D5577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Freeform: Shape 194">
              <a:hlinkClick r:id="rId7" action="ppaction://hlinksldjump"/>
              <a:extLst>
                <a:ext uri="{FF2B5EF4-FFF2-40B4-BE49-F238E27FC236}">
                  <a16:creationId xmlns:a16="http://schemas.microsoft.com/office/drawing/2014/main" id="{F3A80AF1-5372-4467-BB87-FAAFA55FD9A2}"/>
                </a:ext>
              </a:extLst>
            </p:cNvPr>
            <p:cNvSpPr/>
            <p:nvPr/>
          </p:nvSpPr>
          <p:spPr>
            <a:xfrm rot="10800000">
              <a:off x="4320046" y="3384002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9FED5842-5032-4F08-9D6E-9D7605D6B155}"/>
              </a:ext>
            </a:extLst>
          </p:cNvPr>
          <p:cNvGrpSpPr>
            <a:grpSpLocks noChangeAspect="1"/>
          </p:cNvGrpSpPr>
          <p:nvPr/>
        </p:nvGrpSpPr>
        <p:grpSpPr>
          <a:xfrm>
            <a:off x="3334083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81334A7F-1E55-4521-9DB1-D87270487A4C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Freeform: Shape 197">
              <a:hlinkClick r:id="rId8" action="ppaction://hlinksldjump"/>
              <a:extLst>
                <a:ext uri="{FF2B5EF4-FFF2-40B4-BE49-F238E27FC236}">
                  <a16:creationId xmlns:a16="http://schemas.microsoft.com/office/drawing/2014/main" id="{84B43F21-667E-4EB5-B2A9-58D0D90053B4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EA7D1076-5B5B-4D3E-A821-99EB90D8C2C9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3334083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27701F49-7385-4812-B831-B106EDCEFC5D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Freeform: Shape 244">
              <a:hlinkClick r:id="rId9" action="ppaction://hlinksldjump"/>
              <a:extLst>
                <a:ext uri="{FF2B5EF4-FFF2-40B4-BE49-F238E27FC236}">
                  <a16:creationId xmlns:a16="http://schemas.microsoft.com/office/drawing/2014/main" id="{80139B80-0702-49EB-A1F0-8EB96927530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5E0B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4438F71-C6AB-4A7E-84C8-84C55868C865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3334083" y="4013458"/>
            <a:ext cx="520631" cy="892587"/>
            <a:chOff x="4320049" y="132321"/>
            <a:chExt cx="3786400" cy="6491678"/>
          </a:xfrm>
          <a:noFill/>
        </p:grpSpPr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C6FF3266-533B-4569-80A4-B338086D4713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A891ADB2-E6FD-4F38-9682-1DA2754F206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98975309-3FF5-4A15-9155-CFD62F980665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3335402" y="4014318"/>
            <a:ext cx="517993" cy="890866"/>
            <a:chOff x="2782754" y="684986"/>
            <a:chExt cx="3767232" cy="6479098"/>
          </a:xfrm>
          <a:solidFill>
            <a:srgbClr val="7030A0">
              <a:alpha val="0"/>
            </a:srgbClr>
          </a:solidFill>
        </p:grpSpPr>
        <p:sp>
          <p:nvSpPr>
            <p:cNvPr id="250" name="Freeform: Shape 249">
              <a:hlinkClick r:id="rId10" action="ppaction://hlinksldjump"/>
              <a:extLst>
                <a:ext uri="{FF2B5EF4-FFF2-40B4-BE49-F238E27FC236}">
                  <a16:creationId xmlns:a16="http://schemas.microsoft.com/office/drawing/2014/main" id="{EDD08E13-EBAA-47D7-B999-B816CC398AB0}"/>
                </a:ext>
              </a:extLst>
            </p:cNvPr>
            <p:cNvSpPr/>
            <p:nvPr/>
          </p:nvSpPr>
          <p:spPr>
            <a:xfrm>
              <a:off x="4656786" y="684986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B07BD7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1" name="Freeform: Shape 250">
              <a:hlinkClick r:id="rId11" action="ppaction://hlinksldjump"/>
              <a:extLst>
                <a:ext uri="{FF2B5EF4-FFF2-40B4-BE49-F238E27FC236}">
                  <a16:creationId xmlns:a16="http://schemas.microsoft.com/office/drawing/2014/main" id="{84DB0FF7-F646-4F08-93F6-E22117C60CA7}"/>
                </a:ext>
              </a:extLst>
            </p:cNvPr>
            <p:cNvSpPr/>
            <p:nvPr/>
          </p:nvSpPr>
          <p:spPr>
            <a:xfrm rot="10800000">
              <a:off x="2782754" y="3924085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FFB7BA8B-1DEF-41CE-8822-221921319330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3334083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D7947C14-5850-4919-8F55-45F55B0DA3D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B4C7E7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219F686-DE2A-43DC-A767-7294B3107A3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0F3A7D2A-5245-4FA2-BF9B-D4BF8F217687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3334083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6E98A15A-FF55-476F-A788-22FA6FC79DEC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Freeform: Shape 25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D28C8C8-3629-46EA-8885-D305879C53DE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7944CE9A-F0EF-4651-ADFA-5DE408703387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3334083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9" name="Freeform: Shape 258">
              <a:hlinkClick r:id="rId9" action="ppaction://hlinksldjump"/>
              <a:extLst>
                <a:ext uri="{FF2B5EF4-FFF2-40B4-BE49-F238E27FC236}">
                  <a16:creationId xmlns:a16="http://schemas.microsoft.com/office/drawing/2014/main" id="{0CA70AA6-C4A8-4A80-B7EC-F75330B19EF6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Freeform: Shape 259">
              <a:hlinkClick r:id="rId13" action="ppaction://hlinksldjump"/>
              <a:extLst>
                <a:ext uri="{FF2B5EF4-FFF2-40B4-BE49-F238E27FC236}">
                  <a16:creationId xmlns:a16="http://schemas.microsoft.com/office/drawing/2014/main" id="{20E2EAE8-19E8-4945-BFB2-93403D59FC3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A6F41B6-8DE5-45E4-B03F-5C03CA1AF76D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3334083" y="401345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FEE26D4-31FB-4AA4-B05A-DD01CDD132C5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3" name="Freeform: Shape 262">
              <a:hlinkClick r:id="rId14" action="ppaction://hlinksldjump"/>
              <a:extLst>
                <a:ext uri="{FF2B5EF4-FFF2-40B4-BE49-F238E27FC236}">
                  <a16:creationId xmlns:a16="http://schemas.microsoft.com/office/drawing/2014/main" id="{951EEB21-DCD5-425E-9D29-EDCBD02BFBA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ED7D31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09495F68-7088-462E-88D0-0698A0A621D4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8040216" y="3937148"/>
            <a:ext cx="520630" cy="892586"/>
            <a:chOff x="4320049" y="132323"/>
            <a:chExt cx="3786393" cy="6491676"/>
          </a:xfrm>
          <a:solidFill>
            <a:srgbClr val="000000">
              <a:alpha val="0"/>
            </a:srgbClr>
          </a:solidFill>
        </p:grpSpPr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19DBC67-8345-45E8-BB01-671FF2C1C725}"/>
                </a:ext>
              </a:extLst>
            </p:cNvPr>
            <p:cNvSpPr/>
            <p:nvPr/>
          </p:nvSpPr>
          <p:spPr>
            <a:xfrm>
              <a:off x="6213243" y="132323"/>
              <a:ext cx="1893199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9C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FB463962-8CBF-4F2E-86AD-F7487628938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27CF005B-81E2-4F95-8EB4-9B47244CB1F7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8040216" y="3937148"/>
            <a:ext cx="520631" cy="892587"/>
            <a:chOff x="4320046" y="132321"/>
            <a:chExt cx="3786403" cy="6491681"/>
          </a:xfrm>
          <a:solidFill>
            <a:srgbClr val="000000">
              <a:alpha val="0"/>
            </a:srgbClr>
          </a:solidFill>
        </p:grpSpPr>
        <p:sp>
          <p:nvSpPr>
            <p:cNvPr id="268" name="Freeform: Shape 267">
              <a:hlinkClick r:id="rId15" action="ppaction://hlinksldjump"/>
              <a:extLst>
                <a:ext uri="{FF2B5EF4-FFF2-40B4-BE49-F238E27FC236}">
                  <a16:creationId xmlns:a16="http://schemas.microsoft.com/office/drawing/2014/main" id="{6F691596-5F07-4A49-8484-732BDDB5B33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Freeform: Shape 2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1B014283-3625-4751-9BB0-DF46933520BF}"/>
                </a:ext>
              </a:extLst>
            </p:cNvPr>
            <p:cNvSpPr/>
            <p:nvPr/>
          </p:nvSpPr>
          <p:spPr>
            <a:xfrm rot="10800000">
              <a:off x="4320046" y="3384002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1E057813-58E7-4704-B6F9-C21A58062307}"/>
              </a:ext>
            </a:extLst>
          </p:cNvPr>
          <p:cNvGrpSpPr>
            <a:grpSpLocks noChangeAspect="1"/>
          </p:cNvGrpSpPr>
          <p:nvPr/>
        </p:nvGrpSpPr>
        <p:grpSpPr>
          <a:xfrm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B9B819F4-0B6F-4747-A226-BB3D2C12B9F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Freeform: Shape 271">
              <a:hlinkClick r:id="rId17" action="ppaction://hlinksldjump"/>
              <a:extLst>
                <a:ext uri="{FF2B5EF4-FFF2-40B4-BE49-F238E27FC236}">
                  <a16:creationId xmlns:a16="http://schemas.microsoft.com/office/drawing/2014/main" id="{71FF9CBC-B443-462C-8416-02C7407CCA5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5A590E5C-F6E1-475A-8D9F-E12EBD3B5B6B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842580CB-544E-42B8-9F64-36BC3E79D96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Freeform: Shape 274">
              <a:hlinkClick r:id="rId18" action="ppaction://hlinksldjump"/>
              <a:extLst>
                <a:ext uri="{FF2B5EF4-FFF2-40B4-BE49-F238E27FC236}">
                  <a16:creationId xmlns:a16="http://schemas.microsoft.com/office/drawing/2014/main" id="{5328863F-FA14-4CFE-8DB4-30E62E7E788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5E0B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5F907BFF-FF0F-4B4B-8703-25CC937BDB4B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8040216" y="3937148"/>
            <a:ext cx="520631" cy="892587"/>
            <a:chOff x="4320049" y="132321"/>
            <a:chExt cx="3786400" cy="6491678"/>
          </a:xfrm>
          <a:noFill/>
        </p:grpSpPr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98DFBA1D-97A1-4BB1-A70E-2A1BF846121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4525B76-4135-45A1-A8AC-26B107A65161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274E4246-674B-4FE5-9C1D-066F46A08346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8041535" y="3938008"/>
            <a:ext cx="517993" cy="890866"/>
            <a:chOff x="2782754" y="684986"/>
            <a:chExt cx="3767232" cy="6479098"/>
          </a:xfrm>
          <a:solidFill>
            <a:srgbClr val="7030A0">
              <a:alpha val="0"/>
            </a:srgbClr>
          </a:solidFill>
        </p:grpSpPr>
        <p:sp>
          <p:nvSpPr>
            <p:cNvPr id="280" name="Freeform: Shape 279">
              <a:hlinkClick r:id="rId19" action="ppaction://hlinksldjump"/>
              <a:extLst>
                <a:ext uri="{FF2B5EF4-FFF2-40B4-BE49-F238E27FC236}">
                  <a16:creationId xmlns:a16="http://schemas.microsoft.com/office/drawing/2014/main" id="{2FD5B50A-68FF-4E1C-AA26-295DD6661D9E}"/>
                </a:ext>
              </a:extLst>
            </p:cNvPr>
            <p:cNvSpPr/>
            <p:nvPr/>
          </p:nvSpPr>
          <p:spPr>
            <a:xfrm>
              <a:off x="4656786" y="684986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B07BD7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Freeform: Shape 280">
              <a:hlinkClick r:id="rId20" action="ppaction://hlinksldjump"/>
              <a:extLst>
                <a:ext uri="{FF2B5EF4-FFF2-40B4-BE49-F238E27FC236}">
                  <a16:creationId xmlns:a16="http://schemas.microsoft.com/office/drawing/2014/main" id="{1523955A-50A6-4BC1-882F-C368761BE8D9}"/>
                </a:ext>
              </a:extLst>
            </p:cNvPr>
            <p:cNvSpPr/>
            <p:nvPr/>
          </p:nvSpPr>
          <p:spPr>
            <a:xfrm rot="10800000">
              <a:off x="2782754" y="3924085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7E632699-8E22-4273-86D7-AEE10E713C8A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4DCC40FA-86B5-443E-B27D-E1786FE16F4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B4C7E7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2F820FDF-DBB1-4F12-9EC9-24559EB2CD1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86A5B788-1F17-49AE-A803-E0298085DBC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17E016E3-37E1-43F6-A868-5A422C20B9CD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7" name="Freeform: Shape 286">
              <a:hlinkClick r:id="rId21" action="ppaction://hlinksldjump"/>
              <a:extLst>
                <a:ext uri="{FF2B5EF4-FFF2-40B4-BE49-F238E27FC236}">
                  <a16:creationId xmlns:a16="http://schemas.microsoft.com/office/drawing/2014/main" id="{204794DB-C31C-4DA5-8826-4DB657937E74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2B88CAAE-5055-4017-8648-A7DF18729458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9" name="Freeform: Shape 288">
              <a:hlinkClick r:id="rId22" action="ppaction://hlinksldjump"/>
              <a:extLst>
                <a:ext uri="{FF2B5EF4-FFF2-40B4-BE49-F238E27FC236}">
                  <a16:creationId xmlns:a16="http://schemas.microsoft.com/office/drawing/2014/main" id="{4DD3BDB9-7865-4A03-B611-8B3093AFACE3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0" name="Freeform: Shape 289">
              <a:hlinkClick r:id="rId23" action="ppaction://hlinksldjump"/>
              <a:extLst>
                <a:ext uri="{FF2B5EF4-FFF2-40B4-BE49-F238E27FC236}">
                  <a16:creationId xmlns:a16="http://schemas.microsoft.com/office/drawing/2014/main" id="{A29548B1-24C9-4940-A02B-733C5DC41ED9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80C394E4-7A6A-414C-9813-DEE131119E10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8040216" y="3937148"/>
            <a:ext cx="520631" cy="892587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701351F8-5EB3-41BA-B1D9-5F9D84770C7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3" name="Freeform: Shape 292">
              <a:hlinkClick r:id="rId24" action="ppaction://hlinksldjump"/>
              <a:extLst>
                <a:ext uri="{FF2B5EF4-FFF2-40B4-BE49-F238E27FC236}">
                  <a16:creationId xmlns:a16="http://schemas.microsoft.com/office/drawing/2014/main" id="{E9E950FB-ED5C-4BF1-910F-ACDBA7A521BC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ED7D31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0" name="P world cup Picture 39">
            <a:extLst>
              <a:ext uri="{FF2B5EF4-FFF2-40B4-BE49-F238E27FC236}">
                <a16:creationId xmlns:a16="http://schemas.microsoft.com/office/drawing/2014/main" id="{947EF3F9-1A9A-056A-9E36-E2903962566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310" y="2508327"/>
            <a:ext cx="221511" cy="5759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0000"/>
              </a:prstClr>
            </a:outerShdw>
          </a:effectLst>
        </p:spPr>
      </p:pic>
      <p:pic>
        <p:nvPicPr>
          <p:cNvPr id="45" name="G world cup Picture 44">
            <a:extLst>
              <a:ext uri="{FF2B5EF4-FFF2-40B4-BE49-F238E27FC236}">
                <a16:creationId xmlns:a16="http://schemas.microsoft.com/office/drawing/2014/main" id="{69138285-4188-44FA-4381-E4D0A2D4374A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0599" y="2508282"/>
            <a:ext cx="223717" cy="57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0000"/>
              </a:prstClr>
            </a:outerShdw>
          </a:effectLst>
        </p:spPr>
      </p:pic>
      <p:pic>
        <p:nvPicPr>
          <p:cNvPr id="2" name="Purple figure Picture 222">
            <a:extLst>
              <a:ext uri="{FF2B5EF4-FFF2-40B4-BE49-F238E27FC236}">
                <a16:creationId xmlns:a16="http://schemas.microsoft.com/office/drawing/2014/main" id="{A741A42E-5681-7C0F-ADF4-16EA0AC56E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631" y="5399550"/>
            <a:ext cx="183987" cy="373795"/>
          </a:xfrm>
          <a:prstGeom prst="rect">
            <a:avLst/>
          </a:prstGeom>
        </p:spPr>
      </p:pic>
      <p:pic>
        <p:nvPicPr>
          <p:cNvPr id="3" name="Green figure Picture 223">
            <a:extLst>
              <a:ext uri="{FF2B5EF4-FFF2-40B4-BE49-F238E27FC236}">
                <a16:creationId xmlns:a16="http://schemas.microsoft.com/office/drawing/2014/main" id="{3FC07775-9183-425D-AB49-D62B76D7678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8037" y="5407132"/>
            <a:ext cx="208765" cy="366213"/>
          </a:xfrm>
          <a:prstGeom prst="rect">
            <a:avLst/>
          </a:prstGeom>
        </p:spPr>
      </p:pic>
      <p:pic>
        <p:nvPicPr>
          <p:cNvPr id="9" name="Green figure Picture 223">
            <a:extLst>
              <a:ext uri="{FF2B5EF4-FFF2-40B4-BE49-F238E27FC236}">
                <a16:creationId xmlns:a16="http://schemas.microsoft.com/office/drawing/2014/main" id="{F2AEB8B3-88E3-55F9-5C7F-153FBE10E137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6610" y="5407132"/>
            <a:ext cx="208765" cy="366213"/>
          </a:xfrm>
          <a:prstGeom prst="rect">
            <a:avLst/>
          </a:prstGeom>
        </p:spPr>
      </p:pic>
      <p:pic>
        <p:nvPicPr>
          <p:cNvPr id="128" name="BALL Picture 19">
            <a:extLst>
              <a:ext uri="{FF2B5EF4-FFF2-40B4-BE49-F238E27FC236}">
                <a16:creationId xmlns:a16="http://schemas.microsoft.com/office/drawing/2014/main" id="{E9E4FD7F-0729-4F99-BA84-CED1A8F76E7F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2077" y="5527244"/>
            <a:ext cx="72000" cy="72000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C4C1B1-FCC2-4EFF-ADFE-E1D20D00038D}"/>
              </a:ext>
            </a:extLst>
          </p:cNvPr>
          <p:cNvSpPr txBox="1"/>
          <p:nvPr/>
        </p:nvSpPr>
        <p:spPr>
          <a:xfrm>
            <a:off x="3906956" y="2210885"/>
            <a:ext cx="125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YOURLAND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C6DFB7-2024-F045-ADF9-4C62EBF99BAD}"/>
              </a:ext>
            </a:extLst>
          </p:cNvPr>
          <p:cNvSpPr txBox="1"/>
          <p:nvPr/>
        </p:nvSpPr>
        <p:spPr>
          <a:xfrm>
            <a:off x="6613837" y="2210885"/>
            <a:ext cx="125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MYLAND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56DBAD-7097-3499-0129-FA75B0D4523E}"/>
              </a:ext>
            </a:extLst>
          </p:cNvPr>
          <p:cNvSpPr txBox="1"/>
          <p:nvPr/>
        </p:nvSpPr>
        <p:spPr>
          <a:xfrm>
            <a:off x="5192094" y="2206365"/>
            <a:ext cx="438524" cy="76944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GB" sz="44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BB9DD8-B204-8293-4FBC-00ECCC9B0557}"/>
              </a:ext>
            </a:extLst>
          </p:cNvPr>
          <p:cNvSpPr txBox="1"/>
          <p:nvPr/>
        </p:nvSpPr>
        <p:spPr>
          <a:xfrm>
            <a:off x="6181391" y="2206365"/>
            <a:ext cx="438524" cy="76944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GB" sz="4400" dirty="0"/>
              <a:t>3</a:t>
            </a:r>
          </a:p>
        </p:txBody>
      </p:sp>
      <p:sp>
        <p:nvSpPr>
          <p:cNvPr id="15" name="ET TextBox 14">
            <a:extLst>
              <a:ext uri="{FF2B5EF4-FFF2-40B4-BE49-F238E27FC236}">
                <a16:creationId xmlns:a16="http://schemas.microsoft.com/office/drawing/2014/main" id="{BF5B2DAC-62A2-2AC9-360A-668D6C1ACF32}"/>
              </a:ext>
            </a:extLst>
          </p:cNvPr>
          <p:cNvSpPr txBox="1"/>
          <p:nvPr/>
        </p:nvSpPr>
        <p:spPr>
          <a:xfrm>
            <a:off x="5705946" y="2698807"/>
            <a:ext cx="38067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GB" sz="1200" dirty="0"/>
              <a:t>ET</a:t>
            </a:r>
          </a:p>
        </p:txBody>
      </p:sp>
      <p:sp>
        <p:nvSpPr>
          <p:cNvPr id="20" name="white back 1 Oval 19">
            <a:extLst>
              <a:ext uri="{FF2B5EF4-FFF2-40B4-BE49-F238E27FC236}">
                <a16:creationId xmlns:a16="http://schemas.microsoft.com/office/drawing/2014/main" id="{72448F86-A9D4-8446-51A2-F287FCB27A7C}"/>
              </a:ext>
            </a:extLst>
          </p:cNvPr>
          <p:cNvSpPr>
            <a:spLocks noChangeAspect="1"/>
          </p:cNvSpPr>
          <p:nvPr/>
        </p:nvSpPr>
        <p:spPr>
          <a:xfrm>
            <a:off x="4006382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small green 1 Oval 15">
            <a:extLst>
              <a:ext uri="{FF2B5EF4-FFF2-40B4-BE49-F238E27FC236}">
                <a16:creationId xmlns:a16="http://schemas.microsoft.com/office/drawing/2014/main" id="{3F36A59A-69E1-757E-42C0-01D2119FAAAA}"/>
              </a:ext>
            </a:extLst>
          </p:cNvPr>
          <p:cNvSpPr>
            <a:spLocks noChangeAspect="1"/>
          </p:cNvSpPr>
          <p:nvPr/>
        </p:nvSpPr>
        <p:spPr>
          <a:xfrm>
            <a:off x="3977192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mall red 1 Oval 16">
            <a:extLst>
              <a:ext uri="{FF2B5EF4-FFF2-40B4-BE49-F238E27FC236}">
                <a16:creationId xmlns:a16="http://schemas.microsoft.com/office/drawing/2014/main" id="{11729A51-C5A4-B35F-E3C8-A72979DBA8A8}"/>
              </a:ext>
            </a:extLst>
          </p:cNvPr>
          <p:cNvSpPr>
            <a:spLocks noChangeAspect="1"/>
          </p:cNvSpPr>
          <p:nvPr/>
        </p:nvSpPr>
        <p:spPr>
          <a:xfrm>
            <a:off x="4145098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big green 1 Oval 17">
            <a:extLst>
              <a:ext uri="{FF2B5EF4-FFF2-40B4-BE49-F238E27FC236}">
                <a16:creationId xmlns:a16="http://schemas.microsoft.com/office/drawing/2014/main" id="{0FCAF269-45EE-DB64-D521-048CBB7A5913}"/>
              </a:ext>
            </a:extLst>
          </p:cNvPr>
          <p:cNvSpPr>
            <a:spLocks noChangeAspect="1"/>
          </p:cNvSpPr>
          <p:nvPr/>
        </p:nvSpPr>
        <p:spPr>
          <a:xfrm>
            <a:off x="4006382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big red 1 Oval 18">
            <a:extLst>
              <a:ext uri="{FF2B5EF4-FFF2-40B4-BE49-F238E27FC236}">
                <a16:creationId xmlns:a16="http://schemas.microsoft.com/office/drawing/2014/main" id="{CCDF49C5-699F-D157-2C71-DF3A22C052C9}"/>
              </a:ext>
            </a:extLst>
          </p:cNvPr>
          <p:cNvSpPr>
            <a:spLocks noChangeAspect="1"/>
          </p:cNvSpPr>
          <p:nvPr/>
        </p:nvSpPr>
        <p:spPr>
          <a:xfrm>
            <a:off x="4006382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white back 2 Oval 19">
            <a:extLst>
              <a:ext uri="{FF2B5EF4-FFF2-40B4-BE49-F238E27FC236}">
                <a16:creationId xmlns:a16="http://schemas.microsoft.com/office/drawing/2014/main" id="{FB9AEE96-0B87-BBEE-CA9E-099E78F2EA58}"/>
              </a:ext>
            </a:extLst>
          </p:cNvPr>
          <p:cNvSpPr>
            <a:spLocks noChangeAspect="1"/>
          </p:cNvSpPr>
          <p:nvPr/>
        </p:nvSpPr>
        <p:spPr>
          <a:xfrm>
            <a:off x="4397431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small green 2 Oval 15">
            <a:extLst>
              <a:ext uri="{FF2B5EF4-FFF2-40B4-BE49-F238E27FC236}">
                <a16:creationId xmlns:a16="http://schemas.microsoft.com/office/drawing/2014/main" id="{A4B91A1D-73F8-DF23-ED80-4474F3CDF23E}"/>
              </a:ext>
            </a:extLst>
          </p:cNvPr>
          <p:cNvSpPr>
            <a:spLocks noChangeAspect="1"/>
          </p:cNvSpPr>
          <p:nvPr/>
        </p:nvSpPr>
        <p:spPr>
          <a:xfrm>
            <a:off x="4361134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mall red 2 Oval 16">
            <a:extLst>
              <a:ext uri="{FF2B5EF4-FFF2-40B4-BE49-F238E27FC236}">
                <a16:creationId xmlns:a16="http://schemas.microsoft.com/office/drawing/2014/main" id="{2C8049A1-2078-2926-F1ED-FA5A7EF9F133}"/>
              </a:ext>
            </a:extLst>
          </p:cNvPr>
          <p:cNvSpPr>
            <a:spLocks noChangeAspect="1"/>
          </p:cNvSpPr>
          <p:nvPr/>
        </p:nvSpPr>
        <p:spPr>
          <a:xfrm>
            <a:off x="4519414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big green 2 Oval 17">
            <a:extLst>
              <a:ext uri="{FF2B5EF4-FFF2-40B4-BE49-F238E27FC236}">
                <a16:creationId xmlns:a16="http://schemas.microsoft.com/office/drawing/2014/main" id="{AA2890F8-8860-E7D1-F222-0A867640C4E4}"/>
              </a:ext>
            </a:extLst>
          </p:cNvPr>
          <p:cNvSpPr>
            <a:spLocks noChangeAspect="1"/>
          </p:cNvSpPr>
          <p:nvPr/>
        </p:nvSpPr>
        <p:spPr>
          <a:xfrm>
            <a:off x="4397431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6" name="big red 2 Oval 18">
            <a:extLst>
              <a:ext uri="{FF2B5EF4-FFF2-40B4-BE49-F238E27FC236}">
                <a16:creationId xmlns:a16="http://schemas.microsoft.com/office/drawing/2014/main" id="{9D4C32BF-6449-7A9C-7F6C-4B9F14F2A570}"/>
              </a:ext>
            </a:extLst>
          </p:cNvPr>
          <p:cNvSpPr>
            <a:spLocks noChangeAspect="1"/>
          </p:cNvSpPr>
          <p:nvPr/>
        </p:nvSpPr>
        <p:spPr>
          <a:xfrm>
            <a:off x="4397431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white back 3 Oval 19">
            <a:extLst>
              <a:ext uri="{FF2B5EF4-FFF2-40B4-BE49-F238E27FC236}">
                <a16:creationId xmlns:a16="http://schemas.microsoft.com/office/drawing/2014/main" id="{758DC389-C09E-AD4A-F6BB-5D1C5915D131}"/>
              </a:ext>
            </a:extLst>
          </p:cNvPr>
          <p:cNvSpPr>
            <a:spLocks noChangeAspect="1"/>
          </p:cNvSpPr>
          <p:nvPr/>
        </p:nvSpPr>
        <p:spPr>
          <a:xfrm>
            <a:off x="4764032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8" name="small green 3 Oval 15">
            <a:extLst>
              <a:ext uri="{FF2B5EF4-FFF2-40B4-BE49-F238E27FC236}">
                <a16:creationId xmlns:a16="http://schemas.microsoft.com/office/drawing/2014/main" id="{C00B4903-907D-3F66-876D-2CDCDBDC6B53}"/>
              </a:ext>
            </a:extLst>
          </p:cNvPr>
          <p:cNvSpPr>
            <a:spLocks noChangeAspect="1"/>
          </p:cNvSpPr>
          <p:nvPr/>
        </p:nvSpPr>
        <p:spPr>
          <a:xfrm>
            <a:off x="4725824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small red 3 Oval 16">
            <a:extLst>
              <a:ext uri="{FF2B5EF4-FFF2-40B4-BE49-F238E27FC236}">
                <a16:creationId xmlns:a16="http://schemas.microsoft.com/office/drawing/2014/main" id="{49330828-665B-1623-4157-319906ADC58A}"/>
              </a:ext>
            </a:extLst>
          </p:cNvPr>
          <p:cNvSpPr>
            <a:spLocks noChangeAspect="1"/>
          </p:cNvSpPr>
          <p:nvPr/>
        </p:nvSpPr>
        <p:spPr>
          <a:xfrm>
            <a:off x="4893730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big green 3 Oval 17">
            <a:extLst>
              <a:ext uri="{FF2B5EF4-FFF2-40B4-BE49-F238E27FC236}">
                <a16:creationId xmlns:a16="http://schemas.microsoft.com/office/drawing/2014/main" id="{0B5962EB-8F2E-A34B-E241-D707EB854339}"/>
              </a:ext>
            </a:extLst>
          </p:cNvPr>
          <p:cNvSpPr>
            <a:spLocks noChangeAspect="1"/>
          </p:cNvSpPr>
          <p:nvPr/>
        </p:nvSpPr>
        <p:spPr>
          <a:xfrm>
            <a:off x="4764032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1" name="big red 3 Oval 18">
            <a:extLst>
              <a:ext uri="{FF2B5EF4-FFF2-40B4-BE49-F238E27FC236}">
                <a16:creationId xmlns:a16="http://schemas.microsoft.com/office/drawing/2014/main" id="{4DB4F21F-A590-9D74-BA21-733E67473E7A}"/>
              </a:ext>
            </a:extLst>
          </p:cNvPr>
          <p:cNvSpPr>
            <a:spLocks noChangeAspect="1"/>
          </p:cNvSpPr>
          <p:nvPr/>
        </p:nvSpPr>
        <p:spPr>
          <a:xfrm>
            <a:off x="4764032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white back 4 Oval 19">
            <a:extLst>
              <a:ext uri="{FF2B5EF4-FFF2-40B4-BE49-F238E27FC236}">
                <a16:creationId xmlns:a16="http://schemas.microsoft.com/office/drawing/2014/main" id="{0895B841-E7EE-CE08-2806-6952022E3EE8}"/>
              </a:ext>
            </a:extLst>
          </p:cNvPr>
          <p:cNvSpPr>
            <a:spLocks noChangeAspect="1"/>
          </p:cNvSpPr>
          <p:nvPr/>
        </p:nvSpPr>
        <p:spPr>
          <a:xfrm>
            <a:off x="5138659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3" name="small green 4 Oval 15">
            <a:extLst>
              <a:ext uri="{FF2B5EF4-FFF2-40B4-BE49-F238E27FC236}">
                <a16:creationId xmlns:a16="http://schemas.microsoft.com/office/drawing/2014/main" id="{86F51A52-7101-81EF-DF78-A99E57A45F1C}"/>
              </a:ext>
            </a:extLst>
          </p:cNvPr>
          <p:cNvSpPr>
            <a:spLocks noChangeAspect="1"/>
          </p:cNvSpPr>
          <p:nvPr/>
        </p:nvSpPr>
        <p:spPr>
          <a:xfrm>
            <a:off x="5100140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small red 4 Oval 16">
            <a:extLst>
              <a:ext uri="{FF2B5EF4-FFF2-40B4-BE49-F238E27FC236}">
                <a16:creationId xmlns:a16="http://schemas.microsoft.com/office/drawing/2014/main" id="{9BEF1D19-1371-9FD6-AE34-1586818F9320}"/>
              </a:ext>
            </a:extLst>
          </p:cNvPr>
          <p:cNvSpPr>
            <a:spLocks noChangeAspect="1"/>
          </p:cNvSpPr>
          <p:nvPr/>
        </p:nvSpPr>
        <p:spPr>
          <a:xfrm>
            <a:off x="5268046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big green 4 Oval 17">
            <a:extLst>
              <a:ext uri="{FF2B5EF4-FFF2-40B4-BE49-F238E27FC236}">
                <a16:creationId xmlns:a16="http://schemas.microsoft.com/office/drawing/2014/main" id="{A0E4B80B-63AE-F184-736D-2AA1158FE09C}"/>
              </a:ext>
            </a:extLst>
          </p:cNvPr>
          <p:cNvSpPr>
            <a:spLocks noChangeAspect="1"/>
          </p:cNvSpPr>
          <p:nvPr/>
        </p:nvSpPr>
        <p:spPr>
          <a:xfrm>
            <a:off x="5138659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6" name="big red 4 Oval 18">
            <a:extLst>
              <a:ext uri="{FF2B5EF4-FFF2-40B4-BE49-F238E27FC236}">
                <a16:creationId xmlns:a16="http://schemas.microsoft.com/office/drawing/2014/main" id="{A1E3CD1A-29B7-1CB7-DB22-0254A96DBB00}"/>
              </a:ext>
            </a:extLst>
          </p:cNvPr>
          <p:cNvSpPr>
            <a:spLocks noChangeAspect="1"/>
          </p:cNvSpPr>
          <p:nvPr/>
        </p:nvSpPr>
        <p:spPr>
          <a:xfrm>
            <a:off x="5138659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white back 5 Oval 19">
            <a:extLst>
              <a:ext uri="{FF2B5EF4-FFF2-40B4-BE49-F238E27FC236}">
                <a16:creationId xmlns:a16="http://schemas.microsoft.com/office/drawing/2014/main" id="{75366500-BDFF-7218-6E1E-EB37FB17D4AC}"/>
              </a:ext>
            </a:extLst>
          </p:cNvPr>
          <p:cNvSpPr>
            <a:spLocks noChangeAspect="1"/>
          </p:cNvSpPr>
          <p:nvPr/>
        </p:nvSpPr>
        <p:spPr>
          <a:xfrm>
            <a:off x="5511124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8" name="small green 5 Oval 15">
            <a:extLst>
              <a:ext uri="{FF2B5EF4-FFF2-40B4-BE49-F238E27FC236}">
                <a16:creationId xmlns:a16="http://schemas.microsoft.com/office/drawing/2014/main" id="{0756AEE9-2706-BDE6-93D8-8172524A44C6}"/>
              </a:ext>
            </a:extLst>
          </p:cNvPr>
          <p:cNvSpPr>
            <a:spLocks noChangeAspect="1"/>
          </p:cNvSpPr>
          <p:nvPr/>
        </p:nvSpPr>
        <p:spPr>
          <a:xfrm>
            <a:off x="5474456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small red 5 Oval 16">
            <a:extLst>
              <a:ext uri="{FF2B5EF4-FFF2-40B4-BE49-F238E27FC236}">
                <a16:creationId xmlns:a16="http://schemas.microsoft.com/office/drawing/2014/main" id="{9D5FED43-5B76-5DAB-8708-696F94AE59C8}"/>
              </a:ext>
            </a:extLst>
          </p:cNvPr>
          <p:cNvSpPr>
            <a:spLocks noChangeAspect="1"/>
          </p:cNvSpPr>
          <p:nvPr/>
        </p:nvSpPr>
        <p:spPr>
          <a:xfrm>
            <a:off x="5642359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big green 5 Oval 17">
            <a:extLst>
              <a:ext uri="{FF2B5EF4-FFF2-40B4-BE49-F238E27FC236}">
                <a16:creationId xmlns:a16="http://schemas.microsoft.com/office/drawing/2014/main" id="{165369C4-8405-D330-A5D1-BB4823E3BB21}"/>
              </a:ext>
            </a:extLst>
          </p:cNvPr>
          <p:cNvSpPr>
            <a:spLocks noChangeAspect="1"/>
          </p:cNvSpPr>
          <p:nvPr/>
        </p:nvSpPr>
        <p:spPr>
          <a:xfrm>
            <a:off x="5511124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1" name="big red 5 Oval 18">
            <a:extLst>
              <a:ext uri="{FF2B5EF4-FFF2-40B4-BE49-F238E27FC236}">
                <a16:creationId xmlns:a16="http://schemas.microsoft.com/office/drawing/2014/main" id="{482B65EA-416C-EA15-F683-031C7236CD28}"/>
              </a:ext>
            </a:extLst>
          </p:cNvPr>
          <p:cNvSpPr>
            <a:spLocks noChangeAspect="1"/>
          </p:cNvSpPr>
          <p:nvPr/>
        </p:nvSpPr>
        <p:spPr>
          <a:xfrm>
            <a:off x="5511124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35A292A1-2530-6546-D5CB-912D16124BA4}"/>
              </a:ext>
            </a:extLst>
          </p:cNvPr>
          <p:cNvCxnSpPr>
            <a:cxnSpLocks/>
          </p:cNvCxnSpPr>
          <p:nvPr/>
        </p:nvCxnSpPr>
        <p:spPr>
          <a:xfrm>
            <a:off x="5923499" y="2975806"/>
            <a:ext cx="11894" cy="8547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3115B0B-BDB8-6E60-6988-6B240C3AB132}"/>
              </a:ext>
            </a:extLst>
          </p:cNvPr>
          <p:cNvSpPr txBox="1"/>
          <p:nvPr/>
        </p:nvSpPr>
        <p:spPr>
          <a:xfrm>
            <a:off x="3984965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2B2AD1-2010-DFB5-01A8-F12EFA695A6A}"/>
              </a:ext>
            </a:extLst>
          </p:cNvPr>
          <p:cNvSpPr txBox="1"/>
          <p:nvPr/>
        </p:nvSpPr>
        <p:spPr>
          <a:xfrm>
            <a:off x="4371201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A97912-7FC4-85B7-73BA-FF202B8CD277}"/>
              </a:ext>
            </a:extLst>
          </p:cNvPr>
          <p:cNvSpPr txBox="1"/>
          <p:nvPr/>
        </p:nvSpPr>
        <p:spPr>
          <a:xfrm>
            <a:off x="4742998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97B7B2-B495-7547-F8A4-CE4D915DD5EE}"/>
              </a:ext>
            </a:extLst>
          </p:cNvPr>
          <p:cNvSpPr txBox="1"/>
          <p:nvPr/>
        </p:nvSpPr>
        <p:spPr>
          <a:xfrm>
            <a:off x="5114795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4624B12-1C1A-C695-1E87-4FA5910C07FA}"/>
              </a:ext>
            </a:extLst>
          </p:cNvPr>
          <p:cNvSpPr txBox="1"/>
          <p:nvPr/>
        </p:nvSpPr>
        <p:spPr>
          <a:xfrm>
            <a:off x="5496217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5" name="white back 1 Oval 19">
            <a:extLst>
              <a:ext uri="{FF2B5EF4-FFF2-40B4-BE49-F238E27FC236}">
                <a16:creationId xmlns:a16="http://schemas.microsoft.com/office/drawing/2014/main" id="{6F9E505D-85CE-7E76-7454-A8FFECF4B3B3}"/>
              </a:ext>
            </a:extLst>
          </p:cNvPr>
          <p:cNvSpPr>
            <a:spLocks noChangeAspect="1"/>
          </p:cNvSpPr>
          <p:nvPr/>
        </p:nvSpPr>
        <p:spPr>
          <a:xfrm>
            <a:off x="6096304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6" name="small green 1 Oval 15">
            <a:extLst>
              <a:ext uri="{FF2B5EF4-FFF2-40B4-BE49-F238E27FC236}">
                <a16:creationId xmlns:a16="http://schemas.microsoft.com/office/drawing/2014/main" id="{1F24C311-BD66-CC31-3A82-A0A7FF3EF010}"/>
              </a:ext>
            </a:extLst>
          </p:cNvPr>
          <p:cNvSpPr>
            <a:spLocks noChangeAspect="1"/>
          </p:cNvSpPr>
          <p:nvPr/>
        </p:nvSpPr>
        <p:spPr>
          <a:xfrm>
            <a:off x="6067114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small red 1 Oval 16">
            <a:extLst>
              <a:ext uri="{FF2B5EF4-FFF2-40B4-BE49-F238E27FC236}">
                <a16:creationId xmlns:a16="http://schemas.microsoft.com/office/drawing/2014/main" id="{3F74D1F2-11D1-7AA6-BE79-81079C299C4E}"/>
              </a:ext>
            </a:extLst>
          </p:cNvPr>
          <p:cNvSpPr>
            <a:spLocks noChangeAspect="1"/>
          </p:cNvSpPr>
          <p:nvPr/>
        </p:nvSpPr>
        <p:spPr>
          <a:xfrm>
            <a:off x="6235020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big green 1 Oval 17">
            <a:extLst>
              <a:ext uri="{FF2B5EF4-FFF2-40B4-BE49-F238E27FC236}">
                <a16:creationId xmlns:a16="http://schemas.microsoft.com/office/drawing/2014/main" id="{EEC5AA5F-F603-4E9C-F5F7-93D3A833F47B}"/>
              </a:ext>
            </a:extLst>
          </p:cNvPr>
          <p:cNvSpPr>
            <a:spLocks noChangeAspect="1"/>
          </p:cNvSpPr>
          <p:nvPr/>
        </p:nvSpPr>
        <p:spPr>
          <a:xfrm>
            <a:off x="6096304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1" name="big red 1 Oval 18">
            <a:extLst>
              <a:ext uri="{FF2B5EF4-FFF2-40B4-BE49-F238E27FC236}">
                <a16:creationId xmlns:a16="http://schemas.microsoft.com/office/drawing/2014/main" id="{CC7225F4-249C-7EE1-4EEC-FB865786F048}"/>
              </a:ext>
            </a:extLst>
          </p:cNvPr>
          <p:cNvSpPr>
            <a:spLocks noChangeAspect="1"/>
          </p:cNvSpPr>
          <p:nvPr/>
        </p:nvSpPr>
        <p:spPr>
          <a:xfrm>
            <a:off x="6096304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white back 2 Oval 19">
            <a:extLst>
              <a:ext uri="{FF2B5EF4-FFF2-40B4-BE49-F238E27FC236}">
                <a16:creationId xmlns:a16="http://schemas.microsoft.com/office/drawing/2014/main" id="{8821A449-33B3-A502-6368-3723625D2A31}"/>
              </a:ext>
            </a:extLst>
          </p:cNvPr>
          <p:cNvSpPr>
            <a:spLocks noChangeAspect="1"/>
          </p:cNvSpPr>
          <p:nvPr/>
        </p:nvSpPr>
        <p:spPr>
          <a:xfrm>
            <a:off x="6487353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3" name="small green 2 Oval 15">
            <a:extLst>
              <a:ext uri="{FF2B5EF4-FFF2-40B4-BE49-F238E27FC236}">
                <a16:creationId xmlns:a16="http://schemas.microsoft.com/office/drawing/2014/main" id="{37E3B778-A7F1-8210-8214-080A4842D6FC}"/>
              </a:ext>
            </a:extLst>
          </p:cNvPr>
          <p:cNvSpPr>
            <a:spLocks noChangeAspect="1"/>
          </p:cNvSpPr>
          <p:nvPr/>
        </p:nvSpPr>
        <p:spPr>
          <a:xfrm>
            <a:off x="6451056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small red 2 Oval 16">
            <a:extLst>
              <a:ext uri="{FF2B5EF4-FFF2-40B4-BE49-F238E27FC236}">
                <a16:creationId xmlns:a16="http://schemas.microsoft.com/office/drawing/2014/main" id="{7E8D6945-2B11-D6E1-6FBE-DBB9C08225ED}"/>
              </a:ext>
            </a:extLst>
          </p:cNvPr>
          <p:cNvSpPr>
            <a:spLocks noChangeAspect="1"/>
          </p:cNvSpPr>
          <p:nvPr/>
        </p:nvSpPr>
        <p:spPr>
          <a:xfrm>
            <a:off x="6609336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big green 2 Oval 17">
            <a:extLst>
              <a:ext uri="{FF2B5EF4-FFF2-40B4-BE49-F238E27FC236}">
                <a16:creationId xmlns:a16="http://schemas.microsoft.com/office/drawing/2014/main" id="{B8BB4311-07EF-A93B-5FFC-9FAC03E12040}"/>
              </a:ext>
            </a:extLst>
          </p:cNvPr>
          <p:cNvSpPr>
            <a:spLocks noChangeAspect="1"/>
          </p:cNvSpPr>
          <p:nvPr/>
        </p:nvSpPr>
        <p:spPr>
          <a:xfrm>
            <a:off x="6487353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6" name="big red 2 Oval 18">
            <a:extLst>
              <a:ext uri="{FF2B5EF4-FFF2-40B4-BE49-F238E27FC236}">
                <a16:creationId xmlns:a16="http://schemas.microsoft.com/office/drawing/2014/main" id="{1675245D-B6EE-3284-4C82-9F9821933BF1}"/>
              </a:ext>
            </a:extLst>
          </p:cNvPr>
          <p:cNvSpPr>
            <a:spLocks noChangeAspect="1"/>
          </p:cNvSpPr>
          <p:nvPr/>
        </p:nvSpPr>
        <p:spPr>
          <a:xfrm>
            <a:off x="6487353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white back 3 Oval 19">
            <a:extLst>
              <a:ext uri="{FF2B5EF4-FFF2-40B4-BE49-F238E27FC236}">
                <a16:creationId xmlns:a16="http://schemas.microsoft.com/office/drawing/2014/main" id="{B7CF1FC8-928E-8835-290D-0CA6621EB5AA}"/>
              </a:ext>
            </a:extLst>
          </p:cNvPr>
          <p:cNvSpPr>
            <a:spLocks noChangeAspect="1"/>
          </p:cNvSpPr>
          <p:nvPr/>
        </p:nvSpPr>
        <p:spPr>
          <a:xfrm>
            <a:off x="6853954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8" name="small green 3 Oval 15">
            <a:extLst>
              <a:ext uri="{FF2B5EF4-FFF2-40B4-BE49-F238E27FC236}">
                <a16:creationId xmlns:a16="http://schemas.microsoft.com/office/drawing/2014/main" id="{AAFB4855-AC09-2AA5-79EC-677F3F8F1F15}"/>
              </a:ext>
            </a:extLst>
          </p:cNvPr>
          <p:cNvSpPr>
            <a:spLocks noChangeAspect="1"/>
          </p:cNvSpPr>
          <p:nvPr/>
        </p:nvSpPr>
        <p:spPr>
          <a:xfrm>
            <a:off x="6815746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small red 3 Oval 16">
            <a:extLst>
              <a:ext uri="{FF2B5EF4-FFF2-40B4-BE49-F238E27FC236}">
                <a16:creationId xmlns:a16="http://schemas.microsoft.com/office/drawing/2014/main" id="{E843519F-49A4-FFBD-83AF-2DC94F47B116}"/>
              </a:ext>
            </a:extLst>
          </p:cNvPr>
          <p:cNvSpPr>
            <a:spLocks noChangeAspect="1"/>
          </p:cNvSpPr>
          <p:nvPr/>
        </p:nvSpPr>
        <p:spPr>
          <a:xfrm>
            <a:off x="6983652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big green 3 Oval 17">
            <a:extLst>
              <a:ext uri="{FF2B5EF4-FFF2-40B4-BE49-F238E27FC236}">
                <a16:creationId xmlns:a16="http://schemas.microsoft.com/office/drawing/2014/main" id="{272C70F8-68A2-C4CA-B531-995BC35CAA27}"/>
              </a:ext>
            </a:extLst>
          </p:cNvPr>
          <p:cNvSpPr>
            <a:spLocks noChangeAspect="1"/>
          </p:cNvSpPr>
          <p:nvPr/>
        </p:nvSpPr>
        <p:spPr>
          <a:xfrm>
            <a:off x="6853954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1" name="big red 3 Oval 18">
            <a:extLst>
              <a:ext uri="{FF2B5EF4-FFF2-40B4-BE49-F238E27FC236}">
                <a16:creationId xmlns:a16="http://schemas.microsoft.com/office/drawing/2014/main" id="{18697FD5-12EC-E0C1-B16E-C6C820F9A05E}"/>
              </a:ext>
            </a:extLst>
          </p:cNvPr>
          <p:cNvSpPr>
            <a:spLocks noChangeAspect="1"/>
          </p:cNvSpPr>
          <p:nvPr/>
        </p:nvSpPr>
        <p:spPr>
          <a:xfrm>
            <a:off x="6853954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white back 4 Oval 19">
            <a:extLst>
              <a:ext uri="{FF2B5EF4-FFF2-40B4-BE49-F238E27FC236}">
                <a16:creationId xmlns:a16="http://schemas.microsoft.com/office/drawing/2014/main" id="{D5C35FF4-013D-36B1-7726-2600416FDC53}"/>
              </a:ext>
            </a:extLst>
          </p:cNvPr>
          <p:cNvSpPr>
            <a:spLocks noChangeAspect="1"/>
          </p:cNvSpPr>
          <p:nvPr/>
        </p:nvSpPr>
        <p:spPr>
          <a:xfrm>
            <a:off x="7228581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3" name="small green 4 Oval 15">
            <a:extLst>
              <a:ext uri="{FF2B5EF4-FFF2-40B4-BE49-F238E27FC236}">
                <a16:creationId xmlns:a16="http://schemas.microsoft.com/office/drawing/2014/main" id="{493C697B-493F-F926-93F0-F9297AA4BCB6}"/>
              </a:ext>
            </a:extLst>
          </p:cNvPr>
          <p:cNvSpPr>
            <a:spLocks noChangeAspect="1"/>
          </p:cNvSpPr>
          <p:nvPr/>
        </p:nvSpPr>
        <p:spPr>
          <a:xfrm>
            <a:off x="7190062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small red 4 Oval 16">
            <a:extLst>
              <a:ext uri="{FF2B5EF4-FFF2-40B4-BE49-F238E27FC236}">
                <a16:creationId xmlns:a16="http://schemas.microsoft.com/office/drawing/2014/main" id="{15F0E83C-FF82-6A9F-9CC2-6456B6CA3665}"/>
              </a:ext>
            </a:extLst>
          </p:cNvPr>
          <p:cNvSpPr>
            <a:spLocks noChangeAspect="1"/>
          </p:cNvSpPr>
          <p:nvPr/>
        </p:nvSpPr>
        <p:spPr>
          <a:xfrm>
            <a:off x="7357968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big green 4 Oval 17">
            <a:extLst>
              <a:ext uri="{FF2B5EF4-FFF2-40B4-BE49-F238E27FC236}">
                <a16:creationId xmlns:a16="http://schemas.microsoft.com/office/drawing/2014/main" id="{197B3207-6509-6438-5B0D-D04B8D21DBD4}"/>
              </a:ext>
            </a:extLst>
          </p:cNvPr>
          <p:cNvSpPr>
            <a:spLocks noChangeAspect="1"/>
          </p:cNvSpPr>
          <p:nvPr/>
        </p:nvSpPr>
        <p:spPr>
          <a:xfrm>
            <a:off x="7228581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6" name="big red 4 Oval 18">
            <a:extLst>
              <a:ext uri="{FF2B5EF4-FFF2-40B4-BE49-F238E27FC236}">
                <a16:creationId xmlns:a16="http://schemas.microsoft.com/office/drawing/2014/main" id="{7494AEC5-8AFD-2660-BBB9-60C09867A524}"/>
              </a:ext>
            </a:extLst>
          </p:cNvPr>
          <p:cNvSpPr>
            <a:spLocks noChangeAspect="1"/>
          </p:cNvSpPr>
          <p:nvPr/>
        </p:nvSpPr>
        <p:spPr>
          <a:xfrm>
            <a:off x="7228581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white back 5 Oval 19">
            <a:extLst>
              <a:ext uri="{FF2B5EF4-FFF2-40B4-BE49-F238E27FC236}">
                <a16:creationId xmlns:a16="http://schemas.microsoft.com/office/drawing/2014/main" id="{37B27298-0369-A5BC-F949-39BB6628F1A6}"/>
              </a:ext>
            </a:extLst>
          </p:cNvPr>
          <p:cNvSpPr>
            <a:spLocks noChangeAspect="1"/>
          </p:cNvSpPr>
          <p:nvPr/>
        </p:nvSpPr>
        <p:spPr>
          <a:xfrm>
            <a:off x="7601046" y="3354126"/>
            <a:ext cx="212235" cy="212235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8" name="small green 5 Oval 15">
            <a:extLst>
              <a:ext uri="{FF2B5EF4-FFF2-40B4-BE49-F238E27FC236}">
                <a16:creationId xmlns:a16="http://schemas.microsoft.com/office/drawing/2014/main" id="{0F913187-52E1-698B-C95F-244DCDA4EC71}"/>
              </a:ext>
            </a:extLst>
          </p:cNvPr>
          <p:cNvSpPr>
            <a:spLocks noChangeAspect="1"/>
          </p:cNvSpPr>
          <p:nvPr/>
        </p:nvSpPr>
        <p:spPr>
          <a:xfrm>
            <a:off x="7564378" y="3151327"/>
            <a:ext cx="112442" cy="11244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small red 5 Oval 16">
            <a:extLst>
              <a:ext uri="{FF2B5EF4-FFF2-40B4-BE49-F238E27FC236}">
                <a16:creationId xmlns:a16="http://schemas.microsoft.com/office/drawing/2014/main" id="{64A5839E-AC8B-A6E4-4BA4-6683145316B5}"/>
              </a:ext>
            </a:extLst>
          </p:cNvPr>
          <p:cNvSpPr>
            <a:spLocks noChangeAspect="1"/>
          </p:cNvSpPr>
          <p:nvPr/>
        </p:nvSpPr>
        <p:spPr>
          <a:xfrm>
            <a:off x="7732281" y="3151327"/>
            <a:ext cx="112442" cy="11244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big green 5 Oval 17">
            <a:extLst>
              <a:ext uri="{FF2B5EF4-FFF2-40B4-BE49-F238E27FC236}">
                <a16:creationId xmlns:a16="http://schemas.microsoft.com/office/drawing/2014/main" id="{230C66BD-9298-374E-20EA-19B2FBE3D52E}"/>
              </a:ext>
            </a:extLst>
          </p:cNvPr>
          <p:cNvSpPr>
            <a:spLocks noChangeAspect="1"/>
          </p:cNvSpPr>
          <p:nvPr/>
        </p:nvSpPr>
        <p:spPr>
          <a:xfrm>
            <a:off x="7601046" y="3354126"/>
            <a:ext cx="212235" cy="212235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1" name="big red 5 Oval 18">
            <a:extLst>
              <a:ext uri="{FF2B5EF4-FFF2-40B4-BE49-F238E27FC236}">
                <a16:creationId xmlns:a16="http://schemas.microsoft.com/office/drawing/2014/main" id="{EF077E37-2F10-335D-1C77-7173EC476E55}"/>
              </a:ext>
            </a:extLst>
          </p:cNvPr>
          <p:cNvSpPr>
            <a:spLocks noChangeAspect="1"/>
          </p:cNvSpPr>
          <p:nvPr/>
        </p:nvSpPr>
        <p:spPr>
          <a:xfrm>
            <a:off x="7601046" y="3354126"/>
            <a:ext cx="212235" cy="21223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8737EA3-B153-0846-5003-503EFAD220B6}"/>
              </a:ext>
            </a:extLst>
          </p:cNvPr>
          <p:cNvSpPr txBox="1"/>
          <p:nvPr/>
        </p:nvSpPr>
        <p:spPr>
          <a:xfrm>
            <a:off x="6074887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BB0C6AD1-425D-327C-979E-DB8A13537B8F}"/>
              </a:ext>
            </a:extLst>
          </p:cNvPr>
          <p:cNvSpPr txBox="1"/>
          <p:nvPr/>
        </p:nvSpPr>
        <p:spPr>
          <a:xfrm>
            <a:off x="6461123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458CC4D5-973D-8898-6921-F20A5206DD6F}"/>
              </a:ext>
            </a:extLst>
          </p:cNvPr>
          <p:cNvSpPr txBox="1"/>
          <p:nvPr/>
        </p:nvSpPr>
        <p:spPr>
          <a:xfrm>
            <a:off x="6832920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9562E482-E3EB-E7C3-B747-4531807EAF60}"/>
              </a:ext>
            </a:extLst>
          </p:cNvPr>
          <p:cNvSpPr txBox="1"/>
          <p:nvPr/>
        </p:nvSpPr>
        <p:spPr>
          <a:xfrm>
            <a:off x="7204717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4C439337-B2B0-09BA-2CF1-36DD5398CF51}"/>
              </a:ext>
            </a:extLst>
          </p:cNvPr>
          <p:cNvSpPr txBox="1"/>
          <p:nvPr/>
        </p:nvSpPr>
        <p:spPr>
          <a:xfrm>
            <a:off x="7586139" y="3573309"/>
            <a:ext cx="264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23" name="P cup holder Picture 37">
            <a:extLst>
              <a:ext uri="{FF2B5EF4-FFF2-40B4-BE49-F238E27FC236}">
                <a16:creationId xmlns:a16="http://schemas.microsoft.com/office/drawing/2014/main" id="{01E49579-61DA-B29C-0951-FE8996E6939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044" y="893524"/>
            <a:ext cx="5568311" cy="7011196"/>
          </a:xfrm>
          <a:prstGeom prst="rect">
            <a:avLst/>
          </a:prstGeom>
        </p:spPr>
      </p:pic>
      <p:pic>
        <p:nvPicPr>
          <p:cNvPr id="324" name="G cup holderPicture 2">
            <a:extLst>
              <a:ext uri="{FF2B5EF4-FFF2-40B4-BE49-F238E27FC236}">
                <a16:creationId xmlns:a16="http://schemas.microsoft.com/office/drawing/2014/main" id="{50086700-2225-1F91-14BB-159F50BC608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50" y="900665"/>
            <a:ext cx="6338605" cy="7381582"/>
          </a:xfrm>
          <a:prstGeom prst="rect">
            <a:avLst/>
          </a:prstGeom>
        </p:spPr>
      </p:pic>
      <p:sp>
        <p:nvSpPr>
          <p:cNvPr id="6" name="Rectangle 5">
            <a:hlinkClick r:id="rId33" action="ppaction://hlinksldjump"/>
            <a:extLst>
              <a:ext uri="{FF2B5EF4-FFF2-40B4-BE49-F238E27FC236}">
                <a16:creationId xmlns:a16="http://schemas.microsoft.com/office/drawing/2014/main" id="{A565F119-1967-F17A-1E2F-3D7F50683A86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ld cu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orld cup 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5" grpId="0" animBg="1"/>
      <p:bldP spid="225" grpId="1" animBg="1"/>
      <p:bldP spid="226" grpId="0" animBg="1"/>
      <p:bldP spid="226" grpId="1" animBg="1"/>
      <p:bldP spid="230" grpId="0" animBg="1"/>
      <p:bldP spid="230" grpId="1" animBg="1"/>
      <p:bldP spid="231" grpId="0" animBg="1"/>
      <p:bldP spid="231" grpId="1" animBg="1"/>
      <p:bldP spid="235" grpId="0" animBg="1"/>
      <p:bldP spid="235" grpId="1" animBg="1"/>
      <p:bldP spid="236" grpId="0" animBg="1"/>
      <p:bldP spid="236" grpId="1" animBg="1"/>
      <p:bldP spid="240" grpId="0" animBg="1"/>
      <p:bldP spid="240" grpId="1" animBg="1"/>
      <p:bldP spid="241" grpId="0" animBg="1"/>
      <p:bldP spid="241" grpId="1" animBg="1"/>
      <p:bldP spid="130" grpId="0" animBg="1"/>
      <p:bldP spid="130" grpId="1" animBg="1"/>
      <p:bldP spid="131" grpId="0" animBg="1"/>
      <p:bldP spid="131" grpId="1" animBg="1"/>
      <p:bldP spid="135" grpId="0" animBg="1"/>
      <p:bldP spid="135" grpId="1" animBg="1"/>
      <p:bldP spid="146" grpId="0" animBg="1"/>
      <p:bldP spid="146" grpId="1" animBg="1"/>
      <p:bldP spid="150" grpId="0" animBg="1"/>
      <p:bldP spid="150" grpId="1" animBg="1"/>
      <p:bldP spid="151" grpId="0" animBg="1"/>
      <p:bldP spid="151" grpId="1" animBg="1"/>
      <p:bldP spid="165" grpId="0" animBg="1"/>
      <p:bldP spid="165" grpId="1" animBg="1"/>
      <p:bldP spid="166" grpId="0" animBg="1"/>
      <p:bldP spid="166" grpId="1" animBg="1"/>
      <p:bldP spid="170" grpId="0" animBg="1"/>
      <p:bldP spid="170" grpId="1" animBg="1"/>
      <p:bldP spid="171" grpId="0" animBg="1"/>
      <p:bldP spid="17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D2D7CA-D612-6A8B-3D7C-D1490C30E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DD2332-6C93-F9EB-0B91-429ADD53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DD1697-9399-E74C-D1F3-7F7ADA7D1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97" name="SPOT Oval 18">
            <a:extLst>
              <a:ext uri="{FF2B5EF4-FFF2-40B4-BE49-F238E27FC236}">
                <a16:creationId xmlns:a16="http://schemas.microsoft.com/office/drawing/2014/main" id="{1E3F117A-1DBA-4B43-BF39-3D3402F23E22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8933" y="1394076"/>
            <a:ext cx="1452967" cy="17627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13820" y="1457705"/>
            <a:ext cx="1875428" cy="1195447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457505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06247" y="1712568"/>
            <a:ext cx="1875428" cy="119544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00813" y="2581179"/>
            <a:ext cx="2014301" cy="636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8" name="R3 Group 78">
            <a:extLst>
              <a:ext uri="{FF2B5EF4-FFF2-40B4-BE49-F238E27FC236}">
                <a16:creationId xmlns:a16="http://schemas.microsoft.com/office/drawing/2014/main" id="{5FFD4FC0-52FD-4458-9ABA-FF5E3B28A91E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AF04CA81-037F-4469-B185-42661AE5585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B206CEA2-8486-413E-94DE-5E7595A615A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Partial Circle 200">
              <a:extLst>
                <a:ext uri="{FF2B5EF4-FFF2-40B4-BE49-F238E27FC236}">
                  <a16:creationId xmlns:a16="http://schemas.microsoft.com/office/drawing/2014/main" id="{F1CB17A4-A006-46D1-95B4-39F1631C40A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3867757C-28F1-41D4-A433-7BCE4F28C3B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R1 Group 83">
            <a:extLst>
              <a:ext uri="{FF2B5EF4-FFF2-40B4-BE49-F238E27FC236}">
                <a16:creationId xmlns:a16="http://schemas.microsoft.com/office/drawing/2014/main" id="{A17C8F14-009F-4BD8-A2F4-55191565F627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D4D5F04-D377-4C95-B2D5-A247F065203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BB9196C8-D0DE-4EFE-9D7C-06E87EDFFF8D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Partial Circle 205">
              <a:extLst>
                <a:ext uri="{FF2B5EF4-FFF2-40B4-BE49-F238E27FC236}">
                  <a16:creationId xmlns:a16="http://schemas.microsoft.com/office/drawing/2014/main" id="{A70D209A-1CF6-4BC2-90BE-16AF2F8A495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E0BFC26-ED66-4C48-8E28-E30F15A8EE07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8" name="L1 Group 88">
            <a:extLst>
              <a:ext uri="{FF2B5EF4-FFF2-40B4-BE49-F238E27FC236}">
                <a16:creationId xmlns:a16="http://schemas.microsoft.com/office/drawing/2014/main" id="{347F3B1B-BBCF-4382-9F7B-C8BD3D8F3698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E0096B3-A341-4BE3-BD1F-44D35FB879F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8CFDD111-2864-4182-9149-087C68CE8BAF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Partial Circle 210">
              <a:extLst>
                <a:ext uri="{FF2B5EF4-FFF2-40B4-BE49-F238E27FC236}">
                  <a16:creationId xmlns:a16="http://schemas.microsoft.com/office/drawing/2014/main" id="{1D012013-4787-424E-8839-7BEE98FA0CE7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5E82BB9-742E-451A-9B3F-A902531A3C8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LEG SHOOT Group 72">
            <a:extLst>
              <a:ext uri="{FF2B5EF4-FFF2-40B4-BE49-F238E27FC236}">
                <a16:creationId xmlns:a16="http://schemas.microsoft.com/office/drawing/2014/main" id="{8E80A6D0-DCC6-4E13-80EE-FB440911202C}"/>
              </a:ext>
            </a:extLst>
          </p:cNvPr>
          <p:cNvGrpSpPr/>
          <p:nvPr/>
        </p:nvGrpSpPr>
        <p:grpSpPr>
          <a:xfrm rot="21190526">
            <a:off x="5509837" y="5066637"/>
            <a:ext cx="460696" cy="568603"/>
            <a:chOff x="6839838" y="5067816"/>
            <a:chExt cx="460696" cy="568603"/>
          </a:xfrm>
        </p:grpSpPr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BAECC5FD-C962-4E62-8B01-3F509D4457A0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F1AC4058-8E3F-4D3A-A79A-8C2605B00FCD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FD2951D8-7944-4EA9-B59F-771D34D122F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169F7E15-7370-4084-813B-21A300A98EE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9" name="Trapezoid 218">
                <a:extLst>
                  <a:ext uri="{FF2B5EF4-FFF2-40B4-BE49-F238E27FC236}">
                    <a16:creationId xmlns:a16="http://schemas.microsoft.com/office/drawing/2014/main" id="{79EEE2DF-94F0-410A-8D26-B57E426254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00A718F2-4927-4428-9283-6E8751353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0" name="LEG START FINISH Group 52">
            <a:extLst>
              <a:ext uri="{FF2B5EF4-FFF2-40B4-BE49-F238E27FC236}">
                <a16:creationId xmlns:a16="http://schemas.microsoft.com/office/drawing/2014/main" id="{2327D369-61AE-4241-8133-4BBAAA4C91D0}"/>
              </a:ext>
            </a:extLst>
          </p:cNvPr>
          <p:cNvGrpSpPr/>
          <p:nvPr/>
        </p:nvGrpSpPr>
        <p:grpSpPr>
          <a:xfrm flipH="1">
            <a:off x="5235304" y="4882403"/>
            <a:ext cx="886428" cy="1823576"/>
            <a:chOff x="5056892" y="4869910"/>
            <a:chExt cx="886428" cy="1823576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EE973CED-084D-4ADD-803B-A79D0B278CB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60CF06B-35CB-4BCF-9E47-6CB2BECC229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2497DB2E-67CF-4EDE-8FCC-4FB1F06F0627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236C1DBF-A6CB-4B14-B5E3-618BDB96EAD5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228" name="Rectangle: Rounded Corners 227">
                    <a:extLst>
                      <a:ext uri="{FF2B5EF4-FFF2-40B4-BE49-F238E27FC236}">
                        <a16:creationId xmlns:a16="http://schemas.microsoft.com/office/drawing/2014/main" id="{5CF04082-D48C-4EDA-8C67-7F81ACB129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C3A8FA2F-2720-41A5-9F94-F3FB3982CD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26" name="Trapezoid 225">
                  <a:extLst>
                    <a:ext uri="{FF2B5EF4-FFF2-40B4-BE49-F238E27FC236}">
                      <a16:creationId xmlns:a16="http://schemas.microsoft.com/office/drawing/2014/main" id="{F92EEC26-47C8-4293-BC24-350782EC96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F55F877D-4486-43B4-B926-9C3A79DED5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2F6E0D6A-1C98-49A1-8B9C-83E72451FFBC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0" name="LEG READY Group 3">
            <a:extLst>
              <a:ext uri="{FF2B5EF4-FFF2-40B4-BE49-F238E27FC236}">
                <a16:creationId xmlns:a16="http://schemas.microsoft.com/office/drawing/2014/main" id="{3082B971-AB61-41BC-878B-FFB924B64193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231" name="Trapezoid 230">
              <a:extLst>
                <a:ext uri="{FF2B5EF4-FFF2-40B4-BE49-F238E27FC236}">
                  <a16:creationId xmlns:a16="http://schemas.microsoft.com/office/drawing/2014/main" id="{657B69B5-8572-4288-BA6B-5B59F6F946B8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F270A94B-5739-4DCF-924C-3D6A6CC5E31D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D2768EE-2BCB-4116-A433-E3A5BD26D4A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ADDAAA8-77FA-48F5-917C-2679D3CC4DB6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235" name="Rectangle: Rounded Corners 234">
                <a:extLst>
                  <a:ext uri="{FF2B5EF4-FFF2-40B4-BE49-F238E27FC236}">
                    <a16:creationId xmlns:a16="http://schemas.microsoft.com/office/drawing/2014/main" id="{94225EA1-7C54-469C-8834-8187BA135D76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C5849E81-E73F-492B-AE8D-3DF433A807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37" name="L2 Group 8">
            <a:extLst>
              <a:ext uri="{FF2B5EF4-FFF2-40B4-BE49-F238E27FC236}">
                <a16:creationId xmlns:a16="http://schemas.microsoft.com/office/drawing/2014/main" id="{904F1993-1172-4E35-9746-411F2C6F50C1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6ECAF0B-6E62-4901-964B-B64D0F07050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9" name="Rectangle: Rounded Corners 238">
              <a:extLst>
                <a:ext uri="{FF2B5EF4-FFF2-40B4-BE49-F238E27FC236}">
                  <a16:creationId xmlns:a16="http://schemas.microsoft.com/office/drawing/2014/main" id="{D6172325-ED8D-46E1-9ACF-34AA8CFDC49E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0" name="Partial Circle 239">
              <a:extLst>
                <a:ext uri="{FF2B5EF4-FFF2-40B4-BE49-F238E27FC236}">
                  <a16:creationId xmlns:a16="http://schemas.microsoft.com/office/drawing/2014/main" id="{225279B9-4FA2-4EB2-A460-6AF79B365A8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744608A-C17B-41E2-9C22-641F9241E51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DDECC24B-2EAD-4F55-866F-A0B050010685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C6AF6C39-7DA5-4E99-BD8F-C42C82CC345D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0630B4C-CF7B-4AB9-B6DC-D63707E8A1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866DB48E-F483-4803-95B0-72A7BA652B52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B8DF7B2F-D6BD-43ED-A4FE-FF65971F0180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250" name="Rectangle: Rounded Corners 249">
                    <a:extLst>
                      <a:ext uri="{FF2B5EF4-FFF2-40B4-BE49-F238E27FC236}">
                        <a16:creationId xmlns:a16="http://schemas.microsoft.com/office/drawing/2014/main" id="{D07737AD-8F80-4791-9C09-F6AD64C8D5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8C82B35D-88F8-45B2-A5F3-4A2E27765A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48" name="Trapezoid 247">
                  <a:extLst>
                    <a:ext uri="{FF2B5EF4-FFF2-40B4-BE49-F238E27FC236}">
                      <a16:creationId xmlns:a16="http://schemas.microsoft.com/office/drawing/2014/main" id="{F60B88B1-3F0F-45FD-8929-7A37177E32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87BBE5AD-73A3-4F19-8467-4D7C1B5F71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BC65BCB3-A47A-40FA-99F6-E0F6624686BC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2" name="Rectangle: Rounded Corners 251">
            <a:extLst>
              <a:ext uri="{FF2B5EF4-FFF2-40B4-BE49-F238E27FC236}">
                <a16:creationId xmlns:a16="http://schemas.microsoft.com/office/drawing/2014/main" id="{2B1D6162-CBC6-4D59-9EA3-45E2B1896233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FEDC0E54-64A4-462C-8253-267DC645B830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D314B79C-D949-4490-8141-88C7E9DF6A5D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373B652A-6EAD-43C0-86E9-45DE53DE52F2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1711FB58-B619-4DCE-A043-8F1EDB96800F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7" name="R2 Group 13">
            <a:extLst>
              <a:ext uri="{FF2B5EF4-FFF2-40B4-BE49-F238E27FC236}">
                <a16:creationId xmlns:a16="http://schemas.microsoft.com/office/drawing/2014/main" id="{69D4C598-7E7C-46B1-9692-8EC7C2BE789C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574B117-5837-4A10-AD2C-7D3F8E15725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9" name="Rectangle: Rounded Corners 258">
              <a:extLst>
                <a:ext uri="{FF2B5EF4-FFF2-40B4-BE49-F238E27FC236}">
                  <a16:creationId xmlns:a16="http://schemas.microsoft.com/office/drawing/2014/main" id="{58F7A5B0-B25B-45CF-9BFC-9170E961BB9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Partial Circle 259">
              <a:extLst>
                <a:ext uri="{FF2B5EF4-FFF2-40B4-BE49-F238E27FC236}">
                  <a16:creationId xmlns:a16="http://schemas.microsoft.com/office/drawing/2014/main" id="{74635722-5BA8-475D-B9A3-BE71B0D927F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7289C984-B4B4-454C-A7FD-69BDD9DC90C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62" name="L3 Group 73">
            <a:extLst>
              <a:ext uri="{FF2B5EF4-FFF2-40B4-BE49-F238E27FC236}">
                <a16:creationId xmlns:a16="http://schemas.microsoft.com/office/drawing/2014/main" id="{8FC125F1-7996-4E70-8229-7AB82A062C96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279D9C0-6C5D-4AE7-94C1-1CA9109624B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:a16="http://schemas.microsoft.com/office/drawing/2014/main" id="{683F9EDC-EDA8-4BE6-9B1C-449284E3E6D5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Partial Circle 264">
              <a:extLst>
                <a:ext uri="{FF2B5EF4-FFF2-40B4-BE49-F238E27FC236}">
                  <a16:creationId xmlns:a16="http://schemas.microsoft.com/office/drawing/2014/main" id="{9FE1E28C-21B3-42FB-9025-2F020B343D0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F0BA6FEA-7DD4-4827-95BD-12723BA5BBF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7" name="sound Oval 1">
            <a:extLst>
              <a:ext uri="{FF2B5EF4-FFF2-40B4-BE49-F238E27FC236}">
                <a16:creationId xmlns:a16="http://schemas.microsoft.com/office/drawing/2014/main" id="{AE65CB73-C805-4E78-88A4-0F11FA4FD080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3CF532-AC40-8BF3-4565-A9F7CAD38589}"/>
              </a:ext>
            </a:extLst>
          </p:cNvPr>
          <p:cNvSpPr/>
          <p:nvPr/>
        </p:nvSpPr>
        <p:spPr>
          <a:xfrm>
            <a:off x="5206423" y="3834061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25157" y="4047633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12" action="ppaction://hlinksldjump"/>
            <a:extLst>
              <a:ext uri="{FF2B5EF4-FFF2-40B4-BE49-F238E27FC236}">
                <a16:creationId xmlns:a16="http://schemas.microsoft.com/office/drawing/2014/main" id="{0C247AEB-A285-8C98-2998-4493891B95D3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406 -0.0794 L -0.01406 -0.07917 C -0.01601 -0.08333 -0.01771 -0.08727 -0.01953 -0.09097 C -0.0207 -0.09375 -0.02357 -0.10162 -0.02552 -0.10486 C -0.03958 -0.12986 -0.02435 -0.10023 -0.0444 -0.13287 C -0.05898 -0.15625 -0.04049 -0.12593 -0.06002 -0.16088 C -0.06237 -0.16505 -0.06497 -0.16829 -0.06705 -0.17199 C -0.07161 -0.18056 -0.07643 -0.18912 -0.07995 -0.19884 C -0.08086 -0.20093 -0.08151 -0.20347 -0.08255 -0.20579 C -0.08307 -0.20694 -0.08385 -0.20741 -0.08424 -0.20856 C -0.08528 -0.21088 -0.08594 -0.21343 -0.08685 -0.21551 C -0.08841 -0.21875 -0.09049 -0.22106 -0.09219 -0.22384 C -0.09427 -0.22801 -0.09596 -0.23241 -0.09817 -0.23657 C -0.10534 -0.25046 -0.10755 -0.24768 -0.11797 -0.26458 C -0.12669 -0.27893 -0.1207 -0.26944 -0.13359 -0.28704 C -0.13554 -0.28981 -0.1375 -0.29306 -0.13971 -0.29537 C -0.14062 -0.2963 -0.1414 -0.29722 -0.14219 -0.29838 C -0.14479 -0.30162 -0.14739 -0.30509 -0.15013 -0.3081 C -0.15169 -0.30995 -0.15364 -0.31181 -0.15521 -0.31366 C -0.15651 -0.31505 -0.15755 -0.31643 -0.15885 -0.31782 C -0.16211 -0.32176 -0.16588 -0.32477 -0.16901 -0.32917 C -0.17187 -0.33264 -0.17474 -0.33704 -0.17786 -0.34028 C -0.17851 -0.3412 -0.17942 -0.34236 -0.18034 -0.34282 C -0.18229 -0.34444 -0.18437 -0.3456 -0.18646 -0.34722 C -0.18789 -0.34861 -0.18932 -0.35 -0.19062 -0.35162 C -0.19192 -0.35278 -0.19297 -0.3544 -0.19427 -0.35579 C -0.19531 -0.35648 -0.19635 -0.35648 -0.19765 -0.35718 C -0.20013 -0.35926 -0.20325 -0.36157 -0.20534 -0.36412 C -0.20638 -0.36528 -0.20703 -0.36713 -0.20807 -0.36829 C -0.20898 -0.36968 -0.21041 -0.37014 -0.21146 -0.3713 C -0.21614 -0.37546 -0.21198 -0.37268 -0.21666 -0.37523 C -0.22018 -0.38102 -0.21627 -0.37569 -0.22187 -0.37963 C -0.22291 -0.38009 -0.22344 -0.38148 -0.22435 -0.38241 C -0.22565 -0.3831 -0.22669 -0.38426 -0.22799 -0.38495 C -0.23047 -0.38657 -0.23307 -0.38796 -0.23567 -0.38935 C -0.23659 -0.38981 -0.23763 -0.38981 -0.23841 -0.39074 C -0.23919 -0.39167 -0.23997 -0.39306 -0.24101 -0.39329 C -0.24219 -0.39444 -0.24375 -0.39444 -0.24518 -0.39468 C -0.24635 -0.39514 -0.24752 -0.3956 -0.2487 -0.3963 C -0.25 -0.39699 -0.25091 -0.39815 -0.25208 -0.39907 C -0.25521 -0.40162 -0.25625 -0.40185 -0.25911 -0.40301 C -0.25976 -0.40301 -0.26067 -0.40255 -0.26159 -0.40185 C -0.26276 -0.40162 -0.26406 -0.40162 -0.26523 -0.40046 C -0.2664 -0.39954 -0.26745 -0.39745 -0.26875 -0.3963 C -0.28177 -0.3838 -0.26888 -0.39861 -0.28411 -0.38241 C -0.28502 -0.38148 -0.28607 -0.38079 -0.28685 -0.37963 C -0.28854 -0.37685 -0.29192 -0.3713 -0.29192 -0.37106 C -0.29232 -0.36968 -0.29192 -0.36713 -0.29284 -0.3669 C -0.29466 -0.36643 -0.29609 -0.36898 -0.29804 -0.36968 C -0.29961 -0.37037 -0.30156 -0.37083 -0.30325 -0.3713 C -0.30781 -0.37083 -0.3125 -0.3706 -0.31705 -0.36968 C -0.31888 -0.36944 -0.32083 -0.36736 -0.32226 -0.36551 C -0.32291 -0.36458 -0.32344 -0.36319 -0.32383 -0.36273 C -0.32474 -0.36204 -0.32565 -0.36181 -0.32643 -0.36134 C -0.32799 -0.35764 -0.32916 -0.35486 -0.33086 -0.35162 C -0.33151 -0.35046 -0.33242 -0.34861 -0.33242 -0.34838 L -0.33242 -0.34861 " pathEditMode="relative" rAng="0" ptsTypes="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-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6000" y="56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B42EBB-8A2E-CB47-3B9B-C3A02D384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B70F3A-B9E6-1321-6FD2-92C580FF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A0BF4D-F02B-4584-BCB1-65EA4596A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B279BB35-6F4D-4651-A902-23B361B554A7}"/>
              </a:ext>
            </a:extLst>
          </p:cNvPr>
          <p:cNvSpPr/>
          <p:nvPr/>
        </p:nvSpPr>
        <p:spPr>
          <a:xfrm>
            <a:off x="5582480" y="5986117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282" y="1268542"/>
            <a:ext cx="1070300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711400" y="797631"/>
            <a:ext cx="1980132" cy="19325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07488" flipH="1">
            <a:off x="6535238" y="1634493"/>
            <a:ext cx="2219006" cy="1321702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520" y="2576109"/>
            <a:ext cx="2265242" cy="7153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BB6F4F68-A85A-46C8-9EF9-8D0B66AA33B7}"/>
              </a:ext>
            </a:extLst>
          </p:cNvPr>
          <p:cNvGrpSpPr/>
          <p:nvPr/>
        </p:nvGrpSpPr>
        <p:grpSpPr>
          <a:xfrm rot="11282016">
            <a:off x="5894494" y="3101149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48932A4-3CC4-45FD-93FE-BE3E5D9C7D0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1422B64A-5247-4766-9413-592318A08D4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D0BE7C85-EC49-4548-B75A-1CACACE578F6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C207F2F-C59E-4925-A03E-AC7F1FCCED5B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46F7F0FD-C69F-4C8F-AF7E-ED542D2C92F8}"/>
              </a:ext>
            </a:extLst>
          </p:cNvPr>
          <p:cNvGrpSpPr/>
          <p:nvPr/>
        </p:nvGrpSpPr>
        <p:grpSpPr>
          <a:xfrm rot="20909898" flipH="1">
            <a:off x="5927822" y="3915144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42352B8-A8B5-4509-A56C-AAB9CA6FE6E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81EA8510-699D-41E6-96E8-5459E924170E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8EFEEC2F-B953-4383-8AD0-54DD6C14298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59AB6B8-B7F6-44BF-A947-4E2523C1375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1E8DB725-3B12-493F-94DE-1E45CD9769E0}"/>
              </a:ext>
            </a:extLst>
          </p:cNvPr>
          <p:cNvGrpSpPr/>
          <p:nvPr/>
        </p:nvGrpSpPr>
        <p:grpSpPr>
          <a:xfrm rot="908969">
            <a:off x="4841983" y="3918696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0A09DA7-C082-4A7C-95B7-A46E18E53D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D89FF751-5566-47A0-8E53-D6E1B86A6397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B3FE36F6-AB70-4F4D-8B3A-0E487596EEB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62883C0-3BC1-42E5-BEC7-6F1004FF734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D4B19C86-0E0A-4FB0-B9D4-625C6E54E547}"/>
              </a:ext>
            </a:extLst>
          </p:cNvPr>
          <p:cNvGrpSpPr/>
          <p:nvPr/>
        </p:nvGrpSpPr>
        <p:grpSpPr>
          <a:xfrm rot="21190526">
            <a:off x="5514877" y="5098334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BAC720A2-7844-481A-80AF-E8FCC3CEA1AA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E86CD28-7EA3-4556-BD68-37E0BA588596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139A584-78A9-4E34-8D7A-957C1C8E0B00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67E84B5D-66E7-47DB-8F53-5946BB2266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EA90FA14-C1EA-4911-9BA6-725B2D5A15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76E53F9-481C-4262-824E-DF670AD4C9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119A5983-A86B-478E-AD7C-F89335FE98B9}"/>
              </a:ext>
            </a:extLst>
          </p:cNvPr>
          <p:cNvGrpSpPr/>
          <p:nvPr/>
        </p:nvGrpSpPr>
        <p:grpSpPr>
          <a:xfrm flipH="1">
            <a:off x="5240344" y="4914100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A11FB6F-C014-44BA-ADBE-CD590DEBEBBE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1189C61-E4A2-4BE6-803F-8F6F6547F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BB97DF0-F463-4D52-9DED-560079B5526A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88C19ABD-8B9F-49B7-9BBA-018C2A2A23DE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3474858-22AD-4EC1-A61C-827505EC7E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C11FA3F-0FB2-4C44-98F4-4F93A4BCE3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43CDF347-B24D-4A3B-8107-86B86987B3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C676260C-ADD1-40CA-B483-4548EFDDD2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C6845DD-9FB3-45A2-A2E5-1334D9C05075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7AEEA0D9-194A-4043-A7D4-630A62B0C0C2}"/>
              </a:ext>
            </a:extLst>
          </p:cNvPr>
          <p:cNvGrpSpPr/>
          <p:nvPr/>
        </p:nvGrpSpPr>
        <p:grpSpPr>
          <a:xfrm>
            <a:off x="5519110" y="4964551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3CDE7FCA-2A12-41C5-870F-CDE882C08900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F2279CE-252B-4F42-865E-95B13F713998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F791E80-33B4-4201-8EED-487C262097F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AE8BB23-3DA4-45B3-92E7-6EAE76570D7F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0B4D5BEC-1532-4153-AA76-669FE8A45D9B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B1A084E-8078-4EEA-870C-B2B2AACE77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C5DECBC4-0A40-4D56-A89C-02FAD58B63DA}"/>
              </a:ext>
            </a:extLst>
          </p:cNvPr>
          <p:cNvGrpSpPr/>
          <p:nvPr/>
        </p:nvGrpSpPr>
        <p:grpSpPr>
          <a:xfrm rot="9925140" flipH="1">
            <a:off x="4836596" y="3186128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A1034D6-5F64-4018-BBAD-B9814F87B5E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7979F6D6-5273-470F-BDEA-A08BDE97D5E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7BFD7FA8-1AA1-42EB-BCAD-3AB2349278B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FDDE1BC-E2DB-43F3-AB62-B29D1285149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F8A1E7F-86D4-4686-AEB5-B1B0CB113406}"/>
              </a:ext>
            </a:extLst>
          </p:cNvPr>
          <p:cNvGrpSpPr/>
          <p:nvPr/>
        </p:nvGrpSpPr>
        <p:grpSpPr>
          <a:xfrm>
            <a:off x="4975010" y="4852313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C45557A9-2EDB-455D-ABF7-CD5FAFD0BF13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4FDBE87F-B69C-480D-AF17-707114A3B7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389BCCEF-081C-4A17-894D-28290B3F41D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62FB7932-2566-4422-87E0-61609FE75C89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F24CEFB3-940B-4CCA-A0E3-498053469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8E19DF96-9591-4212-B1DB-CEDE677016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5D95A448-95FB-4ADC-96C8-75FBE0415B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707B22F8-3B44-4D66-B912-168A94ED19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2A007BF-8657-4B07-B9DC-F078E0C9262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9FEEFB1E-F315-4B66-A726-492899B4981D}"/>
              </a:ext>
            </a:extLst>
          </p:cNvPr>
          <p:cNvSpPr>
            <a:spLocks noChangeAspect="1"/>
          </p:cNvSpPr>
          <p:nvPr/>
        </p:nvSpPr>
        <p:spPr>
          <a:xfrm rot="72000">
            <a:off x="5397508" y="3706828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C9FBF8E-BEEB-4D14-9056-B48CABC5D78F}"/>
              </a:ext>
            </a:extLst>
          </p:cNvPr>
          <p:cNvSpPr/>
          <p:nvPr/>
        </p:nvSpPr>
        <p:spPr>
          <a:xfrm rot="357939">
            <a:off x="5231017" y="3144988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305DEFA3-D891-4946-84EC-F8A46CF4973D}"/>
              </a:ext>
            </a:extLst>
          </p:cNvPr>
          <p:cNvSpPr/>
          <p:nvPr/>
        </p:nvSpPr>
        <p:spPr>
          <a:xfrm rot="72000">
            <a:off x="5166413" y="3069255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4C21C96-C58A-4541-A485-CBE2862405BA}"/>
              </a:ext>
            </a:extLst>
          </p:cNvPr>
          <p:cNvSpPr>
            <a:spLocks noChangeAspect="1"/>
          </p:cNvSpPr>
          <p:nvPr/>
        </p:nvSpPr>
        <p:spPr>
          <a:xfrm rot="72000">
            <a:off x="5167060" y="4668974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D7D5878D-C64F-4F3D-B481-7A28E90F15DD}"/>
              </a:ext>
            </a:extLst>
          </p:cNvPr>
          <p:cNvSpPr>
            <a:spLocks noChangeAspect="1"/>
          </p:cNvSpPr>
          <p:nvPr/>
        </p:nvSpPr>
        <p:spPr>
          <a:xfrm rot="72000">
            <a:off x="5136967" y="3909885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9367BB58-7A40-4585-9ACD-5FCCE989862C}"/>
              </a:ext>
            </a:extLst>
          </p:cNvPr>
          <p:cNvGrpSpPr/>
          <p:nvPr/>
        </p:nvGrpSpPr>
        <p:grpSpPr>
          <a:xfrm rot="19476028">
            <a:off x="5833984" y="3917729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E14B08F-C4F5-4588-9D38-2CA18A025E7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1D5C2468-2549-4601-A3AD-5284D1DEE7D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BA5D68D1-991D-471B-9852-0D0A605973F6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9E11C86-8621-4280-8F1A-BB2D29AB22E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6D9E8B74-7F53-4F6A-97E7-8F47B5155AE5}"/>
              </a:ext>
            </a:extLst>
          </p:cNvPr>
          <p:cNvGrpSpPr/>
          <p:nvPr/>
        </p:nvGrpSpPr>
        <p:grpSpPr>
          <a:xfrm rot="2209195" flipH="1">
            <a:off x="4860971" y="3904007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03377DD-8E49-426C-B6D7-39F28DF30D8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32092F1B-51C8-41E9-90B0-874320F5D841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91A79269-A9DF-4655-8545-FBFBE43BE66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9E01214-B7CF-4EEB-AF7B-F066F1D086B4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7" name="sound Oval 1">
            <a:extLst>
              <a:ext uri="{FF2B5EF4-FFF2-40B4-BE49-F238E27FC236}">
                <a16:creationId xmlns:a16="http://schemas.microsoft.com/office/drawing/2014/main" id="{1C918B3C-3EEC-4D8B-A8A8-186B88721173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031CC-58D2-E9F2-ACAD-959D64CEADC1}"/>
              </a:ext>
            </a:extLst>
          </p:cNvPr>
          <p:cNvSpPr/>
          <p:nvPr/>
        </p:nvSpPr>
        <p:spPr>
          <a:xfrm>
            <a:off x="5224351" y="3840037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21741" y="4058592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12" action="ppaction://hlinksldjump"/>
            <a:extLst>
              <a:ext uri="{FF2B5EF4-FFF2-40B4-BE49-F238E27FC236}">
                <a16:creationId xmlns:a16="http://schemas.microsoft.com/office/drawing/2014/main" id="{E01AC971-6106-03DC-3E89-8FFABF893570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decel="79167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6000" y="56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B42EBB-8A2E-CB47-3B9B-C3A02D384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B70F3A-B9E6-1321-6FD2-92C580FFD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A0BF4D-F02B-4584-BCB1-65EA4596A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B279BB35-6F4D-4651-A902-23B361B554A7}"/>
              </a:ext>
            </a:extLst>
          </p:cNvPr>
          <p:cNvSpPr/>
          <p:nvPr/>
        </p:nvSpPr>
        <p:spPr>
          <a:xfrm>
            <a:off x="5582480" y="5986117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282" y="1268542"/>
            <a:ext cx="1070300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5711400" y="797631"/>
            <a:ext cx="1980132" cy="19325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07488" flipH="1">
            <a:off x="6535238" y="1634493"/>
            <a:ext cx="2219006" cy="1321702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520" y="2576109"/>
            <a:ext cx="2265242" cy="7153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BB6F4F68-A85A-46C8-9EF9-8D0B66AA33B7}"/>
              </a:ext>
            </a:extLst>
          </p:cNvPr>
          <p:cNvGrpSpPr/>
          <p:nvPr/>
        </p:nvGrpSpPr>
        <p:grpSpPr>
          <a:xfrm rot="11282016">
            <a:off x="5894494" y="3101149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48932A4-3CC4-45FD-93FE-BE3E5D9C7D0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1422B64A-5247-4766-9413-592318A08D4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D0BE7C85-EC49-4548-B75A-1CACACE578F6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C207F2F-C59E-4925-A03E-AC7F1FCCED5B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46F7F0FD-C69F-4C8F-AF7E-ED542D2C92F8}"/>
              </a:ext>
            </a:extLst>
          </p:cNvPr>
          <p:cNvGrpSpPr/>
          <p:nvPr/>
        </p:nvGrpSpPr>
        <p:grpSpPr>
          <a:xfrm rot="20909898" flipH="1">
            <a:off x="5927822" y="3915144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42352B8-A8B5-4509-A56C-AAB9CA6FE6E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81EA8510-699D-41E6-96E8-5459E924170E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8EFEEC2F-B953-4383-8AD0-54DD6C14298A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59AB6B8-B7F6-44BF-A947-4E2523C1375C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1E8DB725-3B12-493F-94DE-1E45CD9769E0}"/>
              </a:ext>
            </a:extLst>
          </p:cNvPr>
          <p:cNvGrpSpPr/>
          <p:nvPr/>
        </p:nvGrpSpPr>
        <p:grpSpPr>
          <a:xfrm rot="908969">
            <a:off x="4841983" y="3918696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0A09DA7-C082-4A7C-95B7-A46E18E53D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D89FF751-5566-47A0-8E53-D6E1B86A6397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B3FE36F6-AB70-4F4D-8B3A-0E487596EEB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62883C0-3BC1-42E5-BEC7-6F1004FF734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D4B19C86-0E0A-4FB0-B9D4-625C6E54E547}"/>
              </a:ext>
            </a:extLst>
          </p:cNvPr>
          <p:cNvGrpSpPr/>
          <p:nvPr/>
        </p:nvGrpSpPr>
        <p:grpSpPr>
          <a:xfrm rot="21190526">
            <a:off x="5514877" y="5098334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BAC720A2-7844-481A-80AF-E8FCC3CEA1AA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E86CD28-7EA3-4556-BD68-37E0BA588596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139A584-78A9-4E34-8D7A-957C1C8E0B00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67E84B5D-66E7-47DB-8F53-5946BB2266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EA90FA14-C1EA-4911-9BA6-725B2D5A159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76E53F9-481C-4262-824E-DF670AD4C9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119A5983-A86B-478E-AD7C-F89335FE98B9}"/>
              </a:ext>
            </a:extLst>
          </p:cNvPr>
          <p:cNvGrpSpPr/>
          <p:nvPr/>
        </p:nvGrpSpPr>
        <p:grpSpPr>
          <a:xfrm flipH="1">
            <a:off x="5240344" y="4914100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A11FB6F-C014-44BA-ADBE-CD590DEBEBBE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1189C61-E4A2-4BE6-803F-8F6F6547F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BB97DF0-F463-4D52-9DED-560079B5526A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88C19ABD-8B9F-49B7-9BBA-018C2A2A23DE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3474858-22AD-4EC1-A61C-827505EC7E6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C11FA3F-0FB2-4C44-98F4-4F93A4BCE3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43CDF347-B24D-4A3B-8107-86B86987B3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C676260C-ADD1-40CA-B483-4548EFDDD2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8C6845DD-9FB3-45A2-A2E5-1334D9C05075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7AEEA0D9-194A-4043-A7D4-630A62B0C0C2}"/>
              </a:ext>
            </a:extLst>
          </p:cNvPr>
          <p:cNvGrpSpPr/>
          <p:nvPr/>
        </p:nvGrpSpPr>
        <p:grpSpPr>
          <a:xfrm>
            <a:off x="5519110" y="4964551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3CDE7FCA-2A12-41C5-870F-CDE882C08900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F2279CE-252B-4F42-865E-95B13F713998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F791E80-33B4-4201-8EED-487C262097F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AE8BB23-3DA4-45B3-92E7-6EAE76570D7F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0B4D5BEC-1532-4153-AA76-669FE8A45D9B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B1A084E-8078-4EEA-870C-B2B2AACE77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C5DECBC4-0A40-4D56-A89C-02FAD58B63DA}"/>
              </a:ext>
            </a:extLst>
          </p:cNvPr>
          <p:cNvGrpSpPr/>
          <p:nvPr/>
        </p:nvGrpSpPr>
        <p:grpSpPr>
          <a:xfrm rot="9925140" flipH="1">
            <a:off x="4836596" y="3186128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A1034D6-5F64-4018-BBAD-B9814F87B5E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7979F6D6-5273-470F-BDEA-A08BDE97D5E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7BFD7FA8-1AA1-42EB-BCAD-3AB2349278B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FDDE1BC-E2DB-43F3-AB62-B29D1285149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F8A1E7F-86D4-4686-AEB5-B1B0CB113406}"/>
              </a:ext>
            </a:extLst>
          </p:cNvPr>
          <p:cNvGrpSpPr/>
          <p:nvPr/>
        </p:nvGrpSpPr>
        <p:grpSpPr>
          <a:xfrm>
            <a:off x="4975010" y="4852313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C45557A9-2EDB-455D-ABF7-CD5FAFD0BF13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4FDBE87F-B69C-480D-AF17-707114A3B7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389BCCEF-081C-4A17-894D-28290B3F41D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62FB7932-2566-4422-87E0-61609FE75C89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F24CEFB3-940B-4CCA-A0E3-498053469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8E19DF96-9591-4212-B1DB-CEDE677016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5D95A448-95FB-4ADC-96C8-75FBE0415B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707B22F8-3B44-4D66-B912-168A94ED19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2A007BF-8657-4B07-B9DC-F078E0C9262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9FEEFB1E-F315-4B66-A726-492899B4981D}"/>
              </a:ext>
            </a:extLst>
          </p:cNvPr>
          <p:cNvSpPr>
            <a:spLocks noChangeAspect="1"/>
          </p:cNvSpPr>
          <p:nvPr/>
        </p:nvSpPr>
        <p:spPr>
          <a:xfrm rot="72000">
            <a:off x="5397508" y="3706828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1C9FBF8E-BEEB-4D14-9056-B48CABC5D78F}"/>
              </a:ext>
            </a:extLst>
          </p:cNvPr>
          <p:cNvSpPr/>
          <p:nvPr/>
        </p:nvSpPr>
        <p:spPr>
          <a:xfrm rot="357939">
            <a:off x="5231017" y="3144988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305DEFA3-D891-4946-84EC-F8A46CF4973D}"/>
              </a:ext>
            </a:extLst>
          </p:cNvPr>
          <p:cNvSpPr/>
          <p:nvPr/>
        </p:nvSpPr>
        <p:spPr>
          <a:xfrm rot="72000">
            <a:off x="5166413" y="3069255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4C21C96-C58A-4541-A485-CBE2862405BA}"/>
              </a:ext>
            </a:extLst>
          </p:cNvPr>
          <p:cNvSpPr>
            <a:spLocks noChangeAspect="1"/>
          </p:cNvSpPr>
          <p:nvPr/>
        </p:nvSpPr>
        <p:spPr>
          <a:xfrm rot="72000">
            <a:off x="5167060" y="4668974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D7D5878D-C64F-4F3D-B481-7A28E90F15DD}"/>
              </a:ext>
            </a:extLst>
          </p:cNvPr>
          <p:cNvSpPr>
            <a:spLocks noChangeAspect="1"/>
          </p:cNvSpPr>
          <p:nvPr/>
        </p:nvSpPr>
        <p:spPr>
          <a:xfrm rot="72000">
            <a:off x="5136967" y="3909885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9367BB58-7A40-4585-9ACD-5FCCE989862C}"/>
              </a:ext>
            </a:extLst>
          </p:cNvPr>
          <p:cNvGrpSpPr/>
          <p:nvPr/>
        </p:nvGrpSpPr>
        <p:grpSpPr>
          <a:xfrm rot="19476028">
            <a:off x="5833984" y="3917729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E14B08F-C4F5-4588-9D38-2CA18A025E71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1D5C2468-2549-4601-A3AD-5284D1DEE7D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BA5D68D1-991D-471B-9852-0D0A605973F6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9E11C86-8621-4280-8F1A-BB2D29AB22E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6D9E8B74-7F53-4F6A-97E7-8F47B5155AE5}"/>
              </a:ext>
            </a:extLst>
          </p:cNvPr>
          <p:cNvGrpSpPr/>
          <p:nvPr/>
        </p:nvGrpSpPr>
        <p:grpSpPr>
          <a:xfrm rot="2209195" flipH="1">
            <a:off x="4860971" y="3904007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03377DD-8E49-426C-B6D7-39F28DF30D8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32092F1B-51C8-41E9-90B0-874320F5D841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91A79269-A9DF-4655-8545-FBFBE43BE663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9E01214-B7CF-4EEB-AF7B-F066F1D086B4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7" name="sound Oval 1">
            <a:extLst>
              <a:ext uri="{FF2B5EF4-FFF2-40B4-BE49-F238E27FC236}">
                <a16:creationId xmlns:a16="http://schemas.microsoft.com/office/drawing/2014/main" id="{1C918B3C-3EEC-4D8B-A8A8-186B88721173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031CC-58D2-E9F2-ACAD-959D64CEADC1}"/>
              </a:ext>
            </a:extLst>
          </p:cNvPr>
          <p:cNvSpPr/>
          <p:nvPr/>
        </p:nvSpPr>
        <p:spPr>
          <a:xfrm>
            <a:off x="5224351" y="3840037"/>
            <a:ext cx="606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21741" y="4058592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hlinkClick r:id="rId13" action="ppaction://hlinksldjump"/>
            <a:extLst>
              <a:ext uri="{FF2B5EF4-FFF2-40B4-BE49-F238E27FC236}">
                <a16:creationId xmlns:a16="http://schemas.microsoft.com/office/drawing/2014/main" id="{836DB334-2F80-B379-1E2D-2D717BCDF193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3" name="sound Oval 2">
            <a:extLst>
              <a:ext uri="{FF2B5EF4-FFF2-40B4-BE49-F238E27FC236}">
                <a16:creationId xmlns:a16="http://schemas.microsoft.com/office/drawing/2014/main" id="{8D530193-68B5-D8BB-2A71-3F9F0A35E4E3}"/>
              </a:ext>
            </a:extLst>
          </p:cNvPr>
          <p:cNvSpPr/>
          <p:nvPr/>
        </p:nvSpPr>
        <p:spPr>
          <a:xfrm>
            <a:off x="10238911" y="319633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82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38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912 0.02083 L 0.00912 0.02083 C 0.01042 0.00879 0.00951 0.01597 0.0125 -0.00209 C 0.01289 -0.0044 0.01341 -0.00672 0.01367 -0.00903 C 0.0142 -0.01436 0.01367 -0.01181 0.01485 -0.01644 C 0.01576 -0.03033 0.01511 -0.02385 0.02018 -0.04769 C 0.02058 -0.04954 0.02097 -0.05139 0.02136 -0.05324 C 0.02162 -0.05486 0.02175 -0.05648 0.02201 -0.05787 C 0.02266 -0.06042 0.02331 -0.0625 0.02396 -0.06482 C 0.02448 -0.0669 0.025 -0.06875 0.02552 -0.07084 C 0.02578 -0.07223 0.02591 -0.07361 0.0263 -0.075 C 0.02761 -0.0801 0.03151 -0.09352 0.03399 -0.09885 C 0.03737 -0.10625 0.03828 -0.10857 0.04232 -0.11574 C 0.04375 -0.11852 0.04558 -0.12061 0.04688 -0.12338 C 0.04766 -0.12477 0.04805 -0.12662 0.04883 -0.12801 C 0.05104 -0.13172 0.05365 -0.13449 0.05573 -0.1382 C 0.05664 -0.13982 0.05742 -0.14167 0.05847 -0.14306 C 0.05938 -0.14445 0.06055 -0.14514 0.06146 -0.14653 C 0.06289 -0.14838 0.06393 -0.1507 0.06537 -0.15255 C 0.06758 -0.15579 0.06992 -0.15903 0.07214 -0.16204 C 0.07318 -0.16343 0.07422 -0.16482 0.07526 -0.16621 C 0.07683 -0.16806 0.07839 -0.16968 0.07982 -0.17153 C 0.08086 -0.17292 0.08151 -0.175 0.08255 -0.17639 C 0.09024 -0.1875 0.08321 -0.17662 0.0875 -0.18172 C 0.08867 -0.18311 0.08998 -0.18542 0.09102 -0.18727 C 0.09167 -0.18866 0.09206 -0.19028 0.09284 -0.19144 C 0.09336 -0.19213 0.09414 -0.19236 0.09479 -0.1926 C 0.09545 -0.19375 0.09597 -0.19514 0.09675 -0.19607 C 0.09701 -0.19653 0.09753 -0.1963 0.09779 -0.19676 C 0.09857 -0.19792 0.09896 -0.19977 0.09974 -0.20093 C 0.10183 -0.20417 0.1043 -0.20695 0.10625 -0.21042 C 0.10925 -0.21574 0.10638 -0.21065 0.1112 -0.21783 C 0.11289 -0.22037 0.11459 -0.22292 0.11628 -0.22547 C 0.11732 -0.22709 0.11849 -0.22917 0.11966 -0.23079 C 0.12123 -0.23311 0.12305 -0.23473 0.12461 -0.23704 C 0.12513 -0.23773 0.12526 -0.23889 0.12578 -0.23959 C 0.12891 -0.24445 0.13216 -0.24861 0.13529 -0.25324 C 0.13607 -0.2544 0.13685 -0.25556 0.13763 -0.25672 C 0.13828 -0.25764 0.13906 -0.25811 0.13959 -0.25949 C 0.14206 -0.26574 0.1405 -0.2632 0.14414 -0.2669 C 0.14571 -0.27223 0.14414 -0.26783 0.14831 -0.27292 C 0.15039 -0.27523 0.15222 -0.27801 0.15417 -0.28056 L 0.15951 -0.28727 C 0.16068 -0.28889 0.16211 -0.29028 0.16328 -0.29213 C 0.16446 -0.29375 0.1655 -0.29537 0.16667 -0.29676 C 0.16823 -0.29861 0.16979 -0.30023 0.17136 -0.30232 C 0.1806 -0.31436 0.16797 -0.30047 0.18321 -0.31528 C 0.18321 -0.31528 0.19232 -0.32477 0.19232 -0.32477 C 0.19558 -0.32755 0.19883 -0.33056 0.20196 -0.33357 C 0.20365 -0.33519 0.20508 -0.33773 0.2069 -0.33889 C 0.20834 -0.33982 0.20977 -0.34051 0.21107 -0.34167 C 0.2155 -0.34537 0.21159 -0.34329 0.21498 -0.34653 C 0.21576 -0.34723 0.2168 -0.34769 0.21758 -0.34861 C 0.21849 -0.34931 0.21914 -0.35047 0.21992 -0.35116 C 0.22045 -0.35186 0.22097 -0.35209 0.22149 -0.35255 C 0.22201 -0.35324 0.2224 -0.35417 0.22305 -0.35463 C 0.22539 -0.35718 0.22774 -0.35973 0.23021 -0.36204 C 0.2319 -0.36366 0.2336 -0.36482 0.23529 -0.36621 C 0.23568 -0.36667 0.23594 -0.36713 0.23633 -0.3676 C 0.23789 -0.36898 0.23946 -0.37014 0.24102 -0.37176 C 0.24258 -0.37315 0.24401 -0.37477 0.24558 -0.37639 C 0.2474 -0.37848 0.24896 -0.38102 0.25091 -0.38264 C 0.26537 -0.39445 0.25039 -0.38125 0.25977 -0.39144 C 0.26406 -0.39607 0.26224 -0.39352 0.2655 -0.39607 C 0.27279 -0.40232 0.26732 -0.39838 0.27318 -0.40232 C 0.27565 -0.40556 0.27513 -0.40533 0.2793 -0.40834 C 0.2806 -0.40949 0.28203 -0.41019 0.28347 -0.41111 C 0.28425 -0.41181 0.28503 -0.4125 0.28581 -0.4132 C 0.28933 -0.41621 0.28815 -0.41551 0.29076 -0.41667 C 0.29427 -0.42084 0.2918 -0.41829 0.2961 -0.4213 C 0.30156 -0.42523 0.29987 -0.42547 0.30912 -0.4294 C 0.3112 -0.43033 0.31315 -0.43125 0.31524 -0.43218 C 0.3168 -0.43311 0.31823 -0.43426 0.31979 -0.43496 C 0.32097 -0.43542 0.32214 -0.43565 0.32331 -0.43635 C 0.32435 -0.43681 0.32526 -0.43773 0.3263 -0.43843 C 0.32709 -0.43866 0.32787 -0.43866 0.32865 -0.43912 C 0.32995 -0.43936 0.33125 -0.43982 0.33242 -0.44028 C 0.33815 -0.44329 0.34362 -0.44746 0.34935 -0.45 C 0.3513 -0.45093 0.35339 -0.45139 0.35547 -0.45255 C 0.35586 -0.45278 0.35612 -0.45301 0.35651 -0.45324 C 0.35755 -0.45394 0.3586 -0.45486 0.35964 -0.45533 C 0.36354 -0.45741 0.35964 -0.45463 0.36302 -0.45672 C 0.36367 -0.45718 0.36433 -0.45764 0.36498 -0.45811 C 0.36589 -0.45857 0.3668 -0.45903 0.36771 -0.45949 C 0.36836 -0.45973 0.36888 -0.46042 0.36953 -0.46088 C 0.37461 -0.46389 0.37969 -0.46783 0.3849 -0.46968 C 0.3862 -0.47014 0.3875 -0.47037 0.38867 -0.47107 C 0.38906 -0.4713 0.38946 -0.47153 0.38985 -0.47176 C 0.3905 -0.47223 0.39115 -0.47269 0.3918 -0.47315 C 0.39427 -0.47454 0.39505 -0.47431 0.39753 -0.4757 C 0.40222 -0.47871 0.39805 -0.47732 0.40326 -0.47848 C 0.40404 -0.47894 0.40482 -0.4794 0.4056 -0.47986 C 0.40625 -0.48033 0.40677 -0.48102 0.40742 -0.48125 C 0.4086 -0.48172 0.40977 -0.48172 0.41094 -0.48195 C 0.41146 -0.48218 0.41198 -0.48241 0.4125 -0.48264 C 0.41302 -0.48287 0.4138 -0.48287 0.41433 -0.48334 C 0.41485 -0.48357 0.41511 -0.48426 0.4155 -0.48473 C 0.41602 -0.48496 0.41862 -0.48588 0.41901 -0.48588 C 0.42253 -0.48982 0.4194 -0.48681 0.42539 -0.49005 C 0.42617 -0.49051 0.4267 -0.49098 0.42735 -0.49144 C 0.42787 -0.49167 0.42839 -0.49167 0.42891 -0.49213 C 0.42982 -0.4926 0.43073 -0.49352 0.43164 -0.49422 C 0.43268 -0.49491 0.43386 -0.49561 0.43503 -0.49607 C 0.43646 -0.49375 0.4388 -0.49213 0.4392 -0.48866 C 0.43933 -0.48773 0.43933 -0.48681 0.43959 -0.48588 C 0.44024 -0.48403 0.44141 -0.48218 0.44232 -0.48056 C 0.44245 -0.47963 0.44245 -0.47871 0.44271 -0.47778 C 0.44323 -0.47639 0.44401 -0.475 0.44453 -0.47361 C 0.44505 -0.47292 0.44545 -0.47199 0.44571 -0.47107 C 0.4461 -0.47014 0.44623 -0.46922 0.44649 -0.46829 C 0.44688 -0.46736 0.44727 -0.46644 0.44766 -0.46551 C 0.44792 -0.46482 0.44818 -0.46366 0.44844 -0.46273 C 0.4487 -0.46181 0.44922 -0.46111 0.44961 -0.46019 C 0.45 -0.4588 0.45078 -0.45533 0.45104 -0.45394 C 0.4513 -0.45301 0.45117 -0.45209 0.45143 -0.45116 C 0.45196 -0.44977 0.45274 -0.44861 0.45339 -0.44723 C 0.45417 -0.44329 0.45326 -0.44676 0.45495 -0.44375 C 0.45703 -0.44005 0.45365 -0.44306 0.45795 -0.44028 C 0.45925 -0.43588 0.45795 -0.43843 0.46146 -0.43704 C 0.4638 -0.43588 0.46602 -0.43473 0.46836 -0.43357 C 0.46875 -0.43334 0.46953 -0.43287 0.46953 -0.43287 L 0.46953 -0.43287 " pathEditMode="relative" ptsTypes="AAAAAAAAAAAAAAAAAAAAAAAAAAAAAAAAAAAAAAAAAAAAAAAAAAAAAAAAAAAAAAAAAAAAAAAAAAAAAAAAAAAAAAAAAAAAAAAAAAAAAAAAAAAAAAAAAAAAAAAA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79167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6000" y="56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1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it cheers boos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77AB64-959B-BFF7-D693-6F59B871C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402CDC-3706-04C5-527A-91FBDA993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7453DD-E6A4-8D7C-9899-BCAEC62ED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5E496E3F-0C75-4368-BF4F-A0AF21CBC138}"/>
              </a:ext>
            </a:extLst>
          </p:cNvPr>
          <p:cNvSpPr/>
          <p:nvPr/>
        </p:nvSpPr>
        <p:spPr>
          <a:xfrm>
            <a:off x="5584468" y="5950728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5693" y="1196758"/>
            <a:ext cx="1113633" cy="19918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4192098" y="1162638"/>
            <a:ext cx="2291903" cy="1365122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88301" y="1481896"/>
            <a:ext cx="2185101" cy="146290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51280" y="2604127"/>
            <a:ext cx="2231014" cy="704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1499CEF5-B259-4B14-B68A-1CF25842CE3F}"/>
              </a:ext>
            </a:extLst>
          </p:cNvPr>
          <p:cNvGrpSpPr/>
          <p:nvPr/>
        </p:nvGrpSpPr>
        <p:grpSpPr>
          <a:xfrm rot="11282016">
            <a:off x="5896482" y="3065760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6FC73-35F9-4BD4-A549-B31C3E9C10A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0EDFC297-A809-4E27-A3F7-00146C6530E7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ED60A3F8-BEBB-468C-9C57-7A310D7F700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455ED0A-0312-4CFA-83C5-26D13AD23BC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CA9EE4F3-5A0A-41F2-9933-9DF11F506862}"/>
              </a:ext>
            </a:extLst>
          </p:cNvPr>
          <p:cNvGrpSpPr/>
          <p:nvPr/>
        </p:nvGrpSpPr>
        <p:grpSpPr>
          <a:xfrm rot="20909898" flipH="1">
            <a:off x="5929810" y="3879755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930BDEE-6D92-4211-953C-FEE4C3BDFD1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CF24EDC-AE7A-4337-A535-FC3FD164D84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90F0C79B-BDF1-499F-8090-31D5556ADC8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9C644CD-17E5-4B26-B3C1-106B480966D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678309BE-0DAF-42FF-994C-C5C262582B70}"/>
              </a:ext>
            </a:extLst>
          </p:cNvPr>
          <p:cNvGrpSpPr/>
          <p:nvPr/>
        </p:nvGrpSpPr>
        <p:grpSpPr>
          <a:xfrm rot="908969">
            <a:off x="4843971" y="3883307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B93F78C-06C2-4B0D-844C-FA0C52D979E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B1C3B73A-9AEE-4B00-917A-EEB6FE8C128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E147BB4E-0ECB-405D-9302-9E88EFDC101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22D1FFA-089C-4B56-9B89-6AAA68BE940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19B7A39D-E8EF-4C7B-89C3-3335188E43E8}"/>
              </a:ext>
            </a:extLst>
          </p:cNvPr>
          <p:cNvGrpSpPr/>
          <p:nvPr/>
        </p:nvGrpSpPr>
        <p:grpSpPr>
          <a:xfrm rot="21190526">
            <a:off x="5516865" y="5062945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F28E916-2620-4E71-A8DA-E1145F7D516F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C0A6CEF-C6A1-4502-886E-9923BEF380EC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C563924-BCDA-4F99-A457-B7C8AEA9871C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B908F9A-67C2-4662-94DF-9328EBC1A6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3080A575-8DB2-4E14-B27F-A755111A6E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78C0B94-A79E-4634-90E8-EF89F7DFA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76FB5E5A-4C29-4AF1-982F-EFC1CE05EB29}"/>
              </a:ext>
            </a:extLst>
          </p:cNvPr>
          <p:cNvGrpSpPr/>
          <p:nvPr/>
        </p:nvGrpSpPr>
        <p:grpSpPr>
          <a:xfrm flipH="1">
            <a:off x="5242332" y="4878711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03A79EC-8391-47DA-8686-D10683F7F49C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C1A9DCD-4000-41AE-83C9-454A7A9C19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1E295C88-1ABA-41E3-B103-517921DC6ED0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C42DACAB-9BAD-4626-A624-BC3DAEF890B1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C92C249-A2B4-4184-8F2A-18DA920307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F87A9D45-42E2-4CC1-A0F2-2EBEAAE938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C2E1A365-A17C-4C7D-888D-09F4F519D0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1DE422-FD1D-478E-B0CF-675443EB13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309F49C-B335-477B-B209-FE752BFDD480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2E4496FB-D4FD-41CD-BDE4-88FC6E322FB2}"/>
              </a:ext>
            </a:extLst>
          </p:cNvPr>
          <p:cNvGrpSpPr/>
          <p:nvPr/>
        </p:nvGrpSpPr>
        <p:grpSpPr>
          <a:xfrm>
            <a:off x="5521098" y="4929162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06884AE0-9582-4BB8-AAE1-1AC2D0B57055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9922C9F-786C-46D5-8EBA-98BE8FB43F50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B676CB2-EF69-47DF-947D-49C8AF6FF26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EACC178-0219-4DFE-8780-A67A80631813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DE3C9605-DF47-41FF-B8FC-4FAF9B1F12FE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38EB8377-B9A4-4AF4-BDD7-F9C87F53E8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1E5E2A63-6347-45C9-B620-0BBD551CC8F8}"/>
              </a:ext>
            </a:extLst>
          </p:cNvPr>
          <p:cNvGrpSpPr/>
          <p:nvPr/>
        </p:nvGrpSpPr>
        <p:grpSpPr>
          <a:xfrm rot="9925140" flipH="1">
            <a:off x="4838584" y="3150739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E8CAF3D2-E258-4F7E-BA72-27486928735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81A13AD1-A481-4BB2-9C71-7C911885241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7E21C233-EB36-49A4-BBE0-CE2296FDD208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D5B5C9F6-283A-4384-9E22-1210C75E272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B7BE018-DCD2-4925-A26C-1E42BBB55878}"/>
              </a:ext>
            </a:extLst>
          </p:cNvPr>
          <p:cNvGrpSpPr/>
          <p:nvPr/>
        </p:nvGrpSpPr>
        <p:grpSpPr>
          <a:xfrm>
            <a:off x="4976998" y="4816924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58520C1-344D-4E2C-A00D-4838497BAE4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F4E33B5-3DC0-4D3C-B892-6E26578143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C2D0168C-F7E4-4522-9523-0316E8C4E51D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C3C99BE3-E473-4E1B-88F2-6BA9B23FFE47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A46ED020-58E2-4C80-9B45-6C8B6EB57E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6BD43202-E782-4238-9961-C1B4430243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98FA0CCC-5CC6-4F6A-9C48-BBB3194ABF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D0D7CF98-4F45-4950-AF47-82CFE5A761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E8602790-FD2F-4128-899C-7B6E4734B57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1BDBE001-4CA8-4E91-8A7D-11FED63AEFEC}"/>
              </a:ext>
            </a:extLst>
          </p:cNvPr>
          <p:cNvSpPr>
            <a:spLocks noChangeAspect="1"/>
          </p:cNvSpPr>
          <p:nvPr/>
        </p:nvSpPr>
        <p:spPr>
          <a:xfrm rot="72000">
            <a:off x="5399496" y="3671439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03691504-E28F-4622-9CCB-1CBB9187045E}"/>
              </a:ext>
            </a:extLst>
          </p:cNvPr>
          <p:cNvSpPr/>
          <p:nvPr/>
        </p:nvSpPr>
        <p:spPr>
          <a:xfrm rot="357939">
            <a:off x="5233005" y="3109599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C4E6DFD-6527-4F0D-A7AB-082D5C47A771}"/>
              </a:ext>
            </a:extLst>
          </p:cNvPr>
          <p:cNvSpPr/>
          <p:nvPr/>
        </p:nvSpPr>
        <p:spPr>
          <a:xfrm rot="72000">
            <a:off x="5168401" y="3033866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16D5A9C-EE0D-4AC2-AB50-6272B1D37B3B}"/>
              </a:ext>
            </a:extLst>
          </p:cNvPr>
          <p:cNvSpPr>
            <a:spLocks noChangeAspect="1"/>
          </p:cNvSpPr>
          <p:nvPr/>
        </p:nvSpPr>
        <p:spPr>
          <a:xfrm rot="72000">
            <a:off x="5169048" y="4633585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F667140F-2949-4765-877B-6C5445285E2F}"/>
              </a:ext>
            </a:extLst>
          </p:cNvPr>
          <p:cNvSpPr>
            <a:spLocks noChangeAspect="1"/>
          </p:cNvSpPr>
          <p:nvPr/>
        </p:nvSpPr>
        <p:spPr>
          <a:xfrm rot="72000">
            <a:off x="5138955" y="3874496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sound Oval 1">
            <a:extLst>
              <a:ext uri="{FF2B5EF4-FFF2-40B4-BE49-F238E27FC236}">
                <a16:creationId xmlns:a16="http://schemas.microsoft.com/office/drawing/2014/main" id="{5561B8F1-68CD-451B-A7D6-179CC7F7FE5F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" name="P ROCK 4 Picture 178">
            <a:extLst>
              <a:ext uri="{FF2B5EF4-FFF2-40B4-BE49-F238E27FC236}">
                <a16:creationId xmlns:a16="http://schemas.microsoft.com/office/drawing/2014/main" id="{7B658843-F46D-4149-8803-1BF16DD707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512" flipH="1">
            <a:off x="1515071" y="1575009"/>
            <a:ext cx="180855" cy="112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9ECA31-DA54-B614-26B2-1F99B5AFBB0D}"/>
              </a:ext>
            </a:extLst>
          </p:cNvPr>
          <p:cNvSpPr/>
          <p:nvPr/>
        </p:nvSpPr>
        <p:spPr>
          <a:xfrm>
            <a:off x="5189745" y="3834061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11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67154" y="3991953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74351F85-B6CD-4A10-8E11-A64CD633775C}"/>
              </a:ext>
            </a:extLst>
          </p:cNvPr>
          <p:cNvGrpSpPr/>
          <p:nvPr/>
        </p:nvGrpSpPr>
        <p:grpSpPr>
          <a:xfrm rot="19476028">
            <a:off x="5835972" y="3882340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96134BF-E6BC-4647-A0D1-3F7413947DC4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CC896E5E-7360-4E3E-97E9-E5A06A9E2565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57FD6E51-7431-4198-BBBF-422E47B60090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E19A2B3-7A19-41D8-8FD7-3347212D2E6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AD3A4428-0E74-4315-9F36-0987046197D9}"/>
              </a:ext>
            </a:extLst>
          </p:cNvPr>
          <p:cNvGrpSpPr/>
          <p:nvPr/>
        </p:nvGrpSpPr>
        <p:grpSpPr>
          <a:xfrm rot="2209195" flipH="1">
            <a:off x="4862959" y="3868618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44FC745-126D-4237-A09E-1CE56DAC1FB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570E48A7-1695-43B2-A78C-672976EEB4B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79F5694C-DD05-4963-8F90-2B870A38CB0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90EA08D-8BB3-4A53-85B1-B2CA818FC6E0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Rectangle 3">
            <a:hlinkClick r:id="rId14" action="ppaction://hlinksldjump"/>
            <a:extLst>
              <a:ext uri="{FF2B5EF4-FFF2-40B4-BE49-F238E27FC236}">
                <a16:creationId xmlns:a16="http://schemas.microsoft.com/office/drawing/2014/main" id="{913741D4-6296-A888-B26D-69FF9E686FFB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76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198 -0.02014 L -0.01198 -0.02014 C -0.01484 -0.02709 -0.01745 -0.03426 -0.02057 -0.04051 C -0.02786 -0.0551 -0.03659 -0.0676 -0.04336 -0.08264 C -0.05586 -0.11042 -0.05247 -0.10394 -0.07278 -0.14005 C -0.07617 -0.14607 -0.07969 -0.15139 -0.0832 -0.15695 C -0.09075 -0.16898 -0.09844 -0.18056 -0.10599 -0.19236 C -0.1108 -0.19977 -0.11588 -0.20648 -0.12031 -0.21436 C -0.14101 -0.25116 -0.14166 -0.24954 -0.15547 -0.2801 C -0.17617 -0.32639 -0.16094 -0.29908 -0.19049 -0.3426 C -0.19245 -0.34537 -0.19401 -0.34931 -0.19622 -0.35116 C -0.20625 -0.35926 -0.21263 -0.36482 -0.2237 -0.3713 C -0.23776 -0.37963 -0.23138 -0.3757 -0.24271 -0.38311 C -0.24622 -0.38982 -0.24974 -0.39653 -0.25325 -0.40348 C -0.25768 -0.4125 -0.25547 -0.41297 -0.26367 -0.42037 C -0.26536 -0.42176 -0.26745 -0.42153 -0.26927 -0.42199 C -0.27565 -0.42593 -0.28229 -0.42871 -0.28828 -0.4338 C -0.29661 -0.44098 -0.28659 -0.44028 -0.29401 -0.44213 C -0.29974 -0.44375 -0.30547 -0.44445 -0.31107 -0.44561 C -0.31263 -0.44792 -0.31445 -0.44977 -0.31588 -0.45232 C -0.31666 -0.45371 -0.31692 -0.45602 -0.31771 -0.45741 C -0.31888 -0.45903 -0.32031 -0.45973 -0.32161 -0.46088 C -0.32773 -0.46574 -0.32604 -0.46412 -0.33385 -0.46598 L -0.35 -0.4794 C -0.35156 -0.48056 -0.35325 -0.48125 -0.35482 -0.48264 C -0.35677 -0.48473 -0.35846 -0.4875 -0.36041 -0.48959 C -0.36263 -0.49144 -0.36705 -0.49445 -0.36705 -0.49445 L -0.36705 -0.49445 " pathEditMode="relative" ptsTypes="AAAAAAAAAAAAAAAAAAAAAAAAAAAA">
                                      <p:cBhvr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35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ers boos aww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77AB64-959B-BFF7-D693-6F59B871C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402CDC-3706-04C5-527A-91FBDA993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7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7453DD-E6A4-8D7C-9899-BCAEC62ED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sp>
        <p:nvSpPr>
          <p:cNvPr id="127" name="SPOT Oval 18">
            <a:extLst>
              <a:ext uri="{FF2B5EF4-FFF2-40B4-BE49-F238E27FC236}">
                <a16:creationId xmlns:a16="http://schemas.microsoft.com/office/drawing/2014/main" id="{5E496E3F-0C75-4368-BF4F-A0AF21CBC138}"/>
              </a:ext>
            </a:extLst>
          </p:cNvPr>
          <p:cNvSpPr/>
          <p:nvPr/>
        </p:nvSpPr>
        <p:spPr>
          <a:xfrm>
            <a:off x="5584468" y="5950728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5693" y="1196758"/>
            <a:ext cx="1113633" cy="19918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4192098" y="1162638"/>
            <a:ext cx="2291903" cy="1365122"/>
          </a:xfrm>
          <a:prstGeom prst="rect">
            <a:avLst/>
          </a:prstGeom>
        </p:spPr>
      </p:pic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88301" y="1481896"/>
            <a:ext cx="2185101" cy="146290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51280" y="2604127"/>
            <a:ext cx="2231014" cy="704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R3 Group 78">
            <a:extLst>
              <a:ext uri="{FF2B5EF4-FFF2-40B4-BE49-F238E27FC236}">
                <a16:creationId xmlns:a16="http://schemas.microsoft.com/office/drawing/2014/main" id="{1499CEF5-B259-4B14-B68A-1CF25842CE3F}"/>
              </a:ext>
            </a:extLst>
          </p:cNvPr>
          <p:cNvGrpSpPr/>
          <p:nvPr/>
        </p:nvGrpSpPr>
        <p:grpSpPr>
          <a:xfrm rot="11282016">
            <a:off x="5896482" y="3065760"/>
            <a:ext cx="384824" cy="1090457"/>
            <a:chOff x="4076473" y="4035050"/>
            <a:chExt cx="384824" cy="1302563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4C6FC73-35F9-4BD4-A549-B31C3E9C10A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0EDFC297-A809-4E27-A3F7-00146C6530E7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ED60A3F8-BEBB-468C-9C57-7A310D7F700C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455ED0A-0312-4CFA-83C5-26D13AD23BC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3" name="R1 Group 83">
            <a:extLst>
              <a:ext uri="{FF2B5EF4-FFF2-40B4-BE49-F238E27FC236}">
                <a16:creationId xmlns:a16="http://schemas.microsoft.com/office/drawing/2014/main" id="{CA9EE4F3-5A0A-41F2-9933-9DF11F506862}"/>
              </a:ext>
            </a:extLst>
          </p:cNvPr>
          <p:cNvGrpSpPr/>
          <p:nvPr/>
        </p:nvGrpSpPr>
        <p:grpSpPr>
          <a:xfrm rot="20909898" flipH="1">
            <a:off x="5929810" y="3879755"/>
            <a:ext cx="384824" cy="1302563"/>
            <a:chOff x="4076473" y="4035050"/>
            <a:chExt cx="384824" cy="130256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930BDEE-6D92-4211-953C-FEE4C3BDFD19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CF24EDC-AE7A-4337-A535-FC3FD164D84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Partial Circle 135">
              <a:extLst>
                <a:ext uri="{FF2B5EF4-FFF2-40B4-BE49-F238E27FC236}">
                  <a16:creationId xmlns:a16="http://schemas.microsoft.com/office/drawing/2014/main" id="{90F0C79B-BDF1-499F-8090-31D5556ADC8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9C644CD-17E5-4B26-B3C1-106B480966D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8" name="L1 Group 88">
            <a:extLst>
              <a:ext uri="{FF2B5EF4-FFF2-40B4-BE49-F238E27FC236}">
                <a16:creationId xmlns:a16="http://schemas.microsoft.com/office/drawing/2014/main" id="{678309BE-0DAF-42FF-994C-C5C262582B70}"/>
              </a:ext>
            </a:extLst>
          </p:cNvPr>
          <p:cNvGrpSpPr/>
          <p:nvPr/>
        </p:nvGrpSpPr>
        <p:grpSpPr>
          <a:xfrm rot="908969">
            <a:off x="4843971" y="3883307"/>
            <a:ext cx="384824" cy="1302563"/>
            <a:chOff x="4076473" y="4035050"/>
            <a:chExt cx="384824" cy="1302563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B93F78C-06C2-4B0D-844C-FA0C52D979EF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B1C3B73A-9AEE-4B00-917A-EEB6FE8C128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Partial Circle 140">
              <a:extLst>
                <a:ext uri="{FF2B5EF4-FFF2-40B4-BE49-F238E27FC236}">
                  <a16:creationId xmlns:a16="http://schemas.microsoft.com/office/drawing/2014/main" id="{E147BB4E-0ECB-405D-9302-9E88EFDC101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22D1FFA-089C-4B56-9B89-6AAA68BE9403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LEG SHOOT Group 72">
            <a:extLst>
              <a:ext uri="{FF2B5EF4-FFF2-40B4-BE49-F238E27FC236}">
                <a16:creationId xmlns:a16="http://schemas.microsoft.com/office/drawing/2014/main" id="{19B7A39D-E8EF-4C7B-89C3-3335188E43E8}"/>
              </a:ext>
            </a:extLst>
          </p:cNvPr>
          <p:cNvGrpSpPr/>
          <p:nvPr/>
        </p:nvGrpSpPr>
        <p:grpSpPr>
          <a:xfrm rot="21190526">
            <a:off x="5516865" y="5062945"/>
            <a:ext cx="460696" cy="568603"/>
            <a:chOff x="6839838" y="5067816"/>
            <a:chExt cx="460696" cy="56860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F28E916-2620-4E71-A8DA-E1145F7D516F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C0A6CEF-C6A1-4502-886E-9923BEF380EC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5C563924-BCDA-4F99-A457-B7C8AEA9871C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B908F9A-67C2-4662-94DF-9328EBC1A6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C392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3080A575-8DB2-4E14-B27F-A755111A6E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78C0B94-A79E-4634-90E8-EF89F7DFA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0" name="LEG START FINISH Group 52">
            <a:extLst>
              <a:ext uri="{FF2B5EF4-FFF2-40B4-BE49-F238E27FC236}">
                <a16:creationId xmlns:a16="http://schemas.microsoft.com/office/drawing/2014/main" id="{76FB5E5A-4C29-4AF1-982F-EFC1CE05EB29}"/>
              </a:ext>
            </a:extLst>
          </p:cNvPr>
          <p:cNvGrpSpPr/>
          <p:nvPr/>
        </p:nvGrpSpPr>
        <p:grpSpPr>
          <a:xfrm flipH="1">
            <a:off x="5242332" y="4878711"/>
            <a:ext cx="886428" cy="1823576"/>
            <a:chOff x="5056892" y="4869910"/>
            <a:chExt cx="886428" cy="1823576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03A79EC-8391-47DA-8686-D10683F7F49C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C1A9DCD-4000-41AE-83C9-454A7A9C19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1E295C88-1ABA-41E3-B103-517921DC6ED0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C42DACAB-9BAD-4626-A624-BC3DAEF890B1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158" name="Rectangle: Rounded Corners 157">
                    <a:extLst>
                      <a:ext uri="{FF2B5EF4-FFF2-40B4-BE49-F238E27FC236}">
                        <a16:creationId xmlns:a16="http://schemas.microsoft.com/office/drawing/2014/main" id="{0C92C249-A2B4-4184-8F2A-18DA920307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F87A9D45-42E2-4CC1-A0F2-2EBEAAE938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56" name="Trapezoid 155">
                  <a:extLst>
                    <a:ext uri="{FF2B5EF4-FFF2-40B4-BE49-F238E27FC236}">
                      <a16:creationId xmlns:a16="http://schemas.microsoft.com/office/drawing/2014/main" id="{C2E1A365-A17C-4C7D-888D-09F4F519D0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1DE422-FD1D-478E-B0CF-675443EB13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309F49C-B335-477B-B209-FE752BFDD480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LEG READY Group 3">
            <a:extLst>
              <a:ext uri="{FF2B5EF4-FFF2-40B4-BE49-F238E27FC236}">
                <a16:creationId xmlns:a16="http://schemas.microsoft.com/office/drawing/2014/main" id="{2E4496FB-D4FD-41CD-BDE4-88FC6E322FB2}"/>
              </a:ext>
            </a:extLst>
          </p:cNvPr>
          <p:cNvGrpSpPr/>
          <p:nvPr/>
        </p:nvGrpSpPr>
        <p:grpSpPr>
          <a:xfrm>
            <a:off x="5521098" y="4929162"/>
            <a:ext cx="451684" cy="1364738"/>
            <a:chOff x="5502699" y="4910027"/>
            <a:chExt cx="451684" cy="1364738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06884AE0-9582-4BB8-AAE1-1AC2D0B57055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9922C9F-786C-46D5-8EBA-98BE8FB43F50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B676CB2-EF69-47DF-947D-49C8AF6FF26B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FEACC178-0219-4DFE-8780-A67A80631813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165" name="Rectangle: Rounded Corners 164">
                <a:extLst>
                  <a:ext uri="{FF2B5EF4-FFF2-40B4-BE49-F238E27FC236}">
                    <a16:creationId xmlns:a16="http://schemas.microsoft.com/office/drawing/2014/main" id="{DE3C9605-DF47-41FF-B8FC-4FAF9B1F12FE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38EB8377-B9A4-4AF4-BDD7-F9C87F53E8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7" name="L2 Group 8">
            <a:extLst>
              <a:ext uri="{FF2B5EF4-FFF2-40B4-BE49-F238E27FC236}">
                <a16:creationId xmlns:a16="http://schemas.microsoft.com/office/drawing/2014/main" id="{1E5E2A63-6347-45C9-B620-0BBD551CC8F8}"/>
              </a:ext>
            </a:extLst>
          </p:cNvPr>
          <p:cNvGrpSpPr/>
          <p:nvPr/>
        </p:nvGrpSpPr>
        <p:grpSpPr>
          <a:xfrm rot="9925140" flipH="1">
            <a:off x="4838584" y="3150739"/>
            <a:ext cx="384824" cy="1133895"/>
            <a:chOff x="4076473" y="4035050"/>
            <a:chExt cx="384824" cy="1302563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E8CAF3D2-E258-4F7E-BA72-27486928735B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81A13AD1-A481-4BB2-9C71-7C9118852410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Partial Circle 169">
              <a:extLst>
                <a:ext uri="{FF2B5EF4-FFF2-40B4-BE49-F238E27FC236}">
                  <a16:creationId xmlns:a16="http://schemas.microsoft.com/office/drawing/2014/main" id="{7E21C233-EB36-49A4-BBE0-CE2296FDD208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D5B5C9F6-283A-4384-9E22-1210C75E272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B7BE018-DCD2-4925-A26C-1E42BBB55878}"/>
              </a:ext>
            </a:extLst>
          </p:cNvPr>
          <p:cNvGrpSpPr/>
          <p:nvPr/>
        </p:nvGrpSpPr>
        <p:grpSpPr>
          <a:xfrm>
            <a:off x="4976998" y="4816924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58520C1-344D-4E2C-A00D-4838497BAE4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F4E33B5-3DC0-4D3C-B892-6E26578143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C2D0168C-F7E4-4522-9523-0316E8C4E51D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C3C99BE3-E473-4E1B-88F2-6BA9B23FFE47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180" name="Rectangle: Rounded Corners 179">
                    <a:extLst>
                      <a:ext uri="{FF2B5EF4-FFF2-40B4-BE49-F238E27FC236}">
                        <a16:creationId xmlns:a16="http://schemas.microsoft.com/office/drawing/2014/main" id="{A46ED020-58E2-4C80-9B45-6C8B6EB57E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6BD43202-E782-4238-9961-C1B4430243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98FA0CCC-5CC6-4F6A-9C48-BBB3194ABF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D0D7CF98-4F45-4950-AF47-82CFE5A761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C392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E8602790-FD2F-4128-899C-7B6E4734B57E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1BDBE001-4CA8-4E91-8A7D-11FED63AEFEC}"/>
              </a:ext>
            </a:extLst>
          </p:cNvPr>
          <p:cNvSpPr>
            <a:spLocks noChangeAspect="1"/>
          </p:cNvSpPr>
          <p:nvPr/>
        </p:nvSpPr>
        <p:spPr>
          <a:xfrm rot="72000">
            <a:off x="5399496" y="3671439"/>
            <a:ext cx="302800" cy="564490"/>
          </a:xfrm>
          <a:prstGeom prst="roundRect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03691504-E28F-4622-9CCB-1CBB9187045E}"/>
              </a:ext>
            </a:extLst>
          </p:cNvPr>
          <p:cNvSpPr/>
          <p:nvPr/>
        </p:nvSpPr>
        <p:spPr>
          <a:xfrm rot="357939">
            <a:off x="5233005" y="3109599"/>
            <a:ext cx="609536" cy="682145"/>
          </a:xfrm>
          <a:prstGeom prst="ellipse">
            <a:avLst/>
          </a:prstGeom>
          <a:solidFill>
            <a:srgbClr val="A77F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C4E6DFD-6527-4F0D-A7AB-082D5C47A771}"/>
              </a:ext>
            </a:extLst>
          </p:cNvPr>
          <p:cNvSpPr/>
          <p:nvPr/>
        </p:nvSpPr>
        <p:spPr>
          <a:xfrm rot="72000">
            <a:off x="5168401" y="3033866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F6CE07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16D5A9C-EE0D-4AC2-AB50-6272B1D37B3B}"/>
              </a:ext>
            </a:extLst>
          </p:cNvPr>
          <p:cNvSpPr>
            <a:spLocks noChangeAspect="1"/>
          </p:cNvSpPr>
          <p:nvPr/>
        </p:nvSpPr>
        <p:spPr>
          <a:xfrm rot="72000">
            <a:off x="5169048" y="4633585"/>
            <a:ext cx="817744" cy="5833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F667140F-2949-4765-877B-6C5445285E2F}"/>
              </a:ext>
            </a:extLst>
          </p:cNvPr>
          <p:cNvSpPr>
            <a:spLocks noChangeAspect="1"/>
          </p:cNvSpPr>
          <p:nvPr/>
        </p:nvSpPr>
        <p:spPr>
          <a:xfrm rot="72000">
            <a:off x="5138955" y="3874496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0AC86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sound Oval 1">
            <a:extLst>
              <a:ext uri="{FF2B5EF4-FFF2-40B4-BE49-F238E27FC236}">
                <a16:creationId xmlns:a16="http://schemas.microsoft.com/office/drawing/2014/main" id="{5561B8F1-68CD-451B-A7D6-179CC7F7FE5F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" name="P ROCK 4 Picture 178">
            <a:extLst>
              <a:ext uri="{FF2B5EF4-FFF2-40B4-BE49-F238E27FC236}">
                <a16:creationId xmlns:a16="http://schemas.microsoft.com/office/drawing/2014/main" id="{7B658843-F46D-4149-8803-1BF16DD707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512" flipH="1">
            <a:off x="1515071" y="1575009"/>
            <a:ext cx="180855" cy="1128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9ECA31-DA54-B614-26B2-1F99B5AFBB0D}"/>
              </a:ext>
            </a:extLst>
          </p:cNvPr>
          <p:cNvSpPr/>
          <p:nvPr/>
        </p:nvSpPr>
        <p:spPr>
          <a:xfrm>
            <a:off x="5189745" y="3834061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3F6D"/>
                </a:solidFill>
                <a:latin typeface="Racing Sans One" panose="02000000000000000000" pitchFamily="2" charset="0"/>
              </a:rPr>
              <a:t>11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67154" y="3991953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7" name="R2 Group 13">
            <a:extLst>
              <a:ext uri="{FF2B5EF4-FFF2-40B4-BE49-F238E27FC236}">
                <a16:creationId xmlns:a16="http://schemas.microsoft.com/office/drawing/2014/main" id="{74351F85-B6CD-4A10-8E11-A64CD633775C}"/>
              </a:ext>
            </a:extLst>
          </p:cNvPr>
          <p:cNvGrpSpPr/>
          <p:nvPr/>
        </p:nvGrpSpPr>
        <p:grpSpPr>
          <a:xfrm rot="19476028">
            <a:off x="5835972" y="3882340"/>
            <a:ext cx="384824" cy="1302563"/>
            <a:chOff x="4076473" y="4035050"/>
            <a:chExt cx="384824" cy="1302563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96134BF-E6BC-4647-A0D1-3F7413947DC4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CC896E5E-7360-4E3E-97E9-E5A06A9E2565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Partial Circle 189">
              <a:extLst>
                <a:ext uri="{FF2B5EF4-FFF2-40B4-BE49-F238E27FC236}">
                  <a16:creationId xmlns:a16="http://schemas.microsoft.com/office/drawing/2014/main" id="{57FD6E51-7431-4198-BBBF-422E47B60090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E19A2B3-7A19-41D8-8FD7-3347212D2E6A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2" name="L3 Group 73">
            <a:extLst>
              <a:ext uri="{FF2B5EF4-FFF2-40B4-BE49-F238E27FC236}">
                <a16:creationId xmlns:a16="http://schemas.microsoft.com/office/drawing/2014/main" id="{AD3A4428-0E74-4315-9F36-0987046197D9}"/>
              </a:ext>
            </a:extLst>
          </p:cNvPr>
          <p:cNvGrpSpPr/>
          <p:nvPr/>
        </p:nvGrpSpPr>
        <p:grpSpPr>
          <a:xfrm rot="2209195" flipH="1">
            <a:off x="4862959" y="3868618"/>
            <a:ext cx="384824" cy="1302563"/>
            <a:chOff x="4076473" y="4035050"/>
            <a:chExt cx="384824" cy="1302563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44FC745-126D-4237-A09E-1CE56DAC1FBD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570E48A7-1695-43B2-A78C-672976EEB4B9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Partial Circle 194">
              <a:extLst>
                <a:ext uri="{FF2B5EF4-FFF2-40B4-BE49-F238E27FC236}">
                  <a16:creationId xmlns:a16="http://schemas.microsoft.com/office/drawing/2014/main" id="{79F5694C-DD05-4963-8F90-2B870A38CB0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90EA08D-8BB3-4A53-85B1-B2CA818FC6E0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C392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Rectangle 7">
            <a:hlinkClick r:id="rId14" action="ppaction://hlinksldjump"/>
            <a:extLst>
              <a:ext uri="{FF2B5EF4-FFF2-40B4-BE49-F238E27FC236}">
                <a16:creationId xmlns:a16="http://schemas.microsoft.com/office/drawing/2014/main" id="{AB53FE4E-0D2E-8ED4-1C1E-1DC014DB54E8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0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573 -0.01829 L -0.00573 -0.01829 C -0.00651 -0.03218 -0.00677 -0.04607 -0.00794 -0.05973 C -0.00859 -0.06736 -0.01028 -0.07454 -0.01133 -0.08218 C -0.01224 -0.08889 -0.01302 -0.09561 -0.01393 -0.10255 C -0.01836 -0.14121 -0.01458 -0.11459 -0.02057 -0.16088 C -0.02435 -0.19028 -0.02474 -0.18635 -0.02721 -0.21412 C -0.02812 -0.22547 -0.0289 -0.23681 -0.02982 -0.24838 C -0.03008 -0.27801 -0.03086 -0.28588 -0.02825 -0.31598 C -0.02656 -0.33565 -0.02044 -0.36736 -0.0164 -0.38287 C -0.01224 -0.39954 -0.00872 -0.41667 -0.0039 -0.43287 C 0.00391 -0.45903 0.01276 -0.48565 0.025 -0.50648 C 0.03698 -0.52686 0.05117 -0.54306 0.06524 -0.55834 C 0.07162 -0.56528 0.07852 -0.57061 0.08477 -0.57732 C 0.09167 -0.58473 0.09792 -0.59352 0.10482 -0.60093 C 0.11797 -0.61551 0.11706 -0.61459 0.12513 -0.62061 C 0.12813 -0.62061 0.13099 -0.62037 0.13399 -0.62014 C 0.13464 -0.61991 0.13529 -0.61991 0.13581 -0.61945 C 0.13633 -0.61898 0.13659 -0.61806 0.13698 -0.61736 C 0.14362 -0.60417 0.14922 -0.59653 0.15287 -0.58125 C 0.15469 -0.57361 0.15599 -0.56551 0.15768 -0.55764 C 0.15821 -0.5507 0.15886 -0.54375 0.15951 -0.53658 C 0.1599 -0.53172 0.16055 -0.52662 0.16094 -0.52153 C 0.16263 -0.49954 0.16094 -0.50926 0.1625 -0.50116 C 0.1612 -0.49121 0.16016 -0.48102 0.15873 -0.47107 C 0.15808 -0.46598 0.15677 -0.46135 0.15612 -0.45648 C 0.15547 -0.45093 0.15521 -0.44514 0.15469 -0.43936 C 0.15365 -0.42848 0.15417 -0.43172 0.15326 -0.42639 L 0.15326 -0.42639 " pathEditMode="relative" ptsTypes="AAAAAAAAAAAAAAAAAAAAAAAAAAA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44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9B4962-BFF3-7800-D5B6-2B3DF1F1B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37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018F21-09CB-68CB-E28C-C0FC41BCC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4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144FD9-BB93-ECF7-9E9A-08C9483AA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1093" y="571635"/>
            <a:ext cx="6141759" cy="29141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08" y="1589664"/>
            <a:ext cx="2091109" cy="161558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24" y="1260803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35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7979">
            <a:off x="5390076" y="1281787"/>
            <a:ext cx="2091109" cy="1615580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36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67" y="263693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ound Oval 1">
            <a:extLst>
              <a:ext uri="{FF2B5EF4-FFF2-40B4-BE49-F238E27FC236}">
                <a16:creationId xmlns:a16="http://schemas.microsoft.com/office/drawing/2014/main" id="{EEA9FDAA-FDDB-420E-BE0F-1B9EF2E6C8C4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FA664-BFAE-FC03-C83E-7E3FA0108E1A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23310" y="4093088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12" action="ppaction://hlinksldjump"/>
            <a:extLst>
              <a:ext uri="{FF2B5EF4-FFF2-40B4-BE49-F238E27FC236}">
                <a16:creationId xmlns:a16="http://schemas.microsoft.com/office/drawing/2014/main" id="{35639FD6-092B-6C11-1E5B-D61A0D035CD5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2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1875 -0.04769 L 0.01875 -0.04699 C 0.01875 -0.05741 0.01875 -0.06598 0.01875 -0.0757 C 0.01875 -0.0794 0.01927 -0.08241 0.0194 -0.08588 C 0.01992 -0.09306 0.02018 -0.10116 0.02071 -0.10834 C 0.02071 -0.11042 0.02097 -0.11297 0.02162 -0.11528 C 0.02188 -0.12107 0.02201 -0.12686 0.02266 -0.13218 C 0.02279 -0.13426 0.02318 -0.13635 0.02318 -0.13982 C 0.02357 -0.1426 0.02357 -0.14653 0.02383 -0.14954 C 0.02422 -0.15324 0.02513 -0.15973 0.02513 -0.15949 C 0.02722 -0.18982 0.02487 -0.15278 0.02643 -0.17917 C 0.02683 -0.18241 0.02722 -0.18565 0.02722 -0.18912 C 0.02748 -0.19167 0.02761 -0.19514 0.02813 -0.19792 C 0.02826 -0.20162 0.02839 -0.2044 0.02865 -0.20834 C 0.02904 -0.2125 0.02969 -0.2169 0.02982 -0.22199 C 0.03021 -0.22755 0.0306 -0.2338 0.03112 -0.23889 C 0.03151 -0.24121 0.03177 -0.24445 0.03203 -0.2463 C 0.03229 -0.25 0.03229 -0.25371 0.03268 -0.25811 C 0.03268 -0.26111 0.03268 -0.26412 0.03308 -0.26736 C 0.03425 -0.27778 0.03373 -0.26598 0.03451 -0.28102 C 0.03503 -0.29352 0.03542 -0.30209 0.03568 -0.31505 C 0.03607 -0.31945 0.03646 -0.32269 0.03659 -0.32686 C 0.03672 -0.33635 0.0375 -0.35926 0.03776 -0.36945 C 0.03815 -0.37084 0.03815 -0.37315 0.03854 -0.37616 C 0.03867 -0.38102 0.03867 -0.3875 0.0392 -0.3926 C 0.03933 -0.39931 0.04115 -0.41019 0.04232 -0.4169 C 0.04336 -0.43102 0.04232 -0.42037 0.04427 -0.4338 C 0.04492 -0.4375 0.04492 -0.44167 0.04558 -0.44422 C 0.04636 -0.44746 0.04805 -0.45463 0.04883 -0.45811 C 0.04922 -0.46065 0.04922 -0.46273 0.04961 -0.46528 C 0.05013 -0.46829 0.05104 -0.47061 0.05143 -0.47408 C 0.05196 -0.4757 0.05235 -0.47801 0.053 -0.48056 C 0.05326 -0.48403 0.05391 -0.48681 0.05417 -0.48866 C 0.05469 -0.49121 0.05508 -0.49352 0.05586 -0.4963 C 0.05586 -0.49815 0.05586 -0.50116 0.05651 -0.50301 C 0.05651 -0.5051 0.05716 -0.50625 0.05768 -0.50834 C 0.05781 -0.50996 0.05781 -0.51204 0.05821 -0.51297 C 0.05951 -0.51898 0.06224 -0.52477 0.06289 -0.53056 C 0.06433 -0.54283 0.06224 -0.5301 0.06485 -0.53959 C 0.07031 -0.56181 0.06146 -0.53148 0.06797 -0.55162 C 0.06875 -0.55324 0.06927 -0.55602 0.06992 -0.55787 C 0.07058 -0.56019 0.07175 -0.56158 0.07214 -0.56343 C 0.0724 -0.56505 0.07292 -0.5669 0.07344 -0.56852 C 0.07357 -0.57014 0.07422 -0.57037 0.07474 -0.57176 C 0.07513 -0.57385 0.07552 -0.57593 0.07604 -0.57732 C 0.07643 -0.57894 0.07722 -0.58033 0.078 -0.58264 C 0.07865 -0.58473 0.07943 -0.58704 0.07995 -0.58866 C 0.08425 -0.60093 0.07969 -0.57755 0.08633 -0.60486 C 0.08893 -0.61482 0.08633 -0.60602 0.08972 -0.6132 C 0.09076 -0.61528 0.09154 -0.61829 0.09245 -0.62014 C 0.09297 -0.62176 0.09401 -0.62223 0.09453 -0.62338 C 0.09727 -0.62986 0.09558 -0.62755 0.09792 -0.6338 C 0.0987 -0.63797 0.09961 -0.63866 0.10117 -0.64098 C 0.10443 -0.65463 0.09974 -0.6382 0.10417 -0.64931 C 0.10847 -0.66065 0.10469 -0.65648 0.10899 -0.65973 C 0.10964 -0.66181 0.11029 -0.66297 0.11081 -0.66528 C 0.11133 -0.6669 0.11133 -0.66875 0.11224 -0.67037 C 0.11328 -0.67292 0.11472 -0.67477 0.11628 -0.67686 C 0.11693 -0.67871 0.11771 -0.68056 0.11888 -0.68287 C 0.12188 -0.68797 0.11979 -0.6838 0.12344 -0.69098 C 0.12487 -0.69375 0.12604 -0.69699 0.12722 -0.7 C 0.13034 -0.70579 0.1306 -0.70602 0.13425 -0.70811 C 0.1336 -0.69561 0.1336 -0.67686 0.13255 -0.66181 C 0.13255 -0.65903 0.13229 -0.65672 0.13203 -0.65463 C 0.13177 -0.64931 0.13177 -0.64422 0.13151 -0.63959 C 0.13099 -0.63704 0.1306 -0.63473 0.1306 -0.63195 C 0.1293 -0.61273 0.1306 -0.62454 0.12917 -0.6132 C 0.12604 -0.55324 0.12578 -0.55672 0.12865 -0.45811 C 0.12865 -0.45556 0.1306 -0.45718 0.13203 -0.45695 C 0.13229 -0.45463 0.13255 -0.45232 0.13347 -0.45162 C 0.13425 -0.45023 0.13516 -0.45047 0.13581 -0.44977 C 0.13659 -0.44861 0.13724 -0.44746 0.13802 -0.44653 C 0.13815 -0.44422 0.13815 -0.4426 0.13841 -0.44167 C 0.1405 -0.43496 0.1405 -0.43982 0.1405 -0.43565 L 0.1405 -0.43519 " pathEditMode="relative" rAng="0" ptsTypes="AAAAAAAAAAAAAAAAAAAAAAAAAAAAAAAAAAAAAAAAAAAAAAAAAAAAAA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3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5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9B4962-BFF3-7800-D5B6-2B3DF1F1B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37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018F21-09CB-68CB-E28C-C0FC41BCC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45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144FD9-BB93-ECF7-9E9A-08C9483AA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1093" y="571635"/>
            <a:ext cx="6141759" cy="29141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08" y="1589664"/>
            <a:ext cx="2091109" cy="161558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24" y="1260803"/>
            <a:ext cx="1091279" cy="19143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35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7979">
            <a:off x="5390076" y="1281787"/>
            <a:ext cx="2091109" cy="1615580"/>
          </a:xfrm>
          <a:prstGeom prst="rect">
            <a:avLst/>
          </a:prstGeom>
        </p:spPr>
      </p:pic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  <a:effectLst>
            <a:outerShdw blurRad="76200" dir="13500000" sy="23000" kx="1200000" algn="br" rotWithShape="0">
              <a:prstClr val="black">
                <a:alpha val="36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67" y="263693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ound Oval 1">
            <a:extLst>
              <a:ext uri="{FF2B5EF4-FFF2-40B4-BE49-F238E27FC236}">
                <a16:creationId xmlns:a16="http://schemas.microsoft.com/office/drawing/2014/main" id="{EEA9FDAA-FDDB-420E-BE0F-1B9EF2E6C8C4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FA664-BFAE-FC03-C83E-7E3FA0108E1A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23310" y="4093088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12" action="ppaction://hlinksldjump"/>
            <a:extLst>
              <a:ext uri="{FF2B5EF4-FFF2-40B4-BE49-F238E27FC236}">
                <a16:creationId xmlns:a16="http://schemas.microsoft.com/office/drawing/2014/main" id="{48C1AAFB-A190-6AFA-676A-189AC0E9CDFD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1875 -0.04769 L 0.01875 -0.04699 C 0.01875 -0.05741 0.01875 -0.06598 0.01875 -0.0757 C 0.01875 -0.0794 0.01927 -0.08241 0.0194 -0.08588 C 0.01992 -0.09306 0.02018 -0.10116 0.02071 -0.10834 C 0.02071 -0.11042 0.02097 -0.11297 0.02162 -0.11528 C 0.02188 -0.12107 0.02201 -0.12686 0.02266 -0.13218 C 0.02279 -0.13426 0.02318 -0.13635 0.02318 -0.13982 C 0.02357 -0.1426 0.02357 -0.14653 0.02383 -0.14954 C 0.02422 -0.15324 0.02513 -0.15973 0.02513 -0.15949 C 0.02722 -0.18982 0.02487 -0.15278 0.02643 -0.17917 C 0.02683 -0.18241 0.02722 -0.18565 0.02722 -0.18912 C 0.02748 -0.19167 0.02761 -0.19514 0.02813 -0.19792 C 0.02826 -0.20162 0.02839 -0.2044 0.02865 -0.20834 C 0.02904 -0.2125 0.02969 -0.2169 0.02982 -0.22199 C 0.03021 -0.22755 0.0306 -0.2338 0.03112 -0.23889 C 0.03151 -0.24121 0.03177 -0.24445 0.03203 -0.2463 C 0.03229 -0.25 0.03229 -0.25371 0.03268 -0.25811 C 0.03268 -0.26111 0.03268 -0.26412 0.03308 -0.26736 C 0.03425 -0.27778 0.03373 -0.26598 0.03451 -0.28102 C 0.03503 -0.29352 0.03542 -0.30209 0.03568 -0.31505 C 0.03607 -0.31945 0.03646 -0.32269 0.03659 -0.32686 C 0.03672 -0.33635 0.0375 -0.35926 0.03776 -0.36945 C 0.03815 -0.37084 0.03815 -0.37315 0.03854 -0.37616 C 0.03867 -0.38102 0.03867 -0.3875 0.0392 -0.3926 C 0.03933 -0.39931 0.04115 -0.41019 0.04232 -0.4169 C 0.04336 -0.43102 0.04232 -0.42037 0.04427 -0.4338 C 0.04492 -0.4375 0.04492 -0.44167 0.04558 -0.44422 C 0.04636 -0.44746 0.04805 -0.45463 0.04883 -0.45811 C 0.04922 -0.46065 0.04922 -0.46273 0.04961 -0.46528 C 0.05013 -0.46829 0.05104 -0.47061 0.05143 -0.47408 C 0.05196 -0.4757 0.05235 -0.47801 0.053 -0.48056 C 0.05326 -0.48403 0.05391 -0.48681 0.05417 -0.48866 C 0.05469 -0.49121 0.05508 -0.49352 0.05586 -0.4963 C 0.05586 -0.49815 0.05586 -0.50116 0.05651 -0.50301 C 0.05651 -0.5051 0.05716 -0.50625 0.05768 -0.50834 C 0.05781 -0.50996 0.05781 -0.51204 0.05821 -0.51297 C 0.05951 -0.51898 0.06224 -0.52477 0.06289 -0.53056 C 0.06433 -0.54283 0.06224 -0.5301 0.06485 -0.53959 C 0.07031 -0.56181 0.06146 -0.53148 0.06797 -0.55162 C 0.06875 -0.55324 0.06927 -0.55602 0.06992 -0.55787 C 0.07058 -0.56019 0.07175 -0.56158 0.07214 -0.56343 C 0.0724 -0.56505 0.07292 -0.5669 0.07344 -0.56852 C 0.07357 -0.57014 0.07422 -0.57037 0.07474 -0.57176 C 0.07513 -0.57385 0.07552 -0.57593 0.07604 -0.57732 C 0.07643 -0.57894 0.07722 -0.58033 0.078 -0.58264 C 0.07865 -0.58473 0.07943 -0.58704 0.07995 -0.58866 C 0.08425 -0.60093 0.07969 -0.57755 0.08633 -0.60486 C 0.08893 -0.61482 0.08633 -0.60602 0.08972 -0.6132 C 0.09076 -0.61528 0.09154 -0.61829 0.09245 -0.62014 C 0.09297 -0.62176 0.09401 -0.62223 0.09453 -0.62338 C 0.09727 -0.62986 0.09558 -0.62755 0.09792 -0.6338 C 0.0987 -0.63797 0.09961 -0.63866 0.10117 -0.64098 C 0.10443 -0.65463 0.09974 -0.6382 0.10417 -0.64931 C 0.10847 -0.66065 0.10469 -0.65648 0.10899 -0.65973 C 0.10964 -0.66181 0.11029 -0.66297 0.11081 -0.66528 C 0.11133 -0.6669 0.11133 -0.66875 0.11224 -0.67037 C 0.11328 -0.67292 0.11472 -0.67477 0.11628 -0.67686 C 0.11693 -0.67871 0.11771 -0.68056 0.11888 -0.68287 C 0.12188 -0.68797 0.11979 -0.6838 0.12344 -0.69098 C 0.12487 -0.69375 0.12604 -0.69699 0.12722 -0.7 C 0.13034 -0.70579 0.1306 -0.70602 0.13425 -0.70811 C 0.1336 -0.69561 0.1336 -0.67686 0.13255 -0.66181 C 0.13255 -0.65903 0.13229 -0.65672 0.13203 -0.65463 C 0.13177 -0.64931 0.13177 -0.64422 0.13151 -0.63959 C 0.13099 -0.63704 0.1306 -0.63473 0.1306 -0.63195 C 0.1293 -0.61273 0.1306 -0.62454 0.12917 -0.6132 C 0.12604 -0.55324 0.12578 -0.55672 0.12865 -0.45811 C 0.12865 -0.45556 0.1306 -0.45718 0.13203 -0.45695 C 0.13229 -0.45463 0.13255 -0.45232 0.13347 -0.45162 C 0.13425 -0.45023 0.13516 -0.45047 0.13581 -0.44977 C 0.13659 -0.44861 0.13724 -0.44746 0.13802 -0.44653 C 0.13815 -0.44422 0.13815 -0.4426 0.13841 -0.44167 C 0.1405 -0.43496 0.1405 -0.43982 0.1405 -0.43565 L 0.1405 -0.43519 " pathEditMode="relative" rAng="0" ptsTypes="AAAAAAAAAAAAAAAAAAAAAAAAAAAAAAAAAAAAAAAAAAAAAAAAAAAAAAAAAAAAAAAAAAAAAAAAAAA">
                                      <p:cBhvr>
                                        <p:cTn id="40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-3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4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 nodePh="1">
                                  <p:stCondLst>
                                    <p:cond delay="120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1055EE-29D5-D45F-0A7A-732045102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3B999D-CBA5-94F6-2FB9-2B618E68D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1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8359B6-7A1A-CEEA-9940-878210CBB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95" y="1345421"/>
            <a:ext cx="1378743" cy="17963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46982" y="1263071"/>
            <a:ext cx="1875428" cy="1615580"/>
          </a:xfrm>
          <a:prstGeom prst="rect">
            <a:avLst/>
          </a:prstGeom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8520" y="1592555"/>
            <a:ext cx="1875428" cy="161558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700" y="258117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7" name="sound Oval 1">
            <a:extLst>
              <a:ext uri="{FF2B5EF4-FFF2-40B4-BE49-F238E27FC236}">
                <a16:creationId xmlns:a16="http://schemas.microsoft.com/office/drawing/2014/main" id="{8AD0128D-A119-4F61-8013-98CE5C9486CF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2861DA-1549-FDC1-8780-4661E36DD7BB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8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95326" y="4123388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12" action="ppaction://hlinksldjump"/>
            <a:extLst>
              <a:ext uri="{FF2B5EF4-FFF2-40B4-BE49-F238E27FC236}">
                <a16:creationId xmlns:a16="http://schemas.microsoft.com/office/drawing/2014/main" id="{C0093545-2AA4-4EBE-112F-A8D31730849A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054 -0.00787 L -0.01054 -0.00787 C -0.01015 -0.02963 -0.01002 -0.05139 -0.00963 -0.07292 C -0.00911 -0.09838 -0.00729 -0.11459 -0.01054 -0.13959 C -0.0125 -0.15579 -0.01627 -0.17084 -0.01875 -0.18681 C -0.02903 -0.25255 -0.02513 -0.24352 -0.03789 -0.31204 C -0.05013 -0.37686 -0.05612 -0.41806 -0.07357 -0.4713 C -0.0845 -0.50417 -0.10781 -0.56875 -0.12396 -0.58982 C -0.13086 -0.59908 -0.13711 -0.61042 -0.14492 -0.6176 C -0.15599 -0.62755 -0.16797 -0.63334 -0.17969 -0.64028 C -0.20534 -0.65579 -0.21263 -0.65718 -0.23997 -0.66783 C -0.23164 -0.64537 -0.23932 -0.66667 -0.22539 -0.60463 C -0.22148 -0.58704 -0.21692 -0.57014 -0.21354 -0.55255 C -0.2108 -0.53843 -0.20768 -0.52454 -0.20534 -0.51019 C -0.20182 -0.48982 -0.19909 -0.46922 -0.19609 -0.44861 C -0.19479 -0.43936 -0.19544 -0.44422 -0.19427 -0.4338 C -0.19023 -0.43727 -0.18476 -0.44584 -0.17969 -0.44028 C -0.17786 -0.43843 -0.17669 -0.43496 -0.17513 -0.43218 C -0.16406 -0.43449 -0.16133 -0.43588 -0.14765 -0.43056 C -0.13047 -0.42385 -0.14596 -0.42408 -0.14127 -0.42408 L -0.14127 -0.42408 " pathEditMode="relative" ptsTypes="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1055EE-29D5-D45F-0A7A-732045102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3B999D-CBA5-94F6-2FB9-2B618E68D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1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8359B6-7A1A-CEEA-9940-878210CBB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95" y="1345421"/>
            <a:ext cx="1378743" cy="17963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46982" y="1263071"/>
            <a:ext cx="1875428" cy="1615580"/>
          </a:xfrm>
          <a:prstGeom prst="rect">
            <a:avLst/>
          </a:prstGeom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8520" y="1592555"/>
            <a:ext cx="1875428" cy="161558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700" y="258117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7" name="sound Oval 1">
            <a:extLst>
              <a:ext uri="{FF2B5EF4-FFF2-40B4-BE49-F238E27FC236}">
                <a16:creationId xmlns:a16="http://schemas.microsoft.com/office/drawing/2014/main" id="{8AD0128D-A119-4F61-8013-98CE5C9486CF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2861DA-1549-FDC1-8780-4661E36DD7BB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8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195326" y="4123388"/>
            <a:ext cx="674921" cy="570093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12" action="ppaction://hlinksldjump"/>
            <a:extLst>
              <a:ext uri="{FF2B5EF4-FFF2-40B4-BE49-F238E27FC236}">
                <a16:creationId xmlns:a16="http://schemas.microsoft.com/office/drawing/2014/main" id="{95897FB1-5581-2E19-E4A6-3E3ACD9AF5D9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755 -0.00718 L -0.00755 -0.00718 C -0.00664 -0.00996 -0.00573 -0.0125 -0.00495 -0.01528 C -0.00403 -0.01829 -0.00234 -0.02431 -0.00234 -0.02431 C -0.0013 -0.03588 -0.00299 -0.01852 -0.0013 -0.03426 C -0.00091 -0.03797 -0.00078 -0.04167 -0.00013 -0.04537 C 0.00143 -0.05533 0.00365 -0.06505 0.00508 -0.075 C 0.00547 -0.07848 0.00586 -0.08195 0.00651 -0.08542 C 0.00729 -0.08959 0.00834 -0.09375 0.00912 -0.09792 C 0.0099 -0.10278 0.01016 -0.10764 0.01094 -0.1125 C 0.01159 -0.11667 0.01263 -0.12061 0.01315 -0.12477 C 0.01485 -0.13797 0.01667 -0.15093 0.01758 -0.16436 C 0.01862 -0.17848 0.01849 -0.19306 0.02058 -0.20695 C 0.02136 -0.21181 0.02214 -0.21667 0.02279 -0.22153 C 0.02344 -0.22639 0.02383 -0.23148 0.02461 -0.23658 C 0.02552 -0.2426 0.02683 -0.24838 0.028 -0.2544 C 0.02813 -0.25926 0.02813 -0.26436 0.02839 -0.26945 C 0.02852 -0.27662 0.02904 -0.2838 0.02904 -0.29098 C 0.0293 -0.32292 0.02852 -0.3213 0.028 -0.35023 C 0.02735 -0.38102 0.02826 -0.41204 0.02643 -0.44283 C 0.02591 -0.45348 0.02344 -0.46389 0.02097 -0.47361 C 0.02005 -0.47709 0.01914 -0.48033 0.01836 -0.48357 C 0.01732 -0.48773 0.01654 -0.49213 0.01537 -0.49607 C 0.00026 -0.54537 0.01198 -0.50695 0.00391 -0.52755 C 0.00196 -0.53241 0.00052 -0.5382 -0.00169 -0.5426 C -0.00234 -0.54422 -0.00325 -0.54561 -0.0039 -0.54723 C -0.00482 -0.54954 -0.00547 -0.55232 -0.00651 -0.5544 C -0.00716 -0.55625 -0.0082 -0.55741 -0.00898 -0.55903 C -0.01028 -0.56181 -0.01159 -0.56459 -0.01276 -0.5676 C -0.01302 -0.56852 -0.01315 -0.56945 -0.01354 -0.57014 C -0.01419 -0.57176 -0.01523 -0.57292 -0.01601 -0.57408 C -0.01614 -0.57315 -0.01627 -0.57199 -0.0164 -0.57084 C -0.01679 -0.56806 -0.01732 -0.56528 -0.01758 -0.56227 C -0.01784 -0.55857 -0.01784 -0.55486 -0.01797 -0.55116 C -0.01823 -0.52616 -0.01849 -0.50116 -0.01901 -0.47639 C -0.01927 -0.46343 -0.02044 -0.45579 -0.02044 -0.44352 L -0.02044 -0.44352 " pathEditMode="relative" ptsTypes="AAAAAAAAAAAAAAAAAAAAAAAAAAAAAAAAAAAAA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2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6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1055EE-29D5-D45F-0A7A-732045102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34" y="1721634"/>
            <a:ext cx="2157864" cy="566852"/>
          </a:xfrm>
          <a:prstGeom prst="rect">
            <a:avLst/>
          </a:prstGeom>
        </p:spPr>
      </p:pic>
      <p:pic>
        <p:nvPicPr>
          <p:cNvPr id="6" name="ppg 1 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3B999D-CBA5-94F6-2FB9-2B618E68D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" y="1721634"/>
            <a:ext cx="2157864" cy="566852"/>
          </a:xfrm>
          <a:prstGeom prst="rect">
            <a:avLst/>
          </a:prstGeom>
        </p:spPr>
      </p:pic>
      <p:pic>
        <p:nvPicPr>
          <p:cNvPr id="21" name="ppg 2 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8359B6-7A1A-CEEA-9940-878210CBB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38" y="1721634"/>
            <a:ext cx="2157864" cy="566852"/>
          </a:xfrm>
          <a:prstGeom prst="rect">
            <a:avLst/>
          </a:prstGeom>
        </p:spPr>
      </p:pic>
      <p:pic>
        <p:nvPicPr>
          <p:cNvPr id="94" name="Picture 93" descr="A picture containing table&#10;&#10;Description automatically generated">
            <a:extLst>
              <a:ext uri="{FF2B5EF4-FFF2-40B4-BE49-F238E27FC236}">
                <a16:creationId xmlns:a16="http://schemas.microsoft.com/office/drawing/2014/main" id="{3DA884CD-0868-4F32-956C-DCA3DEEDF0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90848"/>
            <a:ext cx="6141759" cy="3387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9AA2D72D-BEBB-4388-B969-34331B714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95" y="1345421"/>
            <a:ext cx="1378743" cy="17963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7846819-030E-4806-B44D-BA6D7E6B94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2021" flipH="1">
            <a:off x="3946982" y="1263071"/>
            <a:ext cx="1875428" cy="1615580"/>
          </a:xfrm>
          <a:prstGeom prst="rect">
            <a:avLst/>
          </a:prstGeom>
        </p:spPr>
      </p:pic>
      <p:grpSp>
        <p:nvGrpSpPr>
          <p:cNvPr id="74" name="L3 Group 73">
            <a:extLst>
              <a:ext uri="{FF2B5EF4-FFF2-40B4-BE49-F238E27FC236}">
                <a16:creationId xmlns:a16="http://schemas.microsoft.com/office/drawing/2014/main" id="{FE570844-759B-4EEC-85C3-5FC2F1C28A07}"/>
              </a:ext>
            </a:extLst>
          </p:cNvPr>
          <p:cNvGrpSpPr/>
          <p:nvPr/>
        </p:nvGrpSpPr>
        <p:grpSpPr>
          <a:xfrm rot="2209195" flipH="1">
            <a:off x="4855931" y="3872310"/>
            <a:ext cx="384824" cy="1302563"/>
            <a:chOff x="4076473" y="4035050"/>
            <a:chExt cx="384824" cy="13025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66A814C-73DA-4DEC-AEDB-1ACE848B1AE2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DAA03BE-4502-4ADD-B530-8841AEC20AE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Partial Circle 76">
              <a:extLst>
                <a:ext uri="{FF2B5EF4-FFF2-40B4-BE49-F238E27FC236}">
                  <a16:creationId xmlns:a16="http://schemas.microsoft.com/office/drawing/2014/main" id="{A08A1348-434C-479F-A690-73CB92E95135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6D176F-AF18-4908-864C-A85055254DFD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SPOT Oval 18">
            <a:extLst>
              <a:ext uri="{FF2B5EF4-FFF2-40B4-BE49-F238E27FC236}">
                <a16:creationId xmlns:a16="http://schemas.microsoft.com/office/drawing/2014/main" id="{881A78D6-9AD3-445E-82E9-78158236A70D}"/>
              </a:ext>
            </a:extLst>
          </p:cNvPr>
          <p:cNvSpPr/>
          <p:nvPr/>
        </p:nvSpPr>
        <p:spPr>
          <a:xfrm>
            <a:off x="5577440" y="5954420"/>
            <a:ext cx="763487" cy="16549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ALL Picture 19">
            <a:extLst>
              <a:ext uri="{FF2B5EF4-FFF2-40B4-BE49-F238E27FC236}">
                <a16:creationId xmlns:a16="http://schemas.microsoft.com/office/drawing/2014/main" id="{F992E86B-BC2A-4403-A2F6-E5474578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95" y="5389796"/>
            <a:ext cx="681134" cy="681134"/>
          </a:xfrm>
          <a:prstGeom prst="rect">
            <a:avLst/>
          </a:prstGeom>
          <a:effectLst>
            <a:innerShdw blurRad="127000" dist="127000" dir="2700000">
              <a:prstClr val="black">
                <a:alpha val="50000"/>
              </a:prstClr>
            </a:innerShdw>
          </a:effectLst>
        </p:spPr>
      </p:pic>
      <p:grpSp>
        <p:nvGrpSpPr>
          <p:cNvPr id="79" name="R3 Group 78">
            <a:extLst>
              <a:ext uri="{FF2B5EF4-FFF2-40B4-BE49-F238E27FC236}">
                <a16:creationId xmlns:a16="http://schemas.microsoft.com/office/drawing/2014/main" id="{AA9282BC-F03D-4A6E-AE22-030F9319888C}"/>
              </a:ext>
            </a:extLst>
          </p:cNvPr>
          <p:cNvGrpSpPr/>
          <p:nvPr/>
        </p:nvGrpSpPr>
        <p:grpSpPr>
          <a:xfrm rot="11282016">
            <a:off x="5889454" y="3069452"/>
            <a:ext cx="384824" cy="1090457"/>
            <a:chOff x="4076473" y="4035050"/>
            <a:chExt cx="384824" cy="13025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9E9E0A4-6E03-4C4F-B3C0-494E7CC2E28E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F9F0FB-E8F2-43C6-AE2F-4002D84C4D72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artial Circle 81">
              <a:extLst>
                <a:ext uri="{FF2B5EF4-FFF2-40B4-BE49-F238E27FC236}">
                  <a16:creationId xmlns:a16="http://schemas.microsoft.com/office/drawing/2014/main" id="{780709FC-381A-4BC7-8E86-1E8CC93D450E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835CF68-4B2D-4967-A9E0-FE8D7CC8EF35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R1 Group 83">
            <a:extLst>
              <a:ext uri="{FF2B5EF4-FFF2-40B4-BE49-F238E27FC236}">
                <a16:creationId xmlns:a16="http://schemas.microsoft.com/office/drawing/2014/main" id="{8969DB01-27F0-4824-850A-71D60E9BF343}"/>
              </a:ext>
            </a:extLst>
          </p:cNvPr>
          <p:cNvGrpSpPr/>
          <p:nvPr/>
        </p:nvGrpSpPr>
        <p:grpSpPr>
          <a:xfrm rot="20909898" flipH="1">
            <a:off x="5922782" y="3883447"/>
            <a:ext cx="384824" cy="1302563"/>
            <a:chOff x="4076473" y="4035050"/>
            <a:chExt cx="384824" cy="1302563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8D4A1B6-9EC5-4EA9-BC9F-9140083DE445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F22E4AD-A297-4673-BED5-4349AAE6F1B4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Partial Circle 86">
              <a:extLst>
                <a:ext uri="{FF2B5EF4-FFF2-40B4-BE49-F238E27FC236}">
                  <a16:creationId xmlns:a16="http://schemas.microsoft.com/office/drawing/2014/main" id="{263D2107-F398-44D5-A480-2B8E8E765C69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575EA2F-CB8E-49E5-BE17-6254A1BBC23E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L1 Group 88">
            <a:extLst>
              <a:ext uri="{FF2B5EF4-FFF2-40B4-BE49-F238E27FC236}">
                <a16:creationId xmlns:a16="http://schemas.microsoft.com/office/drawing/2014/main" id="{47773B5A-D624-4290-A138-013C4A8D7310}"/>
              </a:ext>
            </a:extLst>
          </p:cNvPr>
          <p:cNvGrpSpPr/>
          <p:nvPr/>
        </p:nvGrpSpPr>
        <p:grpSpPr>
          <a:xfrm rot="908969">
            <a:off x="4836943" y="3886999"/>
            <a:ext cx="384824" cy="1302563"/>
            <a:chOff x="4076473" y="4035050"/>
            <a:chExt cx="384824" cy="130256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F40F0A5-9611-4188-A524-30D174FC5757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1EDB42E0-2C7F-4A70-BB5C-21BD5644A46C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Partial Circle 91">
              <a:extLst>
                <a:ext uri="{FF2B5EF4-FFF2-40B4-BE49-F238E27FC236}">
                  <a16:creationId xmlns:a16="http://schemas.microsoft.com/office/drawing/2014/main" id="{FC941BE9-92CE-4750-A57F-508EBD66644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3C5187-D577-4D09-B982-1BE7D4C72F81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" name="LEG SHOOT Group 72">
            <a:extLst>
              <a:ext uri="{FF2B5EF4-FFF2-40B4-BE49-F238E27FC236}">
                <a16:creationId xmlns:a16="http://schemas.microsoft.com/office/drawing/2014/main" id="{90709E06-E849-4F03-9E4B-E79C829409E8}"/>
              </a:ext>
            </a:extLst>
          </p:cNvPr>
          <p:cNvGrpSpPr/>
          <p:nvPr/>
        </p:nvGrpSpPr>
        <p:grpSpPr>
          <a:xfrm rot="21190526">
            <a:off x="5497636" y="5078249"/>
            <a:ext cx="460696" cy="568603"/>
            <a:chOff x="6839838" y="5067816"/>
            <a:chExt cx="460696" cy="56860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CD302A8C-BD73-4C55-A9A6-51D38869A14B}"/>
                </a:ext>
              </a:extLst>
            </p:cNvPr>
            <p:cNvSpPr/>
            <p:nvPr/>
          </p:nvSpPr>
          <p:spPr>
            <a:xfrm rot="19755572">
              <a:off x="6899601" y="5276257"/>
              <a:ext cx="186609" cy="34357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B3B117D-554F-4954-BEAD-A02D708989E0}"/>
                </a:ext>
              </a:extLst>
            </p:cNvPr>
            <p:cNvGrpSpPr/>
            <p:nvPr/>
          </p:nvGrpSpPr>
          <p:grpSpPr>
            <a:xfrm>
              <a:off x="6839838" y="5067816"/>
              <a:ext cx="460696" cy="568603"/>
              <a:chOff x="7625162" y="4709882"/>
              <a:chExt cx="438371" cy="56860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6D6A14C-8897-4F52-AABC-7749A0C88A59}"/>
                  </a:ext>
                </a:extLst>
              </p:cNvPr>
              <p:cNvSpPr/>
              <p:nvPr/>
            </p:nvSpPr>
            <p:spPr>
              <a:xfrm>
                <a:off x="7754345" y="5120860"/>
                <a:ext cx="186609" cy="15762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168962D-A80C-424E-8573-07418131E1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87027">
                <a:off x="7720028" y="4917126"/>
                <a:ext cx="251356" cy="26762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Trapezoid 62">
                <a:extLst>
                  <a:ext uri="{FF2B5EF4-FFF2-40B4-BE49-F238E27FC236}">
                    <a16:creationId xmlns:a16="http://schemas.microsoft.com/office/drawing/2014/main" id="{B5FDCBD6-2773-4460-B5BE-AC6452BD49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25162" y="4709882"/>
                <a:ext cx="438371" cy="346141"/>
              </a:xfrm>
              <a:prstGeom prst="trapezoid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D973102-102D-4967-913D-1CCC98EBDD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0306" y="5299917"/>
              <a:ext cx="285557" cy="176716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LEG START FINISH Group 52">
            <a:extLst>
              <a:ext uri="{FF2B5EF4-FFF2-40B4-BE49-F238E27FC236}">
                <a16:creationId xmlns:a16="http://schemas.microsoft.com/office/drawing/2014/main" id="{F2156CF2-F62B-4AE0-B7AE-2CB169E50A76}"/>
              </a:ext>
            </a:extLst>
          </p:cNvPr>
          <p:cNvGrpSpPr/>
          <p:nvPr/>
        </p:nvGrpSpPr>
        <p:grpSpPr>
          <a:xfrm flipH="1">
            <a:off x="5231449" y="4893746"/>
            <a:ext cx="886428" cy="1823576"/>
            <a:chOff x="5056892" y="4869910"/>
            <a:chExt cx="886428" cy="182357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99E4A3D-6586-4D7A-9D5C-C57C2C645D44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5056892" y="4869910"/>
              <a:ext cx="886428" cy="1772696"/>
              <a:chOff x="5946299" y="4856452"/>
              <a:chExt cx="545767" cy="1191441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7051B8D-C0E9-4415-872A-2B26F41235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927863" y="4874888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CDDD4BD-B905-4E06-A1C7-AE1733101684}"/>
                  </a:ext>
                </a:extLst>
              </p:cNvPr>
              <p:cNvGrpSpPr/>
              <p:nvPr/>
            </p:nvGrpSpPr>
            <p:grpSpPr>
              <a:xfrm>
                <a:off x="6008634" y="5311602"/>
                <a:ext cx="291578" cy="736291"/>
                <a:chOff x="5341217" y="2649240"/>
                <a:chExt cx="217313" cy="548762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AB8F359-3230-4F34-8AAF-7CEDD312A328}"/>
                    </a:ext>
                  </a:extLst>
                </p:cNvPr>
                <p:cNvGrpSpPr/>
                <p:nvPr/>
              </p:nvGrpSpPr>
              <p:grpSpPr>
                <a:xfrm rot="6001971">
                  <a:off x="5329714" y="3056554"/>
                  <a:ext cx="166625" cy="116272"/>
                  <a:chOff x="3846649" y="4504862"/>
                  <a:chExt cx="228966" cy="97916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50093B5E-3DD6-4955-9AC8-B7F8692B5C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895768">
                    <a:off x="3846649" y="4504862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748D817-D065-40E9-AB2C-AE398B2F9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E64D16E0-138D-4897-A239-AEAB4B68E9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638572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8D316AD-A713-4E28-8DF2-1E93E95F1A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438809">
                  <a:off x="5374126" y="2649240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D13FD5B-DA84-4AF0-A1FA-7F3086208C29}"/>
                </a:ext>
              </a:extLst>
            </p:cNvPr>
            <p:cNvSpPr/>
            <p:nvPr/>
          </p:nvSpPr>
          <p:spPr>
            <a:xfrm rot="72000">
              <a:off x="5343915" y="6535861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LEG READY Group 3">
            <a:extLst>
              <a:ext uri="{FF2B5EF4-FFF2-40B4-BE49-F238E27FC236}">
                <a16:creationId xmlns:a16="http://schemas.microsoft.com/office/drawing/2014/main" id="{A745D434-D740-4D48-B0D6-F3641B0A1CB4}"/>
              </a:ext>
            </a:extLst>
          </p:cNvPr>
          <p:cNvGrpSpPr/>
          <p:nvPr/>
        </p:nvGrpSpPr>
        <p:grpSpPr>
          <a:xfrm>
            <a:off x="5514070" y="4932854"/>
            <a:ext cx="451684" cy="1364738"/>
            <a:chOff x="5502699" y="4910027"/>
            <a:chExt cx="451684" cy="1364738"/>
          </a:xfrm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1534ED42-EA1B-43C6-B369-B33F516B3F51}"/>
                </a:ext>
              </a:extLst>
            </p:cNvPr>
            <p:cNvSpPr>
              <a:spLocks noChangeAspect="1"/>
            </p:cNvSpPr>
            <p:nvPr/>
          </p:nvSpPr>
          <p:spPr>
            <a:xfrm rot="21154625" flipV="1">
              <a:off x="5502699" y="4910027"/>
              <a:ext cx="417814" cy="803787"/>
            </a:xfrm>
            <a:prstGeom prst="trapezoid">
              <a:avLst>
                <a:gd name="adj" fmla="val 11666"/>
              </a:avLst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52FF0C-2146-4E9F-800B-6F2FD8793EBF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584279" y="5608644"/>
              <a:ext cx="370104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7D9BB0-CF04-4098-A618-C807FDE512C7}"/>
                </a:ext>
              </a:extLst>
            </p:cNvPr>
            <p:cNvSpPr>
              <a:spLocks noChangeAspect="1"/>
            </p:cNvSpPr>
            <p:nvPr/>
          </p:nvSpPr>
          <p:spPr>
            <a:xfrm rot="359027">
              <a:off x="5629371" y="5668940"/>
              <a:ext cx="255643" cy="272190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BD1CA6A-647D-4931-BB1A-26F938B3FA5E}"/>
                </a:ext>
              </a:extLst>
            </p:cNvPr>
            <p:cNvGrpSpPr/>
            <p:nvPr/>
          </p:nvGrpSpPr>
          <p:grpSpPr>
            <a:xfrm rot="16989129" flipV="1">
              <a:off x="5384055" y="5863442"/>
              <a:ext cx="576403" cy="246243"/>
              <a:chOff x="3817698" y="4484301"/>
              <a:chExt cx="207569" cy="10455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39D6CF8-A997-4E93-9883-9C8BA2F989DA}"/>
                  </a:ext>
                </a:extLst>
              </p:cNvPr>
              <p:cNvSpPr>
                <a:spLocks/>
              </p:cNvSpPr>
              <p:nvPr/>
            </p:nvSpPr>
            <p:spPr>
              <a:xfrm rot="111172">
                <a:off x="3817698" y="4484301"/>
                <a:ext cx="195278" cy="73448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86C351-5E50-42E7-90BD-A821DCEBC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9941" y="4493533"/>
                <a:ext cx="95326" cy="95326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9" name="L2 Group 8">
            <a:extLst>
              <a:ext uri="{FF2B5EF4-FFF2-40B4-BE49-F238E27FC236}">
                <a16:creationId xmlns:a16="http://schemas.microsoft.com/office/drawing/2014/main" id="{099B39BE-C8C1-4F55-9AD0-670730D05FDB}"/>
              </a:ext>
            </a:extLst>
          </p:cNvPr>
          <p:cNvGrpSpPr/>
          <p:nvPr/>
        </p:nvGrpSpPr>
        <p:grpSpPr>
          <a:xfrm rot="9925140" flipH="1">
            <a:off x="4831556" y="3154431"/>
            <a:ext cx="384824" cy="1133895"/>
            <a:chOff x="4076473" y="4035050"/>
            <a:chExt cx="384824" cy="13025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226D49-32E8-4828-A1CE-9B3D2C6112CA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5AA273-B6A7-4464-B272-842B50BD9C96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68F152AA-079E-487F-80CB-3544AAD53ACD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338DBE-808F-4E7A-8D40-A093991CB208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D96D7-2E27-48C7-A37B-64BD0490194F}"/>
              </a:ext>
            </a:extLst>
          </p:cNvPr>
          <p:cNvGrpSpPr/>
          <p:nvPr/>
        </p:nvGrpSpPr>
        <p:grpSpPr>
          <a:xfrm>
            <a:off x="4969970" y="4820616"/>
            <a:ext cx="886428" cy="1874113"/>
            <a:chOff x="4969970" y="4820616"/>
            <a:chExt cx="886428" cy="18741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51F0B2-C6A4-48F1-B617-3F3021DADFDA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61428">
              <a:off x="4969970" y="4820616"/>
              <a:ext cx="886428" cy="1833640"/>
              <a:chOff x="5895843" y="4812750"/>
              <a:chExt cx="545767" cy="12324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7B9F990-B36C-4CDA-BB9F-BE0180983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393184">
                <a:off x="5877407" y="4831186"/>
                <a:ext cx="582639" cy="5457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FEF495-0C24-4098-AAAF-24DAE533C1AC}"/>
                  </a:ext>
                </a:extLst>
              </p:cNvPr>
              <p:cNvGrpSpPr/>
              <p:nvPr/>
            </p:nvGrpSpPr>
            <p:grpSpPr>
              <a:xfrm>
                <a:off x="5999676" y="5311022"/>
                <a:ext cx="254217" cy="734130"/>
                <a:chOff x="5334544" y="2648806"/>
                <a:chExt cx="189468" cy="54715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088AE83-82D5-4839-B4FF-074A7A2DF735}"/>
                    </a:ext>
                  </a:extLst>
                </p:cNvPr>
                <p:cNvGrpSpPr/>
                <p:nvPr/>
              </p:nvGrpSpPr>
              <p:grpSpPr>
                <a:xfrm rot="6001971">
                  <a:off x="5309794" y="3035865"/>
                  <a:ext cx="184842" cy="135341"/>
                  <a:chOff x="3821617" y="4507452"/>
                  <a:chExt cx="253998" cy="113975"/>
                </a:xfrm>
              </p:grpSpPr>
              <p:sp>
                <p:nvSpPr>
                  <p:cNvPr id="32" name="Rectangle: Rounded Corners 31">
                    <a:extLst>
                      <a:ext uri="{FF2B5EF4-FFF2-40B4-BE49-F238E27FC236}">
                        <a16:creationId xmlns:a16="http://schemas.microsoft.com/office/drawing/2014/main" id="{DCF629A8-66F9-436C-8ED7-91AA51AF81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441286">
                    <a:off x="3821617" y="454514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C54B55F-EFED-473D-B0FF-3E15A4944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89" y="4507452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0" name="Trapezoid 29">
                  <a:extLst>
                    <a:ext uri="{FF2B5EF4-FFF2-40B4-BE49-F238E27FC236}">
                      <a16:creationId xmlns:a16="http://schemas.microsoft.com/office/drawing/2014/main" id="{00EA3FA1-BD8E-40A4-A3B9-D60E4255D8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36244" flipV="1">
                  <a:off x="5341217" y="2754454"/>
                  <a:ext cx="166282" cy="402636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302E14C-CDF2-4101-9F30-B1650A5485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39608" y="2648806"/>
                  <a:ext cx="184404" cy="148040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13688-6ABE-4B9C-B6D5-870C7AE75565}"/>
                </a:ext>
              </a:extLst>
            </p:cNvPr>
            <p:cNvSpPr/>
            <p:nvPr/>
          </p:nvSpPr>
          <p:spPr>
            <a:xfrm rot="72000">
              <a:off x="5368841" y="6537104"/>
              <a:ext cx="186609" cy="15762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6CA080B-3639-4244-8E48-28AB39FD5E0D}"/>
              </a:ext>
            </a:extLst>
          </p:cNvPr>
          <p:cNvSpPr>
            <a:spLocks noChangeAspect="1"/>
          </p:cNvSpPr>
          <p:nvPr/>
        </p:nvSpPr>
        <p:spPr>
          <a:xfrm rot="72000">
            <a:off x="5392468" y="3675131"/>
            <a:ext cx="302800" cy="564490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50D910B-4F79-4F26-B83C-93D5D6E758D6}"/>
              </a:ext>
            </a:extLst>
          </p:cNvPr>
          <p:cNvSpPr/>
          <p:nvPr/>
        </p:nvSpPr>
        <p:spPr>
          <a:xfrm rot="357939">
            <a:off x="5225977" y="3113291"/>
            <a:ext cx="609536" cy="682145"/>
          </a:xfrm>
          <a:prstGeom prst="ellipse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E0618C9-E847-46D3-B379-F9A50DE20A51}"/>
              </a:ext>
            </a:extLst>
          </p:cNvPr>
          <p:cNvSpPr/>
          <p:nvPr/>
        </p:nvSpPr>
        <p:spPr>
          <a:xfrm rot="72000">
            <a:off x="5161373" y="3037558"/>
            <a:ext cx="741371" cy="659663"/>
          </a:xfrm>
          <a:custGeom>
            <a:avLst/>
            <a:gdLst>
              <a:gd name="connsiteX0" fmla="*/ 279919 w 634482"/>
              <a:gd name="connsiteY0" fmla="*/ 457 h 616278"/>
              <a:gd name="connsiteX1" fmla="*/ 233266 w 634482"/>
              <a:gd name="connsiteY1" fmla="*/ 19119 h 616278"/>
              <a:gd name="connsiteX2" fmla="*/ 186613 w 634482"/>
              <a:gd name="connsiteY2" fmla="*/ 47111 h 616278"/>
              <a:gd name="connsiteX3" fmla="*/ 139960 w 634482"/>
              <a:gd name="connsiteY3" fmla="*/ 84433 h 616278"/>
              <a:gd name="connsiteX4" fmla="*/ 111968 w 634482"/>
              <a:gd name="connsiteY4" fmla="*/ 93764 h 616278"/>
              <a:gd name="connsiteX5" fmla="*/ 93306 w 634482"/>
              <a:gd name="connsiteY5" fmla="*/ 112425 h 616278"/>
              <a:gd name="connsiteX6" fmla="*/ 65315 w 634482"/>
              <a:gd name="connsiteY6" fmla="*/ 131086 h 616278"/>
              <a:gd name="connsiteX7" fmla="*/ 55984 w 634482"/>
              <a:gd name="connsiteY7" fmla="*/ 159078 h 616278"/>
              <a:gd name="connsiteX8" fmla="*/ 37323 w 634482"/>
              <a:gd name="connsiteY8" fmla="*/ 187070 h 616278"/>
              <a:gd name="connsiteX9" fmla="*/ 18662 w 634482"/>
              <a:gd name="connsiteY9" fmla="*/ 243053 h 616278"/>
              <a:gd name="connsiteX10" fmla="*/ 9331 w 634482"/>
              <a:gd name="connsiteY10" fmla="*/ 271045 h 616278"/>
              <a:gd name="connsiteX11" fmla="*/ 0 w 634482"/>
              <a:gd name="connsiteY11" fmla="*/ 299037 h 616278"/>
              <a:gd name="connsiteX12" fmla="*/ 9331 w 634482"/>
              <a:gd name="connsiteY12" fmla="*/ 485649 h 616278"/>
              <a:gd name="connsiteX13" fmla="*/ 27992 w 634482"/>
              <a:gd name="connsiteY13" fmla="*/ 541633 h 616278"/>
              <a:gd name="connsiteX14" fmla="*/ 111968 w 634482"/>
              <a:gd name="connsiteY14" fmla="*/ 569625 h 616278"/>
              <a:gd name="connsiteX15" fmla="*/ 139960 w 634482"/>
              <a:gd name="connsiteY15" fmla="*/ 578955 h 616278"/>
              <a:gd name="connsiteX16" fmla="*/ 158621 w 634482"/>
              <a:gd name="connsiteY16" fmla="*/ 597617 h 616278"/>
              <a:gd name="connsiteX17" fmla="*/ 270588 w 634482"/>
              <a:gd name="connsiteY17" fmla="*/ 616278 h 616278"/>
              <a:gd name="connsiteX18" fmla="*/ 373225 w 634482"/>
              <a:gd name="connsiteY18" fmla="*/ 606947 h 616278"/>
              <a:gd name="connsiteX19" fmla="*/ 457200 w 634482"/>
              <a:gd name="connsiteY19" fmla="*/ 578955 h 616278"/>
              <a:gd name="connsiteX20" fmla="*/ 541176 w 634482"/>
              <a:gd name="connsiteY20" fmla="*/ 550964 h 616278"/>
              <a:gd name="connsiteX21" fmla="*/ 569168 w 634482"/>
              <a:gd name="connsiteY21" fmla="*/ 541633 h 616278"/>
              <a:gd name="connsiteX22" fmla="*/ 606490 w 634482"/>
              <a:gd name="connsiteY22" fmla="*/ 485649 h 616278"/>
              <a:gd name="connsiteX23" fmla="*/ 625151 w 634482"/>
              <a:gd name="connsiteY23" fmla="*/ 457657 h 616278"/>
              <a:gd name="connsiteX24" fmla="*/ 634482 w 634482"/>
              <a:gd name="connsiteY24" fmla="*/ 411004 h 616278"/>
              <a:gd name="connsiteX25" fmla="*/ 606490 w 634482"/>
              <a:gd name="connsiteY25" fmla="*/ 243053 h 616278"/>
              <a:gd name="connsiteX26" fmla="*/ 578498 w 634482"/>
              <a:gd name="connsiteY26" fmla="*/ 196400 h 616278"/>
              <a:gd name="connsiteX27" fmla="*/ 550506 w 634482"/>
              <a:gd name="connsiteY27" fmla="*/ 149747 h 616278"/>
              <a:gd name="connsiteX28" fmla="*/ 485192 w 634482"/>
              <a:gd name="connsiteY28" fmla="*/ 84433 h 616278"/>
              <a:gd name="connsiteX29" fmla="*/ 447870 w 634482"/>
              <a:gd name="connsiteY29" fmla="*/ 47111 h 616278"/>
              <a:gd name="connsiteX30" fmla="*/ 429208 w 634482"/>
              <a:gd name="connsiteY30" fmla="*/ 28449 h 616278"/>
              <a:gd name="connsiteX31" fmla="*/ 373225 w 634482"/>
              <a:gd name="connsiteY31" fmla="*/ 9788 h 616278"/>
              <a:gd name="connsiteX32" fmla="*/ 345233 w 634482"/>
              <a:gd name="connsiteY32" fmla="*/ 28449 h 616278"/>
              <a:gd name="connsiteX33" fmla="*/ 326572 w 634482"/>
              <a:gd name="connsiteY33" fmla="*/ 47111 h 616278"/>
              <a:gd name="connsiteX34" fmla="*/ 298580 w 634482"/>
              <a:gd name="connsiteY34" fmla="*/ 37780 h 616278"/>
              <a:gd name="connsiteX35" fmla="*/ 279919 w 634482"/>
              <a:gd name="connsiteY35" fmla="*/ 457 h 61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34482" h="616278">
                <a:moveTo>
                  <a:pt x="279919" y="457"/>
                </a:moveTo>
                <a:cubicBezTo>
                  <a:pt x="269033" y="-2653"/>
                  <a:pt x="247808" y="10809"/>
                  <a:pt x="233266" y="19119"/>
                </a:cubicBezTo>
                <a:cubicBezTo>
                  <a:pt x="161541" y="60105"/>
                  <a:pt x="274498" y="17814"/>
                  <a:pt x="186613" y="47111"/>
                </a:cubicBezTo>
                <a:cubicBezTo>
                  <a:pt x="169256" y="64467"/>
                  <a:pt x="163499" y="72663"/>
                  <a:pt x="139960" y="84433"/>
                </a:cubicBezTo>
                <a:cubicBezTo>
                  <a:pt x="131163" y="88832"/>
                  <a:pt x="121299" y="90654"/>
                  <a:pt x="111968" y="93764"/>
                </a:cubicBezTo>
                <a:cubicBezTo>
                  <a:pt x="105747" y="99984"/>
                  <a:pt x="100175" y="106930"/>
                  <a:pt x="93306" y="112425"/>
                </a:cubicBezTo>
                <a:cubicBezTo>
                  <a:pt x="84550" y="119430"/>
                  <a:pt x="72320" y="122330"/>
                  <a:pt x="65315" y="131086"/>
                </a:cubicBezTo>
                <a:cubicBezTo>
                  <a:pt x="59171" y="138766"/>
                  <a:pt x="60383" y="150281"/>
                  <a:pt x="55984" y="159078"/>
                </a:cubicBezTo>
                <a:cubicBezTo>
                  <a:pt x="50969" y="169108"/>
                  <a:pt x="41877" y="176823"/>
                  <a:pt x="37323" y="187070"/>
                </a:cubicBezTo>
                <a:cubicBezTo>
                  <a:pt x="29334" y="205045"/>
                  <a:pt x="24882" y="224392"/>
                  <a:pt x="18662" y="243053"/>
                </a:cubicBezTo>
                <a:lnTo>
                  <a:pt x="9331" y="271045"/>
                </a:lnTo>
                <a:lnTo>
                  <a:pt x="0" y="299037"/>
                </a:lnTo>
                <a:cubicBezTo>
                  <a:pt x="3110" y="361241"/>
                  <a:pt x="2192" y="423778"/>
                  <a:pt x="9331" y="485649"/>
                </a:cubicBezTo>
                <a:cubicBezTo>
                  <a:pt x="11586" y="505190"/>
                  <a:pt x="9331" y="535413"/>
                  <a:pt x="27992" y="541633"/>
                </a:cubicBezTo>
                <a:lnTo>
                  <a:pt x="111968" y="569625"/>
                </a:lnTo>
                <a:lnTo>
                  <a:pt x="139960" y="578955"/>
                </a:lnTo>
                <a:cubicBezTo>
                  <a:pt x="146180" y="585176"/>
                  <a:pt x="150753" y="593683"/>
                  <a:pt x="158621" y="597617"/>
                </a:cubicBezTo>
                <a:cubicBezTo>
                  <a:pt x="179167" y="607890"/>
                  <a:pt x="263591" y="615403"/>
                  <a:pt x="270588" y="616278"/>
                </a:cubicBezTo>
                <a:cubicBezTo>
                  <a:pt x="304800" y="613168"/>
                  <a:pt x="339394" y="612917"/>
                  <a:pt x="373225" y="606947"/>
                </a:cubicBezTo>
                <a:cubicBezTo>
                  <a:pt x="373233" y="606946"/>
                  <a:pt x="443201" y="583621"/>
                  <a:pt x="457200" y="578955"/>
                </a:cubicBezTo>
                <a:lnTo>
                  <a:pt x="541176" y="550964"/>
                </a:lnTo>
                <a:lnTo>
                  <a:pt x="569168" y="541633"/>
                </a:lnTo>
                <a:lnTo>
                  <a:pt x="606490" y="485649"/>
                </a:lnTo>
                <a:lnTo>
                  <a:pt x="625151" y="457657"/>
                </a:lnTo>
                <a:cubicBezTo>
                  <a:pt x="628261" y="442106"/>
                  <a:pt x="634482" y="426863"/>
                  <a:pt x="634482" y="411004"/>
                </a:cubicBezTo>
                <a:cubicBezTo>
                  <a:pt x="634482" y="312328"/>
                  <a:pt x="631235" y="317290"/>
                  <a:pt x="606490" y="243053"/>
                </a:cubicBezTo>
                <a:cubicBezTo>
                  <a:pt x="594378" y="206716"/>
                  <a:pt x="604115" y="222017"/>
                  <a:pt x="578498" y="196400"/>
                </a:cubicBezTo>
                <a:cubicBezTo>
                  <a:pt x="560659" y="142878"/>
                  <a:pt x="581246" y="190733"/>
                  <a:pt x="550506" y="149747"/>
                </a:cubicBezTo>
                <a:cubicBezTo>
                  <a:pt x="500597" y="83203"/>
                  <a:pt x="537588" y="101899"/>
                  <a:pt x="485192" y="84433"/>
                </a:cubicBezTo>
                <a:cubicBezTo>
                  <a:pt x="468605" y="34669"/>
                  <a:pt x="489339" y="71992"/>
                  <a:pt x="447870" y="47111"/>
                </a:cubicBezTo>
                <a:cubicBezTo>
                  <a:pt x="440326" y="42585"/>
                  <a:pt x="437077" y="32383"/>
                  <a:pt x="429208" y="28449"/>
                </a:cubicBezTo>
                <a:cubicBezTo>
                  <a:pt x="411614" y="19652"/>
                  <a:pt x="373225" y="9788"/>
                  <a:pt x="373225" y="9788"/>
                </a:cubicBezTo>
                <a:cubicBezTo>
                  <a:pt x="363894" y="16008"/>
                  <a:pt x="353990" y="21444"/>
                  <a:pt x="345233" y="28449"/>
                </a:cubicBezTo>
                <a:cubicBezTo>
                  <a:pt x="338364" y="33945"/>
                  <a:pt x="335198" y="45386"/>
                  <a:pt x="326572" y="47111"/>
                </a:cubicBezTo>
                <a:cubicBezTo>
                  <a:pt x="316928" y="49040"/>
                  <a:pt x="307377" y="42179"/>
                  <a:pt x="298580" y="37780"/>
                </a:cubicBezTo>
                <a:cubicBezTo>
                  <a:pt x="288550" y="32765"/>
                  <a:pt x="290805" y="3567"/>
                  <a:pt x="279919" y="457"/>
                </a:cubicBezTo>
                <a:close/>
              </a:path>
            </a:pathLst>
          </a:custGeom>
          <a:solidFill>
            <a:srgbClr val="8969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B04EAB-FA09-414A-814E-1FFC68E98D09}"/>
              </a:ext>
            </a:extLst>
          </p:cNvPr>
          <p:cNvSpPr>
            <a:spLocks noChangeAspect="1"/>
          </p:cNvSpPr>
          <p:nvPr/>
        </p:nvSpPr>
        <p:spPr>
          <a:xfrm rot="72000">
            <a:off x="5162020" y="4637277"/>
            <a:ext cx="817744" cy="583399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184388D-D428-4404-BA17-081072573091}"/>
              </a:ext>
            </a:extLst>
          </p:cNvPr>
          <p:cNvSpPr>
            <a:spLocks noChangeAspect="1"/>
          </p:cNvSpPr>
          <p:nvPr/>
        </p:nvSpPr>
        <p:spPr>
          <a:xfrm rot="72000">
            <a:off x="5131927" y="3878188"/>
            <a:ext cx="879071" cy="1107271"/>
          </a:xfrm>
          <a:prstGeom prst="roundRect">
            <a:avLst>
              <a:gd name="adj" fmla="val 33590"/>
            </a:avLst>
          </a:prstGeom>
          <a:solidFill>
            <a:srgbClr val="7030A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R2 Group 13">
            <a:extLst>
              <a:ext uri="{FF2B5EF4-FFF2-40B4-BE49-F238E27FC236}">
                <a16:creationId xmlns:a16="http://schemas.microsoft.com/office/drawing/2014/main" id="{8E4C1F71-539F-41A3-BD77-FA8C5E7F068E}"/>
              </a:ext>
            </a:extLst>
          </p:cNvPr>
          <p:cNvGrpSpPr/>
          <p:nvPr/>
        </p:nvGrpSpPr>
        <p:grpSpPr>
          <a:xfrm rot="19476028">
            <a:off x="5828944" y="3886032"/>
            <a:ext cx="384824" cy="1302563"/>
            <a:chOff x="4076473" y="4035050"/>
            <a:chExt cx="384824" cy="13025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515249-E85B-4B27-8B18-CBED850DD318}"/>
                </a:ext>
              </a:extLst>
            </p:cNvPr>
            <p:cNvSpPr/>
            <p:nvPr/>
          </p:nvSpPr>
          <p:spPr>
            <a:xfrm rot="12174821" flipV="1">
              <a:off x="4202234" y="4035050"/>
              <a:ext cx="259063" cy="682050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7A163E9-DB48-4CA0-8AC8-83FFB4018D4A}"/>
                </a:ext>
              </a:extLst>
            </p:cNvPr>
            <p:cNvSpPr/>
            <p:nvPr/>
          </p:nvSpPr>
          <p:spPr>
            <a:xfrm rot="10691230" flipV="1">
              <a:off x="4107847" y="4640645"/>
              <a:ext cx="219592" cy="422458"/>
            </a:xfrm>
            <a:prstGeom prst="roundRect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A4B6DECE-EE41-4CBC-9352-D2AB81168521}"/>
                </a:ext>
              </a:extLst>
            </p:cNvPr>
            <p:cNvSpPr/>
            <p:nvPr/>
          </p:nvSpPr>
          <p:spPr>
            <a:xfrm rot="2633793" flipV="1">
              <a:off x="4077874" y="4964796"/>
              <a:ext cx="283954" cy="372817"/>
            </a:xfrm>
            <a:prstGeom prst="pi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9049C52-2024-45C6-9537-9C05F9272A79}"/>
                </a:ext>
              </a:extLst>
            </p:cNvPr>
            <p:cNvSpPr/>
            <p:nvPr/>
          </p:nvSpPr>
          <p:spPr>
            <a:xfrm rot="12402152">
              <a:off x="4076473" y="4465135"/>
              <a:ext cx="270412" cy="286068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B2EB2887-599B-4254-9C60-1F88760E40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8520" y="1592555"/>
            <a:ext cx="1875428" cy="161558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BCE583A-B53B-4196-ACE5-F8978DAB5A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700" y="2581179"/>
            <a:ext cx="2213040" cy="634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7" name="sound Oval 1">
            <a:extLst>
              <a:ext uri="{FF2B5EF4-FFF2-40B4-BE49-F238E27FC236}">
                <a16:creationId xmlns:a16="http://schemas.microsoft.com/office/drawing/2014/main" id="{8AD0128D-A119-4F61-8013-98CE5C9486CF}"/>
              </a:ext>
            </a:extLst>
          </p:cNvPr>
          <p:cNvSpPr/>
          <p:nvPr/>
        </p:nvSpPr>
        <p:spPr>
          <a:xfrm>
            <a:off x="9204768" y="251209"/>
            <a:ext cx="301451" cy="2813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2861DA-1549-FDC1-8780-4661E36DD7BB}"/>
              </a:ext>
            </a:extLst>
          </p:cNvPr>
          <p:cNvSpPr/>
          <p:nvPr/>
        </p:nvSpPr>
        <p:spPr>
          <a:xfrm>
            <a:off x="5241758" y="3905505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masis MT Pro Black" panose="02040A04050005020304" pitchFamily="18" charset="0"/>
              </a:rPr>
              <a:t>9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7D7BBE1-4951-4EE1-B7F7-488E21E88665}"/>
              </a:ext>
            </a:extLst>
          </p:cNvPr>
          <p:cNvSpPr/>
          <p:nvPr/>
        </p:nvSpPr>
        <p:spPr>
          <a:xfrm>
            <a:off x="5205664" y="4094055"/>
            <a:ext cx="674921" cy="669838"/>
          </a:xfrm>
          <a:prstGeom prst="ellipse">
            <a:avLst/>
          </a:prstGeom>
          <a:solidFill>
            <a:srgbClr val="3B3838">
              <a:alpha val="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hlinkClick r:id="rId12" action="ppaction://hlinksldjump"/>
            <a:extLst>
              <a:ext uri="{FF2B5EF4-FFF2-40B4-BE49-F238E27FC236}">
                <a16:creationId xmlns:a16="http://schemas.microsoft.com/office/drawing/2014/main" id="{3FBA3FC5-7C4A-A44B-08A6-A4E61E6FA1C1}"/>
              </a:ext>
            </a:extLst>
          </p:cNvPr>
          <p:cNvSpPr/>
          <p:nvPr/>
        </p:nvSpPr>
        <p:spPr>
          <a:xfrm>
            <a:off x="3034842" y="49571"/>
            <a:ext cx="6122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umble" panose="02000503000000020004" pitchFamily="2" charset="0"/>
              </a:rPr>
              <a:t>WORLD CUP SHOOT-OUT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4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054 -0.00787 L -0.01054 -0.00787 C -0.01015 -0.02963 -0.01002 -0.05139 -0.00963 -0.07292 C -0.00911 -0.09838 -0.00729 -0.11459 -0.01054 -0.13959 C -0.0125 -0.15579 -0.01627 -0.17084 -0.01875 -0.18681 C -0.02903 -0.25255 -0.02513 -0.24352 -0.03789 -0.31204 C -0.05013 -0.37686 -0.05612 -0.41806 -0.07357 -0.4713 C -0.0845 -0.50417 -0.10781 -0.56875 -0.12396 -0.58982 C -0.13086 -0.59908 -0.13711 -0.61042 -0.14492 -0.6176 C -0.15599 -0.62755 -0.16797 -0.63334 -0.17969 -0.64028 C -0.20534 -0.65579 -0.21263 -0.65718 -0.23997 -0.66783 C -0.23164 -0.64537 -0.23932 -0.66667 -0.22539 -0.60463 C -0.22148 -0.58704 -0.21692 -0.57014 -0.21354 -0.55255 C -0.2108 -0.53843 -0.20768 -0.52454 -0.20534 -0.51019 C -0.20182 -0.48982 -0.19909 -0.46922 -0.19609 -0.44861 C -0.19479 -0.43936 -0.19544 -0.44422 -0.19427 -0.4338 C -0.19023 -0.43727 -0.18476 -0.44584 -0.17969 -0.44028 C -0.17786 -0.43843 -0.17669 -0.43496 -0.17513 -0.43218 C -0.16406 -0.43449 -0.16133 -0.43588 -0.14765 -0.43056 C -0.13047 -0.42385 -0.14596 -0.42408 -0.14127 -0.42408 L -0.14127 -0.42408 " pathEditMode="relative" ptsTypes="AAAAAAAAAAAAAAAAAAAAA">
                                      <p:cBhvr>
                                        <p:cTn id="31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 kick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3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2000" y="52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rld cup sounds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37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3596</TotalTime>
  <Words>444</Words>
  <Application>Microsoft Office PowerPoint</Application>
  <PresentationFormat>Widescreen</PresentationFormat>
  <Paragraphs>133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Amasis MT Pro Black</vt:lpstr>
      <vt:lpstr>Arial</vt:lpstr>
      <vt:lpstr>Apple Boy BTN</vt:lpstr>
      <vt:lpstr>Calibri Light</vt:lpstr>
      <vt:lpstr>Calibri</vt:lpstr>
      <vt:lpstr>Racing Sans One</vt:lpstr>
      <vt:lpstr>Jumble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217</cp:revision>
  <cp:lastPrinted>2020-02-04T13:49:05Z</cp:lastPrinted>
  <dcterms:created xsi:type="dcterms:W3CDTF">2020-01-16T20:42:11Z</dcterms:created>
  <dcterms:modified xsi:type="dcterms:W3CDTF">2022-12-02T11:35:37Z</dcterms:modified>
</cp:coreProperties>
</file>