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wma" ContentType="audio/x-ms-wma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4"/>
  </p:notesMasterIdLst>
  <p:sldIdLst>
    <p:sldId id="313" r:id="rId2"/>
    <p:sldId id="308" r:id="rId3"/>
    <p:sldId id="265" r:id="rId4"/>
    <p:sldId id="330" r:id="rId5"/>
    <p:sldId id="286" r:id="rId6"/>
    <p:sldId id="288" r:id="rId7"/>
    <p:sldId id="289" r:id="rId8"/>
    <p:sldId id="290" r:id="rId9"/>
    <p:sldId id="295" r:id="rId10"/>
    <p:sldId id="329" r:id="rId11"/>
    <p:sldId id="291" r:id="rId12"/>
    <p:sldId id="292" r:id="rId13"/>
    <p:sldId id="293" r:id="rId14"/>
    <p:sldId id="296" r:id="rId15"/>
    <p:sldId id="297" r:id="rId16"/>
    <p:sldId id="301" r:id="rId17"/>
    <p:sldId id="294" r:id="rId18"/>
    <p:sldId id="276" r:id="rId19"/>
    <p:sldId id="277" r:id="rId20"/>
    <p:sldId id="310" r:id="rId21"/>
    <p:sldId id="309" r:id="rId22"/>
    <p:sldId id="275" r:id="rId23"/>
    <p:sldId id="305" r:id="rId24"/>
    <p:sldId id="267" r:id="rId25"/>
    <p:sldId id="266" r:id="rId26"/>
    <p:sldId id="285" r:id="rId27"/>
    <p:sldId id="311" r:id="rId28"/>
    <p:sldId id="300" r:id="rId29"/>
    <p:sldId id="321" r:id="rId30"/>
    <p:sldId id="322" r:id="rId31"/>
    <p:sldId id="325" r:id="rId32"/>
    <p:sldId id="326" r:id="rId33"/>
    <p:sldId id="316" r:id="rId34"/>
    <p:sldId id="318" r:id="rId35"/>
    <p:sldId id="323" r:id="rId36"/>
    <p:sldId id="320" r:id="rId37"/>
    <p:sldId id="319" r:id="rId38"/>
    <p:sldId id="317" r:id="rId39"/>
    <p:sldId id="327" r:id="rId40"/>
    <p:sldId id="314" r:id="rId41"/>
    <p:sldId id="324" r:id="rId42"/>
    <p:sldId id="315" r:id="rId43"/>
  </p:sldIdLst>
  <p:sldSz cx="12192000" cy="6858000"/>
  <p:notesSz cx="6858000" cy="9144000"/>
  <p:embeddedFontLs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Calibri Light" panose="020F0302020204030204" pitchFamily="34" charset="0"/>
      <p:regular r:id="rId49"/>
      <p:italic r:id="rId50"/>
    </p:embeddedFont>
    <p:embeddedFont>
      <p:font typeface="Consolas" panose="020B0609020204030204" pitchFamily="49" charset="0"/>
      <p:regular r:id="rId51"/>
      <p:bold r:id="rId52"/>
      <p:italic r:id="rId53"/>
      <p:boldItalic r:id="rId54"/>
    </p:embeddedFont>
    <p:embeddedFont>
      <p:font typeface="MrblMchn" panose="00000400000000000000" pitchFamily="2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72C4"/>
    <a:srgbClr val="42B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869" autoAdjust="0"/>
    <p:restoredTop sz="94743" autoAdjust="0"/>
  </p:normalViewPr>
  <p:slideViewPr>
    <p:cSldViewPr snapToGrid="0">
      <p:cViewPr varScale="1">
        <p:scale>
          <a:sx n="83" d="100"/>
          <a:sy n="83" d="100"/>
        </p:scale>
        <p:origin x="67" y="2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3.fntdata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2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1.fntdata"/><Relationship Id="rId53" Type="http://schemas.openxmlformats.org/officeDocument/2006/relationships/font" Target="fonts/font9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5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4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7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58F59B-CC6A-4243-AA41-A85A73DB6987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932E9-C83A-407F-B5E0-BF1A7447D1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34462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60767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41525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08356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600866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874591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55596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965277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27106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89602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8449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3679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47752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42069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32790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932E9-C83A-407F-B5E0-BF1A7447D1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1051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932E9-C83A-407F-B5E0-BF1A7447D1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884784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932E9-C83A-407F-B5E0-BF1A7447D1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85699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932E9-C83A-407F-B5E0-BF1A7447D1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93650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932E9-C83A-407F-B5E0-BF1A7447D1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827598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932E9-C83A-407F-B5E0-BF1A7447D1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719916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932E9-C83A-407F-B5E0-BF1A7447D1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14308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932E9-C83A-407F-B5E0-BF1A7447D1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6574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60197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932E9-C83A-407F-B5E0-BF1A7447D1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28232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932E9-C83A-407F-B5E0-BF1A7447D1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728092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932E9-C83A-407F-B5E0-BF1A7447D1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3088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932E9-C83A-407F-B5E0-BF1A7447D1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034125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932E9-C83A-407F-B5E0-BF1A7447D1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65777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932E9-C83A-407F-B5E0-BF1A7447D1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00674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932E9-C83A-407F-B5E0-BF1A7447D1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281143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932E9-C83A-407F-B5E0-BF1A7447D1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34784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932E9-C83A-407F-B5E0-BF1A7447D1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43542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932E9-C83A-407F-B5E0-BF1A7447D1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740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027850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932E9-C83A-407F-B5E0-BF1A7447D1B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7311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2202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7382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5797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5931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C932E9-C83A-407F-B5E0-BF1A7447D1B6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7093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4D897-AC39-44AC-ACFC-CBE2AB0C7C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DF36D83-0F68-41FF-9E59-FE14FC160F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ADEA83-0112-4AE4-B57C-385C2E949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8D5C7-802E-44B3-978D-B18DC7591B5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06E3A7-8A0D-4450-97CD-14FFA06D5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13C2AD-24EC-4A9E-A6E4-DD8D6C59AB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54A0-2446-456C-9AE7-15F897346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0409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EC1C3E-068C-4BEE-847E-1CE62C8EC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1CCE18-78E9-4824-82AF-2F71C73FFA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47F35F-2421-40D9-8B9F-6FE5871A3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8D5C7-802E-44B3-978D-B18DC7591B5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6B41BE-9778-487C-9C5A-CD4763723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E49C74-B144-475F-9877-3259D54A5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54A0-2446-456C-9AE7-15F897346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27799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EA8099-61C4-4FA9-81F3-CA0681B4C3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3A228F-CD87-4FE4-80ED-A6919F3BD7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DFB038-7A2D-41F3-ABF2-C874018C9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8D5C7-802E-44B3-978D-B18DC7591B5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A1E9C-EAD2-4609-9810-FE86310FC6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650B6D-455C-4842-A3C1-E8A802908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54A0-2446-456C-9AE7-15F897346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69659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F564C-B45B-4A05-B4E1-A7A18089D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DB8DD-A862-4471-9B8D-09D3B5E630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CBBAE1-9209-4BE5-9E2D-5C51E96939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8D5C7-802E-44B3-978D-B18DC7591B5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FB793B-F86B-4332-BDCB-19F210A8F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7EF27-0114-42E8-A237-134E79AB5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54A0-2446-456C-9AE7-15F897346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1996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82429A-B522-4214-9CCC-D4AD0E3DEF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2293B6-E630-4D2C-B674-6FDEE1ED45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8592F4-5E11-402F-810F-66603E9C1A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8D5C7-802E-44B3-978D-B18DC7591B5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57134-0813-40C5-B1DA-6C081DC4FA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C742AC-855A-4A36-9856-839ED33F5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54A0-2446-456C-9AE7-15F897346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18181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57468-0954-4356-AF4E-4DF9F9935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94D6A-41ED-4A69-85F7-6DB182D7597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CA3E5F2-71BC-4C48-B5F8-23E0303084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5B82EA-C618-46E0-A6AE-CEC10FF24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8D5C7-802E-44B3-978D-B18DC7591B5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1F31D-A65C-4B8E-A070-E3B8E00BA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A1704D-F82E-47D7-8F07-604AC0890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54A0-2446-456C-9AE7-15F897346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9472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1443C-289A-41C4-9716-C14B34B89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1EF735-2B75-4C71-8D60-54F51F420D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5FD441-C983-4B96-900C-505A95DF43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E07373E-7C77-43E9-8636-B188CC0FB0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8B7805F-DFA6-4E2E-BA9E-B929BEBDA7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3C708B-3161-4CFA-B15E-4815A7385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8D5C7-802E-44B3-978D-B18DC7591B5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8076FBA-CC0E-4F0B-86AF-E00AEC9991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46D7282-3AD6-495E-A9A7-8BF2B6C04D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54A0-2446-456C-9AE7-15F897346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3027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0871A-79A5-4DDB-9747-2ADF78F909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57C712-BAE4-448C-B78F-D4C543D2A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8D5C7-802E-44B3-978D-B18DC7591B5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823A43C-C21C-429E-876B-3C6F86AB3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0482FA-017A-462A-B735-90CC0E51B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54A0-2446-456C-9AE7-15F897346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09519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31CD18B-B8ED-4077-AB65-404D59BA5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8D5C7-802E-44B3-978D-B18DC7591B5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57DB94-1AAE-4B9B-A5C9-75E788929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908FEC-415D-42BF-8C17-16DE226CF2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54A0-2446-456C-9AE7-15F897346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61409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9DED7F-6FA8-4553-A7C9-8CE3C20249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5248DC-1464-49C8-A144-57443EAA79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79027E-103B-404E-802C-8990F3B122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D90857-224E-409F-8704-90960CBFC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8D5C7-802E-44B3-978D-B18DC7591B5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03B19C-F134-45D9-BA7C-72E62EDD08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F2CCB-2DE4-40A6-8089-E8261AB919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54A0-2446-456C-9AE7-15F897346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27275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C3620-374F-4633-B8BA-93B95EBF7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67CB42-4758-4861-BE92-56621697186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E034A4-E3CC-483B-A7BD-C30FF00D7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411BF5-B67E-498A-9F72-56EA82F99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8D5C7-802E-44B3-978D-B18DC7591B5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94B71C-A8A2-4658-AE67-62CE7A2571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12B950-0C4D-4FC8-A562-7C619C9D1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E954A0-2446-456C-9AE7-15F897346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4404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B5221B5-F247-4DCB-B3EB-68F2519BE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EBF20D-CAF8-492E-B954-2DA11F141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51F8BA-7A8A-4AFE-96A2-B59AB2722D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F8D5C7-802E-44B3-978D-B18DC7591B5E}" type="datetimeFigureOut">
              <a:rPr lang="en-GB" smtClean="0"/>
              <a:t>22/04/2022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7434C8-FBBD-450A-A8AC-67AE772F1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E5979B-1D02-4EBA-9EDE-D5C36FA4E7F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E954A0-2446-456C-9AE7-15F897346A8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6526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slide" Target="slide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13" Type="http://schemas.openxmlformats.org/officeDocument/2006/relationships/hyperlink" Target="https://commons.wikimedia.org/wiki/File:Market,_vietnam.JPG" TargetMode="External"/><Relationship Id="rId18" Type="http://schemas.openxmlformats.org/officeDocument/2006/relationships/image" Target="../media/image70.jpeg"/><Relationship Id="rId3" Type="http://schemas.openxmlformats.org/officeDocument/2006/relationships/audio" Target="../media/audio4.wav"/><Relationship Id="rId21" Type="http://schemas.openxmlformats.org/officeDocument/2006/relationships/hyperlink" Target="https://www.maxpixel.net/Landscape-Nature-River-View-Vietnam-Fields-2843338" TargetMode="External"/><Relationship Id="rId7" Type="http://schemas.openxmlformats.org/officeDocument/2006/relationships/hyperlink" Target="https://pixabay.com/en/ho-chi-minh-city-saigon-1348092/" TargetMode="External"/><Relationship Id="rId12" Type="http://schemas.openxmlformats.org/officeDocument/2006/relationships/image" Target="../media/image67.jpeg"/><Relationship Id="rId17" Type="http://schemas.openxmlformats.org/officeDocument/2006/relationships/hyperlink" Target="https://www.wallpaperflare.com/two-green-and-gray-cargo-vessels-ho-chi-minh-city-vietnam-wallpaper-wqjlf" TargetMode="External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69.jpeg"/><Relationship Id="rId20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11" Type="http://schemas.openxmlformats.org/officeDocument/2006/relationships/hyperlink" Target="https://commons.wikimedia.org/wiki/File:Long_An,_M%E1%BB%B9_Tho,_Tien_Giang,_Vietnam_-_panoramio_(5).jpg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www.flickr.com/photos/unorthodoxy/6179921885" TargetMode="External"/><Relationship Id="rId10" Type="http://schemas.openxmlformats.org/officeDocument/2006/relationships/image" Target="../media/image66.jpeg"/><Relationship Id="rId19" Type="http://schemas.openxmlformats.org/officeDocument/2006/relationships/hyperlink" Target="https://www.flickr.com/photos/57017324@N06/8364725115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://awoisoak.com/ho-chi-minh/" TargetMode="External"/><Relationship Id="rId14" Type="http://schemas.openxmlformats.org/officeDocument/2006/relationships/image" Target="../media/image68.jpg"/><Relationship Id="rId22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13" Type="http://schemas.openxmlformats.org/officeDocument/2006/relationships/hyperlink" Target="https://www.alltutorials.info/2018/10/3-secret-islands-in-indonesia-only-locals-would-know.html" TargetMode="External"/><Relationship Id="rId18" Type="http://schemas.openxmlformats.org/officeDocument/2006/relationships/hyperlink" Target="https://pixabay.com/en/temples-indonesia-holiday-borobudur-448795/" TargetMode="External"/><Relationship Id="rId3" Type="http://schemas.openxmlformats.org/officeDocument/2006/relationships/audio" Target="../media/audio4.wav"/><Relationship Id="rId21" Type="http://schemas.openxmlformats.org/officeDocument/2006/relationships/hyperlink" Target="http://www.shadowsgalore.com/2016/03/afternoon-well-spent-bali-indonesia/" TargetMode="External"/><Relationship Id="rId7" Type="http://schemas.openxmlformats.org/officeDocument/2006/relationships/hyperlink" Target="https://www.flickr.com/photos/exnucboy1/19282453123/" TargetMode="External"/><Relationship Id="rId12" Type="http://schemas.openxmlformats.org/officeDocument/2006/relationships/image" Target="../media/image75.jpeg"/><Relationship Id="rId17" Type="http://schemas.openxmlformats.org/officeDocument/2006/relationships/image" Target="../media/image77.jpeg"/><Relationship Id="rId2" Type="http://schemas.openxmlformats.org/officeDocument/2006/relationships/notesSlide" Target="../notesSlides/notesSlide10.xml"/><Relationship Id="rId16" Type="http://schemas.openxmlformats.org/officeDocument/2006/relationships/slide" Target="slide2.xml"/><Relationship Id="rId20" Type="http://schemas.openxmlformats.org/officeDocument/2006/relationships/image" Target="../media/image7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11" Type="http://schemas.openxmlformats.org/officeDocument/2006/relationships/hyperlink" Target="https://www.wallpaperflare.com/jakarta-indonesia-aerial-view-photography-of-city-evening-wallpaper-tckzc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www.wallpaperflare.com/reptiles-komodo-dragon-lizard-wallpaper-ceabk" TargetMode="External"/><Relationship Id="rId10" Type="http://schemas.openxmlformats.org/officeDocument/2006/relationships/image" Target="../media/image74.jpeg"/><Relationship Id="rId19" Type="http://schemas.openxmlformats.org/officeDocument/2006/relationships/image" Target="../media/image78.png"/><Relationship Id="rId4" Type="http://schemas.openxmlformats.org/officeDocument/2006/relationships/image" Target="../media/image6.png"/><Relationship Id="rId9" Type="http://schemas.openxmlformats.org/officeDocument/2006/relationships/hyperlink" Target="https://www.flickr.com/photos/34128007@N04/8523747760" TargetMode="External"/><Relationship Id="rId14" Type="http://schemas.openxmlformats.org/officeDocument/2006/relationships/image" Target="../media/image7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13" Type="http://schemas.openxmlformats.org/officeDocument/2006/relationships/hyperlink" Target="https://news.schoolsdo.org/2015/06/nepal-quake-changed-mt-everests-movement/" TargetMode="External"/><Relationship Id="rId18" Type="http://schemas.openxmlformats.org/officeDocument/2006/relationships/image" Target="../media/image86.jpeg"/><Relationship Id="rId3" Type="http://schemas.openxmlformats.org/officeDocument/2006/relationships/audio" Target="../media/audio2.wav"/><Relationship Id="rId21" Type="http://schemas.openxmlformats.org/officeDocument/2006/relationships/hyperlink" Target="https://www.michaeltyler.co.uk/days-3-4-touring-the-temples-kathmandu/" TargetMode="External"/><Relationship Id="rId7" Type="http://schemas.openxmlformats.org/officeDocument/2006/relationships/hyperlink" Target="https://www.travelfeeder.com/travel_guides/4-festivals-that-await-you-in-nepal" TargetMode="External"/><Relationship Id="rId12" Type="http://schemas.openxmlformats.org/officeDocument/2006/relationships/image" Target="../media/image83.jpg"/><Relationship Id="rId17" Type="http://schemas.openxmlformats.org/officeDocument/2006/relationships/hyperlink" Target="https://www.flickr.com/photos/ilker/2494725960" TargetMode="External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85.jpeg"/><Relationship Id="rId20" Type="http://schemas.openxmlformats.org/officeDocument/2006/relationships/image" Target="../media/image8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jpeg"/><Relationship Id="rId11" Type="http://schemas.openxmlformats.org/officeDocument/2006/relationships/hyperlink" Target="http://www.muffledsolitude.com/2013/02/kathmandus-unesco-world-cultural.html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commons.wikimedia.org/wiki/File:Phulbari,_Nepal.jpg" TargetMode="External"/><Relationship Id="rId10" Type="http://schemas.openxmlformats.org/officeDocument/2006/relationships/image" Target="../media/image82.jpeg"/><Relationship Id="rId19" Type="http://schemas.openxmlformats.org/officeDocument/2006/relationships/hyperlink" Target="http://delaheaven.blogspot.com/2010/11/touch-mountains-mountain-flights.html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://commons.wikimedia.org/wiki/File:2009-03_Kathmandu_04.jpg" TargetMode="External"/><Relationship Id="rId14" Type="http://schemas.openxmlformats.org/officeDocument/2006/relationships/image" Target="../media/image84.jpeg"/><Relationship Id="rId22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jpg"/><Relationship Id="rId13" Type="http://schemas.openxmlformats.org/officeDocument/2006/relationships/hyperlink" Target="https://www.publicdomainpictures.net/en/view-image.php?image=177650&amp;picture=taj-mahal" TargetMode="External"/><Relationship Id="rId18" Type="http://schemas.openxmlformats.org/officeDocument/2006/relationships/image" Target="../media/image94.jpeg"/><Relationship Id="rId3" Type="http://schemas.openxmlformats.org/officeDocument/2006/relationships/audio" Target="../media/audio2.wav"/><Relationship Id="rId21" Type="http://schemas.openxmlformats.org/officeDocument/2006/relationships/image" Target="../media/image95.jpg"/><Relationship Id="rId7" Type="http://schemas.openxmlformats.org/officeDocument/2006/relationships/hyperlink" Target="https://www.flickr.com/photos/jlascar/4499846308" TargetMode="External"/><Relationship Id="rId12" Type="http://schemas.openxmlformats.org/officeDocument/2006/relationships/image" Target="../media/image91.jpeg"/><Relationship Id="rId17" Type="http://schemas.openxmlformats.org/officeDocument/2006/relationships/hyperlink" Target="https://www.goodfreephotos.com/india/new-delhi/minaret-tower-in-delhi-india.jpg.php" TargetMode="External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93.jpeg"/><Relationship Id="rId20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jpeg"/><Relationship Id="rId11" Type="http://schemas.openxmlformats.org/officeDocument/2006/relationships/hyperlink" Target="https://courses.lumenlearning.com/sac-asianarthistory/chapter/the-meenakshi-temple-at-madurai/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://commons.wikimedia.org/wiki/File:Reclining_Tiger,_Ranthambore_National_Park.JPG" TargetMode="External"/><Relationship Id="rId10" Type="http://schemas.openxmlformats.org/officeDocument/2006/relationships/image" Target="../media/image90.jpeg"/><Relationship Id="rId19" Type="http://schemas.openxmlformats.org/officeDocument/2006/relationships/hyperlink" Target="https://pxhere.com/en/photo/993144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en.wikipedia.org/wiki/Tea" TargetMode="External"/><Relationship Id="rId14" Type="http://schemas.openxmlformats.org/officeDocument/2006/relationships/image" Target="../media/image92.jpeg"/><Relationship Id="rId22" Type="http://schemas.openxmlformats.org/officeDocument/2006/relationships/hyperlink" Target="https://www.flickr.com/photos/enygmatic/16119472270/" TargetMode="Externa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hyperlink" Target="https://0x7d.com/2019/japan-trip-2019/" TargetMode="External"/><Relationship Id="rId18" Type="http://schemas.openxmlformats.org/officeDocument/2006/relationships/image" Target="../media/image102.jpeg"/><Relationship Id="rId3" Type="http://schemas.openxmlformats.org/officeDocument/2006/relationships/audio" Target="../media/audio3.wav"/><Relationship Id="rId21" Type="http://schemas.openxmlformats.org/officeDocument/2006/relationships/hyperlink" Target="https://www.innaturale.com/shubun-no-hi-benvenuto-giapponese-ai-colori-dellautunno/" TargetMode="External"/><Relationship Id="rId7" Type="http://schemas.openxmlformats.org/officeDocument/2006/relationships/hyperlink" Target="https://www.flickr.com/photos/stuckincustoms/38063473486" TargetMode="External"/><Relationship Id="rId12" Type="http://schemas.openxmlformats.org/officeDocument/2006/relationships/image" Target="../media/image99.jpeg"/><Relationship Id="rId17" Type="http://schemas.openxmlformats.org/officeDocument/2006/relationships/hyperlink" Target="https://www.wallpaperflare.com/snow-monkeys-macaque-japanese-jigokudani-primate-wildlife-wallpaper-gguyn" TargetMode="Externa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01.jpeg"/><Relationship Id="rId20" Type="http://schemas.openxmlformats.org/officeDocument/2006/relationships/image" Target="../media/image10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11" Type="http://schemas.openxmlformats.org/officeDocument/2006/relationships/hyperlink" Target="http://www.steviiewong.com/2017/03/must-visit-tourist-attractions-in-tokyo.html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biodataofdrvhp.blogspot.com/2013/03/cherry-trees-in-kyoto-japan.html" TargetMode="External"/><Relationship Id="rId10" Type="http://schemas.openxmlformats.org/officeDocument/2006/relationships/image" Target="../media/image98.jpeg"/><Relationship Id="rId19" Type="http://schemas.openxmlformats.org/officeDocument/2006/relationships/hyperlink" Target="https://www.flickr.com/photos/normlanier/24632956679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medium.com/loom-network/highlights-from-the-first-loom-unity-sdk-hackathon-tokyo-edition-6ed723747c19" TargetMode="External"/><Relationship Id="rId14" Type="http://schemas.openxmlformats.org/officeDocument/2006/relationships/image" Target="../media/image100.jpeg"/><Relationship Id="rId22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13" Type="http://schemas.openxmlformats.org/officeDocument/2006/relationships/hyperlink" Target="https://www.goodfreephotos.com/china/bejing/beijing-tiananmen-square.jpg.php" TargetMode="External"/><Relationship Id="rId18" Type="http://schemas.openxmlformats.org/officeDocument/2006/relationships/image" Target="../media/image110.jpeg"/><Relationship Id="rId3" Type="http://schemas.openxmlformats.org/officeDocument/2006/relationships/audio" Target="../media/audio4.wav"/><Relationship Id="rId21" Type="http://schemas.openxmlformats.org/officeDocument/2006/relationships/hyperlink" Target="https://www.unimondo.org/Paesi/Asia/Asia-orientale/Cina/Popoli" TargetMode="External"/><Relationship Id="rId7" Type="http://schemas.openxmlformats.org/officeDocument/2006/relationships/hyperlink" Target="https://pxhere.com/en/photo/1634392" TargetMode="External"/><Relationship Id="rId12" Type="http://schemas.openxmlformats.org/officeDocument/2006/relationships/image" Target="../media/image107.jpeg"/><Relationship Id="rId17" Type="http://schemas.openxmlformats.org/officeDocument/2006/relationships/hyperlink" Target="https://en.wikipedia.org/wiki/Giant_panda" TargetMode="External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109.jpeg"/><Relationship Id="rId20" Type="http://schemas.openxmlformats.org/officeDocument/2006/relationships/image" Target="../media/image1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11" Type="http://schemas.openxmlformats.org/officeDocument/2006/relationships/hyperlink" Target="https://elisabethcondon.blogspot.com/2011/06/yangshuo-china.html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www.photoeverywhere.co.uk/east/china/slides/china_temple01580.htm" TargetMode="External"/><Relationship Id="rId10" Type="http://schemas.openxmlformats.org/officeDocument/2006/relationships/image" Target="../media/image106.jpeg"/><Relationship Id="rId19" Type="http://schemas.openxmlformats.org/officeDocument/2006/relationships/hyperlink" Target="http://www.thechroniclesofmariane.com/2013/12/emperors-qin-terracotta-army-in-xian.html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pressenza.com/2020/10/china-the-global-superpower/" TargetMode="External"/><Relationship Id="rId14" Type="http://schemas.openxmlformats.org/officeDocument/2006/relationships/image" Target="../media/image108.jpeg"/><Relationship Id="rId22" Type="http://schemas.openxmlformats.org/officeDocument/2006/relationships/slide" Target="slide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13" Type="http://schemas.openxmlformats.org/officeDocument/2006/relationships/hyperlink" Target="https://pixabay.com/en/desert-cactus-dry-landscape-cacti-2208442/" TargetMode="External"/><Relationship Id="rId18" Type="http://schemas.openxmlformats.org/officeDocument/2006/relationships/image" Target="../media/image118.jpg"/><Relationship Id="rId3" Type="http://schemas.openxmlformats.org/officeDocument/2006/relationships/audio" Target="../media/audio2.wav"/><Relationship Id="rId21" Type="http://schemas.openxmlformats.org/officeDocument/2006/relationships/hyperlink" Target="https://fortheloveofthedogblog.com/dog-breeds/operation-chihuahua" TargetMode="External"/><Relationship Id="rId7" Type="http://schemas.openxmlformats.org/officeDocument/2006/relationships/hyperlink" Target="http://worldbuilding.stackexchange.com/questions/41856/what-would-be-the-state-of-decay-in-an-abandoned-city" TargetMode="External"/><Relationship Id="rId12" Type="http://schemas.openxmlformats.org/officeDocument/2006/relationships/image" Target="../media/image115.jpg"/><Relationship Id="rId17" Type="http://schemas.openxmlformats.org/officeDocument/2006/relationships/hyperlink" Target="https://www.flickr.com/photos/time-to-look/47485868891/" TargetMode="External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17.jpeg"/><Relationship Id="rId20" Type="http://schemas.openxmlformats.org/officeDocument/2006/relationships/image" Target="../media/image11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g"/><Relationship Id="rId11" Type="http://schemas.openxmlformats.org/officeDocument/2006/relationships/hyperlink" Target="https://flickr.com/photos/pingnews/481782140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www.goodfreephotos.com/mexico/mexico-city/church-in-mexico-city.jpg.php" TargetMode="External"/><Relationship Id="rId10" Type="http://schemas.openxmlformats.org/officeDocument/2006/relationships/image" Target="../media/image114.jpeg"/><Relationship Id="rId19" Type="http://schemas.openxmlformats.org/officeDocument/2006/relationships/hyperlink" Target="https://commons.wikimedia.org/wiki/File:Opera_house_in_Mexico_city.jpg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://www.flickr.com/photos/globetrotteri/5904948194/" TargetMode="External"/><Relationship Id="rId14" Type="http://schemas.openxmlformats.org/officeDocument/2006/relationships/image" Target="../media/image116.jpg"/><Relationship Id="rId22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jpeg"/><Relationship Id="rId13" Type="http://schemas.openxmlformats.org/officeDocument/2006/relationships/hyperlink" Target="https://www.billtrips.com/2017/02/sri-lanka-4.html" TargetMode="External"/><Relationship Id="rId18" Type="http://schemas.openxmlformats.org/officeDocument/2006/relationships/image" Target="../media/image126.jpg"/><Relationship Id="rId3" Type="http://schemas.openxmlformats.org/officeDocument/2006/relationships/audio" Target="../media/audio2.wav"/><Relationship Id="rId21" Type="http://schemas.openxmlformats.org/officeDocument/2006/relationships/hyperlink" Target="http://www.travellerspoint.com/guide/Sri_Lanka/" TargetMode="External"/><Relationship Id="rId7" Type="http://schemas.openxmlformats.org/officeDocument/2006/relationships/hyperlink" Target="https://www.wondermondo.com/wonders-of-sri-lanka/" TargetMode="External"/><Relationship Id="rId12" Type="http://schemas.openxmlformats.org/officeDocument/2006/relationships/image" Target="../media/image123.jpg"/><Relationship Id="rId17" Type="http://schemas.openxmlformats.org/officeDocument/2006/relationships/hyperlink" Target="https://www.flickr.com/photos/mckaysavage/1630266755" TargetMode="External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25.jpeg"/><Relationship Id="rId20" Type="http://schemas.openxmlformats.org/officeDocument/2006/relationships/image" Target="../media/image12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g"/><Relationship Id="rId11" Type="http://schemas.openxmlformats.org/officeDocument/2006/relationships/hyperlink" Target="https://www.flickr.com/photos/whltravel/4382584514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www.populationdata.net/2017/12/12/sri-lanka-reconstruction-materielle-psychologique-apres-guerre/" TargetMode="External"/><Relationship Id="rId10" Type="http://schemas.openxmlformats.org/officeDocument/2006/relationships/image" Target="../media/image122.jpeg"/><Relationship Id="rId19" Type="http://schemas.openxmlformats.org/officeDocument/2006/relationships/hyperlink" Target="https://www.flickr.com/photos/photosightfaces/9770685756/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flickr.com/photos/myoplayer/14792855521/" TargetMode="External"/><Relationship Id="rId14" Type="http://schemas.openxmlformats.org/officeDocument/2006/relationships/image" Target="../media/image124.jpeg"/><Relationship Id="rId22" Type="http://schemas.openxmlformats.org/officeDocument/2006/relationships/slide" Target="slide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jpeg"/><Relationship Id="rId13" Type="http://schemas.openxmlformats.org/officeDocument/2006/relationships/hyperlink" Target="https://uk.wikipedia.org/wiki/%D0%A4%D0%B0%D0%B9%D0%BB:Amazon_river_dolphin_3.jpg" TargetMode="External"/><Relationship Id="rId18" Type="http://schemas.openxmlformats.org/officeDocument/2006/relationships/image" Target="../media/image134.jpeg"/><Relationship Id="rId3" Type="http://schemas.openxmlformats.org/officeDocument/2006/relationships/audio" Target="../media/audio2.wav"/><Relationship Id="rId21" Type="http://schemas.openxmlformats.org/officeDocument/2006/relationships/hyperlink" Target="https://sco.wikipedia.org/wiki/Amazon_River" TargetMode="External"/><Relationship Id="rId7" Type="http://schemas.openxmlformats.org/officeDocument/2006/relationships/hyperlink" Target="http://clamorworld.com/panama-canals-100th-birthday/" TargetMode="External"/><Relationship Id="rId12" Type="http://schemas.openxmlformats.org/officeDocument/2006/relationships/image" Target="../media/image131.jpeg"/><Relationship Id="rId17" Type="http://schemas.openxmlformats.org/officeDocument/2006/relationships/hyperlink" Target="https://www.goodfreephotos.com/brazil/sao-paulo/sao-paulo-cathedral-brazil.jpg.php" TargetMode="External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33.jpeg"/><Relationship Id="rId20" Type="http://schemas.openxmlformats.org/officeDocument/2006/relationships/image" Target="../media/image1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g"/><Relationship Id="rId11" Type="http://schemas.openxmlformats.org/officeDocument/2006/relationships/hyperlink" Target="https://www.brasildefato.com.br/2018/10/27/jair-bolsonaro-could-be-a-disaster-for-the-environment-scientific-research/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://antroposimetrica.blogspot.com/2010/05/from-ecological-disaster-to.html" TargetMode="External"/><Relationship Id="rId10" Type="http://schemas.openxmlformats.org/officeDocument/2006/relationships/image" Target="../media/image130.jpg"/><Relationship Id="rId19" Type="http://schemas.openxmlformats.org/officeDocument/2006/relationships/hyperlink" Target="https://www.iheartbrazil.com/things-to-do-in-rio-de-janeiro/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://www.flickr.com/photos/62242291@N04/6219400804/" TargetMode="External"/><Relationship Id="rId14" Type="http://schemas.openxmlformats.org/officeDocument/2006/relationships/image" Target="../media/image132.jpeg"/><Relationship Id="rId22" Type="http://schemas.openxmlformats.org/officeDocument/2006/relationships/slide" Target="slide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hyperlink" Target="https://www.flickr.com/photos/95786359@N05/9255104859" TargetMode="External"/><Relationship Id="rId18" Type="http://schemas.openxmlformats.org/officeDocument/2006/relationships/image" Target="../media/image142.jpeg"/><Relationship Id="rId3" Type="http://schemas.openxmlformats.org/officeDocument/2006/relationships/audio" Target="../media/audio2.wav"/><Relationship Id="rId21" Type="http://schemas.openxmlformats.org/officeDocument/2006/relationships/hyperlink" Target="http://commons.wikimedia.org/wiki/File:Ushno_o_Piramide_Inca_-_Vilcashuam%C3%A1n,_Ayacucho,_Peru.jpg" TargetMode="External"/><Relationship Id="rId7" Type="http://schemas.openxmlformats.org/officeDocument/2006/relationships/hyperlink" Target="https://pxhere.com/en/photo/313614" TargetMode="External"/><Relationship Id="rId12" Type="http://schemas.openxmlformats.org/officeDocument/2006/relationships/image" Target="../media/image139.jpeg"/><Relationship Id="rId17" Type="http://schemas.openxmlformats.org/officeDocument/2006/relationships/hyperlink" Target="https://pixabay.com/en/lama-alpaca-mammal-andean-quechua-143877/" TargetMode="External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41.jpeg"/><Relationship Id="rId20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6.jpeg"/><Relationship Id="rId11" Type="http://schemas.openxmlformats.org/officeDocument/2006/relationships/hyperlink" Target="https://pixabay.com/en/moray-peru-inca-landscape-290641/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www.flickr.com/photos/68018236@N03/27208258098/" TargetMode="External"/><Relationship Id="rId10" Type="http://schemas.openxmlformats.org/officeDocument/2006/relationships/image" Target="../media/image138.jpeg"/><Relationship Id="rId19" Type="http://schemas.openxmlformats.org/officeDocument/2006/relationships/hyperlink" Target="http://www.flickr.com/photos/martix/3467628895/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proyectoviajero.com/5-lugares-turisticos-para-visitar-en-peru/" TargetMode="External"/><Relationship Id="rId14" Type="http://schemas.openxmlformats.org/officeDocument/2006/relationships/image" Target="../media/image140.jpeg"/><Relationship Id="rId22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slide" Target="slide12.xml"/><Relationship Id="rId18" Type="http://schemas.openxmlformats.org/officeDocument/2006/relationships/slide" Target="slide7.xml"/><Relationship Id="rId26" Type="http://schemas.openxmlformats.org/officeDocument/2006/relationships/slide" Target="slide17.xml"/><Relationship Id="rId39" Type="http://schemas.openxmlformats.org/officeDocument/2006/relationships/slide" Target="slide37.xml"/><Relationship Id="rId3" Type="http://schemas.openxmlformats.org/officeDocument/2006/relationships/image" Target="../media/image3.jpg"/><Relationship Id="rId21" Type="http://schemas.openxmlformats.org/officeDocument/2006/relationships/slide" Target="slide21.xml"/><Relationship Id="rId34" Type="http://schemas.openxmlformats.org/officeDocument/2006/relationships/slide" Target="slide29.xml"/><Relationship Id="rId42" Type="http://schemas.openxmlformats.org/officeDocument/2006/relationships/slide" Target="slide33.xml"/><Relationship Id="rId7" Type="http://schemas.openxmlformats.org/officeDocument/2006/relationships/image" Target="../media/image5.png"/><Relationship Id="rId12" Type="http://schemas.openxmlformats.org/officeDocument/2006/relationships/slide" Target="slide13.xml"/><Relationship Id="rId17" Type="http://schemas.openxmlformats.org/officeDocument/2006/relationships/slide" Target="slide19.xml"/><Relationship Id="rId25" Type="http://schemas.openxmlformats.org/officeDocument/2006/relationships/slide" Target="slide5.xml"/><Relationship Id="rId33" Type="http://schemas.openxmlformats.org/officeDocument/2006/relationships/slide" Target="slide28.xml"/><Relationship Id="rId38" Type="http://schemas.openxmlformats.org/officeDocument/2006/relationships/slide" Target="slide42.xml"/><Relationship Id="rId46" Type="http://schemas.openxmlformats.org/officeDocument/2006/relationships/slide" Target="slide31.xml"/><Relationship Id="rId2" Type="http://schemas.openxmlformats.org/officeDocument/2006/relationships/notesSlide" Target="../notesSlides/notesSlide1.xml"/><Relationship Id="rId16" Type="http://schemas.openxmlformats.org/officeDocument/2006/relationships/slide" Target="slide22.xml"/><Relationship Id="rId20" Type="http://schemas.openxmlformats.org/officeDocument/2006/relationships/slide" Target="slide14.xml"/><Relationship Id="rId29" Type="http://schemas.openxmlformats.org/officeDocument/2006/relationships/slide" Target="slide25.xml"/><Relationship Id="rId41" Type="http://schemas.openxmlformats.org/officeDocument/2006/relationships/slide" Target="slide30.xml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11" Type="http://schemas.openxmlformats.org/officeDocument/2006/relationships/slide" Target="slide6.xml"/><Relationship Id="rId24" Type="http://schemas.openxmlformats.org/officeDocument/2006/relationships/slide" Target="slide4.xml"/><Relationship Id="rId32" Type="http://schemas.openxmlformats.org/officeDocument/2006/relationships/slide" Target="slide26.xml"/><Relationship Id="rId37" Type="http://schemas.openxmlformats.org/officeDocument/2006/relationships/slide" Target="slide35.xml"/><Relationship Id="rId40" Type="http://schemas.openxmlformats.org/officeDocument/2006/relationships/slide" Target="slide34.xml"/><Relationship Id="rId45" Type="http://schemas.openxmlformats.org/officeDocument/2006/relationships/slide" Target="slide41.xml"/><Relationship Id="rId5" Type="http://schemas.openxmlformats.org/officeDocument/2006/relationships/image" Target="../media/image4.png"/><Relationship Id="rId15" Type="http://schemas.openxmlformats.org/officeDocument/2006/relationships/slide" Target="slide8.xml"/><Relationship Id="rId23" Type="http://schemas.openxmlformats.org/officeDocument/2006/relationships/slide" Target="slide16.xml"/><Relationship Id="rId28" Type="http://schemas.openxmlformats.org/officeDocument/2006/relationships/slide" Target="slide27.xml"/><Relationship Id="rId36" Type="http://schemas.openxmlformats.org/officeDocument/2006/relationships/slide" Target="slide32.xml"/><Relationship Id="rId10" Type="http://schemas.openxmlformats.org/officeDocument/2006/relationships/slide" Target="slide3.xml"/><Relationship Id="rId19" Type="http://schemas.openxmlformats.org/officeDocument/2006/relationships/slide" Target="slide9.xml"/><Relationship Id="rId31" Type="http://schemas.openxmlformats.org/officeDocument/2006/relationships/slide" Target="slide24.xml"/><Relationship Id="rId44" Type="http://schemas.openxmlformats.org/officeDocument/2006/relationships/slide" Target="slide40.xml"/><Relationship Id="rId4" Type="http://schemas.openxmlformats.org/officeDocument/2006/relationships/hyperlink" Target="https://www.flickr.com/photos/dgmckelvey/6935095202/" TargetMode="External"/><Relationship Id="rId9" Type="http://schemas.openxmlformats.org/officeDocument/2006/relationships/slide" Target="slide11.xml"/><Relationship Id="rId14" Type="http://schemas.openxmlformats.org/officeDocument/2006/relationships/slide" Target="slide18.xml"/><Relationship Id="rId22" Type="http://schemas.openxmlformats.org/officeDocument/2006/relationships/slide" Target="slide10.xml"/><Relationship Id="rId27" Type="http://schemas.openxmlformats.org/officeDocument/2006/relationships/slide" Target="slide38.xml"/><Relationship Id="rId30" Type="http://schemas.openxmlformats.org/officeDocument/2006/relationships/slide" Target="slide23.xml"/><Relationship Id="rId35" Type="http://schemas.openxmlformats.org/officeDocument/2006/relationships/slide" Target="slide39.xml"/><Relationship Id="rId43" Type="http://schemas.openxmlformats.org/officeDocument/2006/relationships/slide" Target="slide36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5.jpg"/><Relationship Id="rId13" Type="http://schemas.openxmlformats.org/officeDocument/2006/relationships/hyperlink" Target="https://www.pexels.com/photo/new-york-nyc-statue-of-liberty-42541/" TargetMode="External"/><Relationship Id="rId18" Type="http://schemas.openxmlformats.org/officeDocument/2006/relationships/hyperlink" Target="https://www.pexels.com/photo/rocky-mountain-under-clear-sky-during-daytiem-158129/" TargetMode="External"/><Relationship Id="rId3" Type="http://schemas.openxmlformats.org/officeDocument/2006/relationships/audio" Target="../media/audio2.wav"/><Relationship Id="rId21" Type="http://schemas.openxmlformats.org/officeDocument/2006/relationships/image" Target="../media/image151.jpeg"/><Relationship Id="rId7" Type="http://schemas.openxmlformats.org/officeDocument/2006/relationships/hyperlink" Target="http://hipmamasplace.com/2015/02/renaissance-dupont-circle-hotel.html" TargetMode="External"/><Relationship Id="rId12" Type="http://schemas.openxmlformats.org/officeDocument/2006/relationships/image" Target="../media/image147.jpeg"/><Relationship Id="rId17" Type="http://schemas.openxmlformats.org/officeDocument/2006/relationships/image" Target="../media/image149.jpeg"/><Relationship Id="rId2" Type="http://schemas.openxmlformats.org/officeDocument/2006/relationships/notesSlide" Target="../notesSlides/notesSlide19.xml"/><Relationship Id="rId16" Type="http://schemas.openxmlformats.org/officeDocument/2006/relationships/slide" Target="slide2.xml"/><Relationship Id="rId20" Type="http://schemas.openxmlformats.org/officeDocument/2006/relationships/hyperlink" Target="https://commons.wikimedia.org/wiki/File:Lincoln_Memorial_-_Abraham_Lincoln_statue_at_night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4.jpeg"/><Relationship Id="rId11" Type="http://schemas.openxmlformats.org/officeDocument/2006/relationships/hyperlink" Target="http://www.peakpx.com/630552/disney-kingdom-magic-orlando-florida-statue-architecture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www.amazingplacesonearth.com/grand-canyon-usa/" TargetMode="External"/><Relationship Id="rId10" Type="http://schemas.openxmlformats.org/officeDocument/2006/relationships/image" Target="../media/image146.jpeg"/><Relationship Id="rId19" Type="http://schemas.openxmlformats.org/officeDocument/2006/relationships/image" Target="../media/image150.jpeg"/><Relationship Id="rId4" Type="http://schemas.openxmlformats.org/officeDocument/2006/relationships/image" Target="../media/image6.png"/><Relationship Id="rId9" Type="http://schemas.openxmlformats.org/officeDocument/2006/relationships/hyperlink" Target="https://www.flickr.com/photos/sama093/37489028070/" TargetMode="External"/><Relationship Id="rId14" Type="http://schemas.openxmlformats.org/officeDocument/2006/relationships/image" Target="../media/image148.jpeg"/><Relationship Id="rId22" Type="http://schemas.openxmlformats.org/officeDocument/2006/relationships/hyperlink" Target="http://geekymanifestos.wordpress.com/2010/09/12/fantasy-football-manners/" TargetMode="Externa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13" Type="http://schemas.openxmlformats.org/officeDocument/2006/relationships/hyperlink" Target="http://www.flickr.com/photos/ericbegin/3875262407/" TargetMode="External"/><Relationship Id="rId18" Type="http://schemas.openxmlformats.org/officeDocument/2006/relationships/image" Target="../media/image158.jpeg"/><Relationship Id="rId3" Type="http://schemas.openxmlformats.org/officeDocument/2006/relationships/audio" Target="../media/audio2.wav"/><Relationship Id="rId21" Type="http://schemas.openxmlformats.org/officeDocument/2006/relationships/hyperlink" Target="https://www.flickr.com/photos/archer10/48152201431/" TargetMode="External"/><Relationship Id="rId7" Type="http://schemas.openxmlformats.org/officeDocument/2006/relationships/hyperlink" Target="https://claygregory.com/photos/1468252092/" TargetMode="External"/><Relationship Id="rId12" Type="http://schemas.openxmlformats.org/officeDocument/2006/relationships/image" Target="../media/image155.jpeg"/><Relationship Id="rId17" Type="http://schemas.openxmlformats.org/officeDocument/2006/relationships/hyperlink" Target="https://medium.com/vantage/momentsfromcanada-b46845ffc5d5" TargetMode="External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157.jpeg"/><Relationship Id="rId20" Type="http://schemas.openxmlformats.org/officeDocument/2006/relationships/image" Target="../media/image1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2.jpeg"/><Relationship Id="rId11" Type="http://schemas.openxmlformats.org/officeDocument/2006/relationships/hyperlink" Target="https://ggwash.org/view/61992/ottawa-has-a-four-mile-ice-skating-highway-2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://www.snowaddiction.org/2014/11/banff-avenue-the-heart-of-the-beautiful-town-in-canada.html" TargetMode="External"/><Relationship Id="rId10" Type="http://schemas.openxmlformats.org/officeDocument/2006/relationships/image" Target="../media/image154.jpeg"/><Relationship Id="rId19" Type="http://schemas.openxmlformats.org/officeDocument/2006/relationships/hyperlink" Target="https://www.goodfreephotos.com/canada/ontario/lake-nipigon/ontario-lake-nipigon-floatplane-on-the-lake.jpg.php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flickr.com/photos/tsaiproject/6793395609/" TargetMode="External"/><Relationship Id="rId14" Type="http://schemas.openxmlformats.org/officeDocument/2006/relationships/image" Target="../media/image156.jpg"/><Relationship Id="rId22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13" Type="http://schemas.openxmlformats.org/officeDocument/2006/relationships/hyperlink" Target="https://global-geography.org/af/Geography/Asia/United_Arab_Emirates/Pictures/Dubai_Creek/Dubai_Marina_5" TargetMode="External"/><Relationship Id="rId18" Type="http://schemas.openxmlformats.org/officeDocument/2006/relationships/image" Target="../media/image166.jpeg"/><Relationship Id="rId3" Type="http://schemas.openxmlformats.org/officeDocument/2006/relationships/audio" Target="../media/audio1.wav"/><Relationship Id="rId21" Type="http://schemas.openxmlformats.org/officeDocument/2006/relationships/hyperlink" Target="http://www.mjjq.com/blog/archives/1533.html" TargetMode="External"/><Relationship Id="rId7" Type="http://schemas.openxmlformats.org/officeDocument/2006/relationships/hyperlink" Target="https://global-geography.org/af/Geography/Asia/United_Arab_Emirates/Pictures/Ras_al_Khaimah/Watchtower_Shimal_2" TargetMode="External"/><Relationship Id="rId12" Type="http://schemas.openxmlformats.org/officeDocument/2006/relationships/image" Target="../media/image163.jpeg"/><Relationship Id="rId17" Type="http://schemas.openxmlformats.org/officeDocument/2006/relationships/hyperlink" Target="https://global-geography.org/af/Geography/Asia/United_Arab_Emirates/Pictures/Abu_Dhabi/Sheikh_Zayed_Grand_Mosque_2" TargetMode="External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165.jpeg"/><Relationship Id="rId20" Type="http://schemas.openxmlformats.org/officeDocument/2006/relationships/image" Target="../media/image16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0.jpg"/><Relationship Id="rId11" Type="http://schemas.openxmlformats.org/officeDocument/2006/relationships/hyperlink" Target="https://www.goodfreephotos.com/united-arab-emirates/dubai/seashore-and-burj-la-arab-jumeirah-in-dubai-united-arab-emirates-uae.jpg.php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://torwen.blogspot.com/2012/01/im-back.html" TargetMode="External"/><Relationship Id="rId10" Type="http://schemas.openxmlformats.org/officeDocument/2006/relationships/image" Target="../media/image162.jpeg"/><Relationship Id="rId19" Type="http://schemas.openxmlformats.org/officeDocument/2006/relationships/hyperlink" Target="https://austria-forum.org/af/Geography/Asia/United_Arab_Emirates/Pictures/Abu_Dhabi/Sheikh_Zayed_Grand_Mosque_4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pexels.com/photo/abu-dhabi-beautiful-airport-945595/" TargetMode="External"/><Relationship Id="rId14" Type="http://schemas.openxmlformats.org/officeDocument/2006/relationships/image" Target="../media/image164.jpeg"/><Relationship Id="rId22" Type="http://schemas.openxmlformats.org/officeDocument/2006/relationships/slide" Target="slide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jpg"/><Relationship Id="rId13" Type="http://schemas.openxmlformats.org/officeDocument/2006/relationships/hyperlink" Target="https://pixabay.com/en/carcassonne-france-tourism-ancient-3458973/" TargetMode="External"/><Relationship Id="rId18" Type="http://schemas.openxmlformats.org/officeDocument/2006/relationships/image" Target="../media/image174.jpg"/><Relationship Id="rId3" Type="http://schemas.openxmlformats.org/officeDocument/2006/relationships/audio" Target="../media/audio2.wav"/><Relationship Id="rId21" Type="http://schemas.openxmlformats.org/officeDocument/2006/relationships/hyperlink" Target="https://commons.wikimedia.org/wiki/File:Paris_Notre-Dame_cathedral_south_facade_20170527_(01).jpg" TargetMode="External"/><Relationship Id="rId7" Type="http://schemas.openxmlformats.org/officeDocument/2006/relationships/hyperlink" Target="https://pxhere.com/en/photo/625853" TargetMode="External"/><Relationship Id="rId12" Type="http://schemas.openxmlformats.org/officeDocument/2006/relationships/image" Target="../media/image171.jpg"/><Relationship Id="rId17" Type="http://schemas.openxmlformats.org/officeDocument/2006/relationships/hyperlink" Target="https://es.wikipedia.org/wiki/San_Tropez" TargetMode="External"/><Relationship Id="rId2" Type="http://schemas.openxmlformats.org/officeDocument/2006/relationships/notesSlide" Target="../notesSlides/notesSlide22.xml"/><Relationship Id="rId16" Type="http://schemas.openxmlformats.org/officeDocument/2006/relationships/image" Target="../media/image173.jpg"/><Relationship Id="rId20" Type="http://schemas.openxmlformats.org/officeDocument/2006/relationships/image" Target="../media/image17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11" Type="http://schemas.openxmlformats.org/officeDocument/2006/relationships/hyperlink" Target="http://biodataofdrvhp.blogspot.com/2013/10/the-most-beautiful-places-in-world-by.html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pxhere.com/en/photo/1130904" TargetMode="External"/><Relationship Id="rId10" Type="http://schemas.openxmlformats.org/officeDocument/2006/relationships/image" Target="../media/image170.jpg"/><Relationship Id="rId19" Type="http://schemas.openxmlformats.org/officeDocument/2006/relationships/hyperlink" Target="http://www.travelthewholeworld.org/2014/07/20-stunning-pictures-of-lavender-fields-in-france.html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flickr.com/photos/archer10/15291403259" TargetMode="External"/><Relationship Id="rId14" Type="http://schemas.openxmlformats.org/officeDocument/2006/relationships/image" Target="../media/image172.jpeg"/><Relationship Id="rId22" Type="http://schemas.openxmlformats.org/officeDocument/2006/relationships/slide" Target="slide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7.jpeg"/><Relationship Id="rId13" Type="http://schemas.openxmlformats.org/officeDocument/2006/relationships/hyperlink" Target="https://en.wikipedia.org/wiki/Leaning_Tower_of_Pisa" TargetMode="External"/><Relationship Id="rId18" Type="http://schemas.openxmlformats.org/officeDocument/2006/relationships/image" Target="../media/image182.jpeg"/><Relationship Id="rId3" Type="http://schemas.openxmlformats.org/officeDocument/2006/relationships/audio" Target="../media/audio2.wav"/><Relationship Id="rId21" Type="http://schemas.openxmlformats.org/officeDocument/2006/relationships/hyperlink" Target="http://www.travelthewholeworld.org/2013/12/riomaggiore--first-village-of-the-five-of-the-cinque-terre-italy.html" TargetMode="External"/><Relationship Id="rId7" Type="http://schemas.openxmlformats.org/officeDocument/2006/relationships/hyperlink" Target="https://pxhere.com/en/photo/1368158" TargetMode="External"/><Relationship Id="rId12" Type="http://schemas.openxmlformats.org/officeDocument/2006/relationships/image" Target="../media/image179.jpeg"/><Relationship Id="rId17" Type="http://schemas.openxmlformats.org/officeDocument/2006/relationships/hyperlink" Target="http://www.sv-moira.com/NorthernItaly.htm" TargetMode="External"/><Relationship Id="rId2" Type="http://schemas.openxmlformats.org/officeDocument/2006/relationships/notesSlide" Target="../notesSlides/notesSlide23.xml"/><Relationship Id="rId16" Type="http://schemas.openxmlformats.org/officeDocument/2006/relationships/image" Target="../media/image181.jpg"/><Relationship Id="rId20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6.jpeg"/><Relationship Id="rId11" Type="http://schemas.openxmlformats.org/officeDocument/2006/relationships/hyperlink" Target="https://www.freeimageslive.co.uk/free_stock_image/italyvenicecanalgrandejpg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paseandohistoria.blogspot.com/2015/12/la-capilla-sixtina.html" TargetMode="External"/><Relationship Id="rId10" Type="http://schemas.openxmlformats.org/officeDocument/2006/relationships/image" Target="../media/image178.jpeg"/><Relationship Id="rId19" Type="http://schemas.openxmlformats.org/officeDocument/2006/relationships/hyperlink" Target="https://www.travelthewholeworld.org/2016/10/top-10-natural-wonders-in-italy.html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fshoq.com/free-photos/p/280/st-peters-basilica-vatican-rome" TargetMode="External"/><Relationship Id="rId14" Type="http://schemas.openxmlformats.org/officeDocument/2006/relationships/image" Target="../media/image180.jpeg"/><Relationship Id="rId22" Type="http://schemas.openxmlformats.org/officeDocument/2006/relationships/slide" Target="slide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ravelthewholeworld.org/2015/06/why-scotland-may-be-the-most-breathtaking-country-on-earth.html" TargetMode="External"/><Relationship Id="rId13" Type="http://schemas.openxmlformats.org/officeDocument/2006/relationships/image" Target="../media/image188.png"/><Relationship Id="rId18" Type="http://schemas.openxmlformats.org/officeDocument/2006/relationships/image" Target="../media/image190.jpeg"/><Relationship Id="rId3" Type="http://schemas.openxmlformats.org/officeDocument/2006/relationships/image" Target="../media/image6.png"/><Relationship Id="rId21" Type="http://schemas.openxmlformats.org/officeDocument/2006/relationships/hyperlink" Target="https://mronline.org/2017/09/11/the-informal-empire-of-london/" TargetMode="External"/><Relationship Id="rId7" Type="http://schemas.openxmlformats.org/officeDocument/2006/relationships/image" Target="../media/image185.jpeg"/><Relationship Id="rId12" Type="http://schemas.openxmlformats.org/officeDocument/2006/relationships/hyperlink" Target="https://andy74.deviantart.com/art/Giants-Causeway-Coast-175024513" TargetMode="External"/><Relationship Id="rId17" Type="http://schemas.openxmlformats.org/officeDocument/2006/relationships/hyperlink" Target="https://www.geograph.org.uk/photo/2419759" TargetMode="External"/><Relationship Id="rId2" Type="http://schemas.openxmlformats.org/officeDocument/2006/relationships/audio" Target="../media/audio2.wav"/><Relationship Id="rId16" Type="http://schemas.openxmlformats.org/officeDocument/2006/relationships/image" Target="../media/image189.jpeg"/><Relationship Id="rId20" Type="http://schemas.openxmlformats.org/officeDocument/2006/relationships/image" Target="../media/image191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pxhere.com/en/photo/1164770" TargetMode="External"/><Relationship Id="rId11" Type="http://schemas.openxmlformats.org/officeDocument/2006/relationships/image" Target="../media/image187.jpeg"/><Relationship Id="rId5" Type="http://schemas.openxmlformats.org/officeDocument/2006/relationships/image" Target="../media/image184.jpeg"/><Relationship Id="rId15" Type="http://schemas.openxmlformats.org/officeDocument/2006/relationships/hyperlink" Target="https://www.geograph.org.uk/photo/2440354" TargetMode="External"/><Relationship Id="rId10" Type="http://schemas.openxmlformats.org/officeDocument/2006/relationships/hyperlink" Target="https://www.publicdomainpictures.net/view-image.php?image=203005&amp;picture=bronze-statue-of-liverpool" TargetMode="External"/><Relationship Id="rId19" Type="http://schemas.openxmlformats.org/officeDocument/2006/relationships/hyperlink" Target="https://archive.icann.org/en/meetings/atlas2014/atlas.icann.org/what-can-do-you-in-london/index.html" TargetMode="External"/><Relationship Id="rId4" Type="http://schemas.openxmlformats.org/officeDocument/2006/relationships/image" Target="../media/image2.png"/><Relationship Id="rId9" Type="http://schemas.openxmlformats.org/officeDocument/2006/relationships/image" Target="../media/image186.jpg"/><Relationship Id="rId14" Type="http://schemas.microsoft.com/office/2007/relationships/hdphoto" Target="../media/hdphoto1.wdp"/><Relationship Id="rId22" Type="http://schemas.openxmlformats.org/officeDocument/2006/relationships/slide" Target="slide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3.jpeg"/><Relationship Id="rId13" Type="http://schemas.openxmlformats.org/officeDocument/2006/relationships/hyperlink" Target="http://commons.wikimedia.org/wiki/File:Pamukkale_30.jpg" TargetMode="External"/><Relationship Id="rId18" Type="http://schemas.openxmlformats.org/officeDocument/2006/relationships/image" Target="../media/image198.jpeg"/><Relationship Id="rId3" Type="http://schemas.openxmlformats.org/officeDocument/2006/relationships/audio" Target="../media/audio2.wav"/><Relationship Id="rId21" Type="http://schemas.openxmlformats.org/officeDocument/2006/relationships/hyperlink" Target="https://www.flickr.com/photos/aktugan/6303965996/" TargetMode="External"/><Relationship Id="rId7" Type="http://schemas.openxmlformats.org/officeDocument/2006/relationships/hyperlink" Target="https://www.goodfreephotos.com/turkey/istanbul/river-flowing-through-istanbul-turkey-cityscape.jpg.php" TargetMode="External"/><Relationship Id="rId12" Type="http://schemas.openxmlformats.org/officeDocument/2006/relationships/image" Target="../media/image195.jpeg"/><Relationship Id="rId17" Type="http://schemas.openxmlformats.org/officeDocument/2006/relationships/hyperlink" Target="https://www.flickr.com/photos/iapb/28512329547" TargetMode="External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197.jpeg"/><Relationship Id="rId20" Type="http://schemas.openxmlformats.org/officeDocument/2006/relationships/image" Target="../media/image19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2.jpeg"/><Relationship Id="rId11" Type="http://schemas.openxmlformats.org/officeDocument/2006/relationships/hyperlink" Target="https://uk.anygator.com/search/turkey+country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www.flickr.com/photos/travel_turkey/3574119338/" TargetMode="External"/><Relationship Id="rId10" Type="http://schemas.openxmlformats.org/officeDocument/2006/relationships/image" Target="../media/image194.jpg"/><Relationship Id="rId19" Type="http://schemas.openxmlformats.org/officeDocument/2006/relationships/hyperlink" Target="http://acrilico100.blogspot.com/2013/05/the-istanbuls-hunting.html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flickr.com/photos/mjpicsde/18989479119/" TargetMode="External"/><Relationship Id="rId14" Type="http://schemas.openxmlformats.org/officeDocument/2006/relationships/image" Target="../media/image196.jpeg"/><Relationship Id="rId22" Type="http://schemas.openxmlformats.org/officeDocument/2006/relationships/slide" Target="slide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1.jpeg"/><Relationship Id="rId13" Type="http://schemas.microsoft.com/office/2007/relationships/hdphoto" Target="../media/hdphoto2.wdp"/><Relationship Id="rId18" Type="http://schemas.openxmlformats.org/officeDocument/2006/relationships/hyperlink" Target="https://www.middleeastmonitor.com/20200810-egypt-cairos-tahrir-square-gets-a-contested-makeover/" TargetMode="External"/><Relationship Id="rId3" Type="http://schemas.openxmlformats.org/officeDocument/2006/relationships/audio" Target="../media/audio2.wav"/><Relationship Id="rId21" Type="http://schemas.openxmlformats.org/officeDocument/2006/relationships/image" Target="../media/image207.jpeg"/><Relationship Id="rId7" Type="http://schemas.openxmlformats.org/officeDocument/2006/relationships/hyperlink" Target="https://www.middleeastmonitor.com/20200519-egypt-arrests-sudan-citizens-stranded-in-cairo/" TargetMode="External"/><Relationship Id="rId12" Type="http://schemas.openxmlformats.org/officeDocument/2006/relationships/image" Target="../media/image203.png"/><Relationship Id="rId17" Type="http://schemas.openxmlformats.org/officeDocument/2006/relationships/image" Target="../media/image205.png"/><Relationship Id="rId2" Type="http://schemas.openxmlformats.org/officeDocument/2006/relationships/notesSlide" Target="../notesSlides/notesSlide25.xml"/><Relationship Id="rId16" Type="http://schemas.openxmlformats.org/officeDocument/2006/relationships/hyperlink" Target="https://pixabay.com/en/egypt-ancient-monument-huge-463223/" TargetMode="External"/><Relationship Id="rId20" Type="http://schemas.openxmlformats.org/officeDocument/2006/relationships/hyperlink" Target="https://global-geography.org/af/Geography/Africa/Egypt/Pictures/Gizeh_Luxor/Oasis_near_Dendera_6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jpeg"/><Relationship Id="rId11" Type="http://schemas.openxmlformats.org/officeDocument/2006/relationships/hyperlink" Target="http://www.stockpicturesforeveryone.com/2010/01/temple-and-statues-of-queen-hatshepsut.html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204.jpeg"/><Relationship Id="rId23" Type="http://schemas.openxmlformats.org/officeDocument/2006/relationships/slide" Target="slide2.xml"/><Relationship Id="rId10" Type="http://schemas.openxmlformats.org/officeDocument/2006/relationships/image" Target="../media/image202.jpeg"/><Relationship Id="rId19" Type="http://schemas.openxmlformats.org/officeDocument/2006/relationships/image" Target="../media/image206.jpeg"/><Relationship Id="rId4" Type="http://schemas.openxmlformats.org/officeDocument/2006/relationships/image" Target="../media/image6.png"/><Relationship Id="rId9" Type="http://schemas.openxmlformats.org/officeDocument/2006/relationships/hyperlink" Target="https://www.flickr.com/photos/yourdon/3119002368/" TargetMode="External"/><Relationship Id="rId14" Type="http://schemas.openxmlformats.org/officeDocument/2006/relationships/hyperlink" Target="https://www.pexels.com/photo/arab-arabian-cairo-city-746076/" TargetMode="External"/><Relationship Id="rId22" Type="http://schemas.openxmlformats.org/officeDocument/2006/relationships/hyperlink" Target="https://www.flickr.com/photos/shazlypics/3203769848/" TargetMode="Externa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9.jpeg"/><Relationship Id="rId13" Type="http://schemas.openxmlformats.org/officeDocument/2006/relationships/hyperlink" Target="https://www.travelthewholeworld.org/2015/07/15-pictures-that-might-make-you-want-to-visit-russia.html" TargetMode="External"/><Relationship Id="rId18" Type="http://schemas.openxmlformats.org/officeDocument/2006/relationships/image" Target="../media/image214.jpeg"/><Relationship Id="rId3" Type="http://schemas.openxmlformats.org/officeDocument/2006/relationships/audio" Target="../media/audio4.wav"/><Relationship Id="rId21" Type="http://schemas.openxmlformats.org/officeDocument/2006/relationships/hyperlink" Target="https://en.wikipedia.org/wiki/Kodiak_bear" TargetMode="External"/><Relationship Id="rId7" Type="http://schemas.openxmlformats.org/officeDocument/2006/relationships/hyperlink" Target="https://en.wikipedia.org/wiki/Moscow_International_Business_Center" TargetMode="External"/><Relationship Id="rId12" Type="http://schemas.openxmlformats.org/officeDocument/2006/relationships/image" Target="../media/image211.jpeg"/><Relationship Id="rId17" Type="http://schemas.openxmlformats.org/officeDocument/2006/relationships/hyperlink" Target="https://www.flickr.com/photos/mksystem/23886813333/" TargetMode="External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13.jpeg"/><Relationship Id="rId20" Type="http://schemas.openxmlformats.org/officeDocument/2006/relationships/image" Target="../media/image21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8.jpeg"/><Relationship Id="rId11" Type="http://schemas.openxmlformats.org/officeDocument/2006/relationships/hyperlink" Target="https://www.pressenza.com/2020/04/the-pandemic-of-fear-a-view-from-moscow/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www.middleeastmonitor.com/20180914-25th-international-aspendos-opera-and-ballet-festival/" TargetMode="External"/><Relationship Id="rId10" Type="http://schemas.openxmlformats.org/officeDocument/2006/relationships/image" Target="../media/image210.jpg"/><Relationship Id="rId19" Type="http://schemas.openxmlformats.org/officeDocument/2006/relationships/hyperlink" Target="http://ifpnews.com/exclusive/iranian-tourists-can-visit-russias-far-east-without-visa/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://flickr.com/photos/koraxdc/8280621169" TargetMode="External"/><Relationship Id="rId14" Type="http://schemas.openxmlformats.org/officeDocument/2006/relationships/image" Target="../media/image212.jpeg"/><Relationship Id="rId22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jpeg"/><Relationship Id="rId13" Type="http://schemas.openxmlformats.org/officeDocument/2006/relationships/hyperlink" Target="https://commons.wikimedia.org/wiki/File:Nicosia_skyline_just_after_sunset_Nicosia_Republic_of_Cyprus_Kypros.jpg" TargetMode="External"/><Relationship Id="rId18" Type="http://schemas.openxmlformats.org/officeDocument/2006/relationships/image" Target="../media/image222.jpg"/><Relationship Id="rId3" Type="http://schemas.openxmlformats.org/officeDocument/2006/relationships/audio" Target="../media/audio2.wav"/><Relationship Id="rId21" Type="http://schemas.openxmlformats.org/officeDocument/2006/relationships/slide" Target="slide2.xml"/><Relationship Id="rId7" Type="http://schemas.openxmlformats.org/officeDocument/2006/relationships/hyperlink" Target="https://global-geography.org/af/Geography/Europe/Cyprus/Pictures/Nicosia/North_Nicosia_-_Market_1" TargetMode="External"/><Relationship Id="rId12" Type="http://schemas.openxmlformats.org/officeDocument/2006/relationships/image" Target="../media/image219.jpg"/><Relationship Id="rId17" Type="http://schemas.openxmlformats.org/officeDocument/2006/relationships/hyperlink" Target="https://pixabay.com/en/cyprus-moutoullas-village-troodos-3659287/" TargetMode="External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221.jpeg"/><Relationship Id="rId20" Type="http://schemas.openxmlformats.org/officeDocument/2006/relationships/hyperlink" Target="https://www.hippopx.com/en/cyprus-larnaca-town-beach-promenade-buildings-reflections-autumn-414594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6.jpeg"/><Relationship Id="rId11" Type="http://schemas.openxmlformats.org/officeDocument/2006/relationships/hyperlink" Target="https://www.flickr.com/photos/sergesegal/14664604191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en.wikipedia.org/wiki/Tallest_buildings_in_Cyprus" TargetMode="External"/><Relationship Id="rId10" Type="http://schemas.openxmlformats.org/officeDocument/2006/relationships/image" Target="../media/image218.jpeg"/><Relationship Id="rId19" Type="http://schemas.openxmlformats.org/officeDocument/2006/relationships/image" Target="../media/image223.jpeg"/><Relationship Id="rId4" Type="http://schemas.openxmlformats.org/officeDocument/2006/relationships/image" Target="../media/image6.png"/><Relationship Id="rId9" Type="http://schemas.openxmlformats.org/officeDocument/2006/relationships/hyperlink" Target="https://global-geography.org/af/Geography/Europe/Cyprus/Pictures/Kyrenia/Kyrenia_Castle_1" TargetMode="External"/><Relationship Id="rId14" Type="http://schemas.openxmlformats.org/officeDocument/2006/relationships/image" Target="../media/image220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hyperlink" Target="https://www.goodfreephotos.com/kenya/nairobi/zebras-in-the-game-reserve-in-nairobi-kenya.jpg.php" TargetMode="External"/><Relationship Id="rId18" Type="http://schemas.openxmlformats.org/officeDocument/2006/relationships/image" Target="../media/image12.jpeg"/><Relationship Id="rId3" Type="http://schemas.openxmlformats.org/officeDocument/2006/relationships/slideLayout" Target="../slideLayouts/slideLayout7.xml"/><Relationship Id="rId21" Type="http://schemas.openxmlformats.org/officeDocument/2006/relationships/hyperlink" Target="https://www.flickr.com/photos/151506178@N02/38601581632" TargetMode="External"/><Relationship Id="rId7" Type="http://schemas.openxmlformats.org/officeDocument/2006/relationships/image" Target="../media/image2.png"/><Relationship Id="rId12" Type="http://schemas.openxmlformats.org/officeDocument/2006/relationships/image" Target="../media/image9.jpeg"/><Relationship Id="rId17" Type="http://schemas.openxmlformats.org/officeDocument/2006/relationships/hyperlink" Target="https://kenya.eregulations.org/?l=en" TargetMode="External"/><Relationship Id="rId25" Type="http://schemas.openxmlformats.org/officeDocument/2006/relationships/image" Target="../media/image15.png"/><Relationship Id="rId2" Type="http://schemas.openxmlformats.org/officeDocument/2006/relationships/audio" Target="../media/media1.wma"/><Relationship Id="rId16" Type="http://schemas.openxmlformats.org/officeDocument/2006/relationships/image" Target="../media/image11.jpeg"/><Relationship Id="rId20" Type="http://schemas.openxmlformats.org/officeDocument/2006/relationships/image" Target="../media/image13.jpg"/><Relationship Id="rId1" Type="http://schemas.microsoft.com/office/2007/relationships/media" Target="../media/media1.wma"/><Relationship Id="rId6" Type="http://schemas.openxmlformats.org/officeDocument/2006/relationships/image" Target="../media/image6.png"/><Relationship Id="rId11" Type="http://schemas.openxmlformats.org/officeDocument/2006/relationships/hyperlink" Target="https://www.wallpaperflare.com/cheetah-kenya-africa-big-cat-walk-the-sun-wallpaper-tuajf" TargetMode="External"/><Relationship Id="rId24" Type="http://schemas.openxmlformats.org/officeDocument/2006/relationships/slide" Target="slide2.xml"/><Relationship Id="rId5" Type="http://schemas.openxmlformats.org/officeDocument/2006/relationships/audio" Target="../media/audio1.wav"/><Relationship Id="rId15" Type="http://schemas.openxmlformats.org/officeDocument/2006/relationships/hyperlink" Target="https://www.flickr.com/photos/ciat/30602806163" TargetMode="External"/><Relationship Id="rId23" Type="http://schemas.openxmlformats.org/officeDocument/2006/relationships/hyperlink" Target="https://commons.wikimedia.org/wiki/File:A_woman_wearing_traditional_tribal_beads_in_Turkana,_Kenya,_October_2012_(8405274783).jpg" TargetMode="External"/><Relationship Id="rId10" Type="http://schemas.openxmlformats.org/officeDocument/2006/relationships/image" Target="../media/image8.jpeg"/><Relationship Id="rId19" Type="http://schemas.openxmlformats.org/officeDocument/2006/relationships/hyperlink" Target="https://www.flickr.com/photos/petechar/44523358482/in/pool-highdesertphotographers" TargetMode="External"/><Relationship Id="rId4" Type="http://schemas.openxmlformats.org/officeDocument/2006/relationships/notesSlide" Target="../notesSlides/notesSlide2.xml"/><Relationship Id="rId9" Type="http://schemas.openxmlformats.org/officeDocument/2006/relationships/hyperlink" Target="https://awesomelyluvvie.com/2015/05/4-places-to-visit-nairobi-kenya.html" TargetMode="External"/><Relationship Id="rId14" Type="http://schemas.openxmlformats.org/officeDocument/2006/relationships/image" Target="../media/image10.jpeg"/><Relationship Id="rId22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5.jpeg"/><Relationship Id="rId13" Type="http://schemas.openxmlformats.org/officeDocument/2006/relationships/hyperlink" Target="http://agreekadventure.com/classy-syros-greece-things-to-do/" TargetMode="External"/><Relationship Id="rId18" Type="http://schemas.openxmlformats.org/officeDocument/2006/relationships/image" Target="../media/image230.jpeg"/><Relationship Id="rId3" Type="http://schemas.openxmlformats.org/officeDocument/2006/relationships/audio" Target="../media/audio2.wav"/><Relationship Id="rId21" Type="http://schemas.openxmlformats.org/officeDocument/2006/relationships/hyperlink" Target="https://www.publicdomainpictures.net/en/view-image.php?image=73432&amp;picture=greek-island-mykonos-windmill" TargetMode="External"/><Relationship Id="rId7" Type="http://schemas.openxmlformats.org/officeDocument/2006/relationships/hyperlink" Target="https://www.flickr.com/photos/maleny_steve/2416778389/" TargetMode="External"/><Relationship Id="rId12" Type="http://schemas.openxmlformats.org/officeDocument/2006/relationships/image" Target="../media/image227.jpeg"/><Relationship Id="rId17" Type="http://schemas.openxmlformats.org/officeDocument/2006/relationships/hyperlink" Target="https://en.wikipedia.org/wiki/Rhodes_(city)" TargetMode="External"/><Relationship Id="rId2" Type="http://schemas.openxmlformats.org/officeDocument/2006/relationships/notesSlide" Target="../notesSlides/notesSlide28.xml"/><Relationship Id="rId16" Type="http://schemas.openxmlformats.org/officeDocument/2006/relationships/image" Target="../media/image229.jpeg"/><Relationship Id="rId20" Type="http://schemas.openxmlformats.org/officeDocument/2006/relationships/image" Target="../media/image2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4.jpeg"/><Relationship Id="rId11" Type="http://schemas.openxmlformats.org/officeDocument/2006/relationships/hyperlink" Target="https://www.flickr.com/photos/giuseppemilo/40744353083/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www.publicdomainpictures.net/view-image.php?image=72901&amp;picture=-&amp;jazyk=RU" TargetMode="External"/><Relationship Id="rId10" Type="http://schemas.openxmlformats.org/officeDocument/2006/relationships/image" Target="../media/image226.jpeg"/><Relationship Id="rId19" Type="http://schemas.openxmlformats.org/officeDocument/2006/relationships/hyperlink" Target="https://www.publicdomainpictures.net/en/view-image.php?image=210524&amp;picture=rhodes-greece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commons.wikimedia.org/wiki/File:Acropolis_Athens_Greece.jpg" TargetMode="External"/><Relationship Id="rId14" Type="http://schemas.openxmlformats.org/officeDocument/2006/relationships/image" Target="../media/image228.jpeg"/><Relationship Id="rId22" Type="http://schemas.openxmlformats.org/officeDocument/2006/relationships/slide" Target="slide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3.jpg"/><Relationship Id="rId13" Type="http://schemas.openxmlformats.org/officeDocument/2006/relationships/hyperlink" Target="http://flickr.com/photos/kanaka/3025128408" TargetMode="External"/><Relationship Id="rId18" Type="http://schemas.openxmlformats.org/officeDocument/2006/relationships/image" Target="../media/image238.jpg"/><Relationship Id="rId3" Type="http://schemas.openxmlformats.org/officeDocument/2006/relationships/audio" Target="../media/audio2.wav"/><Relationship Id="rId21" Type="http://schemas.openxmlformats.org/officeDocument/2006/relationships/hyperlink" Target="https://commons.wikimedia.org/wiki/File:Vancouver_monument_maui_hawaii_01.jpg" TargetMode="External"/><Relationship Id="rId7" Type="http://schemas.openxmlformats.org/officeDocument/2006/relationships/hyperlink" Target="https://www.publicdomainpictures.net/view-image.php?image=296607&amp;picture=honolulu-hawaii" TargetMode="External"/><Relationship Id="rId12" Type="http://schemas.openxmlformats.org/officeDocument/2006/relationships/image" Target="../media/image235.jpg"/><Relationship Id="rId17" Type="http://schemas.openxmlformats.org/officeDocument/2006/relationships/hyperlink" Target="https://theretiringsort.com/2012/07/27/travel-theme-flowers/" TargetMode="External"/><Relationship Id="rId2" Type="http://schemas.openxmlformats.org/officeDocument/2006/relationships/notesSlide" Target="../notesSlides/notesSlide29.xml"/><Relationship Id="rId16" Type="http://schemas.openxmlformats.org/officeDocument/2006/relationships/image" Target="../media/image237.jpg"/><Relationship Id="rId20" Type="http://schemas.openxmlformats.org/officeDocument/2006/relationships/image" Target="../media/image239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jpeg"/><Relationship Id="rId11" Type="http://schemas.openxmlformats.org/officeDocument/2006/relationships/hyperlink" Target="http://reasonablywell-julia.blogspot.com/2010_06_01_archive.html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://robby-robert.deviantart.com/art/Downtown-Honolulu-at-sunset-286102357" TargetMode="External"/><Relationship Id="rId10" Type="http://schemas.openxmlformats.org/officeDocument/2006/relationships/image" Target="../media/image234.jpg"/><Relationship Id="rId19" Type="http://schemas.openxmlformats.org/officeDocument/2006/relationships/hyperlink" Target="http://www.numerounity.com/2012_05_01_archive.html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publicdomainpictures.net/en/view-image.php?image=296605&amp;picture=honolulu-hawaii" TargetMode="External"/><Relationship Id="rId14" Type="http://schemas.openxmlformats.org/officeDocument/2006/relationships/image" Target="../media/image236.jpeg"/><Relationship Id="rId22" Type="http://schemas.openxmlformats.org/officeDocument/2006/relationships/slide" Target="slide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jpg"/><Relationship Id="rId13" Type="http://schemas.openxmlformats.org/officeDocument/2006/relationships/hyperlink" Target="https://blog.kytta.net/2018/04/gdansk-alku-beginning.html" TargetMode="External"/><Relationship Id="rId18" Type="http://schemas.openxmlformats.org/officeDocument/2006/relationships/image" Target="../media/image246.jpeg"/><Relationship Id="rId3" Type="http://schemas.openxmlformats.org/officeDocument/2006/relationships/audio" Target="../media/audio2.wav"/><Relationship Id="rId21" Type="http://schemas.openxmlformats.org/officeDocument/2006/relationships/hyperlink" Target="https://www.flickr.com/photos/azwegers/6378425093/" TargetMode="External"/><Relationship Id="rId7" Type="http://schemas.openxmlformats.org/officeDocument/2006/relationships/hyperlink" Target="https://www.goodfreephotos.com/poland/warsaw/lights-of-warsaw-at-dusk.jpg.php" TargetMode="External"/><Relationship Id="rId12" Type="http://schemas.openxmlformats.org/officeDocument/2006/relationships/image" Target="../media/image243.jpg"/><Relationship Id="rId17" Type="http://schemas.openxmlformats.org/officeDocument/2006/relationships/hyperlink" Target="https://www.maxpixel.net/Poland-Town-Stettin-City-Szczecin-Travel-456750" TargetMode="External"/><Relationship Id="rId2" Type="http://schemas.openxmlformats.org/officeDocument/2006/relationships/notesSlide" Target="../notesSlides/notesSlide30.xml"/><Relationship Id="rId16" Type="http://schemas.openxmlformats.org/officeDocument/2006/relationships/image" Target="../media/image245.jpg"/><Relationship Id="rId20" Type="http://schemas.openxmlformats.org/officeDocument/2006/relationships/image" Target="../media/image2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0.jpeg"/><Relationship Id="rId11" Type="http://schemas.openxmlformats.org/officeDocument/2006/relationships/hyperlink" Target="http://en.wikipedia.org/wiki/poland?uselang=en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citizenfresh.deviantart.com/art/Old-Town-Warsaw-2-119538856" TargetMode="External"/><Relationship Id="rId10" Type="http://schemas.openxmlformats.org/officeDocument/2006/relationships/image" Target="../media/image242.jpeg"/><Relationship Id="rId19" Type="http://schemas.openxmlformats.org/officeDocument/2006/relationships/hyperlink" Target="https://www.flickr.com/photos/litetra/5983614488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://www.garnek.pl/bedeg/17280870/krakow" TargetMode="External"/><Relationship Id="rId14" Type="http://schemas.openxmlformats.org/officeDocument/2006/relationships/image" Target="../media/image244.jpeg"/><Relationship Id="rId22" Type="http://schemas.openxmlformats.org/officeDocument/2006/relationships/slide" Target="slide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jpeg"/><Relationship Id="rId13" Type="http://schemas.openxmlformats.org/officeDocument/2006/relationships/hyperlink" Target="https://pixabay.com/en/rhine-river-germany-ship-barge-359927/" TargetMode="External"/><Relationship Id="rId18" Type="http://schemas.openxmlformats.org/officeDocument/2006/relationships/image" Target="../media/image254.jpeg"/><Relationship Id="rId3" Type="http://schemas.openxmlformats.org/officeDocument/2006/relationships/audio" Target="../media/audio2.wav"/><Relationship Id="rId21" Type="http://schemas.openxmlformats.org/officeDocument/2006/relationships/hyperlink" Target="https://www.thebeertimes.com/historia-oktoberfest-munich/" TargetMode="External"/><Relationship Id="rId7" Type="http://schemas.openxmlformats.org/officeDocument/2006/relationships/hyperlink" Target="https://www.freeimageslive.co.uk/free_stock_image/alexander-platz-jpg" TargetMode="External"/><Relationship Id="rId12" Type="http://schemas.openxmlformats.org/officeDocument/2006/relationships/image" Target="../media/image251.jpeg"/><Relationship Id="rId17" Type="http://schemas.openxmlformats.org/officeDocument/2006/relationships/hyperlink" Target="http://www.kitchenandresidentialdesign.com/2012/12/more-big-news.html" TargetMode="External"/><Relationship Id="rId2" Type="http://schemas.openxmlformats.org/officeDocument/2006/relationships/notesSlide" Target="../notesSlides/notesSlide31.xml"/><Relationship Id="rId16" Type="http://schemas.openxmlformats.org/officeDocument/2006/relationships/image" Target="../media/image253.jpeg"/><Relationship Id="rId20" Type="http://schemas.openxmlformats.org/officeDocument/2006/relationships/image" Target="../media/image2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8.jpeg"/><Relationship Id="rId11" Type="http://schemas.openxmlformats.org/officeDocument/2006/relationships/hyperlink" Target="https://www.goodfreephotos.com/germany/other-germany/neuschwanstein-castle-germany.jpg.php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www.flickr.com/photos/stefanjurca/27459330706" TargetMode="External"/><Relationship Id="rId10" Type="http://schemas.openxmlformats.org/officeDocument/2006/relationships/image" Target="../media/image250.jpeg"/><Relationship Id="rId19" Type="http://schemas.openxmlformats.org/officeDocument/2006/relationships/hyperlink" Target="https://www.douglas.stebila.ca/blog/archives/2011/02/01/berlin-germany/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flickr.com/photos/anberlin/26602774278" TargetMode="External"/><Relationship Id="rId14" Type="http://schemas.openxmlformats.org/officeDocument/2006/relationships/image" Target="../media/image252.jpeg"/><Relationship Id="rId22" Type="http://schemas.openxmlformats.org/officeDocument/2006/relationships/slide" Target="slide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7.jpeg"/><Relationship Id="rId13" Type="http://schemas.openxmlformats.org/officeDocument/2006/relationships/hyperlink" Target="https://www.allwhitebackground.com/abba-wallpapers.html" TargetMode="External"/><Relationship Id="rId18" Type="http://schemas.openxmlformats.org/officeDocument/2006/relationships/image" Target="../media/image262.jpeg"/><Relationship Id="rId3" Type="http://schemas.openxmlformats.org/officeDocument/2006/relationships/audio" Target="../media/audio2.wav"/><Relationship Id="rId21" Type="http://schemas.openxmlformats.org/officeDocument/2006/relationships/hyperlink" Target="https://global-geography.org/af/Geography/Europe/Sweden/Pictures/Surrounding_Stockholm/Drottningholm_Palace_2" TargetMode="External"/><Relationship Id="rId7" Type="http://schemas.openxmlformats.org/officeDocument/2006/relationships/hyperlink" Target="https://www.flickr.com/photos/tarquingemstone/25120050117" TargetMode="External"/><Relationship Id="rId12" Type="http://schemas.openxmlformats.org/officeDocument/2006/relationships/image" Target="../media/image259.jpeg"/><Relationship Id="rId17" Type="http://schemas.openxmlformats.org/officeDocument/2006/relationships/hyperlink" Target="https://www.daimlercars.lu/c-volvo.html" TargetMode="External"/><Relationship Id="rId2" Type="http://schemas.openxmlformats.org/officeDocument/2006/relationships/notesSlide" Target="../notesSlides/notesSlide32.xml"/><Relationship Id="rId16" Type="http://schemas.openxmlformats.org/officeDocument/2006/relationships/image" Target="../media/image261.jpeg"/><Relationship Id="rId20" Type="http://schemas.openxmlformats.org/officeDocument/2006/relationships/image" Target="../media/image2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6.jpeg"/><Relationship Id="rId11" Type="http://schemas.openxmlformats.org/officeDocument/2006/relationships/hyperlink" Target="https://www.flickr.com/photos/jbdodane/30188152192/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www.flickr.com/photos/larrymyhre/6433986455/" TargetMode="External"/><Relationship Id="rId10" Type="http://schemas.openxmlformats.org/officeDocument/2006/relationships/image" Target="../media/image258.jpg"/><Relationship Id="rId19" Type="http://schemas.openxmlformats.org/officeDocument/2006/relationships/hyperlink" Target="https://www.flickr.com/photos/thomashaeusler/36346891785/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global-geography.org/af/Geography/Europe/Sweden/Pictures/Stockholm_2/View_of_Gamla_Stan_2" TargetMode="External"/><Relationship Id="rId14" Type="http://schemas.openxmlformats.org/officeDocument/2006/relationships/image" Target="../media/image260.jpeg"/><Relationship Id="rId22" Type="http://schemas.openxmlformats.org/officeDocument/2006/relationships/slide" Target="slide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5.jpg"/><Relationship Id="rId13" Type="http://schemas.openxmlformats.org/officeDocument/2006/relationships/hyperlink" Target="https://www.flickr.com/photos/ninara/39164884190" TargetMode="External"/><Relationship Id="rId18" Type="http://schemas.openxmlformats.org/officeDocument/2006/relationships/image" Target="../media/image270.jpeg"/><Relationship Id="rId3" Type="http://schemas.openxmlformats.org/officeDocument/2006/relationships/audio" Target="../media/audio2.wav"/><Relationship Id="rId21" Type="http://schemas.openxmlformats.org/officeDocument/2006/relationships/hyperlink" Target="https://www.wondermondo.com/Finland.htm" TargetMode="External"/><Relationship Id="rId7" Type="http://schemas.openxmlformats.org/officeDocument/2006/relationships/hyperlink" Target="https://commons.wikimedia.org/wiki/File:Helsinki_Cathedral_-_Helsinki,_Finland_-_panoramio_-_Sergey_Ashmarin.jpg" TargetMode="External"/><Relationship Id="rId12" Type="http://schemas.openxmlformats.org/officeDocument/2006/relationships/image" Target="../media/image267.jpeg"/><Relationship Id="rId17" Type="http://schemas.openxmlformats.org/officeDocument/2006/relationships/hyperlink" Target="https://www.snowaddiction.org/2014/08/shimmering-aurora-in-enigmatic-lapland-finland.html" TargetMode="External"/><Relationship Id="rId2" Type="http://schemas.openxmlformats.org/officeDocument/2006/relationships/notesSlide" Target="../notesSlides/notesSlide33.xml"/><Relationship Id="rId16" Type="http://schemas.openxmlformats.org/officeDocument/2006/relationships/image" Target="../media/image269.jpg"/><Relationship Id="rId20" Type="http://schemas.openxmlformats.org/officeDocument/2006/relationships/image" Target="../media/image2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4.jpeg"/><Relationship Id="rId11" Type="http://schemas.openxmlformats.org/officeDocument/2006/relationships/hyperlink" Target="https://www.flickr.com/photos/greenlandtravel/15254248856/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://www.snowaddiction.org/2015/12/best-place-to-visit-for-christmas-lapland-finland.html" TargetMode="External"/><Relationship Id="rId10" Type="http://schemas.openxmlformats.org/officeDocument/2006/relationships/image" Target="../media/image266.jpeg"/><Relationship Id="rId19" Type="http://schemas.openxmlformats.org/officeDocument/2006/relationships/hyperlink" Target="https://www.flickr.com/photos/edweerdt/12170962393/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snowaddiction.org/2014/12/helsinki-a-great-choice-to-visit-this-christmas-finland.html" TargetMode="External"/><Relationship Id="rId14" Type="http://schemas.openxmlformats.org/officeDocument/2006/relationships/image" Target="../media/image268.jpeg"/><Relationship Id="rId22" Type="http://schemas.openxmlformats.org/officeDocument/2006/relationships/slide" Target="slide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3.jpeg"/><Relationship Id="rId13" Type="http://schemas.openxmlformats.org/officeDocument/2006/relationships/hyperlink" Target="https://www.snowaddiction.org/2015/05/23-pictures-prove-why-norway-should-be-your-next-travel-destination.html" TargetMode="External"/><Relationship Id="rId18" Type="http://schemas.openxmlformats.org/officeDocument/2006/relationships/image" Target="../media/image278.jpg"/><Relationship Id="rId3" Type="http://schemas.openxmlformats.org/officeDocument/2006/relationships/audio" Target="../media/audio2.wav"/><Relationship Id="rId21" Type="http://schemas.openxmlformats.org/officeDocument/2006/relationships/hyperlink" Target="https://www.flickr.com/photos/hanskremers/283934651/" TargetMode="External"/><Relationship Id="rId7" Type="http://schemas.openxmlformats.org/officeDocument/2006/relationships/hyperlink" Target="https://www.flickr.com/photos/franganillo/23740258026/" TargetMode="External"/><Relationship Id="rId12" Type="http://schemas.openxmlformats.org/officeDocument/2006/relationships/image" Target="../media/image275.jpeg"/><Relationship Id="rId17" Type="http://schemas.openxmlformats.org/officeDocument/2006/relationships/hyperlink" Target="https://www.deviantart.com/myrosidas/art/Wherry-Sognefjord-Norway-689007132" TargetMode="External"/><Relationship Id="rId2" Type="http://schemas.openxmlformats.org/officeDocument/2006/relationships/notesSlide" Target="../notesSlides/notesSlide34.xml"/><Relationship Id="rId16" Type="http://schemas.openxmlformats.org/officeDocument/2006/relationships/image" Target="../media/image277.jpeg"/><Relationship Id="rId20" Type="http://schemas.openxmlformats.org/officeDocument/2006/relationships/image" Target="../media/image27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2.jpeg"/><Relationship Id="rId11" Type="http://schemas.openxmlformats.org/officeDocument/2006/relationships/hyperlink" Target="https://commons.wikimedia.org/wiki/File:K%C3%B6nigliches_Schloss,_Oslo.jpg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commons.wikimedia.org/wiki/File:Magnificent_Lofoten,_Norway_(36338854164).jpg" TargetMode="External"/><Relationship Id="rId10" Type="http://schemas.openxmlformats.org/officeDocument/2006/relationships/image" Target="../media/image274.jpg"/><Relationship Id="rId19" Type="http://schemas.openxmlformats.org/officeDocument/2006/relationships/hyperlink" Target="https://www.universetoday.com/108667/stunning-astrophoto-the-aurora-and-the-fjord/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flickr.com/photos/103921337@N03/33371151822" TargetMode="External"/><Relationship Id="rId14" Type="http://schemas.openxmlformats.org/officeDocument/2006/relationships/image" Target="../media/image276.jpeg"/><Relationship Id="rId22" Type="http://schemas.openxmlformats.org/officeDocument/2006/relationships/slide" Target="slide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1.jpg"/><Relationship Id="rId13" Type="http://schemas.openxmlformats.org/officeDocument/2006/relationships/hyperlink" Target="https://www.flickr.com/photos/mejvis/15164743826/" TargetMode="External"/><Relationship Id="rId18" Type="http://schemas.openxmlformats.org/officeDocument/2006/relationships/image" Target="../media/image286.JPG"/><Relationship Id="rId3" Type="http://schemas.openxmlformats.org/officeDocument/2006/relationships/audio" Target="../media/audio1.wav"/><Relationship Id="rId21" Type="http://schemas.openxmlformats.org/officeDocument/2006/relationships/hyperlink" Target="https://linkyou.blog/crypto-mining-overtakes-residential-electricity-use-in-2018-in-iceland/" TargetMode="External"/><Relationship Id="rId7" Type="http://schemas.openxmlformats.org/officeDocument/2006/relationships/hyperlink" Target="https://www.pexels.com/photo/boat-iceland-reykjavik-sculpture-1696479/" TargetMode="External"/><Relationship Id="rId12" Type="http://schemas.openxmlformats.org/officeDocument/2006/relationships/image" Target="../media/image283.jpg"/><Relationship Id="rId17" Type="http://schemas.openxmlformats.org/officeDocument/2006/relationships/hyperlink" Target="https://www.wallpaperflare.com/reykjavik-4k-sky-river-iceland-wallpaper-qmcww" TargetMode="External"/><Relationship Id="rId2" Type="http://schemas.openxmlformats.org/officeDocument/2006/relationships/notesSlide" Target="../notesSlides/notesSlide35.xml"/><Relationship Id="rId16" Type="http://schemas.openxmlformats.org/officeDocument/2006/relationships/image" Target="../media/image285.jpg"/><Relationship Id="rId20" Type="http://schemas.openxmlformats.org/officeDocument/2006/relationships/image" Target="../media/image28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0.jpeg"/><Relationship Id="rId11" Type="http://schemas.openxmlformats.org/officeDocument/2006/relationships/hyperlink" Target="http://www.adventure-inspired.com/2017/10/hiking-iceland--svartifoss-Skaftafell.html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andystravelblog.com/2021/03/23/pictures-iceland-volcano/iceland-volcano-19/" TargetMode="External"/><Relationship Id="rId10" Type="http://schemas.openxmlformats.org/officeDocument/2006/relationships/image" Target="../media/image282.jpg"/><Relationship Id="rId19" Type="http://schemas.openxmlformats.org/officeDocument/2006/relationships/hyperlink" Target="https://www.billtrips.com/2013/08/iceland.html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enaccion.ecoarglobal.org/en/2021/06/20/northern-lights-to-fix-co2/how-to-see-the-northern-lights-in-iceland-scaled-3/" TargetMode="External"/><Relationship Id="rId14" Type="http://schemas.openxmlformats.org/officeDocument/2006/relationships/image" Target="../media/image284.jpg"/><Relationship Id="rId22" Type="http://schemas.openxmlformats.org/officeDocument/2006/relationships/slide" Target="slide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9.jpeg"/><Relationship Id="rId13" Type="http://schemas.openxmlformats.org/officeDocument/2006/relationships/hyperlink" Target="https://www.flickr.com/photos/archer10/23487934281/" TargetMode="External"/><Relationship Id="rId18" Type="http://schemas.openxmlformats.org/officeDocument/2006/relationships/image" Target="../media/image294.jpeg"/><Relationship Id="rId3" Type="http://schemas.openxmlformats.org/officeDocument/2006/relationships/audio" Target="../media/audio2.wav"/><Relationship Id="rId21" Type="http://schemas.openxmlformats.org/officeDocument/2006/relationships/hyperlink" Target="https://www.eea.europa.eu/countries-and-regions/switzerland" TargetMode="External"/><Relationship Id="rId7" Type="http://schemas.openxmlformats.org/officeDocument/2006/relationships/hyperlink" Target="http://contemplativemammoth.wordpress.com/2011/07/21/inqua-2011-part-1-packing-for-a-conference/" TargetMode="External"/><Relationship Id="rId12" Type="http://schemas.openxmlformats.org/officeDocument/2006/relationships/image" Target="../media/image291.jpeg"/><Relationship Id="rId17" Type="http://schemas.openxmlformats.org/officeDocument/2006/relationships/hyperlink" Target="https://www.flickr.com/photos/kosalabandara/14455449616" TargetMode="External"/><Relationship Id="rId2" Type="http://schemas.openxmlformats.org/officeDocument/2006/relationships/notesSlide" Target="../notesSlides/notesSlide36.xml"/><Relationship Id="rId16" Type="http://schemas.openxmlformats.org/officeDocument/2006/relationships/image" Target="../media/image293.jpeg"/><Relationship Id="rId20" Type="http://schemas.openxmlformats.org/officeDocument/2006/relationships/image" Target="../media/image29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8.jpeg"/><Relationship Id="rId11" Type="http://schemas.openxmlformats.org/officeDocument/2006/relationships/hyperlink" Target="https://www.destinationbucket.com/2018/07/10-attractive-places-to-visit-on-your.html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www.maxpixel.net/Switzerland-Hiking-Horn-Capricorn-Mountains-Alpine-4427336" TargetMode="External"/><Relationship Id="rId10" Type="http://schemas.openxmlformats.org/officeDocument/2006/relationships/image" Target="../media/image290.jpeg"/><Relationship Id="rId19" Type="http://schemas.openxmlformats.org/officeDocument/2006/relationships/hyperlink" Target="https://www.foodiebaker.com/lucerne-switzerland/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flickr.com/photos/59159233@N04/14190334461" TargetMode="External"/><Relationship Id="rId14" Type="http://schemas.openxmlformats.org/officeDocument/2006/relationships/image" Target="../media/image292.jpeg"/><Relationship Id="rId22" Type="http://schemas.openxmlformats.org/officeDocument/2006/relationships/slide" Target="slide2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7.jpg"/><Relationship Id="rId13" Type="http://schemas.openxmlformats.org/officeDocument/2006/relationships/hyperlink" Target="https://www.flickr.com/photos/22746515@N02/4871009963" TargetMode="External"/><Relationship Id="rId18" Type="http://schemas.openxmlformats.org/officeDocument/2006/relationships/image" Target="../media/image302.jpeg"/><Relationship Id="rId3" Type="http://schemas.openxmlformats.org/officeDocument/2006/relationships/audio" Target="../media/audio2.wav"/><Relationship Id="rId21" Type="http://schemas.openxmlformats.org/officeDocument/2006/relationships/hyperlink" Target="https://www.flickr.com/photos/14605534@N03/14154295276/" TargetMode="External"/><Relationship Id="rId7" Type="http://schemas.openxmlformats.org/officeDocument/2006/relationships/hyperlink" Target="https://www.flickr.com/photos/90955804@N04/19405333104" TargetMode="External"/><Relationship Id="rId12" Type="http://schemas.openxmlformats.org/officeDocument/2006/relationships/image" Target="../media/image299.jpg"/><Relationship Id="rId17" Type="http://schemas.openxmlformats.org/officeDocument/2006/relationships/hyperlink" Target="https://www.flickr.com/photos/ladydragonflyherworld/4817670963/" TargetMode="External"/><Relationship Id="rId2" Type="http://schemas.openxmlformats.org/officeDocument/2006/relationships/notesSlide" Target="../notesSlides/notesSlide37.xml"/><Relationship Id="rId16" Type="http://schemas.openxmlformats.org/officeDocument/2006/relationships/image" Target="../media/image301.jpeg"/><Relationship Id="rId20" Type="http://schemas.openxmlformats.org/officeDocument/2006/relationships/image" Target="../media/image30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6.jpeg"/><Relationship Id="rId11" Type="http://schemas.openxmlformats.org/officeDocument/2006/relationships/hyperlink" Target="https://www.flickr.com/photos/lapstrake/3501330052/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www.hippopx.com/en/tulips-holland-tulip-field-flower-tulpenbluete-spring-nature-274677" TargetMode="External"/><Relationship Id="rId10" Type="http://schemas.openxmlformats.org/officeDocument/2006/relationships/image" Target="../media/image298.jpg"/><Relationship Id="rId19" Type="http://schemas.openxmlformats.org/officeDocument/2006/relationships/hyperlink" Target="https://www.pexels.com/photo/amsterdam-bikes-city-netherlands-1341427/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wallpaperflare.com/haarlem-water-holland-lake-city-netherlands-dutch-sky-wallpaper-emlwm" TargetMode="External"/><Relationship Id="rId14" Type="http://schemas.openxmlformats.org/officeDocument/2006/relationships/image" Target="../media/image300.jpg"/><Relationship Id="rId22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13" Type="http://schemas.openxmlformats.org/officeDocument/2006/relationships/hyperlink" Target="https://commons.wikimedia.org/wiki/File:Namibia_Fish_River_Canyon-Quiver_Tree_sunset.jpg" TargetMode="External"/><Relationship Id="rId18" Type="http://schemas.openxmlformats.org/officeDocument/2006/relationships/image" Target="../media/image22.jpg"/><Relationship Id="rId3" Type="http://schemas.openxmlformats.org/officeDocument/2006/relationships/audio" Target="../media/audio2.wav"/><Relationship Id="rId21" Type="http://schemas.openxmlformats.org/officeDocument/2006/relationships/hyperlink" Target="https://global-geography.org/af/Geography/Africa/Namibia/Pictures/Kaokoveld/Children_8" TargetMode="External"/><Relationship Id="rId7" Type="http://schemas.openxmlformats.org/officeDocument/2006/relationships/hyperlink" Target="https://www.pexels.com/photo/namibia-windhoek-1735413/" TargetMode="External"/><Relationship Id="rId12" Type="http://schemas.openxmlformats.org/officeDocument/2006/relationships/image" Target="../media/image19.jpeg"/><Relationship Id="rId17" Type="http://schemas.openxmlformats.org/officeDocument/2006/relationships/hyperlink" Target="http://simple.wikipedia.org/wiki/namibia" TargetMode="External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1.jp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hyperlink" Target="http://commons.wikimedia.org/wiki/File:Damaraland,_Namibia_(3043319519).jpg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pixabay.com/en/windhoek-namibia-city-sky-269058/" TargetMode="External"/><Relationship Id="rId10" Type="http://schemas.openxmlformats.org/officeDocument/2006/relationships/image" Target="../media/image18.jpeg"/><Relationship Id="rId19" Type="http://schemas.openxmlformats.org/officeDocument/2006/relationships/hyperlink" Target="https://www.flickr.com/photos/ptorrodellas/16574506754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viaggiverdeacido.com/2017/02/sossusvlei-namibia.html" TargetMode="External"/><Relationship Id="rId14" Type="http://schemas.openxmlformats.org/officeDocument/2006/relationships/image" Target="../media/image20.jpeg"/><Relationship Id="rId22" Type="http://schemas.openxmlformats.org/officeDocument/2006/relationships/slide" Target="slide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5.jpg"/><Relationship Id="rId13" Type="http://schemas.openxmlformats.org/officeDocument/2006/relationships/hyperlink" Target="https://www.publicdomainpictures.net/view-image.php?image=221911&amp;picture=barcelona-street-of-colors" TargetMode="External"/><Relationship Id="rId18" Type="http://schemas.openxmlformats.org/officeDocument/2006/relationships/image" Target="../media/image310.jpg"/><Relationship Id="rId3" Type="http://schemas.openxmlformats.org/officeDocument/2006/relationships/audio" Target="../media/audio2.wav"/><Relationship Id="rId21" Type="http://schemas.openxmlformats.org/officeDocument/2006/relationships/hyperlink" Target="https://www.wallpaperflare.com/spain-city-alicante-heaven-skyline-architecture-building-exterior-wallpaper-airmg" TargetMode="External"/><Relationship Id="rId7" Type="http://schemas.openxmlformats.org/officeDocument/2006/relationships/hyperlink" Target="https://pixabay.com/en/spain-madrid-architecture-capital-985372/" TargetMode="External"/><Relationship Id="rId12" Type="http://schemas.openxmlformats.org/officeDocument/2006/relationships/image" Target="../media/image307.jpg"/><Relationship Id="rId17" Type="http://schemas.openxmlformats.org/officeDocument/2006/relationships/hyperlink" Target="https://www.wallpaperflare.com/madrid-daytime-town-square-cityscape-morning-metropolis-wallpaper-tjzli" TargetMode="External"/><Relationship Id="rId2" Type="http://schemas.openxmlformats.org/officeDocument/2006/relationships/notesSlide" Target="../notesSlides/notesSlide38.xml"/><Relationship Id="rId16" Type="http://schemas.openxmlformats.org/officeDocument/2006/relationships/image" Target="../media/image309.jpg"/><Relationship Id="rId20" Type="http://schemas.openxmlformats.org/officeDocument/2006/relationships/image" Target="../media/image31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4.jpg"/><Relationship Id="rId11" Type="http://schemas.openxmlformats.org/officeDocument/2006/relationships/hyperlink" Target="http://clearinghouseproject.eu/project/barcelona/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medforest.net/2019/11/13/urban-forest-innovation-lab-forest-bioeconomy-to-counter-rural-depopulation-in-spain/" TargetMode="External"/><Relationship Id="rId10" Type="http://schemas.openxmlformats.org/officeDocument/2006/relationships/image" Target="../media/image306.jpeg"/><Relationship Id="rId19" Type="http://schemas.openxmlformats.org/officeDocument/2006/relationships/hyperlink" Target="https://felixwong.com/2017/09/seville-spain/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://es.m.wikipedia.org/wiki/Archivo:Plaza_de_Toros_de_Las_Ventas_(Madrid)_04.jpg" TargetMode="External"/><Relationship Id="rId14" Type="http://schemas.openxmlformats.org/officeDocument/2006/relationships/image" Target="../media/image308.jpg"/><Relationship Id="rId22" Type="http://schemas.openxmlformats.org/officeDocument/2006/relationships/slide" Target="slide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3.jpeg"/><Relationship Id="rId13" Type="http://schemas.openxmlformats.org/officeDocument/2006/relationships/hyperlink" Target="https://www.flickr.com/photos/dominikgolenia/1300790471/" TargetMode="External"/><Relationship Id="rId18" Type="http://schemas.openxmlformats.org/officeDocument/2006/relationships/image" Target="../media/image318.jpeg"/><Relationship Id="rId3" Type="http://schemas.openxmlformats.org/officeDocument/2006/relationships/audio" Target="../media/audio2.wav"/><Relationship Id="rId21" Type="http://schemas.openxmlformats.org/officeDocument/2006/relationships/hyperlink" Target="https://pixabay.com/photos/marrakech-morocco-souk-bazaar-4409005/" TargetMode="External"/><Relationship Id="rId7" Type="http://schemas.openxmlformats.org/officeDocument/2006/relationships/hyperlink" Target="https://railuk.com/rail-news/alstom-signs-contract-for-22-trams-in-morocco/" TargetMode="External"/><Relationship Id="rId12" Type="http://schemas.openxmlformats.org/officeDocument/2006/relationships/image" Target="../media/image315.jpeg"/><Relationship Id="rId17" Type="http://schemas.openxmlformats.org/officeDocument/2006/relationships/hyperlink" Target="https://www.maxpixel.net/Clay-Historic-Antique-Morocco-Old-City-Village-2349647" TargetMode="External"/><Relationship Id="rId2" Type="http://schemas.openxmlformats.org/officeDocument/2006/relationships/notesSlide" Target="../notesSlides/notesSlide39.xml"/><Relationship Id="rId16" Type="http://schemas.openxmlformats.org/officeDocument/2006/relationships/image" Target="../media/image317.jpeg"/><Relationship Id="rId20" Type="http://schemas.openxmlformats.org/officeDocument/2006/relationships/image" Target="../media/image31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2.jpg"/><Relationship Id="rId11" Type="http://schemas.openxmlformats.org/officeDocument/2006/relationships/hyperlink" Target="http://flickr.com/photos/theboybg/5458124499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global-geography.org/af/Geography/Africa/Morocco/Pictures/Imperial_Cities/Rabat_-_Hassan_Tower_at_Night_1" TargetMode="External"/><Relationship Id="rId10" Type="http://schemas.openxmlformats.org/officeDocument/2006/relationships/image" Target="../media/image314.jpeg"/><Relationship Id="rId19" Type="http://schemas.openxmlformats.org/officeDocument/2006/relationships/hyperlink" Target="https://www.allwhitebackground.com/morocco-wallpapers.html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commons.wikimedia.org/wiki/File:Chefchaouen,_Morocco_(5410143066)_(4).jpg" TargetMode="External"/><Relationship Id="rId14" Type="http://schemas.openxmlformats.org/officeDocument/2006/relationships/image" Target="../media/image316.jpeg"/><Relationship Id="rId22" Type="http://schemas.openxmlformats.org/officeDocument/2006/relationships/slide" Target="slide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1.jpeg"/><Relationship Id="rId13" Type="http://schemas.openxmlformats.org/officeDocument/2006/relationships/hyperlink" Target="http://www.lebensreise.com/2013/05/wieder-der-drina.html" TargetMode="External"/><Relationship Id="rId18" Type="http://schemas.openxmlformats.org/officeDocument/2006/relationships/image" Target="../media/image326.jpeg"/><Relationship Id="rId3" Type="http://schemas.openxmlformats.org/officeDocument/2006/relationships/audio" Target="../media/audio2.wav"/><Relationship Id="rId21" Type="http://schemas.openxmlformats.org/officeDocument/2006/relationships/hyperlink" Target="https://jekely.blogspot.com/2013/07/the-route-of-medieval-churches.html" TargetMode="External"/><Relationship Id="rId7" Type="http://schemas.openxmlformats.org/officeDocument/2006/relationships/hyperlink" Target="https://www.goodfreephotos.com/hungary/budapest/stone-chain-bridge-by-night-budapest-hungary.jpg.php" TargetMode="External"/><Relationship Id="rId12" Type="http://schemas.openxmlformats.org/officeDocument/2006/relationships/image" Target="../media/image323.jpeg"/><Relationship Id="rId17" Type="http://schemas.openxmlformats.org/officeDocument/2006/relationships/hyperlink" Target="https://www.wallpaperflare.com/eger-hungary-city-castle-monument-panorama-view-blue-wallpaper-wvxej" TargetMode="External"/><Relationship Id="rId2" Type="http://schemas.openxmlformats.org/officeDocument/2006/relationships/notesSlide" Target="../notesSlides/notesSlide40.xml"/><Relationship Id="rId16" Type="http://schemas.openxmlformats.org/officeDocument/2006/relationships/image" Target="../media/image325.jpeg"/><Relationship Id="rId20" Type="http://schemas.openxmlformats.org/officeDocument/2006/relationships/image" Target="../media/image32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0.jpeg"/><Relationship Id="rId11" Type="http://schemas.openxmlformats.org/officeDocument/2006/relationships/hyperlink" Target="https://www.flickr.com/photos/rmattlage/385766345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://www.raquel-ritz.com/2013/04/banos-Szechenyi-budapest.html" TargetMode="External"/><Relationship Id="rId10" Type="http://schemas.openxmlformats.org/officeDocument/2006/relationships/image" Target="../media/image322.jpg"/><Relationship Id="rId19" Type="http://schemas.openxmlformats.org/officeDocument/2006/relationships/hyperlink" Target="https://en.wikipedia.org/wiki/File:Anonymus.JPG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://www.angsarap.net/2015/11/10/divin-porcello-budapest-hungary/" TargetMode="External"/><Relationship Id="rId14" Type="http://schemas.openxmlformats.org/officeDocument/2006/relationships/image" Target="../media/image324.JPG"/><Relationship Id="rId22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hyperlink" Target="https://pxhere.com/en/photo/785146" TargetMode="External"/><Relationship Id="rId18" Type="http://schemas.openxmlformats.org/officeDocument/2006/relationships/image" Target="../media/image29.jpg"/><Relationship Id="rId3" Type="http://schemas.openxmlformats.org/officeDocument/2006/relationships/slideLayout" Target="../slideLayouts/slideLayout7.xml"/><Relationship Id="rId21" Type="http://schemas.openxmlformats.org/officeDocument/2006/relationships/hyperlink" Target="https://www.flickr.com/photos/drliptak/41642474274" TargetMode="External"/><Relationship Id="rId7" Type="http://schemas.openxmlformats.org/officeDocument/2006/relationships/image" Target="../media/image2.png"/><Relationship Id="rId12" Type="http://schemas.openxmlformats.org/officeDocument/2006/relationships/image" Target="../media/image26.jpeg"/><Relationship Id="rId17" Type="http://schemas.openxmlformats.org/officeDocument/2006/relationships/hyperlink" Target="http://commons.wikimedia.org/wiki/File:All%C3%A9e_des_Baobabs_near_Morondava,_Madagascar.jpg" TargetMode="External"/><Relationship Id="rId25" Type="http://schemas.openxmlformats.org/officeDocument/2006/relationships/image" Target="../media/image15.png"/><Relationship Id="rId2" Type="http://schemas.openxmlformats.org/officeDocument/2006/relationships/audio" Target="../media/media2.wma"/><Relationship Id="rId16" Type="http://schemas.openxmlformats.org/officeDocument/2006/relationships/image" Target="../media/image28.jpeg"/><Relationship Id="rId20" Type="http://schemas.openxmlformats.org/officeDocument/2006/relationships/image" Target="../media/image30.jpeg"/><Relationship Id="rId1" Type="http://schemas.microsoft.com/office/2007/relationships/media" Target="../media/media2.wma"/><Relationship Id="rId6" Type="http://schemas.openxmlformats.org/officeDocument/2006/relationships/image" Target="../media/image6.png"/><Relationship Id="rId11" Type="http://schemas.openxmlformats.org/officeDocument/2006/relationships/hyperlink" Target="https://commons.wikimedia.org/wiki/File:Madagascar,_Nationale_7_(548576565).jpg" TargetMode="External"/><Relationship Id="rId24" Type="http://schemas.openxmlformats.org/officeDocument/2006/relationships/slide" Target="slide2.xml"/><Relationship Id="rId5" Type="http://schemas.openxmlformats.org/officeDocument/2006/relationships/audio" Target="../media/audio2.wav"/><Relationship Id="rId15" Type="http://schemas.openxmlformats.org/officeDocument/2006/relationships/hyperlink" Target="https://www.flickr.com/photos/39997856@N03/11832041475" TargetMode="External"/><Relationship Id="rId23" Type="http://schemas.openxmlformats.org/officeDocument/2006/relationships/hyperlink" Target="http://the1709blog.blogspot.com/2014/12/madagascar-will-it-protect-copyright.html" TargetMode="External"/><Relationship Id="rId10" Type="http://schemas.openxmlformats.org/officeDocument/2006/relationships/image" Target="../media/image25.jpeg"/><Relationship Id="rId19" Type="http://schemas.openxmlformats.org/officeDocument/2006/relationships/hyperlink" Target="http://presurfer.blogspot.com/2010/01/exotic-mammals-hitched-rides-on-rafts.html" TargetMode="External"/><Relationship Id="rId4" Type="http://schemas.openxmlformats.org/officeDocument/2006/relationships/notesSlide" Target="../notesSlides/notesSlide4.xml"/><Relationship Id="rId9" Type="http://schemas.openxmlformats.org/officeDocument/2006/relationships/hyperlink" Target="https://commons.wikimedia.org/wiki/File:Antananarivo,_Madagascar_(23993383340).jpg" TargetMode="External"/><Relationship Id="rId14" Type="http://schemas.openxmlformats.org/officeDocument/2006/relationships/image" Target="../media/image27.jpeg"/><Relationship Id="rId22" Type="http://schemas.openxmlformats.org/officeDocument/2006/relationships/image" Target="../media/image3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hyperlink" Target="https://theconversation.com/sydney-so-hot-right-now-whats-behind-the-citys-record-run-of-warm-weather-55756" TargetMode="External"/><Relationship Id="rId18" Type="http://schemas.openxmlformats.org/officeDocument/2006/relationships/image" Target="../media/image37.jpg"/><Relationship Id="rId3" Type="http://schemas.openxmlformats.org/officeDocument/2006/relationships/slideLayout" Target="../slideLayouts/slideLayout7.xml"/><Relationship Id="rId21" Type="http://schemas.openxmlformats.org/officeDocument/2006/relationships/hyperlink" Target="http://flickr.com/photos/mkuhn/3637156417" TargetMode="External"/><Relationship Id="rId7" Type="http://schemas.openxmlformats.org/officeDocument/2006/relationships/image" Target="../media/image2.png"/><Relationship Id="rId12" Type="http://schemas.openxmlformats.org/officeDocument/2006/relationships/image" Target="../media/image34.jpeg"/><Relationship Id="rId17" Type="http://schemas.openxmlformats.org/officeDocument/2006/relationships/hyperlink" Target="http://onedee008.blogspot.com/2013/08/10-hal-terkutuk-yang-paling-mengerikan.html" TargetMode="External"/><Relationship Id="rId25" Type="http://schemas.openxmlformats.org/officeDocument/2006/relationships/image" Target="../media/image15.png"/><Relationship Id="rId2" Type="http://schemas.openxmlformats.org/officeDocument/2006/relationships/audio" Target="../media/media3.wma"/><Relationship Id="rId16" Type="http://schemas.openxmlformats.org/officeDocument/2006/relationships/image" Target="../media/image36.jpg"/><Relationship Id="rId20" Type="http://schemas.openxmlformats.org/officeDocument/2006/relationships/image" Target="../media/image38.jpeg"/><Relationship Id="rId1" Type="http://schemas.microsoft.com/office/2007/relationships/media" Target="../media/media3.wma"/><Relationship Id="rId6" Type="http://schemas.openxmlformats.org/officeDocument/2006/relationships/image" Target="../media/image6.png"/><Relationship Id="rId11" Type="http://schemas.openxmlformats.org/officeDocument/2006/relationships/hyperlink" Target="https://www.flickr.com/photos/clintsharp/28654906231/" TargetMode="External"/><Relationship Id="rId24" Type="http://schemas.openxmlformats.org/officeDocument/2006/relationships/slide" Target="slide2.xml"/><Relationship Id="rId5" Type="http://schemas.openxmlformats.org/officeDocument/2006/relationships/audio" Target="../media/audio3.wav"/><Relationship Id="rId15" Type="http://schemas.openxmlformats.org/officeDocument/2006/relationships/hyperlink" Target="http://www.animalvogue.com/2015/09/slow-down-its-koala-breeding-season/" TargetMode="External"/><Relationship Id="rId23" Type="http://schemas.openxmlformats.org/officeDocument/2006/relationships/hyperlink" Target="https://www.flickr.com/photos/mkuhn/16096463953/" TargetMode="External"/><Relationship Id="rId10" Type="http://schemas.openxmlformats.org/officeDocument/2006/relationships/image" Target="../media/image33.jpeg"/><Relationship Id="rId19" Type="http://schemas.openxmlformats.org/officeDocument/2006/relationships/hyperlink" Target="https://www.flickr.com/photos/rodeime/7532246450" TargetMode="External"/><Relationship Id="rId4" Type="http://schemas.openxmlformats.org/officeDocument/2006/relationships/notesSlide" Target="../notesSlides/notesSlide5.xml"/><Relationship Id="rId9" Type="http://schemas.openxmlformats.org/officeDocument/2006/relationships/hyperlink" Target="http://windsorjet.com/destinations/private-jet-sydney-australia/" TargetMode="External"/><Relationship Id="rId14" Type="http://schemas.openxmlformats.org/officeDocument/2006/relationships/image" Target="../media/image35.jpeg"/><Relationship Id="rId22" Type="http://schemas.openxmlformats.org/officeDocument/2006/relationships/image" Target="../media/image3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hyperlink" Target="http://andystravelblog.boardingarea.com/2016/10/24/5-pictures-new-zealand/" TargetMode="External"/><Relationship Id="rId18" Type="http://schemas.openxmlformats.org/officeDocument/2006/relationships/hyperlink" Target="https://indiancountrytoday.com/archive/four-maori-haka-war-dance-videos-you-must-see" TargetMode="External"/><Relationship Id="rId3" Type="http://schemas.openxmlformats.org/officeDocument/2006/relationships/audio" Target="../media/audio3.wav"/><Relationship Id="rId21" Type="http://schemas.openxmlformats.org/officeDocument/2006/relationships/slide" Target="slide2.xml"/><Relationship Id="rId7" Type="http://schemas.openxmlformats.org/officeDocument/2006/relationships/hyperlink" Target="https://www.flickr.com/photos/42371658@N00/2892613267/" TargetMode="External"/><Relationship Id="rId12" Type="http://schemas.openxmlformats.org/officeDocument/2006/relationships/image" Target="../media/image43.jpeg"/><Relationship Id="rId17" Type="http://schemas.openxmlformats.org/officeDocument/2006/relationships/image" Target="../media/image46.jpg"/><Relationship Id="rId2" Type="http://schemas.openxmlformats.org/officeDocument/2006/relationships/notesSlide" Target="../notesSlides/notesSlide6.xml"/><Relationship Id="rId16" Type="http://schemas.openxmlformats.org/officeDocument/2006/relationships/hyperlink" Target="https://www.wallpaperflare.com/hooker-valley-aoraki-mount-cook-new-zealand-mountains-river-snow-capped-mountain-range-wallpaper-mwwwo" TargetMode="External"/><Relationship Id="rId20" Type="http://schemas.openxmlformats.org/officeDocument/2006/relationships/hyperlink" Target="https://simple.wikipedia.org/wiki/Ta_Moko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11" Type="http://schemas.openxmlformats.org/officeDocument/2006/relationships/hyperlink" Target="https://commons.wikimedia.org/wiki/File:Public_Trust_Office_Building_(Former),_Wellington,_New_Zealand_(58).JPG" TargetMode="External"/><Relationship Id="rId5" Type="http://schemas.openxmlformats.org/officeDocument/2006/relationships/image" Target="../media/image2.png"/><Relationship Id="rId15" Type="http://schemas.openxmlformats.org/officeDocument/2006/relationships/image" Target="../media/image45.jpeg"/><Relationship Id="rId10" Type="http://schemas.openxmlformats.org/officeDocument/2006/relationships/image" Target="../media/image42.jpeg"/><Relationship Id="rId19" Type="http://schemas.openxmlformats.org/officeDocument/2006/relationships/image" Target="../media/image47.jpg"/><Relationship Id="rId4" Type="http://schemas.openxmlformats.org/officeDocument/2006/relationships/image" Target="../media/image6.png"/><Relationship Id="rId9" Type="http://schemas.openxmlformats.org/officeDocument/2006/relationships/hyperlink" Target="https://www.flickr.com/photos/nzphoto/526192763" TargetMode="External"/><Relationship Id="rId14" Type="http://schemas.openxmlformats.org/officeDocument/2006/relationships/image" Target="../media/image44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13" Type="http://schemas.openxmlformats.org/officeDocument/2006/relationships/hyperlink" Target="https://global-geography.org/af/Geography/Asia/Philippines/Pictures/Taal/Kinder_Los_Banos_1" TargetMode="External"/><Relationship Id="rId18" Type="http://schemas.openxmlformats.org/officeDocument/2006/relationships/image" Target="../media/image54.jpeg"/><Relationship Id="rId3" Type="http://schemas.openxmlformats.org/officeDocument/2006/relationships/audio" Target="../media/audio4.wav"/><Relationship Id="rId21" Type="http://schemas.openxmlformats.org/officeDocument/2006/relationships/hyperlink" Target="http://www.flickr.com/photos/whltravel/5436315202/" TargetMode="External"/><Relationship Id="rId7" Type="http://schemas.openxmlformats.org/officeDocument/2006/relationships/hyperlink" Target="https://www.alltutorials.info/2015/12/10-best-places-to-vacation-in-the-philippines.html" TargetMode="External"/><Relationship Id="rId12" Type="http://schemas.openxmlformats.org/officeDocument/2006/relationships/image" Target="../media/image51.jpg"/><Relationship Id="rId17" Type="http://schemas.openxmlformats.org/officeDocument/2006/relationships/hyperlink" Target="https://www.flickr.com/photos/azilade/2513148811" TargetMode="External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53.jpg"/><Relationship Id="rId20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11" Type="http://schemas.openxmlformats.org/officeDocument/2006/relationships/hyperlink" Target="https://global-geography.org/af/Geography/Asia/Philippines/Pictures/Manila/Quiapo_Church_Straszenmarkt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www.getrealphilippines.com/2019/07/filipinos-should-change-the-name-of-the-philippines-to-riceland-because-filipinos-eat-rice/" TargetMode="External"/><Relationship Id="rId10" Type="http://schemas.openxmlformats.org/officeDocument/2006/relationships/image" Target="../media/image50.jpeg"/><Relationship Id="rId19" Type="http://schemas.openxmlformats.org/officeDocument/2006/relationships/hyperlink" Target="https://www.flickr.com/photos/rayinmanila/16747582116/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flickr.com/photos/acullador/1803109348/" TargetMode="External"/><Relationship Id="rId14" Type="http://schemas.openxmlformats.org/officeDocument/2006/relationships/image" Target="../media/image52.jpeg"/><Relationship Id="rId22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13" Type="http://schemas.openxmlformats.org/officeDocument/2006/relationships/hyperlink" Target="https://www.pexels.com/photo/aerial-photography-aerial-view-bangkok-buildings-1456564/" TargetMode="External"/><Relationship Id="rId18" Type="http://schemas.openxmlformats.org/officeDocument/2006/relationships/image" Target="../media/image62.gif"/><Relationship Id="rId3" Type="http://schemas.openxmlformats.org/officeDocument/2006/relationships/audio" Target="../media/audio4.wav"/><Relationship Id="rId21" Type="http://schemas.openxmlformats.org/officeDocument/2006/relationships/hyperlink" Target="http://libreshot.com/asia/stupa-in-grand-palace-in-bangkok" TargetMode="External"/><Relationship Id="rId7" Type="http://schemas.openxmlformats.org/officeDocument/2006/relationships/hyperlink" Target="http://sunshinestacey.com/summer-holidays-14-nights-in-thailand-with-flights-excellent-4-hotel-just-725-each/" TargetMode="External"/><Relationship Id="rId12" Type="http://schemas.openxmlformats.org/officeDocument/2006/relationships/image" Target="../media/image59.jpeg"/><Relationship Id="rId17" Type="http://schemas.openxmlformats.org/officeDocument/2006/relationships/hyperlink" Target="https://commons.wikimedia.org/wiki/File:Night_in_Bangkok_P1100323.JPG" TargetMode="External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61.jpeg"/><Relationship Id="rId20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11" Type="http://schemas.openxmlformats.org/officeDocument/2006/relationships/hyperlink" Target="https://pixabay.com/en/thailand-bangkok-temple-423/" TargetMode="External"/><Relationship Id="rId5" Type="http://schemas.openxmlformats.org/officeDocument/2006/relationships/image" Target="../media/image2.png"/><Relationship Id="rId15" Type="http://schemas.openxmlformats.org/officeDocument/2006/relationships/hyperlink" Target="https://pxhere.com/en/photo/1106310" TargetMode="External"/><Relationship Id="rId10" Type="http://schemas.openxmlformats.org/officeDocument/2006/relationships/image" Target="../media/image58.jpeg"/><Relationship Id="rId19" Type="http://schemas.openxmlformats.org/officeDocument/2006/relationships/hyperlink" Target="https://en.wikipedia.org/wiki/File:Reclining-Buddha-Full.gif" TargetMode="External"/><Relationship Id="rId4" Type="http://schemas.openxmlformats.org/officeDocument/2006/relationships/image" Target="../media/image6.png"/><Relationship Id="rId9" Type="http://schemas.openxmlformats.org/officeDocument/2006/relationships/hyperlink" Target="https://www.flickr.com/photos/ninara/33628595475" TargetMode="External"/><Relationship Id="rId14" Type="http://schemas.openxmlformats.org/officeDocument/2006/relationships/image" Target="../media/image60.jpeg"/><Relationship Id="rId22" Type="http://schemas.openxmlformats.org/officeDocument/2006/relationships/slide" Target="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>
            <a:extLst>
              <a:ext uri="{FF2B5EF4-FFF2-40B4-BE49-F238E27FC236}">
                <a16:creationId xmlns:a16="http://schemas.microsoft.com/office/drawing/2014/main" id="{2225EF3E-7A9C-4C61-9FC0-2C8316A4310D}"/>
              </a:ext>
            </a:extLst>
          </p:cNvPr>
          <p:cNvGrpSpPr/>
          <p:nvPr/>
        </p:nvGrpSpPr>
        <p:grpSpPr>
          <a:xfrm>
            <a:off x="7863359" y="1418863"/>
            <a:ext cx="3397937" cy="1003775"/>
            <a:chOff x="1429406" y="1418863"/>
            <a:chExt cx="3397937" cy="1003775"/>
          </a:xfrm>
          <a:effectLst>
            <a:outerShdw blurRad="88900" dist="63500" dir="2700000" algn="tl" rotWithShape="0">
              <a:prstClr val="black">
                <a:alpha val="53000"/>
              </a:prstClr>
            </a:outerShdw>
          </a:effectLst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BEAE388-F945-4A4C-81AA-40CC90D6EE49}"/>
                </a:ext>
              </a:extLst>
            </p:cNvPr>
            <p:cNvSpPr/>
            <p:nvPr/>
          </p:nvSpPr>
          <p:spPr>
            <a:xfrm>
              <a:off x="1429406" y="1418897"/>
              <a:ext cx="646386" cy="10037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820A5E0E-1DBE-4DBD-B567-93B6959529DE}"/>
                </a:ext>
              </a:extLst>
            </p:cNvPr>
            <p:cNvSpPr/>
            <p:nvPr/>
          </p:nvSpPr>
          <p:spPr>
            <a:xfrm>
              <a:off x="2117294" y="1418899"/>
              <a:ext cx="646386" cy="10037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5D0B237C-AD00-48B6-B571-543419CB7BBB}"/>
                </a:ext>
              </a:extLst>
            </p:cNvPr>
            <p:cNvSpPr/>
            <p:nvPr/>
          </p:nvSpPr>
          <p:spPr>
            <a:xfrm>
              <a:off x="2805182" y="1418901"/>
              <a:ext cx="646386" cy="10037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CEAE9D6-9283-4840-A28F-BA170AD238B7}"/>
                </a:ext>
              </a:extLst>
            </p:cNvPr>
            <p:cNvSpPr/>
            <p:nvPr/>
          </p:nvSpPr>
          <p:spPr>
            <a:xfrm>
              <a:off x="3493070" y="1418863"/>
              <a:ext cx="646386" cy="10037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DEA7EE30-2DF3-4414-8860-7841A895F0EE}"/>
                </a:ext>
              </a:extLst>
            </p:cNvPr>
            <p:cNvSpPr/>
            <p:nvPr/>
          </p:nvSpPr>
          <p:spPr>
            <a:xfrm>
              <a:off x="4180957" y="1418865"/>
              <a:ext cx="646386" cy="10037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E7D29A80-4CDE-4CD7-9932-6F5AA469F5FC}"/>
              </a:ext>
            </a:extLst>
          </p:cNvPr>
          <p:cNvGrpSpPr/>
          <p:nvPr/>
        </p:nvGrpSpPr>
        <p:grpSpPr>
          <a:xfrm>
            <a:off x="1429406" y="1418863"/>
            <a:ext cx="3397937" cy="1003775"/>
            <a:chOff x="1429406" y="1418863"/>
            <a:chExt cx="3397937" cy="1003775"/>
          </a:xfrm>
          <a:effectLst>
            <a:outerShdw blurRad="88900" dist="63500" dir="2700000" algn="tl" rotWithShape="0">
              <a:prstClr val="black">
                <a:alpha val="53000"/>
              </a:prstClr>
            </a:outerShdw>
          </a:effectLst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5A363B0-BE62-4B0E-9CA0-D234B712513A}"/>
                </a:ext>
              </a:extLst>
            </p:cNvPr>
            <p:cNvSpPr/>
            <p:nvPr/>
          </p:nvSpPr>
          <p:spPr>
            <a:xfrm>
              <a:off x="1429406" y="1418897"/>
              <a:ext cx="646386" cy="10037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097FE7A-9CF1-4E8F-861A-0EB83434ED8C}"/>
                </a:ext>
              </a:extLst>
            </p:cNvPr>
            <p:cNvSpPr/>
            <p:nvPr/>
          </p:nvSpPr>
          <p:spPr>
            <a:xfrm>
              <a:off x="2117294" y="1418899"/>
              <a:ext cx="646386" cy="10037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3227291-4E1C-449F-8B80-7FCECFCA4594}"/>
                </a:ext>
              </a:extLst>
            </p:cNvPr>
            <p:cNvSpPr/>
            <p:nvPr/>
          </p:nvSpPr>
          <p:spPr>
            <a:xfrm>
              <a:off x="2805182" y="1418901"/>
              <a:ext cx="646386" cy="10037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81EC1C4-5982-49AF-8D9F-67663568523B}"/>
                </a:ext>
              </a:extLst>
            </p:cNvPr>
            <p:cNvSpPr/>
            <p:nvPr/>
          </p:nvSpPr>
          <p:spPr>
            <a:xfrm>
              <a:off x="3493070" y="1418863"/>
              <a:ext cx="646386" cy="10037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B40D573F-E3AC-472F-8BC6-5D686A415732}"/>
                </a:ext>
              </a:extLst>
            </p:cNvPr>
            <p:cNvSpPr/>
            <p:nvPr/>
          </p:nvSpPr>
          <p:spPr>
            <a:xfrm>
              <a:off x="4180957" y="1418865"/>
              <a:ext cx="646386" cy="1003737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D4AAEE40-B978-4B8D-8082-627EF09AD237}"/>
              </a:ext>
            </a:extLst>
          </p:cNvPr>
          <p:cNvSpPr/>
          <p:nvPr/>
        </p:nvSpPr>
        <p:spPr>
          <a:xfrm>
            <a:off x="7424990" y="1177037"/>
            <a:ext cx="4396509" cy="1200329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rgbClr val="FFC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rblMchn" panose="00000400000000000000" pitchFamily="2" charset="0"/>
              </a:rPr>
              <a:t>NEXT?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4799CA8-08C3-482A-9458-452D9A8D1B95}"/>
              </a:ext>
            </a:extLst>
          </p:cNvPr>
          <p:cNvSpPr/>
          <p:nvPr/>
        </p:nvSpPr>
        <p:spPr>
          <a:xfrm>
            <a:off x="1196920" y="1177037"/>
            <a:ext cx="3989496" cy="1200329"/>
          </a:xfrm>
          <a:prstGeom prst="rect">
            <a:avLst/>
          </a:prstGeom>
          <a:noFill/>
          <a:ln w="762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9525">
                  <a:solidFill>
                    <a:srgbClr val="FFC000"/>
                  </a:solidFill>
                  <a:prstDash val="solid"/>
                </a:ln>
                <a:solidFill>
                  <a:schemeClr val="bg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rblMchn" panose="00000400000000000000" pitchFamily="2" charset="0"/>
              </a:rPr>
              <a:t>WHERE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614F8A-654E-475B-97DD-99596991B6DB}"/>
              </a:ext>
            </a:extLst>
          </p:cNvPr>
          <p:cNvSpPr txBox="1"/>
          <p:nvPr/>
        </p:nvSpPr>
        <p:spPr>
          <a:xfrm>
            <a:off x="4926480" y="6042981"/>
            <a:ext cx="265142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Click on the body of the plane  to go to the Departure Lounge then click on your chosen destination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22EC0A1-3F49-489A-87B0-D87DB51E39DA}"/>
              </a:ext>
            </a:extLst>
          </p:cNvPr>
          <p:cNvSpPr txBox="1"/>
          <p:nvPr/>
        </p:nvSpPr>
        <p:spPr>
          <a:xfrm>
            <a:off x="10105553" y="5556790"/>
            <a:ext cx="184732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Click on this airplane to return to the Departure Lounge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6FC941-E693-45D6-828D-C46912B4C50C}"/>
              </a:ext>
            </a:extLst>
          </p:cNvPr>
          <p:cNvSpPr txBox="1"/>
          <p:nvPr/>
        </p:nvSpPr>
        <p:spPr>
          <a:xfrm>
            <a:off x="69452" y="5178544"/>
            <a:ext cx="250072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/>
              <a:t>Fly to a Capital city and see the country too.</a:t>
            </a:r>
          </a:p>
          <a:p>
            <a:pPr algn="ctr"/>
            <a:endParaRPr lang="en-GB" sz="1400" dirty="0"/>
          </a:p>
          <a:p>
            <a:pPr algn="ctr"/>
            <a:r>
              <a:rPr lang="en-GB" sz="1400" dirty="0"/>
              <a:t>Fly from </a:t>
            </a:r>
          </a:p>
          <a:p>
            <a:pPr algn="ctr"/>
            <a:r>
              <a:rPr lang="en-GB" sz="1400" dirty="0"/>
              <a:t>Washington DC (USA) or </a:t>
            </a:r>
          </a:p>
          <a:p>
            <a:pPr algn="ctr"/>
            <a:r>
              <a:rPr lang="en-GB" sz="1400" dirty="0"/>
              <a:t>Bern (Switzerland)</a:t>
            </a:r>
          </a:p>
        </p:txBody>
      </p:sp>
      <p:pic>
        <p:nvPicPr>
          <p:cNvPr id="30" name="Plane 1">
            <a:extLst>
              <a:ext uri="{FF2B5EF4-FFF2-40B4-BE49-F238E27FC236}">
                <a16:creationId xmlns:a16="http://schemas.microsoft.com/office/drawing/2014/main" id="{FABFE2FB-73FD-4FAE-832C-1F8E4BC9B1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9566544" y="571221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: Rounded Corners 3">
            <a:hlinkClick r:id="rId4" action="ppaction://hlinksldjump"/>
            <a:extLst>
              <a:ext uri="{FF2B5EF4-FFF2-40B4-BE49-F238E27FC236}">
                <a16:creationId xmlns:a16="http://schemas.microsoft.com/office/drawing/2014/main" id="{B1BB096D-BFDA-4D95-972D-69ED164C7281}"/>
              </a:ext>
            </a:extLst>
          </p:cNvPr>
          <p:cNvSpPr/>
          <p:nvPr/>
        </p:nvSpPr>
        <p:spPr>
          <a:xfrm>
            <a:off x="5002253" y="1245476"/>
            <a:ext cx="2300903" cy="4797505"/>
          </a:xfrm>
          <a:prstGeom prst="roundRect">
            <a:avLst>
              <a:gd name="adj" fmla="val 39906"/>
            </a:avLst>
          </a:prstGeom>
          <a:solidFill>
            <a:srgbClr val="4472C4">
              <a:alpha val="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9245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Oval 44">
            <a:extLst>
              <a:ext uri="{FF2B5EF4-FFF2-40B4-BE49-F238E27FC236}">
                <a16:creationId xmlns:a16="http://schemas.microsoft.com/office/drawing/2014/main" id="{0CB1034B-40DF-4F5A-A6C3-8C7516A4916A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map 1 Picture 11">
            <a:extLst>
              <a:ext uri="{FF2B5EF4-FFF2-40B4-BE49-F238E27FC236}">
                <a16:creationId xmlns:a16="http://schemas.microsoft.com/office/drawing/2014/main" id="{534D81D3-E5E7-4D5D-8B28-DB1783A01B62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2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2884">
            <a:off x="5857731" y="2431626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324EB-D0A4-4586-AF78-EC94F97DA5BC}"/>
              </a:ext>
            </a:extLst>
          </p:cNvPr>
          <p:cNvSpPr txBox="1"/>
          <p:nvPr/>
        </p:nvSpPr>
        <p:spPr>
          <a:xfrm>
            <a:off x="-1026784" y="5189979"/>
            <a:ext cx="102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Ho chi </a:t>
            </a:r>
            <a:r>
              <a:rPr lang="en-GB" dirty="0" err="1"/>
              <a:t>minh</a:t>
            </a:r>
            <a:endParaRPr lang="en-GB" dirty="0"/>
          </a:p>
        </p:txBody>
      </p:sp>
      <p:pic>
        <p:nvPicPr>
          <p:cNvPr id="13" name="Picture 12" descr="A city skyline at night&#10;&#10;Description automatically generated with medium confidence">
            <a:extLst>
              <a:ext uri="{FF2B5EF4-FFF2-40B4-BE49-F238E27FC236}">
                <a16:creationId xmlns:a16="http://schemas.microsoft.com/office/drawing/2014/main" id="{478CB406-024D-469A-88FA-235A6C789F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0" y="827"/>
            <a:ext cx="2770389" cy="1844040"/>
          </a:xfrm>
          <a:prstGeom prst="rect">
            <a:avLst/>
          </a:prstGeom>
        </p:spPr>
      </p:pic>
      <p:pic>
        <p:nvPicPr>
          <p:cNvPr id="23" name="Picture 22" descr="A statue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E87E7CDF-9902-4E93-AABE-E2168916CA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b="7307"/>
          <a:stretch/>
        </p:blipFill>
        <p:spPr>
          <a:xfrm>
            <a:off x="2769154" y="826"/>
            <a:ext cx="7223285" cy="3736801"/>
          </a:xfrm>
          <a:prstGeom prst="rect">
            <a:avLst/>
          </a:prstGeom>
        </p:spPr>
      </p:pic>
      <p:pic>
        <p:nvPicPr>
          <p:cNvPr id="29" name="Picture 28" descr="A picture containing sky, outdoor, water, place of worship&#10;&#10;Description automatically generated">
            <a:extLst>
              <a:ext uri="{FF2B5EF4-FFF2-40B4-BE49-F238E27FC236}">
                <a16:creationId xmlns:a16="http://schemas.microsoft.com/office/drawing/2014/main" id="{0B91CC24-0336-4ED6-9A8C-92B0D9F7308E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22429"/>
          <a:stretch/>
        </p:blipFill>
        <p:spPr>
          <a:xfrm>
            <a:off x="9152164" y="1"/>
            <a:ext cx="3058154" cy="3697336"/>
          </a:xfrm>
          <a:prstGeom prst="rect">
            <a:avLst/>
          </a:prstGeom>
        </p:spPr>
      </p:pic>
      <p:pic>
        <p:nvPicPr>
          <p:cNvPr id="32" name="Picture 31" descr="A picture containing outdoor, marketplace, people, vegetable&#10;&#10;Description automatically generated">
            <a:extLst>
              <a:ext uri="{FF2B5EF4-FFF2-40B4-BE49-F238E27FC236}">
                <a16:creationId xmlns:a16="http://schemas.microsoft.com/office/drawing/2014/main" id="{CDE3DCAF-8C5D-4493-A530-66107B1865B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769155" y="9580"/>
            <a:ext cx="2401182" cy="1800135"/>
          </a:xfrm>
          <a:prstGeom prst="rect">
            <a:avLst/>
          </a:prstGeom>
        </p:spPr>
      </p:pic>
      <p:pic>
        <p:nvPicPr>
          <p:cNvPr id="38" name="Picture 37" descr="A picture containing person, ground, outdoor, people&#10;&#10;Description automatically generated">
            <a:extLst>
              <a:ext uri="{FF2B5EF4-FFF2-40B4-BE49-F238E27FC236}">
                <a16:creationId xmlns:a16="http://schemas.microsoft.com/office/drawing/2014/main" id="{EFB872A7-5B3B-4DF3-9C79-908BB1E9A3C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1" y="4274002"/>
            <a:ext cx="3445329" cy="2583998"/>
          </a:xfrm>
          <a:prstGeom prst="rect">
            <a:avLst/>
          </a:prstGeom>
        </p:spPr>
      </p:pic>
      <p:pic>
        <p:nvPicPr>
          <p:cNvPr id="17" name="Picture 16" descr="A river with boats and a city in the background&#10;&#10;Description automatically generated with low confidence">
            <a:extLst>
              <a:ext uri="{FF2B5EF4-FFF2-40B4-BE49-F238E27FC236}">
                <a16:creationId xmlns:a16="http://schemas.microsoft.com/office/drawing/2014/main" id="{1859DD36-A3CD-4DC4-862A-7D0EB7A33E49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2914178" y="3697337"/>
            <a:ext cx="4738392" cy="3160663"/>
          </a:xfrm>
          <a:prstGeom prst="rect">
            <a:avLst/>
          </a:prstGeom>
        </p:spPr>
      </p:pic>
      <p:pic>
        <p:nvPicPr>
          <p:cNvPr id="20" name="Picture 19" descr="A picture containing text, road, outdoor, street&#10;&#10;Description automatically generated">
            <a:extLst>
              <a:ext uri="{FF2B5EF4-FFF2-40B4-BE49-F238E27FC236}">
                <a16:creationId xmlns:a16="http://schemas.microsoft.com/office/drawing/2014/main" id="{28EAD681-67E7-427B-A25B-15067F95D1B4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/>
        </p:blipFill>
        <p:spPr>
          <a:xfrm>
            <a:off x="0" y="1809716"/>
            <a:ext cx="4103883" cy="2485190"/>
          </a:xfrm>
          <a:prstGeom prst="rect">
            <a:avLst/>
          </a:prstGeom>
        </p:spPr>
      </p:pic>
      <p:pic>
        <p:nvPicPr>
          <p:cNvPr id="41" name="Picture 40" descr="A picture containing nature, highland&#10;&#10;Description automatically generated">
            <a:extLst>
              <a:ext uri="{FF2B5EF4-FFF2-40B4-BE49-F238E27FC236}">
                <a16:creationId xmlns:a16="http://schemas.microsoft.com/office/drawing/2014/main" id="{0AFACBDF-9A9E-477C-82E9-B0717C5098DF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6942546" y="3697337"/>
            <a:ext cx="5267772" cy="3160663"/>
          </a:xfrm>
          <a:prstGeom prst="rect">
            <a:avLst/>
          </a:prstGeom>
        </p:spPr>
      </p:pic>
      <p:pic>
        <p:nvPicPr>
          <p:cNvPr id="19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588CDEB4-DBCC-4274-94F0-B72ABD64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3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0" fill="hold"/>
                                        <p:tgtEl>
                                          <p:spTgt spid="46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1 0.00093 L -0.70547 -0.1956 " pathEditMode="relative" rAng="0" ptsTypes="AA">
                                      <p:cBhvr>
                                        <p:cTn id="8" dur="2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74" y="-983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3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11028 0.21019 " pathEditMode="relative" rAng="0" ptsTypes="AA">
                                      <p:cBhvr>
                                        <p:cTn id="10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08" y="1050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5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25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2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259243">
            <a:off x="5857731" y="2431626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324EB-D0A4-4586-AF78-EC94F97DA5BC}"/>
              </a:ext>
            </a:extLst>
          </p:cNvPr>
          <p:cNvSpPr txBox="1"/>
          <p:nvPr/>
        </p:nvSpPr>
        <p:spPr>
          <a:xfrm>
            <a:off x="-1336118" y="2574239"/>
            <a:ext cx="1747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Jakarta Indonesia</a:t>
            </a:r>
          </a:p>
        </p:txBody>
      </p:sp>
      <p:pic>
        <p:nvPicPr>
          <p:cNvPr id="13" name="Picture 12" descr="A picture containing water, boat, sky, outdoor&#10;&#10;Description automatically generated">
            <a:extLst>
              <a:ext uri="{FF2B5EF4-FFF2-40B4-BE49-F238E27FC236}">
                <a16:creationId xmlns:a16="http://schemas.microsoft.com/office/drawing/2014/main" id="{23885382-8045-49EC-8E7D-2741B06AD1C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493876" y="3728275"/>
            <a:ext cx="4698124" cy="3136676"/>
          </a:xfrm>
          <a:prstGeom prst="rect">
            <a:avLst/>
          </a:prstGeom>
        </p:spPr>
      </p:pic>
      <p:pic>
        <p:nvPicPr>
          <p:cNvPr id="29" name="Picture 28" descr="A picture containing sky, outdoor, building, column&#10;&#10;Description automatically generated">
            <a:extLst>
              <a:ext uri="{FF2B5EF4-FFF2-40B4-BE49-F238E27FC236}">
                <a16:creationId xmlns:a16="http://schemas.microsoft.com/office/drawing/2014/main" id="{7E62E9C3-2C0B-46A4-ABE7-5FA8E1F6181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>
            <a:off x="8150133" y="-3749"/>
            <a:ext cx="1519949" cy="3785502"/>
          </a:xfrm>
          <a:prstGeom prst="rect">
            <a:avLst/>
          </a:prstGeom>
        </p:spPr>
      </p:pic>
      <p:pic>
        <p:nvPicPr>
          <p:cNvPr id="7" name="Picture 6" descr="A picture containing city, river, outdoor, colorful&#10;&#10;Description automatically generated">
            <a:extLst>
              <a:ext uri="{FF2B5EF4-FFF2-40B4-BE49-F238E27FC236}">
                <a16:creationId xmlns:a16="http://schemas.microsoft.com/office/drawing/2014/main" id="{4D5F5329-E3C7-444E-92F3-C1FD78025F2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447950" y="-5402"/>
            <a:ext cx="6104838" cy="3815524"/>
          </a:xfrm>
          <a:prstGeom prst="rect">
            <a:avLst/>
          </a:prstGeom>
        </p:spPr>
      </p:pic>
      <p:pic>
        <p:nvPicPr>
          <p:cNvPr id="19" name="Picture 18" descr="A picture containing water, green, surrounded&#10;&#10;Description automatically generated">
            <a:extLst>
              <a:ext uri="{FF2B5EF4-FFF2-40B4-BE49-F238E27FC236}">
                <a16:creationId xmlns:a16="http://schemas.microsoft.com/office/drawing/2014/main" id="{42DCB312-8599-4C3A-82FA-7033977BDE7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301653" y="-4348"/>
            <a:ext cx="2890346" cy="1927861"/>
          </a:xfrm>
          <a:prstGeom prst="rect">
            <a:avLst/>
          </a:prstGeom>
        </p:spPr>
      </p:pic>
      <p:pic>
        <p:nvPicPr>
          <p:cNvPr id="27" name="Picture 26" descr="A picture containing grass, outdoor, standing, green&#10;&#10;Description automatically generated">
            <a:extLst>
              <a:ext uri="{FF2B5EF4-FFF2-40B4-BE49-F238E27FC236}">
                <a16:creationId xmlns:a16="http://schemas.microsoft.com/office/drawing/2014/main" id="{5823A729-730C-47E3-B844-68B6D6EACD86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l="14313"/>
          <a:stretch/>
        </p:blipFill>
        <p:spPr>
          <a:xfrm>
            <a:off x="9301653" y="1922913"/>
            <a:ext cx="2890347" cy="1899729"/>
          </a:xfrm>
          <a:prstGeom prst="rect">
            <a:avLst/>
          </a:prstGeom>
        </p:spPr>
      </p:pic>
      <p:pic>
        <p:nvPicPr>
          <p:cNvPr id="17" name="Plane 1">
            <a:hlinkClick r:id="rId16" action="ppaction://hlinksldjump"/>
            <a:extLst>
              <a:ext uri="{FF2B5EF4-FFF2-40B4-BE49-F238E27FC236}">
                <a16:creationId xmlns:a16="http://schemas.microsoft.com/office/drawing/2014/main" id="{160C8BF7-332A-402F-BA2F-6C6E83319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 descr="A picture containing sky, outdoor, building, stone&#10;&#10;Description automatically generated">
            <a:extLst>
              <a:ext uri="{FF2B5EF4-FFF2-40B4-BE49-F238E27FC236}">
                <a16:creationId xmlns:a16="http://schemas.microsoft.com/office/drawing/2014/main" id="{8B43E863-C6E2-48BB-9818-0F26D058BD68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3967899" y="3728762"/>
            <a:ext cx="4182234" cy="3136676"/>
          </a:xfrm>
          <a:prstGeom prst="rect">
            <a:avLst/>
          </a:prstGeom>
        </p:spPr>
      </p:pic>
      <p:pic>
        <p:nvPicPr>
          <p:cNvPr id="21" name="Picture 20" descr="A large building with a domed roof&#10;&#10;Description automatically generated with low confidence">
            <a:extLst>
              <a:ext uri="{FF2B5EF4-FFF2-40B4-BE49-F238E27FC236}">
                <a16:creationId xmlns:a16="http://schemas.microsoft.com/office/drawing/2014/main" id="{B3D97089-BDDA-461F-B7CE-3852B06DB920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7691" y="-11207"/>
            <a:ext cx="3154708" cy="3767472"/>
          </a:xfrm>
          <a:prstGeom prst="rect">
            <a:avLst/>
          </a:prstGeom>
        </p:spPr>
      </p:pic>
      <p:pic>
        <p:nvPicPr>
          <p:cNvPr id="6" name="Picture 5" descr="A body of water with buildings and trees around it&#10;&#10;Description automatically generated with low confidence">
            <a:extLst>
              <a:ext uri="{FF2B5EF4-FFF2-40B4-BE49-F238E27FC236}">
                <a16:creationId xmlns:a16="http://schemas.microsoft.com/office/drawing/2014/main" id="{0A186F67-D0CD-434C-B1E9-4D1200F2557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-18633" y="3728762"/>
            <a:ext cx="4834544" cy="3137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04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04518 0.2794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" y="1395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5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1 0.00093 L -0.79011 -0.38009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06" y="-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05" y="-173595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731" y="2431626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324EB-D0A4-4586-AF78-EC94F97DA5BC}"/>
              </a:ext>
            </a:extLst>
          </p:cNvPr>
          <p:cNvSpPr txBox="1"/>
          <p:nvPr/>
        </p:nvSpPr>
        <p:spPr>
          <a:xfrm>
            <a:off x="-931815" y="4944777"/>
            <a:ext cx="1747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Nepal</a:t>
            </a:r>
          </a:p>
        </p:txBody>
      </p:sp>
      <p:pic>
        <p:nvPicPr>
          <p:cNvPr id="7" name="Picture 6" descr="A group of people wearing traditional clothing&#10;&#10;Description automatically generated with low confidence">
            <a:extLst>
              <a:ext uri="{FF2B5EF4-FFF2-40B4-BE49-F238E27FC236}">
                <a16:creationId xmlns:a16="http://schemas.microsoft.com/office/drawing/2014/main" id="{3EF2A5E7-9980-426A-9DA1-A252B2502B80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437470" y="5034601"/>
            <a:ext cx="2746384" cy="1832068"/>
          </a:xfrm>
          <a:prstGeom prst="rect">
            <a:avLst/>
          </a:prstGeom>
        </p:spPr>
      </p:pic>
      <p:pic>
        <p:nvPicPr>
          <p:cNvPr id="8" name="Picture 7" descr="A picture containing place of worship, building, temple, altar&#10;&#10;Description automatically generated">
            <a:extLst>
              <a:ext uri="{FF2B5EF4-FFF2-40B4-BE49-F238E27FC236}">
                <a16:creationId xmlns:a16="http://schemas.microsoft.com/office/drawing/2014/main" id="{46EF3DDC-0A27-412F-A2F9-EA0B8B0F20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>
            <a:off x="8384851" y="41"/>
            <a:ext cx="3810562" cy="2647792"/>
          </a:xfrm>
          <a:prstGeom prst="rect">
            <a:avLst/>
          </a:prstGeom>
        </p:spPr>
      </p:pic>
      <p:pic>
        <p:nvPicPr>
          <p:cNvPr id="9" name="Picture 8" descr="A picture containing outdoor&#10;&#10;Description automatically generated">
            <a:extLst>
              <a:ext uri="{FF2B5EF4-FFF2-40B4-BE49-F238E27FC236}">
                <a16:creationId xmlns:a16="http://schemas.microsoft.com/office/drawing/2014/main" id="{F856AA04-1129-4E81-A4C2-9ACBCB76799F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b="5149"/>
          <a:stretch/>
        </p:blipFill>
        <p:spPr>
          <a:xfrm>
            <a:off x="-3414" y="0"/>
            <a:ext cx="4394679" cy="4390685"/>
          </a:xfrm>
          <a:prstGeom prst="rect">
            <a:avLst/>
          </a:prstGeom>
        </p:spPr>
      </p:pic>
      <p:pic>
        <p:nvPicPr>
          <p:cNvPr id="10" name="Picture 9" descr="A picture containing snow, sky, outdoor, nature&#10;&#10;Description automatically generated">
            <a:extLst>
              <a:ext uri="{FF2B5EF4-FFF2-40B4-BE49-F238E27FC236}">
                <a16:creationId xmlns:a16="http://schemas.microsoft.com/office/drawing/2014/main" id="{AE3A7904-2D10-4E72-B1B7-3B918A43C4D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156340" y="-17875"/>
            <a:ext cx="4514802" cy="4514802"/>
          </a:xfrm>
          <a:prstGeom prst="rect">
            <a:avLst/>
          </a:prstGeom>
        </p:spPr>
      </p:pic>
      <p:pic>
        <p:nvPicPr>
          <p:cNvPr id="11" name="Picture 10" descr="A high angle view of a town&#10;&#10;Description automatically generated with low confidence">
            <a:extLst>
              <a:ext uri="{FF2B5EF4-FFF2-40B4-BE49-F238E27FC236}">
                <a16:creationId xmlns:a16="http://schemas.microsoft.com/office/drawing/2014/main" id="{E973977E-DE68-457F-BEAB-E463A4A5121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0" y="4302928"/>
            <a:ext cx="4837246" cy="2563741"/>
          </a:xfrm>
          <a:prstGeom prst="rect">
            <a:avLst/>
          </a:prstGeom>
        </p:spPr>
      </p:pic>
      <p:pic>
        <p:nvPicPr>
          <p:cNvPr id="13" name="Picture 12" descr="A picture containing mountain, nature, outdoor, valley&#10;&#10;Description automatically generated">
            <a:extLst>
              <a:ext uri="{FF2B5EF4-FFF2-40B4-BE49-F238E27FC236}">
                <a16:creationId xmlns:a16="http://schemas.microsoft.com/office/drawing/2014/main" id="{04189B59-CD2A-4F31-8E9D-0724471B19E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5747560" y="4326293"/>
            <a:ext cx="3810563" cy="2540376"/>
          </a:xfrm>
          <a:prstGeom prst="rect">
            <a:avLst/>
          </a:prstGeom>
        </p:spPr>
      </p:pic>
      <p:pic>
        <p:nvPicPr>
          <p:cNvPr id="14" name="Picture 13" descr="A picture containing snow, mountain, outdoor, sky&#10;&#10;Description automatically generated">
            <a:extLst>
              <a:ext uri="{FF2B5EF4-FFF2-40B4-BE49-F238E27FC236}">
                <a16:creationId xmlns:a16="http://schemas.microsoft.com/office/drawing/2014/main" id="{6332E143-2224-4B7D-B10F-95F9A16EA6A8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l="5272"/>
          <a:stretch/>
        </p:blipFill>
        <p:spPr>
          <a:xfrm>
            <a:off x="8573896" y="2291695"/>
            <a:ext cx="3609957" cy="2834041"/>
          </a:xfrm>
          <a:prstGeom prst="rect">
            <a:avLst/>
          </a:prstGeom>
        </p:spPr>
      </p:pic>
      <p:pic>
        <p:nvPicPr>
          <p:cNvPr id="15" name="Picture 14" descr="A picture containing stupa, place of worship, building, outdoor&#10;&#10;Description automatically generated">
            <a:extLst>
              <a:ext uri="{FF2B5EF4-FFF2-40B4-BE49-F238E27FC236}">
                <a16:creationId xmlns:a16="http://schemas.microsoft.com/office/drawing/2014/main" id="{9F3B53BD-B622-4894-90F7-0F12A562023F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3867808" y="4291485"/>
            <a:ext cx="1931388" cy="2575184"/>
          </a:xfrm>
          <a:prstGeom prst="rect">
            <a:avLst/>
          </a:prstGeom>
        </p:spPr>
      </p:pic>
      <p:pic>
        <p:nvPicPr>
          <p:cNvPr id="18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4B91EA21-630C-488B-A356-3EDB10B8C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713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3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04466 0.033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0093 L -0.60378 -0.07732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83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05" y="-173595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731" y="2431626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324EB-D0A4-4586-AF78-EC94F97DA5BC}"/>
              </a:ext>
            </a:extLst>
          </p:cNvPr>
          <p:cNvSpPr txBox="1"/>
          <p:nvPr/>
        </p:nvSpPr>
        <p:spPr>
          <a:xfrm>
            <a:off x="-1241336" y="5210413"/>
            <a:ext cx="1241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New Delhi</a:t>
            </a:r>
          </a:p>
        </p:txBody>
      </p:sp>
      <p:pic>
        <p:nvPicPr>
          <p:cNvPr id="7" name="Picture 6" descr="A picture containing outdoor, building, sky, arch&#10;&#10;Description automatically generated">
            <a:extLst>
              <a:ext uri="{FF2B5EF4-FFF2-40B4-BE49-F238E27FC236}">
                <a16:creationId xmlns:a16="http://schemas.microsoft.com/office/drawing/2014/main" id="{E9C4FE63-6BE6-4FC5-A5B6-BE159C40139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11138" y="-13675"/>
            <a:ext cx="3241108" cy="4321478"/>
          </a:xfrm>
          <a:prstGeom prst="rect">
            <a:avLst/>
          </a:prstGeom>
        </p:spPr>
      </p:pic>
      <p:pic>
        <p:nvPicPr>
          <p:cNvPr id="8" name="Picture 7" descr="A group of women in a field&#10;&#10;Description automatically generated with low confidence">
            <a:extLst>
              <a:ext uri="{FF2B5EF4-FFF2-40B4-BE49-F238E27FC236}">
                <a16:creationId xmlns:a16="http://schemas.microsoft.com/office/drawing/2014/main" id="{CBE4942A-7D2A-403E-929C-0D666262D5F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447079" y="4364388"/>
            <a:ext cx="3758843" cy="2494505"/>
          </a:xfrm>
          <a:prstGeom prst="rect">
            <a:avLst/>
          </a:prstGeom>
        </p:spPr>
      </p:pic>
      <p:pic>
        <p:nvPicPr>
          <p:cNvPr id="9" name="Picture 8" descr="A picture containing building, sky, outdoor, old&#10;&#10;Description automatically generated">
            <a:extLst>
              <a:ext uri="{FF2B5EF4-FFF2-40B4-BE49-F238E27FC236}">
                <a16:creationId xmlns:a16="http://schemas.microsoft.com/office/drawing/2014/main" id="{CFE3FC0C-7EA1-429C-8FD8-445691285A6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681406" y="3534628"/>
            <a:ext cx="5196096" cy="3303851"/>
          </a:xfrm>
          <a:prstGeom prst="rect">
            <a:avLst/>
          </a:prstGeom>
        </p:spPr>
      </p:pic>
      <p:pic>
        <p:nvPicPr>
          <p:cNvPr id="11" name="Picture 10" descr="A picture containing building, grass, sky, outdoor&#10;&#10;Description automatically generated">
            <a:extLst>
              <a:ext uri="{FF2B5EF4-FFF2-40B4-BE49-F238E27FC236}">
                <a16:creationId xmlns:a16="http://schemas.microsoft.com/office/drawing/2014/main" id="{41F6F60E-F4F0-40B1-BF6B-481C96ADE4B3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752444" y="-13675"/>
            <a:ext cx="5546043" cy="3632108"/>
          </a:xfrm>
          <a:prstGeom prst="rect">
            <a:avLst/>
          </a:prstGeom>
        </p:spPr>
      </p:pic>
      <p:pic>
        <p:nvPicPr>
          <p:cNvPr id="13" name="Picture 12" descr="A tiger lying in the grass&#10;&#10;Description automatically generated with low confidence">
            <a:extLst>
              <a:ext uri="{FF2B5EF4-FFF2-40B4-BE49-F238E27FC236}">
                <a16:creationId xmlns:a16="http://schemas.microsoft.com/office/drawing/2014/main" id="{452E0872-EDB5-4418-B347-45317D03D068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r="-6105"/>
          <a:stretch/>
        </p:blipFill>
        <p:spPr>
          <a:xfrm>
            <a:off x="0" y="3954517"/>
            <a:ext cx="4190146" cy="2903482"/>
          </a:xfrm>
          <a:prstGeom prst="rect">
            <a:avLst/>
          </a:prstGeom>
        </p:spPr>
      </p:pic>
      <p:pic>
        <p:nvPicPr>
          <p:cNvPr id="14" name="Picture 13" descr="A picture containing sky, outdoor, building, tower&#10;&#10;Description automatically generated">
            <a:extLst>
              <a:ext uri="{FF2B5EF4-FFF2-40B4-BE49-F238E27FC236}">
                <a16:creationId xmlns:a16="http://schemas.microsoft.com/office/drawing/2014/main" id="{C2832BED-88F1-4405-9DA5-B89931B72A6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/>
          <a:stretch/>
        </p:blipFill>
        <p:spPr>
          <a:xfrm>
            <a:off x="2893512" y="-13675"/>
            <a:ext cx="1415650" cy="4034758"/>
          </a:xfrm>
          <a:prstGeom prst="rect">
            <a:avLst/>
          </a:prstGeom>
        </p:spPr>
      </p:pic>
      <p:pic>
        <p:nvPicPr>
          <p:cNvPr id="15" name="Picture 14" descr="A group of children sitting on steps&#10;&#10;Description automatically generated with medium confidence">
            <a:extLst>
              <a:ext uri="{FF2B5EF4-FFF2-40B4-BE49-F238E27FC236}">
                <a16:creationId xmlns:a16="http://schemas.microsoft.com/office/drawing/2014/main" id="{403CE250-340D-44CC-AE67-17AF17B258A2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9264940" y="-13675"/>
            <a:ext cx="2938198" cy="2203648"/>
          </a:xfrm>
          <a:prstGeom prst="rect">
            <a:avLst/>
          </a:prstGeom>
        </p:spPr>
      </p:pic>
      <p:pic>
        <p:nvPicPr>
          <p:cNvPr id="18" name="Plane 1">
            <a:hlinkClick r:id="rId20" action="ppaction://hlinksldjump"/>
            <a:extLst>
              <a:ext uri="{FF2B5EF4-FFF2-40B4-BE49-F238E27FC236}">
                <a16:creationId xmlns:a16="http://schemas.microsoft.com/office/drawing/2014/main" id="{E56FAA88-07E2-4709-AAA4-6DF3A07FE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 picture containing sky, outdoor, day&#10;&#10;Description automatically generated">
            <a:extLst>
              <a:ext uri="{FF2B5EF4-FFF2-40B4-BE49-F238E27FC236}">
                <a16:creationId xmlns:a16="http://schemas.microsoft.com/office/drawing/2014/main" id="{A46469C6-25A6-4FED-B1CC-B93FD8E3696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8877502" y="2160739"/>
            <a:ext cx="3328420" cy="2221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92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3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04466 0.033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169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0093 L -0.50898 -0.07732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43" y="-39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05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33532">
            <a:off x="5857731" y="2431626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324EB-D0A4-4586-AF78-EC94F97DA5BC}"/>
              </a:ext>
            </a:extLst>
          </p:cNvPr>
          <p:cNvSpPr txBox="1"/>
          <p:nvPr/>
        </p:nvSpPr>
        <p:spPr>
          <a:xfrm>
            <a:off x="-1282966" y="4923786"/>
            <a:ext cx="1335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Tokyo Japan</a:t>
            </a:r>
          </a:p>
        </p:txBody>
      </p:sp>
      <p:pic>
        <p:nvPicPr>
          <p:cNvPr id="10" name="Picture 9" descr="A tall tower in a city&#10;&#10;Description automatically generated with medium confidence">
            <a:extLst>
              <a:ext uri="{FF2B5EF4-FFF2-40B4-BE49-F238E27FC236}">
                <a16:creationId xmlns:a16="http://schemas.microsoft.com/office/drawing/2014/main" id="{92E47648-8782-4FB9-BE77-F13CC208152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496" y="2088125"/>
            <a:ext cx="3558149" cy="4794138"/>
          </a:xfrm>
          <a:prstGeom prst="rect">
            <a:avLst/>
          </a:prstGeom>
        </p:spPr>
      </p:pic>
      <p:pic>
        <p:nvPicPr>
          <p:cNvPr id="7" name="Picture 6" descr="A picture containing text, booth, colorful, store&#10;&#10;Description automatically generated">
            <a:extLst>
              <a:ext uri="{FF2B5EF4-FFF2-40B4-BE49-F238E27FC236}">
                <a16:creationId xmlns:a16="http://schemas.microsoft.com/office/drawing/2014/main" id="{C87A8024-406B-465F-A2EA-D1760769457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545216" y="12756"/>
            <a:ext cx="6159246" cy="3252081"/>
          </a:xfrm>
          <a:prstGeom prst="rect">
            <a:avLst/>
          </a:prstGeom>
        </p:spPr>
      </p:pic>
      <p:pic>
        <p:nvPicPr>
          <p:cNvPr id="14" name="Picture 13" descr="A picture containing sky, mountain, outdoor, snow&#10;&#10;Description automatically generated">
            <a:extLst>
              <a:ext uri="{FF2B5EF4-FFF2-40B4-BE49-F238E27FC236}">
                <a16:creationId xmlns:a16="http://schemas.microsoft.com/office/drawing/2014/main" id="{EDBD52FD-9B51-4BBC-A372-970CE107D9D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631" y="0"/>
            <a:ext cx="3900775" cy="2194186"/>
          </a:xfrm>
          <a:prstGeom prst="rect">
            <a:avLst/>
          </a:prstGeom>
        </p:spPr>
      </p:pic>
      <p:pic>
        <p:nvPicPr>
          <p:cNvPr id="42" name="Picture 41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3F54A088-9BC9-4D7E-A49B-DC7C24CC76E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6226412" y="3264838"/>
            <a:ext cx="4822481" cy="3617426"/>
          </a:xfrm>
          <a:prstGeom prst="rect">
            <a:avLst/>
          </a:prstGeom>
        </p:spPr>
      </p:pic>
      <p:pic>
        <p:nvPicPr>
          <p:cNvPr id="45" name="Picture 44" descr="A picture containing outdoor, ground, rock&#10;&#10;Description automatically generated">
            <a:extLst>
              <a:ext uri="{FF2B5EF4-FFF2-40B4-BE49-F238E27FC236}">
                <a16:creationId xmlns:a16="http://schemas.microsoft.com/office/drawing/2014/main" id="{489955D7-3C65-4A31-B070-1D51E57C910E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3559190" y="3212083"/>
            <a:ext cx="3670180" cy="3670180"/>
          </a:xfrm>
          <a:prstGeom prst="rect">
            <a:avLst/>
          </a:prstGeom>
        </p:spPr>
      </p:pic>
      <p:pic>
        <p:nvPicPr>
          <p:cNvPr id="34" name="Picture 33" descr="A couple of monkeys in water&#10;&#10;Description automatically generated with medium confidence">
            <a:extLst>
              <a:ext uri="{FF2B5EF4-FFF2-40B4-BE49-F238E27FC236}">
                <a16:creationId xmlns:a16="http://schemas.microsoft.com/office/drawing/2014/main" id="{13238794-1A6B-4F3D-A75E-2C6BE920F44D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9516203" y="5098398"/>
            <a:ext cx="2675798" cy="1783865"/>
          </a:xfrm>
          <a:prstGeom prst="rect">
            <a:avLst/>
          </a:prstGeom>
        </p:spPr>
      </p:pic>
      <p:pic>
        <p:nvPicPr>
          <p:cNvPr id="39" name="Picture 38" descr="A picture containing tower, outdoor, building, place of worship&#10;&#10;Description automatically generated">
            <a:extLst>
              <a:ext uri="{FF2B5EF4-FFF2-40B4-BE49-F238E27FC236}">
                <a16:creationId xmlns:a16="http://schemas.microsoft.com/office/drawing/2014/main" id="{54D5D6FA-5473-4128-93B9-CE5556D2D55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9691385" y="2022700"/>
            <a:ext cx="2495120" cy="3085752"/>
          </a:xfrm>
          <a:prstGeom prst="rect">
            <a:avLst/>
          </a:prstGeom>
        </p:spPr>
      </p:pic>
      <p:pic>
        <p:nvPicPr>
          <p:cNvPr id="48" name="Picture 47" descr="A picture containing tree, outdoor, forest, nature&#10;&#10;Description automatically generated">
            <a:extLst>
              <a:ext uri="{FF2B5EF4-FFF2-40B4-BE49-F238E27FC236}">
                <a16:creationId xmlns:a16="http://schemas.microsoft.com/office/drawing/2014/main" id="{83171B85-C44A-4500-9682-32D83CCE15D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9258556" y="7512"/>
            <a:ext cx="2933444" cy="2200083"/>
          </a:xfrm>
          <a:prstGeom prst="rect">
            <a:avLst/>
          </a:prstGeom>
        </p:spPr>
      </p:pic>
      <p:pic>
        <p:nvPicPr>
          <p:cNvPr id="17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B3D94654-4DA8-4974-A1BB-7E6F1D23B7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0200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14336 0.07546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61" y="377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3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3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0093 L -0.93372 0.15069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80" y="747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3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05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92312">
            <a:off x="5857731" y="2431626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324EB-D0A4-4586-AF78-EC94F97DA5BC}"/>
              </a:ext>
            </a:extLst>
          </p:cNvPr>
          <p:cNvSpPr txBox="1"/>
          <p:nvPr/>
        </p:nvSpPr>
        <p:spPr>
          <a:xfrm>
            <a:off x="-1385741" y="5141364"/>
            <a:ext cx="1747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Beijing China</a:t>
            </a:r>
          </a:p>
        </p:txBody>
      </p:sp>
      <p:pic>
        <p:nvPicPr>
          <p:cNvPr id="6" name="Picture 5" descr="A picture containing nature, sunset&#10;&#10;Description automatically generated">
            <a:extLst>
              <a:ext uri="{FF2B5EF4-FFF2-40B4-BE49-F238E27FC236}">
                <a16:creationId xmlns:a16="http://schemas.microsoft.com/office/drawing/2014/main" id="{4F913EF7-10A9-4DA5-ABC2-50095383C57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870507" y="-150"/>
            <a:ext cx="5848325" cy="3898883"/>
          </a:xfrm>
          <a:prstGeom prst="rect">
            <a:avLst/>
          </a:prstGeom>
        </p:spPr>
      </p:pic>
      <p:pic>
        <p:nvPicPr>
          <p:cNvPr id="7" name="Picture 6" descr="A city skyline at night&#10;&#10;Description automatically generated with medium confidence">
            <a:extLst>
              <a:ext uri="{FF2B5EF4-FFF2-40B4-BE49-F238E27FC236}">
                <a16:creationId xmlns:a16="http://schemas.microsoft.com/office/drawing/2014/main" id="{990FF575-0A8C-4D64-BCB5-CAE2DAD47EC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338653" y="-149"/>
            <a:ext cx="4853347" cy="2839966"/>
          </a:xfrm>
          <a:prstGeom prst="rect">
            <a:avLst/>
          </a:prstGeom>
        </p:spPr>
      </p:pic>
      <p:pic>
        <p:nvPicPr>
          <p:cNvPr id="8" name="Picture 7" descr="A body of water with trees and mountains in the background&#10;&#10;Description automatically generated">
            <a:extLst>
              <a:ext uri="{FF2B5EF4-FFF2-40B4-BE49-F238E27FC236}">
                <a16:creationId xmlns:a16="http://schemas.microsoft.com/office/drawing/2014/main" id="{3FAE6839-CEDA-42CA-B824-E8EB54E72A0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0" y="3898733"/>
            <a:ext cx="3988495" cy="2978907"/>
          </a:xfrm>
          <a:prstGeom prst="rect">
            <a:avLst/>
          </a:prstGeom>
        </p:spPr>
      </p:pic>
      <p:pic>
        <p:nvPicPr>
          <p:cNvPr id="9" name="Picture 8" descr="A crowd of people outside a building&#10;&#10;Description automatically generated with low confidence">
            <a:extLst>
              <a:ext uri="{FF2B5EF4-FFF2-40B4-BE49-F238E27FC236}">
                <a16:creationId xmlns:a16="http://schemas.microsoft.com/office/drawing/2014/main" id="{A14CFAA0-8352-4A58-80C0-427C0F316D8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199681" y="3896695"/>
            <a:ext cx="3974595" cy="2980946"/>
          </a:xfrm>
          <a:prstGeom prst="rect">
            <a:avLst/>
          </a:prstGeom>
        </p:spPr>
      </p:pic>
      <p:pic>
        <p:nvPicPr>
          <p:cNvPr id="10" name="Picture 9" descr="A picture containing sky, outdoor, building, place of worship&#10;&#10;Description automatically generated">
            <a:extLst>
              <a:ext uri="{FF2B5EF4-FFF2-40B4-BE49-F238E27FC236}">
                <a16:creationId xmlns:a16="http://schemas.microsoft.com/office/drawing/2014/main" id="{D0464D2A-44DB-4ED3-AED0-5BB9E9E1BA1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7107" y="0"/>
            <a:ext cx="2924163" cy="3898884"/>
          </a:xfrm>
          <a:prstGeom prst="rect">
            <a:avLst/>
          </a:prstGeom>
        </p:spPr>
      </p:pic>
      <p:pic>
        <p:nvPicPr>
          <p:cNvPr id="11" name="Picture 10" descr="A panda walking on a log&#10;&#10;Description automatically generated with medium confidence">
            <a:extLst>
              <a:ext uri="{FF2B5EF4-FFF2-40B4-BE49-F238E27FC236}">
                <a16:creationId xmlns:a16="http://schemas.microsoft.com/office/drawing/2014/main" id="{59F7CC7C-A879-4327-9087-82F38DE527AA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/>
          <a:stretch/>
        </p:blipFill>
        <p:spPr>
          <a:xfrm>
            <a:off x="9440233" y="2737250"/>
            <a:ext cx="2751768" cy="4135153"/>
          </a:xfrm>
          <a:prstGeom prst="rect">
            <a:avLst/>
          </a:prstGeom>
        </p:spPr>
      </p:pic>
      <p:pic>
        <p:nvPicPr>
          <p:cNvPr id="13" name="Picture 12" descr="A picture containing wall, ground, rock, outdoor&#10;&#10;Description automatically generated">
            <a:extLst>
              <a:ext uri="{FF2B5EF4-FFF2-40B4-BE49-F238E27FC236}">
                <a16:creationId xmlns:a16="http://schemas.microsoft.com/office/drawing/2014/main" id="{9921A8BA-D334-4107-9DD9-7B07761AB3EF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/>
        </p:blipFill>
        <p:spPr>
          <a:xfrm>
            <a:off x="7032100" y="4172913"/>
            <a:ext cx="2852190" cy="2699491"/>
          </a:xfrm>
          <a:prstGeom prst="rect">
            <a:avLst/>
          </a:prstGeom>
        </p:spPr>
      </p:pic>
      <p:pic>
        <p:nvPicPr>
          <p:cNvPr id="14" name="Picture 13" descr="A group of children posing for a photo&#10;&#10;Description automatically generated with medium confidence">
            <a:extLst>
              <a:ext uri="{FF2B5EF4-FFF2-40B4-BE49-F238E27FC236}">
                <a16:creationId xmlns:a16="http://schemas.microsoft.com/office/drawing/2014/main" id="{1C22FC36-E65E-4E70-8348-03B51FDECAE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7032100" y="2591544"/>
            <a:ext cx="2854313" cy="1902875"/>
          </a:xfrm>
          <a:prstGeom prst="rect">
            <a:avLst/>
          </a:prstGeom>
        </p:spPr>
      </p:pic>
      <p:pic>
        <p:nvPicPr>
          <p:cNvPr id="17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09C5A80F-D89D-4305-82E1-CB996FB780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41451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12812 -0.0375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06" y="-1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5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0093 L -0.7707 0.13611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229" y="675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2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061744">
            <a:off x="5840178" y="2368103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CE6D1C-79C3-4537-9EDD-35448C25DF8A}"/>
              </a:ext>
            </a:extLst>
          </p:cNvPr>
          <p:cNvSpPr txBox="1"/>
          <p:nvPr/>
        </p:nvSpPr>
        <p:spPr>
          <a:xfrm>
            <a:off x="-892533" y="4965818"/>
            <a:ext cx="11505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Mexico City</a:t>
            </a:r>
          </a:p>
        </p:txBody>
      </p:sp>
      <p:pic>
        <p:nvPicPr>
          <p:cNvPr id="25" name="Picture 24" descr="A picture containing outdoor, sky, building, grass&#10;&#10;Description automatically generated">
            <a:extLst>
              <a:ext uri="{FF2B5EF4-FFF2-40B4-BE49-F238E27FC236}">
                <a16:creationId xmlns:a16="http://schemas.microsoft.com/office/drawing/2014/main" id="{42929218-CBAB-4A8C-86AD-DE1A460FEBB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924411" y="3358911"/>
            <a:ext cx="5248636" cy="3499090"/>
          </a:xfrm>
          <a:prstGeom prst="rect">
            <a:avLst/>
          </a:prstGeom>
        </p:spPr>
      </p:pic>
      <p:pic>
        <p:nvPicPr>
          <p:cNvPr id="33" name="Picture 32" descr="A picture containing tree, outdoor, person, dancer&#10;&#10;Description automatically generated">
            <a:extLst>
              <a:ext uri="{FF2B5EF4-FFF2-40B4-BE49-F238E27FC236}">
                <a16:creationId xmlns:a16="http://schemas.microsoft.com/office/drawing/2014/main" id="{B85E817C-472F-439A-ADDA-98B3CB0D971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044920" y="0"/>
            <a:ext cx="5128127" cy="3381359"/>
          </a:xfrm>
          <a:prstGeom prst="rect">
            <a:avLst/>
          </a:prstGeom>
        </p:spPr>
      </p:pic>
      <p:pic>
        <p:nvPicPr>
          <p:cNvPr id="4" name="Picture 3" descr="A picture containing outdoor, old, church, building&#10;&#10;Description automatically generated">
            <a:extLst>
              <a:ext uri="{FF2B5EF4-FFF2-40B4-BE49-F238E27FC236}">
                <a16:creationId xmlns:a16="http://schemas.microsoft.com/office/drawing/2014/main" id="{9EEC0B73-5AA3-4149-9306-9515015BBEE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r="13978"/>
          <a:stretch/>
        </p:blipFill>
        <p:spPr>
          <a:xfrm>
            <a:off x="3200778" y="0"/>
            <a:ext cx="4138428" cy="3811654"/>
          </a:xfrm>
          <a:prstGeom prst="rect">
            <a:avLst/>
          </a:prstGeom>
        </p:spPr>
      </p:pic>
      <p:pic>
        <p:nvPicPr>
          <p:cNvPr id="38" name="Picture 37" descr="A picture containing grass, sky, outdoor, plant&#10;&#10;Description automatically generated">
            <a:extLst>
              <a:ext uri="{FF2B5EF4-FFF2-40B4-BE49-F238E27FC236}">
                <a16:creationId xmlns:a16="http://schemas.microsoft.com/office/drawing/2014/main" id="{B839E62D-3A48-4B69-A28C-DF05AE93A3D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-18953" y="1892182"/>
            <a:ext cx="3275121" cy="2176591"/>
          </a:xfrm>
          <a:prstGeom prst="rect">
            <a:avLst/>
          </a:prstGeom>
        </p:spPr>
      </p:pic>
      <p:pic>
        <p:nvPicPr>
          <p:cNvPr id="31" name="Picture 30" descr="A picture containing sky, mountain, nature&#10;&#10;Description automatically generated">
            <a:extLst>
              <a:ext uri="{FF2B5EF4-FFF2-40B4-BE49-F238E27FC236}">
                <a16:creationId xmlns:a16="http://schemas.microsoft.com/office/drawing/2014/main" id="{B7DF7A5D-E82A-487F-8B9F-12CF5DE31AC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47524" y="-3160"/>
            <a:ext cx="3780453" cy="2129833"/>
          </a:xfrm>
          <a:prstGeom prst="rect">
            <a:avLst/>
          </a:prstGeom>
        </p:spPr>
      </p:pic>
      <p:pic>
        <p:nvPicPr>
          <p:cNvPr id="8" name="Picture 7" descr="A tall monument in a city&#10;&#10;Description automatically generated with medium confidence">
            <a:extLst>
              <a:ext uri="{FF2B5EF4-FFF2-40B4-BE49-F238E27FC236}">
                <a16:creationId xmlns:a16="http://schemas.microsoft.com/office/drawing/2014/main" id="{55B8CE1F-3553-4DCA-AB09-608CC94D873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-18953" y="3811655"/>
            <a:ext cx="4777117" cy="3046345"/>
          </a:xfrm>
          <a:prstGeom prst="rect">
            <a:avLst/>
          </a:prstGeom>
        </p:spPr>
      </p:pic>
      <p:pic>
        <p:nvPicPr>
          <p:cNvPr id="22" name="Picture 21" descr="A picture containing building, roof&#10;&#10;Description automatically generated">
            <a:extLst>
              <a:ext uri="{FF2B5EF4-FFF2-40B4-BE49-F238E27FC236}">
                <a16:creationId xmlns:a16="http://schemas.microsoft.com/office/drawing/2014/main" id="{08A5AC94-C3CF-47F6-9A49-368493DFEDC2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b="16755"/>
          <a:stretch/>
        </p:blipFill>
        <p:spPr>
          <a:xfrm>
            <a:off x="4590411" y="3358911"/>
            <a:ext cx="3152526" cy="3499090"/>
          </a:xfrm>
          <a:prstGeom prst="rect">
            <a:avLst/>
          </a:prstGeom>
        </p:spPr>
      </p:pic>
      <p:pic>
        <p:nvPicPr>
          <p:cNvPr id="6" name="Picture 5" descr="A group of dogs&#10;&#10;Description automatically generated with medium confidence">
            <a:extLst>
              <a:ext uri="{FF2B5EF4-FFF2-40B4-BE49-F238E27FC236}">
                <a16:creationId xmlns:a16="http://schemas.microsoft.com/office/drawing/2014/main" id="{C7506DDA-5C05-4D7A-B7E0-6B0ED397C84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7339206" y="2697942"/>
            <a:ext cx="2241719" cy="1503428"/>
          </a:xfrm>
          <a:prstGeom prst="rect">
            <a:avLst/>
          </a:prstGeom>
        </p:spPr>
      </p:pic>
      <p:pic>
        <p:nvPicPr>
          <p:cNvPr id="16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092A9E09-9D18-444D-9B21-8F311DCBB9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34596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991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14336 0.1419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74" y="708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 L 0.7573 -0.11921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891" y="-597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05" y="-173595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52303">
            <a:off x="5857731" y="2431626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324EB-D0A4-4586-AF78-EC94F97DA5BC}"/>
              </a:ext>
            </a:extLst>
          </p:cNvPr>
          <p:cNvSpPr txBox="1"/>
          <p:nvPr/>
        </p:nvSpPr>
        <p:spPr>
          <a:xfrm>
            <a:off x="-980808" y="5562890"/>
            <a:ext cx="10676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Sri Lanka</a:t>
            </a:r>
          </a:p>
        </p:txBody>
      </p:sp>
      <p:pic>
        <p:nvPicPr>
          <p:cNvPr id="7" name="Picture 6" descr="A picture containing old, stone&#10;&#10;Description automatically generated">
            <a:extLst>
              <a:ext uri="{FF2B5EF4-FFF2-40B4-BE49-F238E27FC236}">
                <a16:creationId xmlns:a16="http://schemas.microsoft.com/office/drawing/2014/main" id="{58A7B284-C569-448A-B79D-37E25F8B06A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600496" y="3539831"/>
            <a:ext cx="2461649" cy="3311807"/>
          </a:xfrm>
          <a:prstGeom prst="rect">
            <a:avLst/>
          </a:prstGeom>
        </p:spPr>
      </p:pic>
      <p:pic>
        <p:nvPicPr>
          <p:cNvPr id="8" name="Picture 7" descr="A picture containing person, ground, outdoor&#10;&#10;Description automatically generated">
            <a:extLst>
              <a:ext uri="{FF2B5EF4-FFF2-40B4-BE49-F238E27FC236}">
                <a16:creationId xmlns:a16="http://schemas.microsoft.com/office/drawing/2014/main" id="{F5FD5BAF-CBF5-46E6-8884-DA25C8B5A8AA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 flipH="1">
            <a:off x="9151874" y="6750"/>
            <a:ext cx="3046147" cy="2022832"/>
          </a:xfrm>
          <a:prstGeom prst="rect">
            <a:avLst/>
          </a:prstGeom>
        </p:spPr>
      </p:pic>
      <p:pic>
        <p:nvPicPr>
          <p:cNvPr id="9" name="Picture 8" descr="A sandy beach with palm trees&#10;&#10;Description automatically generated with low confidence">
            <a:extLst>
              <a:ext uri="{FF2B5EF4-FFF2-40B4-BE49-F238E27FC236}">
                <a16:creationId xmlns:a16="http://schemas.microsoft.com/office/drawing/2014/main" id="{B8EB822D-C4EE-4B67-A7A7-EC544C370921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-11666" y="0"/>
            <a:ext cx="3665240" cy="2440639"/>
          </a:xfrm>
          <a:prstGeom prst="rect">
            <a:avLst/>
          </a:prstGeom>
        </p:spPr>
      </p:pic>
      <p:pic>
        <p:nvPicPr>
          <p:cNvPr id="10" name="Picture 9" descr="A picture containing building, sky, outdoor, place of worship&#10;&#10;Description automatically generated">
            <a:extLst>
              <a:ext uri="{FF2B5EF4-FFF2-40B4-BE49-F238E27FC236}">
                <a16:creationId xmlns:a16="http://schemas.microsoft.com/office/drawing/2014/main" id="{7FD0DC8B-E379-4146-B7D1-6A995B92075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r="48627"/>
          <a:stretch/>
        </p:blipFill>
        <p:spPr>
          <a:xfrm>
            <a:off x="-17687" y="2440639"/>
            <a:ext cx="3988966" cy="4430737"/>
          </a:xfrm>
          <a:prstGeom prst="rect">
            <a:avLst/>
          </a:prstGeom>
        </p:spPr>
      </p:pic>
      <p:pic>
        <p:nvPicPr>
          <p:cNvPr id="11" name="Picture 10" descr="A picture containing sky, outdoor, water, boat&#10;&#10;Description automatically generated">
            <a:extLst>
              <a:ext uri="{FF2B5EF4-FFF2-40B4-BE49-F238E27FC236}">
                <a16:creationId xmlns:a16="http://schemas.microsoft.com/office/drawing/2014/main" id="{B1EB902A-5A05-4166-AD74-4F5575C7E73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3007049" y="0"/>
            <a:ext cx="6467703" cy="3638083"/>
          </a:xfrm>
          <a:prstGeom prst="rect">
            <a:avLst/>
          </a:prstGeom>
        </p:spPr>
      </p:pic>
      <p:pic>
        <p:nvPicPr>
          <p:cNvPr id="13" name="Picture 12" descr="A busy street with people and cars&#10;&#10;Description automatically generated with low confidence">
            <a:extLst>
              <a:ext uri="{FF2B5EF4-FFF2-40B4-BE49-F238E27FC236}">
                <a16:creationId xmlns:a16="http://schemas.microsoft.com/office/drawing/2014/main" id="{D6CBAC22-7029-4D2D-9546-E2FA2B4AA80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l="199" r="1"/>
          <a:stretch/>
        </p:blipFill>
        <p:spPr>
          <a:xfrm>
            <a:off x="7855801" y="3572544"/>
            <a:ext cx="4378458" cy="3290383"/>
          </a:xfrm>
          <a:prstGeom prst="rect">
            <a:avLst/>
          </a:prstGeom>
        </p:spPr>
      </p:pic>
      <p:pic>
        <p:nvPicPr>
          <p:cNvPr id="14" name="Picture 13" descr="A picture containing person, dancer, sport, outdoor&#10;&#10;Description automatically generated">
            <a:extLst>
              <a:ext uri="{FF2B5EF4-FFF2-40B4-BE49-F238E27FC236}">
                <a16:creationId xmlns:a16="http://schemas.microsoft.com/office/drawing/2014/main" id="{771D73F4-FABB-4C21-AFAF-E0D5E75E4C7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5691361" y="3572544"/>
            <a:ext cx="2206808" cy="3303759"/>
          </a:xfrm>
          <a:prstGeom prst="rect">
            <a:avLst/>
          </a:prstGeom>
        </p:spPr>
      </p:pic>
      <p:pic>
        <p:nvPicPr>
          <p:cNvPr id="15" name="Picture 14" descr="A picture containing stone&#10;&#10;Description automatically generated">
            <a:extLst>
              <a:ext uri="{FF2B5EF4-FFF2-40B4-BE49-F238E27FC236}">
                <a16:creationId xmlns:a16="http://schemas.microsoft.com/office/drawing/2014/main" id="{143594F1-6072-44F2-B2C9-E19C36FC7D6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8870252" y="2019263"/>
            <a:ext cx="3364007" cy="2237065"/>
          </a:xfrm>
          <a:prstGeom prst="rect">
            <a:avLst/>
          </a:prstGeom>
        </p:spPr>
      </p:pic>
      <p:pic>
        <p:nvPicPr>
          <p:cNvPr id="18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D7BD14B6-B940-4978-B157-5E186EFE4E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24086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446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09375 0.18125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88" y="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2 0.00093 L -0.51523 -0.26296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56" y="-1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2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022370">
            <a:off x="5846704" y="2454192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cture containing text, nature&#10;&#10;Description automatically generated">
            <a:extLst>
              <a:ext uri="{FF2B5EF4-FFF2-40B4-BE49-F238E27FC236}">
                <a16:creationId xmlns:a16="http://schemas.microsoft.com/office/drawing/2014/main" id="{407BF815-0B0B-49BE-875B-88746D2CE8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086790" y="-12914"/>
            <a:ext cx="7421340" cy="4174504"/>
          </a:xfrm>
          <a:prstGeom prst="rect">
            <a:avLst/>
          </a:prstGeom>
        </p:spPr>
      </p:pic>
      <p:pic>
        <p:nvPicPr>
          <p:cNvPr id="48" name="Picture 47" descr="A picture containing outdoor, water, nature, shore&#10;&#10;Description automatically generated">
            <a:extLst>
              <a:ext uri="{FF2B5EF4-FFF2-40B4-BE49-F238E27FC236}">
                <a16:creationId xmlns:a16="http://schemas.microsoft.com/office/drawing/2014/main" id="{8B706FC8-16FC-4283-89A5-98E7D3977219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0" y="3722679"/>
            <a:ext cx="4729377" cy="3154457"/>
          </a:xfrm>
          <a:prstGeom prst="rect">
            <a:avLst/>
          </a:prstGeom>
        </p:spPr>
      </p:pic>
      <p:pic>
        <p:nvPicPr>
          <p:cNvPr id="51" name="Picture 50" descr="An aerial view of a large body of water&#10;&#10;Description automatically generated with low confidence">
            <a:extLst>
              <a:ext uri="{FF2B5EF4-FFF2-40B4-BE49-F238E27FC236}">
                <a16:creationId xmlns:a16="http://schemas.microsoft.com/office/drawing/2014/main" id="{77B45808-32CD-4664-8BCC-AE9C16768C4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903879" y="3481602"/>
            <a:ext cx="5101272" cy="3395534"/>
          </a:xfrm>
          <a:prstGeom prst="rect">
            <a:avLst/>
          </a:prstGeom>
        </p:spPr>
      </p:pic>
      <p:pic>
        <p:nvPicPr>
          <p:cNvPr id="42" name="Picture 41" descr="A picture containing outdoor&#10;&#10;Description automatically generated">
            <a:extLst>
              <a:ext uri="{FF2B5EF4-FFF2-40B4-BE49-F238E27FC236}">
                <a16:creationId xmlns:a16="http://schemas.microsoft.com/office/drawing/2014/main" id="{283D378D-68A1-4EDD-9051-0C62A3F44A85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/>
          <a:stretch/>
        </p:blipFill>
        <p:spPr>
          <a:xfrm>
            <a:off x="7612567" y="4170124"/>
            <a:ext cx="2247618" cy="2707012"/>
          </a:xfrm>
          <a:prstGeom prst="rect">
            <a:avLst/>
          </a:prstGeom>
        </p:spPr>
      </p:pic>
      <p:pic>
        <p:nvPicPr>
          <p:cNvPr id="4" name="Picture 3" descr="A picture containing person&#10;&#10;Description automatically generated">
            <a:extLst>
              <a:ext uri="{FF2B5EF4-FFF2-40B4-BE49-F238E27FC236}">
                <a16:creationId xmlns:a16="http://schemas.microsoft.com/office/drawing/2014/main" id="{11FFEDB9-009C-4EA2-B9F3-541C706060E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233210" y="4650654"/>
            <a:ext cx="2968642" cy="2226482"/>
          </a:xfrm>
          <a:prstGeom prst="rect">
            <a:avLst/>
          </a:prstGeom>
        </p:spPr>
      </p:pic>
      <p:pic>
        <p:nvPicPr>
          <p:cNvPr id="11" name="Picture 10" descr="A picture containing outdoor, tree, sky, building&#10;&#10;Description automatically generated">
            <a:extLst>
              <a:ext uri="{FF2B5EF4-FFF2-40B4-BE49-F238E27FC236}">
                <a16:creationId xmlns:a16="http://schemas.microsoft.com/office/drawing/2014/main" id="{A1DA65B1-466E-4B5A-94C7-BFB08EEE1057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0" y="261"/>
            <a:ext cx="2631688" cy="37667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B6B28DA-2B68-4E0E-B70F-25BA05EF460A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9322420" y="-12914"/>
            <a:ext cx="2869580" cy="3705857"/>
          </a:xfrm>
          <a:prstGeom prst="rect">
            <a:avLst/>
          </a:prstGeom>
        </p:spPr>
      </p:pic>
      <p:pic>
        <p:nvPicPr>
          <p:cNvPr id="26" name="Picture 25" descr="A group of houses next to a body of water&#10;&#10;Description automatically generated with medium confidence">
            <a:extLst>
              <a:ext uri="{FF2B5EF4-FFF2-40B4-BE49-F238E27FC236}">
                <a16:creationId xmlns:a16="http://schemas.microsoft.com/office/drawing/2014/main" id="{D1A0E979-EDEE-4EB6-8228-581D8142097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8727689" y="2330167"/>
            <a:ext cx="3464312" cy="23239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7E5AB46-BFA0-444F-A81D-202418C474F9}"/>
              </a:ext>
            </a:extLst>
          </p:cNvPr>
          <p:cNvSpPr txBox="1"/>
          <p:nvPr/>
        </p:nvSpPr>
        <p:spPr>
          <a:xfrm>
            <a:off x="-1583345" y="5440729"/>
            <a:ext cx="17470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Rio de Janeiro &amp; Brazil</a:t>
            </a:r>
          </a:p>
        </p:txBody>
      </p:sp>
      <p:pic>
        <p:nvPicPr>
          <p:cNvPr id="17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F30FD13E-5EE3-4D1B-963B-D750EB085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8082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83 -0.0037 L -0.09623 0.09399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7" y="4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 L 0.33295 -0.79676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80" y="-3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1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3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2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7199179">
            <a:off x="5840178" y="2368103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A picture containing mountain, nature, valley, canyon&#10;&#10;Description automatically generated">
            <a:extLst>
              <a:ext uri="{FF2B5EF4-FFF2-40B4-BE49-F238E27FC236}">
                <a16:creationId xmlns:a16="http://schemas.microsoft.com/office/drawing/2014/main" id="{1F710A34-3FB4-48B4-9A2C-DB67F5E53C6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150866" y="-11852"/>
            <a:ext cx="6430460" cy="4270977"/>
          </a:xfrm>
          <a:prstGeom prst="rect">
            <a:avLst/>
          </a:prstGeom>
        </p:spPr>
      </p:pic>
      <p:pic>
        <p:nvPicPr>
          <p:cNvPr id="19" name="Picture 18" descr="A picture containing sky, mountain, outdoor, water&#10;&#10;Description automatically generated">
            <a:extLst>
              <a:ext uri="{FF2B5EF4-FFF2-40B4-BE49-F238E27FC236}">
                <a16:creationId xmlns:a16="http://schemas.microsoft.com/office/drawing/2014/main" id="{36D9B31D-1085-4B4B-B511-47ACEB8CC26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119243" y="-18313"/>
            <a:ext cx="4057824" cy="2702574"/>
          </a:xfrm>
          <a:prstGeom prst="rect">
            <a:avLst/>
          </a:prstGeom>
        </p:spPr>
      </p:pic>
      <p:pic>
        <p:nvPicPr>
          <p:cNvPr id="30" name="Picture 29" descr="A picture containing grass, outdoor, plant&#10;&#10;Description automatically generated">
            <a:extLst>
              <a:ext uri="{FF2B5EF4-FFF2-40B4-BE49-F238E27FC236}">
                <a16:creationId xmlns:a16="http://schemas.microsoft.com/office/drawing/2014/main" id="{06716088-1134-4B4B-8EC2-1E20D7BCC7E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652" y="3015397"/>
            <a:ext cx="3243314" cy="2155452"/>
          </a:xfrm>
          <a:prstGeom prst="rect">
            <a:avLst/>
          </a:prstGeom>
        </p:spPr>
      </p:pic>
      <p:pic>
        <p:nvPicPr>
          <p:cNvPr id="34" name="Picture 33" descr="A city with many buildings&#10;&#10;Description automatically generated with low confidence">
            <a:extLst>
              <a:ext uri="{FF2B5EF4-FFF2-40B4-BE49-F238E27FC236}">
                <a16:creationId xmlns:a16="http://schemas.microsoft.com/office/drawing/2014/main" id="{6D355D9E-1BF0-44DB-B958-11AC3537C6A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2930" y="4974994"/>
            <a:ext cx="3353776" cy="1886499"/>
          </a:xfrm>
          <a:prstGeom prst="rect">
            <a:avLst/>
          </a:prstGeom>
        </p:spPr>
      </p:pic>
      <p:pic>
        <p:nvPicPr>
          <p:cNvPr id="37" name="Picture 36" descr="A large crowd of people outside of a large building&#10;&#10;Description automatically generated with low confidence">
            <a:extLst>
              <a:ext uri="{FF2B5EF4-FFF2-40B4-BE49-F238E27FC236}">
                <a16:creationId xmlns:a16="http://schemas.microsoft.com/office/drawing/2014/main" id="{B6A8F61E-4C68-465E-9D2D-96121206687A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421" y="-18313"/>
            <a:ext cx="4619233" cy="3080992"/>
          </a:xfrm>
          <a:prstGeom prst="rect">
            <a:avLst/>
          </a:prstGeom>
        </p:spPr>
      </p:pic>
      <p:pic>
        <p:nvPicPr>
          <p:cNvPr id="44" name="Picture 43" descr="A picture containing ground, grass, outdoor, mammal&#10;&#10;Description automatically generated">
            <a:extLst>
              <a:ext uri="{FF2B5EF4-FFF2-40B4-BE49-F238E27FC236}">
                <a16:creationId xmlns:a16="http://schemas.microsoft.com/office/drawing/2014/main" id="{0BE03E31-5237-4AC3-8200-1DCCD18EAF71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/>
          <a:stretch/>
        </p:blipFill>
        <p:spPr>
          <a:xfrm>
            <a:off x="7323364" y="4262317"/>
            <a:ext cx="4868636" cy="2580475"/>
          </a:xfrm>
          <a:prstGeom prst="rect">
            <a:avLst/>
          </a:prstGeom>
        </p:spPr>
      </p:pic>
      <p:pic>
        <p:nvPicPr>
          <p:cNvPr id="46" name="Picture 45" descr="A picture containing building, outdoor, government building, stone&#10;&#10;Description automatically generated">
            <a:extLst>
              <a:ext uri="{FF2B5EF4-FFF2-40B4-BE49-F238E27FC236}">
                <a16:creationId xmlns:a16="http://schemas.microsoft.com/office/drawing/2014/main" id="{E5AB9131-DB54-46B4-868B-F5137A548F14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2895291" y="4256663"/>
            <a:ext cx="5103007" cy="260133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CE6D1C-79C3-4537-9EDD-35448C25DF8A}"/>
              </a:ext>
            </a:extLst>
          </p:cNvPr>
          <p:cNvSpPr txBox="1"/>
          <p:nvPr/>
        </p:nvSpPr>
        <p:spPr>
          <a:xfrm>
            <a:off x="-1264770" y="5243666"/>
            <a:ext cx="1747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Lima Peru</a:t>
            </a:r>
          </a:p>
        </p:txBody>
      </p:sp>
      <p:pic>
        <p:nvPicPr>
          <p:cNvPr id="23" name="Picture 22" descr="A picture containing outdoor, building, stone, ruin&#10;&#10;Description automatically generated">
            <a:extLst>
              <a:ext uri="{FF2B5EF4-FFF2-40B4-BE49-F238E27FC236}">
                <a16:creationId xmlns:a16="http://schemas.microsoft.com/office/drawing/2014/main" id="{303A8375-0A7E-4B3F-90FA-64E2749BE6C7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t="36065" b="30606"/>
          <a:stretch/>
        </p:blipFill>
        <p:spPr>
          <a:xfrm>
            <a:off x="8502416" y="2328632"/>
            <a:ext cx="3674651" cy="1932089"/>
          </a:xfrm>
          <a:prstGeom prst="rect">
            <a:avLst/>
          </a:prstGeom>
        </p:spPr>
      </p:pic>
      <p:pic>
        <p:nvPicPr>
          <p:cNvPr id="25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AD44BD1E-32F9-4C1B-BE64-FA7E654CD3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0819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16797 -0.03264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98" y="-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 L 0.53868 -0.78843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66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DAFAA781-2E20-42B1-B9B8-FD3F6D42741C}"/>
              </a:ext>
            </a:extLst>
          </p:cNvPr>
          <p:cNvSpPr/>
          <p:nvPr/>
        </p:nvSpPr>
        <p:spPr>
          <a:xfrm>
            <a:off x="1192286" y="37260"/>
            <a:ext cx="4655556" cy="6788428"/>
          </a:xfrm>
          <a:prstGeom prst="roundRect">
            <a:avLst>
              <a:gd name="adj" fmla="val 5517"/>
            </a:avLst>
          </a:prstGeom>
          <a:solidFill>
            <a:schemeClr val="tx1"/>
          </a:solidFill>
          <a:ln w="762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EAC9B706-5034-434C-8B01-E613B76CED98}"/>
              </a:ext>
            </a:extLst>
          </p:cNvPr>
          <p:cNvSpPr/>
          <p:nvPr/>
        </p:nvSpPr>
        <p:spPr>
          <a:xfrm>
            <a:off x="6660934" y="38969"/>
            <a:ext cx="4655556" cy="6788428"/>
          </a:xfrm>
          <a:prstGeom prst="roundRect">
            <a:avLst>
              <a:gd name="adj" fmla="val 5517"/>
            </a:avLst>
          </a:prstGeom>
          <a:solidFill>
            <a:schemeClr val="tx1"/>
          </a:solidFill>
          <a:ln w="762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7E05FED1-95F0-472C-B088-4986D237AB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8831" y="1019758"/>
            <a:ext cx="4279763" cy="5736833"/>
          </a:xfrm>
          <a:prstGeom prst="rect">
            <a:avLst/>
          </a:prstGeom>
        </p:spPr>
      </p:pic>
      <p:sp>
        <p:nvSpPr>
          <p:cNvPr id="10" name="TextBox 9">
            <a:hlinkClick r:id="rId6" action="ppaction://hlinksldjump"/>
            <a:extLst>
              <a:ext uri="{FF2B5EF4-FFF2-40B4-BE49-F238E27FC236}">
                <a16:creationId xmlns:a16="http://schemas.microsoft.com/office/drawing/2014/main" id="{DFD5E3A0-1275-4860-9FC7-4D9C7E055464}"/>
              </a:ext>
            </a:extLst>
          </p:cNvPr>
          <p:cNvSpPr txBox="1"/>
          <p:nvPr/>
        </p:nvSpPr>
        <p:spPr>
          <a:xfrm>
            <a:off x="6862610" y="967176"/>
            <a:ext cx="447729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07:45  WASHINGTON DC    24 4509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9CFE680-44A5-4B99-9A7E-94DABD4528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13044" r="-1179" b="10802"/>
          <a:stretch/>
        </p:blipFill>
        <p:spPr>
          <a:xfrm>
            <a:off x="6848831" y="167263"/>
            <a:ext cx="4281240" cy="514229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3088BE2-5C3B-4294-9EF9-5E6F5296465D}"/>
              </a:ext>
            </a:extLst>
          </p:cNvPr>
          <p:cNvSpPr txBox="1"/>
          <p:nvPr/>
        </p:nvSpPr>
        <p:spPr>
          <a:xfrm>
            <a:off x="7000995" y="650426"/>
            <a:ext cx="4350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Time        Destination                   Gate  Flight</a:t>
            </a:r>
          </a:p>
        </p:txBody>
      </p:sp>
      <p:sp>
        <p:nvSpPr>
          <p:cNvPr id="47" name="TextBox 46">
            <a:hlinkClick r:id="rId8" action="ppaction://hlinksldjump"/>
            <a:extLst>
              <a:ext uri="{FF2B5EF4-FFF2-40B4-BE49-F238E27FC236}">
                <a16:creationId xmlns:a16="http://schemas.microsoft.com/office/drawing/2014/main" id="{BF26F61A-6439-4F67-9403-80771C0B6D29}"/>
              </a:ext>
            </a:extLst>
          </p:cNvPr>
          <p:cNvSpPr txBox="1"/>
          <p:nvPr/>
        </p:nvSpPr>
        <p:spPr>
          <a:xfrm>
            <a:off x="6896461" y="1251168"/>
            <a:ext cx="447729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07:55  Beijing          40 3686</a:t>
            </a:r>
          </a:p>
        </p:txBody>
      </p:sp>
      <p:sp>
        <p:nvSpPr>
          <p:cNvPr id="48" name="TextBox 47">
            <a:hlinkClick r:id="rId9" action="ppaction://hlinksldjump"/>
            <a:extLst>
              <a:ext uri="{FF2B5EF4-FFF2-40B4-BE49-F238E27FC236}">
                <a16:creationId xmlns:a16="http://schemas.microsoft.com/office/drawing/2014/main" id="{C84F16E2-4C80-42D5-BB67-074C8B1240B7}"/>
              </a:ext>
            </a:extLst>
          </p:cNvPr>
          <p:cNvSpPr txBox="1"/>
          <p:nvPr/>
        </p:nvSpPr>
        <p:spPr>
          <a:xfrm>
            <a:off x="6896461" y="1539928"/>
            <a:ext cx="447729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08:00  Jakarta          12 2837</a:t>
            </a:r>
          </a:p>
        </p:txBody>
      </p:sp>
      <p:sp>
        <p:nvSpPr>
          <p:cNvPr id="49" name="TextBox 48">
            <a:hlinkClick r:id="rId10" action="ppaction://hlinksldjump"/>
            <a:extLst>
              <a:ext uri="{FF2B5EF4-FFF2-40B4-BE49-F238E27FC236}">
                <a16:creationId xmlns:a16="http://schemas.microsoft.com/office/drawing/2014/main" id="{1E3FA847-FD43-49DB-BD52-888B256BEE4D}"/>
              </a:ext>
            </a:extLst>
          </p:cNvPr>
          <p:cNvSpPr txBox="1"/>
          <p:nvPr/>
        </p:nvSpPr>
        <p:spPr>
          <a:xfrm>
            <a:off x="6896461" y="1828688"/>
            <a:ext cx="447729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08:10  NAIROBI          27 1567</a:t>
            </a:r>
          </a:p>
        </p:txBody>
      </p:sp>
      <p:sp>
        <p:nvSpPr>
          <p:cNvPr id="50" name="TextBox 49">
            <a:hlinkClick r:id="rId11" action="ppaction://hlinksldjump"/>
            <a:extLst>
              <a:ext uri="{FF2B5EF4-FFF2-40B4-BE49-F238E27FC236}">
                <a16:creationId xmlns:a16="http://schemas.microsoft.com/office/drawing/2014/main" id="{0E7A8069-143E-467D-ADC9-189CA12FFAD1}"/>
              </a:ext>
            </a:extLst>
          </p:cNvPr>
          <p:cNvSpPr txBox="1"/>
          <p:nvPr/>
        </p:nvSpPr>
        <p:spPr>
          <a:xfrm>
            <a:off x="6896461" y="2117448"/>
            <a:ext cx="447729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08:10  CANBERRA         19 9896</a:t>
            </a:r>
          </a:p>
        </p:txBody>
      </p:sp>
      <p:sp>
        <p:nvSpPr>
          <p:cNvPr id="51" name="TextBox 50">
            <a:hlinkClick r:id="rId12" action="ppaction://hlinksldjump"/>
            <a:extLst>
              <a:ext uri="{FF2B5EF4-FFF2-40B4-BE49-F238E27FC236}">
                <a16:creationId xmlns:a16="http://schemas.microsoft.com/office/drawing/2014/main" id="{1537B936-58FD-4951-B1EE-28C675E88A97}"/>
              </a:ext>
            </a:extLst>
          </p:cNvPr>
          <p:cNvSpPr txBox="1"/>
          <p:nvPr/>
        </p:nvSpPr>
        <p:spPr>
          <a:xfrm>
            <a:off x="6896461" y="2406208"/>
            <a:ext cx="447729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08:15  NEW DELHI        20 6285</a:t>
            </a:r>
          </a:p>
        </p:txBody>
      </p:sp>
      <p:sp>
        <p:nvSpPr>
          <p:cNvPr id="52" name="TextBox 51">
            <a:hlinkClick r:id="rId13" action="ppaction://hlinksldjump"/>
            <a:extLst>
              <a:ext uri="{FF2B5EF4-FFF2-40B4-BE49-F238E27FC236}">
                <a16:creationId xmlns:a16="http://schemas.microsoft.com/office/drawing/2014/main" id="{E30DCAB0-DED6-4044-BFAB-E6A2B9FB74EF}"/>
              </a:ext>
            </a:extLst>
          </p:cNvPr>
          <p:cNvSpPr txBox="1"/>
          <p:nvPr/>
        </p:nvSpPr>
        <p:spPr>
          <a:xfrm>
            <a:off x="6896461" y="2694968"/>
            <a:ext cx="447729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09:25  KHATMANDU        47 7765</a:t>
            </a:r>
          </a:p>
        </p:txBody>
      </p:sp>
      <p:sp>
        <p:nvSpPr>
          <p:cNvPr id="53" name="TextBox 52">
            <a:hlinkClick r:id="rId14" action="ppaction://hlinksldjump"/>
            <a:extLst>
              <a:ext uri="{FF2B5EF4-FFF2-40B4-BE49-F238E27FC236}">
                <a16:creationId xmlns:a16="http://schemas.microsoft.com/office/drawing/2014/main" id="{7A929587-7AA6-475C-8EBC-D26FE69A5E73}"/>
              </a:ext>
            </a:extLst>
          </p:cNvPr>
          <p:cNvSpPr txBox="1"/>
          <p:nvPr/>
        </p:nvSpPr>
        <p:spPr>
          <a:xfrm>
            <a:off x="6896461" y="2983728"/>
            <a:ext cx="447729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09:30  RIO DE Janeiro   09 2756</a:t>
            </a:r>
          </a:p>
        </p:txBody>
      </p:sp>
      <p:sp>
        <p:nvSpPr>
          <p:cNvPr id="54" name="TextBox 53">
            <a:hlinkClick r:id="rId15" action="ppaction://hlinksldjump"/>
            <a:extLst>
              <a:ext uri="{FF2B5EF4-FFF2-40B4-BE49-F238E27FC236}">
                <a16:creationId xmlns:a16="http://schemas.microsoft.com/office/drawing/2014/main" id="{25F79762-8269-40FF-9627-8BCE36E46D16}"/>
              </a:ext>
            </a:extLst>
          </p:cNvPr>
          <p:cNvSpPr txBox="1"/>
          <p:nvPr/>
        </p:nvSpPr>
        <p:spPr>
          <a:xfrm>
            <a:off x="6896461" y="3272488"/>
            <a:ext cx="447729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10:00  MANILA           03 4836</a:t>
            </a:r>
          </a:p>
        </p:txBody>
      </p:sp>
      <p:sp>
        <p:nvSpPr>
          <p:cNvPr id="55" name="TextBox 54">
            <a:hlinkClick r:id="rId16" action="ppaction://hlinksldjump"/>
            <a:extLst>
              <a:ext uri="{FF2B5EF4-FFF2-40B4-BE49-F238E27FC236}">
                <a16:creationId xmlns:a16="http://schemas.microsoft.com/office/drawing/2014/main" id="{22A3DDCD-E852-4728-86B4-6D27C4C05718}"/>
              </a:ext>
            </a:extLst>
          </p:cNvPr>
          <p:cNvSpPr txBox="1"/>
          <p:nvPr/>
        </p:nvSpPr>
        <p:spPr>
          <a:xfrm>
            <a:off x="6896461" y="3561248"/>
            <a:ext cx="447729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10:10  DUBAI            23 5567</a:t>
            </a:r>
          </a:p>
        </p:txBody>
      </p:sp>
      <p:sp>
        <p:nvSpPr>
          <p:cNvPr id="56" name="TextBox 55">
            <a:hlinkClick r:id="rId17" action="ppaction://hlinksldjump"/>
            <a:extLst>
              <a:ext uri="{FF2B5EF4-FFF2-40B4-BE49-F238E27FC236}">
                <a16:creationId xmlns:a16="http://schemas.microsoft.com/office/drawing/2014/main" id="{5307EA10-F8D4-4DE7-BB3C-53BE97D83518}"/>
              </a:ext>
            </a:extLst>
          </p:cNvPr>
          <p:cNvSpPr txBox="1"/>
          <p:nvPr/>
        </p:nvSpPr>
        <p:spPr>
          <a:xfrm>
            <a:off x="6896461" y="3850008"/>
            <a:ext cx="447729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10:40  Lima             38 1478</a:t>
            </a:r>
          </a:p>
        </p:txBody>
      </p:sp>
      <p:sp>
        <p:nvSpPr>
          <p:cNvPr id="57" name="TextBox 56">
            <a:hlinkClick r:id="rId18" action="ppaction://hlinksldjump"/>
            <a:extLst>
              <a:ext uri="{FF2B5EF4-FFF2-40B4-BE49-F238E27FC236}">
                <a16:creationId xmlns:a16="http://schemas.microsoft.com/office/drawing/2014/main" id="{3B76EDDF-255B-4B43-A880-4594273BEC5D}"/>
              </a:ext>
            </a:extLst>
          </p:cNvPr>
          <p:cNvSpPr txBox="1"/>
          <p:nvPr/>
        </p:nvSpPr>
        <p:spPr>
          <a:xfrm>
            <a:off x="6896461" y="4138768"/>
            <a:ext cx="447729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11:10  wellington       24 6735</a:t>
            </a:r>
          </a:p>
        </p:txBody>
      </p:sp>
      <p:sp>
        <p:nvSpPr>
          <p:cNvPr id="58" name="TextBox 57">
            <a:hlinkClick r:id="rId19" action="ppaction://hlinksldjump"/>
            <a:extLst>
              <a:ext uri="{FF2B5EF4-FFF2-40B4-BE49-F238E27FC236}">
                <a16:creationId xmlns:a16="http://schemas.microsoft.com/office/drawing/2014/main" id="{7891588E-5537-492B-90F1-EBC5D3843F70}"/>
              </a:ext>
            </a:extLst>
          </p:cNvPr>
          <p:cNvSpPr txBox="1"/>
          <p:nvPr/>
        </p:nvSpPr>
        <p:spPr>
          <a:xfrm>
            <a:off x="6896461" y="4427528"/>
            <a:ext cx="447729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11:15  Bangkok          12 2837</a:t>
            </a:r>
          </a:p>
        </p:txBody>
      </p:sp>
      <p:sp>
        <p:nvSpPr>
          <p:cNvPr id="59" name="TextBox 58">
            <a:hlinkClick r:id="rId20" action="ppaction://hlinksldjump"/>
            <a:extLst>
              <a:ext uri="{FF2B5EF4-FFF2-40B4-BE49-F238E27FC236}">
                <a16:creationId xmlns:a16="http://schemas.microsoft.com/office/drawing/2014/main" id="{8F962FB6-F942-4EC6-BB2C-8D694A638674}"/>
              </a:ext>
            </a:extLst>
          </p:cNvPr>
          <p:cNvSpPr txBox="1"/>
          <p:nvPr/>
        </p:nvSpPr>
        <p:spPr>
          <a:xfrm>
            <a:off x="6896461" y="4716288"/>
            <a:ext cx="447729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11:45  Tokyo            35 8452</a:t>
            </a:r>
          </a:p>
        </p:txBody>
      </p:sp>
      <p:sp>
        <p:nvSpPr>
          <p:cNvPr id="60" name="TextBox 59">
            <a:hlinkClick r:id="rId21" action="ppaction://hlinksldjump"/>
            <a:extLst>
              <a:ext uri="{FF2B5EF4-FFF2-40B4-BE49-F238E27FC236}">
                <a16:creationId xmlns:a16="http://schemas.microsoft.com/office/drawing/2014/main" id="{FF7B212C-1D60-4AD6-B089-9A6C77EE2839}"/>
              </a:ext>
            </a:extLst>
          </p:cNvPr>
          <p:cNvSpPr txBox="1"/>
          <p:nvPr/>
        </p:nvSpPr>
        <p:spPr>
          <a:xfrm>
            <a:off x="6896461" y="5005048"/>
            <a:ext cx="447729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12:15  Ottawa           40 9898</a:t>
            </a:r>
          </a:p>
        </p:txBody>
      </p:sp>
      <p:sp>
        <p:nvSpPr>
          <p:cNvPr id="61" name="TextBox 60">
            <a:hlinkClick r:id="rId22" action="ppaction://hlinksldjump"/>
            <a:extLst>
              <a:ext uri="{FF2B5EF4-FFF2-40B4-BE49-F238E27FC236}">
                <a16:creationId xmlns:a16="http://schemas.microsoft.com/office/drawing/2014/main" id="{45D93C94-C12B-473E-9014-EE7C40345771}"/>
              </a:ext>
            </a:extLst>
          </p:cNvPr>
          <p:cNvSpPr txBox="1"/>
          <p:nvPr/>
        </p:nvSpPr>
        <p:spPr>
          <a:xfrm>
            <a:off x="6896461" y="5293808"/>
            <a:ext cx="447729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12:20  </a:t>
            </a:r>
            <a:r>
              <a:rPr lang="en-GB" sz="1400" dirty="0" err="1">
                <a:solidFill>
                  <a:schemeClr val="bg1"/>
                </a:solidFill>
                <a:latin typeface="MrblMchn" panose="00000400000000000000" pitchFamily="2" charset="0"/>
              </a:rPr>
              <a:t>ho</a:t>
            </a: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 chi </a:t>
            </a:r>
            <a:r>
              <a:rPr lang="en-GB" sz="1400" dirty="0" err="1">
                <a:solidFill>
                  <a:schemeClr val="bg1"/>
                </a:solidFill>
                <a:latin typeface="MrblMchn" panose="00000400000000000000" pitchFamily="2" charset="0"/>
              </a:rPr>
              <a:t>minh</a:t>
            </a: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 city 32 6831</a:t>
            </a:r>
          </a:p>
        </p:txBody>
      </p:sp>
      <p:sp>
        <p:nvSpPr>
          <p:cNvPr id="62" name="TextBox 61">
            <a:hlinkClick r:id="rId23" action="ppaction://hlinksldjump"/>
            <a:extLst>
              <a:ext uri="{FF2B5EF4-FFF2-40B4-BE49-F238E27FC236}">
                <a16:creationId xmlns:a16="http://schemas.microsoft.com/office/drawing/2014/main" id="{0A532D7F-C9A8-45B0-AAFA-F37DEAF1FB18}"/>
              </a:ext>
            </a:extLst>
          </p:cNvPr>
          <p:cNvSpPr txBox="1"/>
          <p:nvPr/>
        </p:nvSpPr>
        <p:spPr>
          <a:xfrm>
            <a:off x="6896461" y="5582568"/>
            <a:ext cx="447729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13:00  Mexico city      45 4534</a:t>
            </a:r>
          </a:p>
        </p:txBody>
      </p:sp>
      <p:sp>
        <p:nvSpPr>
          <p:cNvPr id="63" name="TextBox 62">
            <a:hlinkClick r:id="rId24" action="ppaction://hlinksldjump"/>
            <a:extLst>
              <a:ext uri="{FF2B5EF4-FFF2-40B4-BE49-F238E27FC236}">
                <a16:creationId xmlns:a16="http://schemas.microsoft.com/office/drawing/2014/main" id="{6A4824F6-A004-45CF-A4DA-76F46177520B}"/>
              </a:ext>
            </a:extLst>
          </p:cNvPr>
          <p:cNvSpPr txBox="1"/>
          <p:nvPr/>
        </p:nvSpPr>
        <p:spPr>
          <a:xfrm>
            <a:off x="6896461" y="5871328"/>
            <a:ext cx="447729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13:20  Windhoek         24 2358</a:t>
            </a:r>
          </a:p>
        </p:txBody>
      </p:sp>
      <p:sp>
        <p:nvSpPr>
          <p:cNvPr id="64" name="TextBox 63">
            <a:hlinkClick r:id="rId25" action="ppaction://hlinksldjump"/>
            <a:extLst>
              <a:ext uri="{FF2B5EF4-FFF2-40B4-BE49-F238E27FC236}">
                <a16:creationId xmlns:a16="http://schemas.microsoft.com/office/drawing/2014/main" id="{45BCBAE6-4D3E-4BB9-A864-463FEC5D3EE1}"/>
              </a:ext>
            </a:extLst>
          </p:cNvPr>
          <p:cNvSpPr txBox="1"/>
          <p:nvPr/>
        </p:nvSpPr>
        <p:spPr>
          <a:xfrm>
            <a:off x="6896461" y="6160088"/>
            <a:ext cx="447729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13:50  Antananarivo     23 4878</a:t>
            </a:r>
          </a:p>
        </p:txBody>
      </p:sp>
      <p:sp>
        <p:nvSpPr>
          <p:cNvPr id="65" name="TextBox 64">
            <a:hlinkClick r:id="rId26" action="ppaction://hlinksldjump"/>
            <a:extLst>
              <a:ext uri="{FF2B5EF4-FFF2-40B4-BE49-F238E27FC236}">
                <a16:creationId xmlns:a16="http://schemas.microsoft.com/office/drawing/2014/main" id="{F2872703-C479-494F-A69E-40941C2DADC0}"/>
              </a:ext>
            </a:extLst>
          </p:cNvPr>
          <p:cNvSpPr txBox="1"/>
          <p:nvPr/>
        </p:nvSpPr>
        <p:spPr>
          <a:xfrm>
            <a:off x="6896461" y="6448852"/>
            <a:ext cx="4477297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14:00  columbo          08 8845</a:t>
            </a:r>
          </a:p>
        </p:txBody>
      </p:sp>
      <p:pic>
        <p:nvPicPr>
          <p:cNvPr id="66" name="boxes Picture 65">
            <a:extLst>
              <a:ext uri="{FF2B5EF4-FFF2-40B4-BE49-F238E27FC236}">
                <a16:creationId xmlns:a16="http://schemas.microsoft.com/office/drawing/2014/main" id="{7B7ED06B-A1C3-4B04-B3A6-D5B739D2A82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0183" y="1023335"/>
            <a:ext cx="4279763" cy="5736833"/>
          </a:xfrm>
          <a:prstGeom prst="rect">
            <a:avLst/>
          </a:prstGeom>
        </p:spPr>
      </p:pic>
      <p:sp>
        <p:nvSpPr>
          <p:cNvPr id="67" name="TextBox 66">
            <a:hlinkClick r:id="rId27" action="ppaction://hlinksldjump"/>
            <a:extLst>
              <a:ext uri="{FF2B5EF4-FFF2-40B4-BE49-F238E27FC236}">
                <a16:creationId xmlns:a16="http://schemas.microsoft.com/office/drawing/2014/main" id="{39801396-183D-46FC-A8A1-3AE64CA24020}"/>
              </a:ext>
            </a:extLst>
          </p:cNvPr>
          <p:cNvSpPr txBox="1"/>
          <p:nvPr/>
        </p:nvSpPr>
        <p:spPr>
          <a:xfrm>
            <a:off x="1532755" y="967177"/>
            <a:ext cx="4289400" cy="313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07:15  BERN            19 6879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832D2E27-A8A1-4696-B613-A07CBF41E1B0}"/>
              </a:ext>
            </a:extLst>
          </p:cNvPr>
          <p:cNvSpPr txBox="1"/>
          <p:nvPr/>
        </p:nvSpPr>
        <p:spPr>
          <a:xfrm>
            <a:off x="1532347" y="654003"/>
            <a:ext cx="43506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FFFF00"/>
                </a:solidFill>
              </a:rPr>
              <a:t>Time        Destination                 Gate Flight</a:t>
            </a:r>
          </a:p>
        </p:txBody>
      </p:sp>
      <p:sp>
        <p:nvSpPr>
          <p:cNvPr id="70" name="TextBox 69">
            <a:hlinkClick r:id="rId28" action="ppaction://hlinksldjump"/>
            <a:extLst>
              <a:ext uri="{FF2B5EF4-FFF2-40B4-BE49-F238E27FC236}">
                <a16:creationId xmlns:a16="http://schemas.microsoft.com/office/drawing/2014/main" id="{F6E89A37-98DF-4D88-AA6B-40DC58BF10C8}"/>
              </a:ext>
            </a:extLst>
          </p:cNvPr>
          <p:cNvSpPr txBox="1"/>
          <p:nvPr/>
        </p:nvSpPr>
        <p:spPr>
          <a:xfrm>
            <a:off x="1542114" y="1251169"/>
            <a:ext cx="4289400" cy="31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07:45  Cairo           27 1686</a:t>
            </a:r>
          </a:p>
        </p:txBody>
      </p:sp>
      <p:sp>
        <p:nvSpPr>
          <p:cNvPr id="71" name="TextBox 70">
            <a:hlinkClick r:id="rId29" action="ppaction://hlinksldjump"/>
            <a:extLst>
              <a:ext uri="{FF2B5EF4-FFF2-40B4-BE49-F238E27FC236}">
                <a16:creationId xmlns:a16="http://schemas.microsoft.com/office/drawing/2014/main" id="{5E7ABCB2-4088-42B3-B163-A40D2CA39D23}"/>
              </a:ext>
            </a:extLst>
          </p:cNvPr>
          <p:cNvSpPr txBox="1"/>
          <p:nvPr/>
        </p:nvSpPr>
        <p:spPr>
          <a:xfrm>
            <a:off x="1542114" y="1539929"/>
            <a:ext cx="4289400" cy="31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08:10  LONDON          23 4867</a:t>
            </a:r>
          </a:p>
        </p:txBody>
      </p:sp>
      <p:sp>
        <p:nvSpPr>
          <p:cNvPr id="72" name="TextBox 71">
            <a:hlinkClick r:id="rId30" action="ppaction://hlinksldjump"/>
            <a:extLst>
              <a:ext uri="{FF2B5EF4-FFF2-40B4-BE49-F238E27FC236}">
                <a16:creationId xmlns:a16="http://schemas.microsoft.com/office/drawing/2014/main" id="{A54D1124-DC3E-4981-B5FB-C7A4D3819611}"/>
              </a:ext>
            </a:extLst>
          </p:cNvPr>
          <p:cNvSpPr txBox="1"/>
          <p:nvPr/>
        </p:nvSpPr>
        <p:spPr>
          <a:xfrm>
            <a:off x="1542114" y="1828689"/>
            <a:ext cx="4289400" cy="31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08:20  PARIS           15 5677</a:t>
            </a:r>
          </a:p>
        </p:txBody>
      </p:sp>
      <p:sp>
        <p:nvSpPr>
          <p:cNvPr id="73" name="TextBox 72">
            <a:hlinkClick r:id="rId31" action="ppaction://hlinksldjump"/>
            <a:extLst>
              <a:ext uri="{FF2B5EF4-FFF2-40B4-BE49-F238E27FC236}">
                <a16:creationId xmlns:a16="http://schemas.microsoft.com/office/drawing/2014/main" id="{F9C68D28-6C85-4995-AD29-E2C70F74CB02}"/>
              </a:ext>
            </a:extLst>
          </p:cNvPr>
          <p:cNvSpPr txBox="1"/>
          <p:nvPr/>
        </p:nvSpPr>
        <p:spPr>
          <a:xfrm>
            <a:off x="1542114" y="2117449"/>
            <a:ext cx="4289400" cy="31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08:50  ROME            21 4769</a:t>
            </a:r>
          </a:p>
        </p:txBody>
      </p:sp>
      <p:sp>
        <p:nvSpPr>
          <p:cNvPr id="74" name="TextBox 73">
            <a:hlinkClick r:id="rId32" action="ppaction://hlinksldjump"/>
            <a:extLst>
              <a:ext uri="{FF2B5EF4-FFF2-40B4-BE49-F238E27FC236}">
                <a16:creationId xmlns:a16="http://schemas.microsoft.com/office/drawing/2014/main" id="{ADFE9124-41FE-473A-976C-C3A51A412D11}"/>
              </a:ext>
            </a:extLst>
          </p:cNvPr>
          <p:cNvSpPr txBox="1"/>
          <p:nvPr/>
        </p:nvSpPr>
        <p:spPr>
          <a:xfrm>
            <a:off x="1542114" y="2406209"/>
            <a:ext cx="4289400" cy="31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09:15  ISTANBUL        35 8763</a:t>
            </a:r>
          </a:p>
        </p:txBody>
      </p:sp>
      <p:sp>
        <p:nvSpPr>
          <p:cNvPr id="75" name="TextBox 74">
            <a:hlinkClick r:id="rId33" action="ppaction://hlinksldjump"/>
            <a:extLst>
              <a:ext uri="{FF2B5EF4-FFF2-40B4-BE49-F238E27FC236}">
                <a16:creationId xmlns:a16="http://schemas.microsoft.com/office/drawing/2014/main" id="{AC869789-16EC-4696-B2B7-65A0690003CC}"/>
              </a:ext>
            </a:extLst>
          </p:cNvPr>
          <p:cNvSpPr txBox="1"/>
          <p:nvPr/>
        </p:nvSpPr>
        <p:spPr>
          <a:xfrm>
            <a:off x="1542114" y="2694969"/>
            <a:ext cx="4289400" cy="31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09:40  MOSCOW </a:t>
            </a:r>
            <a:r>
              <a:rPr lang="en-GB" sz="1400" dirty="0">
                <a:solidFill>
                  <a:srgbClr val="FF0000"/>
                </a:solidFill>
                <a:latin typeface="MrblMchn" panose="00000400000000000000" pitchFamily="2" charset="0"/>
              </a:rPr>
              <a:t>cancelled</a:t>
            </a: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   9145</a:t>
            </a:r>
          </a:p>
        </p:txBody>
      </p:sp>
      <p:sp>
        <p:nvSpPr>
          <p:cNvPr id="76" name="TextBox 75">
            <a:hlinkClick r:id="rId34" action="ppaction://hlinksldjump"/>
            <a:extLst>
              <a:ext uri="{FF2B5EF4-FFF2-40B4-BE49-F238E27FC236}">
                <a16:creationId xmlns:a16="http://schemas.microsoft.com/office/drawing/2014/main" id="{BC448CE0-63A9-4696-846B-D3CB01AE366B}"/>
              </a:ext>
            </a:extLst>
          </p:cNvPr>
          <p:cNvSpPr txBox="1"/>
          <p:nvPr/>
        </p:nvSpPr>
        <p:spPr>
          <a:xfrm>
            <a:off x="1542114" y="2983729"/>
            <a:ext cx="4289400" cy="31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09:55  NICOSA          10 8934</a:t>
            </a:r>
          </a:p>
        </p:txBody>
      </p:sp>
      <p:sp>
        <p:nvSpPr>
          <p:cNvPr id="77" name="TextBox 76">
            <a:hlinkClick r:id="rId35" action="ppaction://hlinksldjump"/>
            <a:extLst>
              <a:ext uri="{FF2B5EF4-FFF2-40B4-BE49-F238E27FC236}">
                <a16:creationId xmlns:a16="http://schemas.microsoft.com/office/drawing/2014/main" id="{0B6FCE64-E1CA-46EC-B33C-A1796FA80813}"/>
              </a:ext>
            </a:extLst>
          </p:cNvPr>
          <p:cNvSpPr txBox="1"/>
          <p:nvPr/>
        </p:nvSpPr>
        <p:spPr>
          <a:xfrm>
            <a:off x="1542114" y="3272489"/>
            <a:ext cx="4289400" cy="31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10:00  AMSTERDAM       31 6591</a:t>
            </a:r>
          </a:p>
        </p:txBody>
      </p:sp>
      <p:sp>
        <p:nvSpPr>
          <p:cNvPr id="78" name="TextBox 77">
            <a:hlinkClick r:id="rId36" action="ppaction://hlinksldjump"/>
            <a:extLst>
              <a:ext uri="{FF2B5EF4-FFF2-40B4-BE49-F238E27FC236}">
                <a16:creationId xmlns:a16="http://schemas.microsoft.com/office/drawing/2014/main" id="{9D899FAD-7080-4E8F-9D6F-196222F78FC3}"/>
              </a:ext>
            </a:extLst>
          </p:cNvPr>
          <p:cNvSpPr txBox="1"/>
          <p:nvPr/>
        </p:nvSpPr>
        <p:spPr>
          <a:xfrm>
            <a:off x="1542114" y="3561249"/>
            <a:ext cx="4289400" cy="31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10:20  WARSAW          04 9361</a:t>
            </a:r>
          </a:p>
        </p:txBody>
      </p:sp>
      <p:sp>
        <p:nvSpPr>
          <p:cNvPr id="79" name="TextBox 78">
            <a:hlinkClick r:id="rId37" action="ppaction://hlinksldjump"/>
            <a:extLst>
              <a:ext uri="{FF2B5EF4-FFF2-40B4-BE49-F238E27FC236}">
                <a16:creationId xmlns:a16="http://schemas.microsoft.com/office/drawing/2014/main" id="{83A77D5B-F5B5-45BC-A609-CC22F46DCE9C}"/>
              </a:ext>
            </a:extLst>
          </p:cNvPr>
          <p:cNvSpPr txBox="1"/>
          <p:nvPr/>
        </p:nvSpPr>
        <p:spPr>
          <a:xfrm>
            <a:off x="1542114" y="3850009"/>
            <a:ext cx="4289400" cy="31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10:50  HELSINKI        40 4271</a:t>
            </a:r>
          </a:p>
        </p:txBody>
      </p:sp>
      <p:sp>
        <p:nvSpPr>
          <p:cNvPr id="80" name="TextBox 79">
            <a:hlinkClick r:id="rId38" action="ppaction://hlinksldjump"/>
            <a:extLst>
              <a:ext uri="{FF2B5EF4-FFF2-40B4-BE49-F238E27FC236}">
                <a16:creationId xmlns:a16="http://schemas.microsoft.com/office/drawing/2014/main" id="{E84C8F2E-8F6C-43CB-B4E5-2B2B3AFCB4DE}"/>
              </a:ext>
            </a:extLst>
          </p:cNvPr>
          <p:cNvSpPr txBox="1"/>
          <p:nvPr/>
        </p:nvSpPr>
        <p:spPr>
          <a:xfrm>
            <a:off x="1542114" y="4138769"/>
            <a:ext cx="4289400" cy="31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11:10  BUDAPEST        35 6712</a:t>
            </a:r>
          </a:p>
        </p:txBody>
      </p:sp>
      <p:sp>
        <p:nvSpPr>
          <p:cNvPr id="81" name="TextBox 80">
            <a:hlinkClick r:id="rId39" action="ppaction://hlinksldjump"/>
            <a:extLst>
              <a:ext uri="{FF2B5EF4-FFF2-40B4-BE49-F238E27FC236}">
                <a16:creationId xmlns:a16="http://schemas.microsoft.com/office/drawing/2014/main" id="{A0303C88-6E3C-4888-BFD1-D8F28B45AF03}"/>
              </a:ext>
            </a:extLst>
          </p:cNvPr>
          <p:cNvSpPr txBox="1"/>
          <p:nvPr/>
        </p:nvSpPr>
        <p:spPr>
          <a:xfrm>
            <a:off x="1542114" y="4427529"/>
            <a:ext cx="4289400" cy="31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11:25  REYKJAVIK       03 2586</a:t>
            </a:r>
          </a:p>
        </p:txBody>
      </p:sp>
      <p:sp>
        <p:nvSpPr>
          <p:cNvPr id="82" name="TextBox 81">
            <a:hlinkClick r:id="rId40" action="ppaction://hlinksldjump"/>
            <a:extLst>
              <a:ext uri="{FF2B5EF4-FFF2-40B4-BE49-F238E27FC236}">
                <a16:creationId xmlns:a16="http://schemas.microsoft.com/office/drawing/2014/main" id="{46FF2147-FF6C-4A93-A71F-7957663C171A}"/>
              </a:ext>
            </a:extLst>
          </p:cNvPr>
          <p:cNvSpPr txBox="1"/>
          <p:nvPr/>
        </p:nvSpPr>
        <p:spPr>
          <a:xfrm>
            <a:off x="1542114" y="4716289"/>
            <a:ext cx="4289400" cy="31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11:55  STOCKHOLM       15 6518</a:t>
            </a:r>
          </a:p>
        </p:txBody>
      </p:sp>
      <p:sp>
        <p:nvSpPr>
          <p:cNvPr id="83" name="TextBox 82">
            <a:hlinkClick r:id="rId41" action="ppaction://hlinksldjump"/>
            <a:extLst>
              <a:ext uri="{FF2B5EF4-FFF2-40B4-BE49-F238E27FC236}">
                <a16:creationId xmlns:a16="http://schemas.microsoft.com/office/drawing/2014/main" id="{F2897D58-BDED-4A4A-9151-3C0E14391968}"/>
              </a:ext>
            </a:extLst>
          </p:cNvPr>
          <p:cNvSpPr txBox="1"/>
          <p:nvPr/>
        </p:nvSpPr>
        <p:spPr>
          <a:xfrm>
            <a:off x="1542114" y="5005049"/>
            <a:ext cx="4289400" cy="31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12:25  ATHENS          17 7745</a:t>
            </a:r>
          </a:p>
        </p:txBody>
      </p:sp>
      <p:sp>
        <p:nvSpPr>
          <p:cNvPr id="84" name="TextBox 83">
            <a:hlinkClick r:id="rId42" action="ppaction://hlinksldjump"/>
            <a:extLst>
              <a:ext uri="{FF2B5EF4-FFF2-40B4-BE49-F238E27FC236}">
                <a16:creationId xmlns:a16="http://schemas.microsoft.com/office/drawing/2014/main" id="{65DD4168-1429-4EE7-8DE8-04947B90C7BE}"/>
              </a:ext>
            </a:extLst>
          </p:cNvPr>
          <p:cNvSpPr txBox="1"/>
          <p:nvPr/>
        </p:nvSpPr>
        <p:spPr>
          <a:xfrm>
            <a:off x="1542114" y="5293809"/>
            <a:ext cx="4289400" cy="31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12:50  BERLIN          16 5183</a:t>
            </a:r>
          </a:p>
        </p:txBody>
      </p:sp>
      <p:sp>
        <p:nvSpPr>
          <p:cNvPr id="85" name="TextBox 84">
            <a:hlinkClick r:id="rId43" action="ppaction://hlinksldjump"/>
            <a:extLst>
              <a:ext uri="{FF2B5EF4-FFF2-40B4-BE49-F238E27FC236}">
                <a16:creationId xmlns:a16="http://schemas.microsoft.com/office/drawing/2014/main" id="{95536A36-A4FB-4FE1-8CE1-5E051B223322}"/>
              </a:ext>
            </a:extLst>
          </p:cNvPr>
          <p:cNvSpPr txBox="1"/>
          <p:nvPr/>
        </p:nvSpPr>
        <p:spPr>
          <a:xfrm>
            <a:off x="1542114" y="5582569"/>
            <a:ext cx="4289400" cy="31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13:00  OSLO            22 7228</a:t>
            </a:r>
          </a:p>
        </p:txBody>
      </p:sp>
      <p:sp>
        <p:nvSpPr>
          <p:cNvPr id="86" name="TextBox 85">
            <a:hlinkClick r:id="rId44" action="ppaction://hlinksldjump"/>
            <a:extLst>
              <a:ext uri="{FF2B5EF4-FFF2-40B4-BE49-F238E27FC236}">
                <a16:creationId xmlns:a16="http://schemas.microsoft.com/office/drawing/2014/main" id="{699426ED-B0FB-43E1-9450-6C2C9A3A32C0}"/>
              </a:ext>
            </a:extLst>
          </p:cNvPr>
          <p:cNvSpPr txBox="1"/>
          <p:nvPr/>
        </p:nvSpPr>
        <p:spPr>
          <a:xfrm>
            <a:off x="1542114" y="5871329"/>
            <a:ext cx="4289400" cy="31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13:30  MADRID          42 8872</a:t>
            </a:r>
          </a:p>
        </p:txBody>
      </p:sp>
      <p:sp>
        <p:nvSpPr>
          <p:cNvPr id="87" name="TextBox 86">
            <a:hlinkClick r:id="rId45" action="ppaction://hlinksldjump"/>
            <a:extLst>
              <a:ext uri="{FF2B5EF4-FFF2-40B4-BE49-F238E27FC236}">
                <a16:creationId xmlns:a16="http://schemas.microsoft.com/office/drawing/2014/main" id="{1FBF006D-96F7-4919-BF60-32692C06D4DE}"/>
              </a:ext>
            </a:extLst>
          </p:cNvPr>
          <p:cNvSpPr txBox="1"/>
          <p:nvPr/>
        </p:nvSpPr>
        <p:spPr>
          <a:xfrm>
            <a:off x="1542114" y="6160089"/>
            <a:ext cx="4289400" cy="31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13:55  RABAT           11 5568</a:t>
            </a:r>
          </a:p>
        </p:txBody>
      </p:sp>
      <p:sp>
        <p:nvSpPr>
          <p:cNvPr id="88" name="TextBox 87">
            <a:hlinkClick r:id="rId46" action="ppaction://hlinksldjump"/>
            <a:extLst>
              <a:ext uri="{FF2B5EF4-FFF2-40B4-BE49-F238E27FC236}">
                <a16:creationId xmlns:a16="http://schemas.microsoft.com/office/drawing/2014/main" id="{67FB11A4-BDC7-4835-981E-AE8277091775}"/>
              </a:ext>
            </a:extLst>
          </p:cNvPr>
          <p:cNvSpPr txBox="1"/>
          <p:nvPr/>
        </p:nvSpPr>
        <p:spPr>
          <a:xfrm>
            <a:off x="1542114" y="6448853"/>
            <a:ext cx="4289400" cy="31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300"/>
              </a:lnSpc>
            </a:pPr>
            <a:r>
              <a:rPr lang="en-GB" sz="1400" dirty="0">
                <a:solidFill>
                  <a:schemeClr val="bg1"/>
                </a:solidFill>
                <a:latin typeface="MrblMchn" panose="00000400000000000000" pitchFamily="2" charset="0"/>
              </a:rPr>
              <a:t>14:05  Honolulu        01 6755</a:t>
            </a:r>
          </a:p>
        </p:txBody>
      </p:sp>
      <p:pic>
        <p:nvPicPr>
          <p:cNvPr id="91" name="Picture 90">
            <a:extLst>
              <a:ext uri="{FF2B5EF4-FFF2-40B4-BE49-F238E27FC236}">
                <a16:creationId xmlns:a16="http://schemas.microsoft.com/office/drawing/2014/main" id="{CAE7263D-280B-414C-A65A-9F4F4BDB234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t="13044" r="-1179" b="10802"/>
          <a:stretch/>
        </p:blipFill>
        <p:spPr>
          <a:xfrm>
            <a:off x="1380183" y="161823"/>
            <a:ext cx="4281240" cy="514229"/>
          </a:xfrm>
          <a:prstGeom prst="rect">
            <a:avLst/>
          </a:prstGeom>
        </p:spPr>
      </p:pic>
      <p:sp>
        <p:nvSpPr>
          <p:cNvPr id="92" name="TextBox 91">
            <a:extLst>
              <a:ext uri="{FF2B5EF4-FFF2-40B4-BE49-F238E27FC236}">
                <a16:creationId xmlns:a16="http://schemas.microsoft.com/office/drawing/2014/main" id="{5366AEA1-D68C-4CD2-B2E9-7E1675BFFCE2}"/>
              </a:ext>
            </a:extLst>
          </p:cNvPr>
          <p:cNvSpPr txBox="1"/>
          <p:nvPr/>
        </p:nvSpPr>
        <p:spPr>
          <a:xfrm>
            <a:off x="3847667" y="264659"/>
            <a:ext cx="18569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>
                <a:latin typeface="Consolas" panose="020B0609020204030204" pitchFamily="49" charset="0"/>
              </a:rPr>
              <a:t>WASHINGTON DC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72BB7FDA-FA12-4C04-B9F4-7012082389C6}"/>
              </a:ext>
            </a:extLst>
          </p:cNvPr>
          <p:cNvSpPr txBox="1"/>
          <p:nvPr/>
        </p:nvSpPr>
        <p:spPr>
          <a:xfrm>
            <a:off x="9698156" y="245564"/>
            <a:ext cx="1371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onsolas" panose="020B0609020204030204" pitchFamily="49" charset="0"/>
              </a:rPr>
              <a:t>BERN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FC4A97BB-E4F1-4D15-B1BA-1CC5B1AC0ECE}"/>
              </a:ext>
            </a:extLst>
          </p:cNvPr>
          <p:cNvSpPr/>
          <p:nvPr/>
        </p:nvSpPr>
        <p:spPr>
          <a:xfrm>
            <a:off x="113990" y="129620"/>
            <a:ext cx="606104" cy="6609502"/>
          </a:xfrm>
          <a:prstGeom prst="roundRect">
            <a:avLst>
              <a:gd name="adj" fmla="val 32668"/>
            </a:avLst>
          </a:prstGeom>
          <a:solidFill>
            <a:schemeClr val="tx1"/>
          </a:solidFill>
          <a:ln w="76200"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85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rblMchn" panose="00000400000000000000" pitchFamily="2" charset="0"/>
              </a:rPr>
              <a:t>WHERE</a:t>
            </a:r>
          </a:p>
          <a:p>
            <a:pPr algn="ctr"/>
            <a:r>
              <a:rPr lang="en-US" sz="385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tx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MrblMchn" panose="00000400000000000000" pitchFamily="2" charset="0"/>
              </a:rPr>
              <a:t> NEXT?</a:t>
            </a:r>
          </a:p>
        </p:txBody>
      </p:sp>
    </p:spTree>
    <p:extLst>
      <p:ext uri="{BB962C8B-B14F-4D97-AF65-F5344CB8AC3E}">
        <p14:creationId xmlns:p14="http://schemas.microsoft.com/office/powerpoint/2010/main" val="413025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2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317553">
            <a:off x="5840178" y="2368103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CE6D1C-79C3-4537-9EDD-35448C25DF8A}"/>
              </a:ext>
            </a:extLst>
          </p:cNvPr>
          <p:cNvSpPr txBox="1"/>
          <p:nvPr/>
        </p:nvSpPr>
        <p:spPr>
          <a:xfrm>
            <a:off x="-1583345" y="5517323"/>
            <a:ext cx="1747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Washington DC</a:t>
            </a:r>
          </a:p>
        </p:txBody>
      </p:sp>
      <p:pic>
        <p:nvPicPr>
          <p:cNvPr id="6" name="Picture 5" descr="A large white building with a dome and a fountain in front&#10;&#10;Description automatically generated with medium confidence">
            <a:extLst>
              <a:ext uri="{FF2B5EF4-FFF2-40B4-BE49-F238E27FC236}">
                <a16:creationId xmlns:a16="http://schemas.microsoft.com/office/drawing/2014/main" id="{C54A0C15-E531-4252-90B0-8532BD58849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443799" y="160"/>
            <a:ext cx="5945809" cy="4459357"/>
          </a:xfrm>
          <a:prstGeom prst="rect">
            <a:avLst/>
          </a:prstGeom>
        </p:spPr>
      </p:pic>
      <p:pic>
        <p:nvPicPr>
          <p:cNvPr id="10" name="Picture 9" descr="A picture containing building, place of worship, city, ride&#10;&#10;Description automatically generated">
            <a:extLst>
              <a:ext uri="{FF2B5EF4-FFF2-40B4-BE49-F238E27FC236}">
                <a16:creationId xmlns:a16="http://schemas.microsoft.com/office/drawing/2014/main" id="{3BF3ED60-83FF-4133-AC83-1621330A9D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" y="4292992"/>
            <a:ext cx="7641026" cy="2547008"/>
          </a:xfrm>
          <a:prstGeom prst="rect">
            <a:avLst/>
          </a:prstGeom>
        </p:spPr>
      </p:pic>
      <p:pic>
        <p:nvPicPr>
          <p:cNvPr id="18" name="Picture 17" descr="A statue of a person holding a torch in front of a castle&#10;&#10;Description automatically generated with low confidence">
            <a:extLst>
              <a:ext uri="{FF2B5EF4-FFF2-40B4-BE49-F238E27FC236}">
                <a16:creationId xmlns:a16="http://schemas.microsoft.com/office/drawing/2014/main" id="{EB54F466-D384-440D-A290-2C6EC31578E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151959" y="160"/>
            <a:ext cx="3042159" cy="4055165"/>
          </a:xfrm>
          <a:prstGeom prst="rect">
            <a:avLst/>
          </a:prstGeom>
        </p:spPr>
      </p:pic>
      <p:pic>
        <p:nvPicPr>
          <p:cNvPr id="25" name="Picture 24" descr="A statue of liberty with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9FD0DC88-0C2F-44C4-8BAD-D41BCECDE0B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0" y="0"/>
            <a:ext cx="4612266" cy="2921876"/>
          </a:xfrm>
          <a:prstGeom prst="rect">
            <a:avLst/>
          </a:prstGeom>
        </p:spPr>
      </p:pic>
      <p:pic>
        <p:nvPicPr>
          <p:cNvPr id="4" name="Picture 3" descr="Two people sitting on a rock ledge&#10;&#10;Description automatically generated with low confidence">
            <a:extLst>
              <a:ext uri="{FF2B5EF4-FFF2-40B4-BE49-F238E27FC236}">
                <a16:creationId xmlns:a16="http://schemas.microsoft.com/office/drawing/2014/main" id="{404997E9-37A3-4E66-964D-02A5D2759EDE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b="4482"/>
          <a:stretch/>
        </p:blipFill>
        <p:spPr>
          <a:xfrm>
            <a:off x="7497607" y="3848841"/>
            <a:ext cx="4692062" cy="2987861"/>
          </a:xfrm>
          <a:prstGeom prst="rect">
            <a:avLst/>
          </a:prstGeom>
        </p:spPr>
      </p:pic>
      <p:pic>
        <p:nvPicPr>
          <p:cNvPr id="17" name="Plane 1">
            <a:hlinkClick r:id="rId16" action="ppaction://hlinksldjump"/>
            <a:extLst>
              <a:ext uri="{FF2B5EF4-FFF2-40B4-BE49-F238E27FC236}">
                <a16:creationId xmlns:a16="http://schemas.microsoft.com/office/drawing/2014/main" id="{0AE8CEAE-F7FC-40CE-BB0B-141AC4C25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A picture containing nature, valley&#10;&#10;Description automatically generated">
            <a:extLst>
              <a:ext uri="{FF2B5EF4-FFF2-40B4-BE49-F238E27FC236}">
                <a16:creationId xmlns:a16="http://schemas.microsoft.com/office/drawing/2014/main" id="{5967F278-729E-4A27-88DD-84FF0C6C057A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2331" y="2885987"/>
            <a:ext cx="2244648" cy="1495752"/>
          </a:xfrm>
          <a:prstGeom prst="rect">
            <a:avLst/>
          </a:prstGeom>
        </p:spPr>
      </p:pic>
      <p:pic>
        <p:nvPicPr>
          <p:cNvPr id="15" name="Picture 14" descr="A statue of a person&#10;&#10;Description automatically generated with medium confidence">
            <a:extLst>
              <a:ext uri="{FF2B5EF4-FFF2-40B4-BE49-F238E27FC236}">
                <a16:creationId xmlns:a16="http://schemas.microsoft.com/office/drawing/2014/main" id="{A283967F-1354-46FD-BE7E-8FD00805EA0A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rcRect/>
          <a:stretch/>
        </p:blipFill>
        <p:spPr>
          <a:xfrm>
            <a:off x="1930400" y="2884516"/>
            <a:ext cx="1534290" cy="1491223"/>
          </a:xfrm>
          <a:prstGeom prst="rect">
            <a:avLst/>
          </a:prstGeom>
        </p:spPr>
      </p:pic>
      <p:pic>
        <p:nvPicPr>
          <p:cNvPr id="19" name="Picture 18" descr="A group of football players&#10;&#10;Description automatically generated with medium confidence">
            <a:extLst>
              <a:ext uri="{FF2B5EF4-FFF2-40B4-BE49-F238E27FC236}">
                <a16:creationId xmlns:a16="http://schemas.microsoft.com/office/drawing/2014/main" id="{C42AAF0C-3001-42FB-969A-8D7B78884CE3}"/>
              </a:ext>
            </a:extLst>
          </p:cNvPr>
          <p:cNvPicPr>
            <a:picLocks noChangeAspect="1"/>
          </p:cNvPicPr>
          <p:nvPr/>
        </p:nvPicPr>
        <p:blipFill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tretch>
            <a:fillRect/>
          </a:stretch>
        </p:blipFill>
        <p:spPr>
          <a:xfrm>
            <a:off x="2848620" y="0"/>
            <a:ext cx="2487448" cy="186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47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11719 0.0956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859" y="47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 L 0.57865 0.1419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58" y="70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496" y="-11264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471462">
            <a:off x="5840178" y="2368103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7CE6D1C-79C3-4537-9EDD-35448C25DF8A}"/>
              </a:ext>
            </a:extLst>
          </p:cNvPr>
          <p:cNvSpPr txBox="1"/>
          <p:nvPr/>
        </p:nvSpPr>
        <p:spPr>
          <a:xfrm>
            <a:off x="-811143" y="4411365"/>
            <a:ext cx="221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bg1"/>
                </a:solidFill>
              </a:rPr>
              <a:t>Ottawa &amp; Canada</a:t>
            </a:r>
          </a:p>
        </p:txBody>
      </p:sp>
      <p:pic>
        <p:nvPicPr>
          <p:cNvPr id="14" name="Picture 13" descr="A body of water with trees and buildings along it&#10;&#10;Description automatically generated with medium confidence">
            <a:extLst>
              <a:ext uri="{FF2B5EF4-FFF2-40B4-BE49-F238E27FC236}">
                <a16:creationId xmlns:a16="http://schemas.microsoft.com/office/drawing/2014/main" id="{756C2C73-637D-4E29-BE70-6290B0707BD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062662" y="0"/>
            <a:ext cx="7556205" cy="3314695"/>
          </a:xfrm>
          <a:prstGeom prst="rect">
            <a:avLst/>
          </a:prstGeom>
        </p:spPr>
      </p:pic>
      <p:pic>
        <p:nvPicPr>
          <p:cNvPr id="16" name="Picture 15" descr="A picture containing building, colorful&#10;&#10;Description automatically generated">
            <a:extLst>
              <a:ext uri="{FF2B5EF4-FFF2-40B4-BE49-F238E27FC236}">
                <a16:creationId xmlns:a16="http://schemas.microsoft.com/office/drawing/2014/main" id="{569210CC-D4AC-4A89-A39A-47431A4D9D8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494131" y="3833912"/>
            <a:ext cx="4696563" cy="3040841"/>
          </a:xfrm>
          <a:prstGeom prst="rect">
            <a:avLst/>
          </a:prstGeom>
        </p:spPr>
      </p:pic>
      <p:pic>
        <p:nvPicPr>
          <p:cNvPr id="17" name="Picture 16" descr="A person ice skating under a bridge&#10;&#10;Description automatically generated with low confidence">
            <a:extLst>
              <a:ext uri="{FF2B5EF4-FFF2-40B4-BE49-F238E27FC236}">
                <a16:creationId xmlns:a16="http://schemas.microsoft.com/office/drawing/2014/main" id="{B5F1999E-993D-49D3-AD30-1375D78A5B0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331128" y="16753"/>
            <a:ext cx="3846787" cy="2546994"/>
          </a:xfrm>
          <a:prstGeom prst="rect">
            <a:avLst/>
          </a:prstGeom>
        </p:spPr>
      </p:pic>
      <p:pic>
        <p:nvPicPr>
          <p:cNvPr id="19" name="Picture 18" descr="A picture containing bear, brown, mammal, outdoor&#10;&#10;Description automatically generated">
            <a:extLst>
              <a:ext uri="{FF2B5EF4-FFF2-40B4-BE49-F238E27FC236}">
                <a16:creationId xmlns:a16="http://schemas.microsoft.com/office/drawing/2014/main" id="{A5FC1E82-3A66-4C69-9860-4704AE95660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-23105" y="0"/>
            <a:ext cx="2404355" cy="1923015"/>
          </a:xfrm>
          <a:prstGeom prst="rect">
            <a:avLst/>
          </a:prstGeom>
        </p:spPr>
      </p:pic>
      <p:pic>
        <p:nvPicPr>
          <p:cNvPr id="20" name="Picture 19" descr="A street with buildings and lights with a moun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1D937B35-3D73-4B3B-B3C2-825726AFA4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2043542" y="3297942"/>
            <a:ext cx="6331159" cy="3598424"/>
          </a:xfrm>
          <a:prstGeom prst="rect">
            <a:avLst/>
          </a:prstGeom>
        </p:spPr>
      </p:pic>
      <p:pic>
        <p:nvPicPr>
          <p:cNvPr id="23" name="Picture 22" descr="A picture containing tree, outdoor, mountain, nature&#10;&#10;Description automatically generated">
            <a:extLst>
              <a:ext uri="{FF2B5EF4-FFF2-40B4-BE49-F238E27FC236}">
                <a16:creationId xmlns:a16="http://schemas.microsoft.com/office/drawing/2014/main" id="{AF43EA56-7639-4710-8B8F-F4CDD8F8A97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322227" y="1994488"/>
            <a:ext cx="3868467" cy="2578482"/>
          </a:xfrm>
          <a:prstGeom prst="rect">
            <a:avLst/>
          </a:prstGeom>
        </p:spPr>
      </p:pic>
      <p:pic>
        <p:nvPicPr>
          <p:cNvPr id="24" name="Picture 23" descr="A body of water with boats on it and trees in the back&#10;&#10;Description automatically generated with medium confidence">
            <a:extLst>
              <a:ext uri="{FF2B5EF4-FFF2-40B4-BE49-F238E27FC236}">
                <a16:creationId xmlns:a16="http://schemas.microsoft.com/office/drawing/2014/main" id="{137B46DC-5C72-4FA2-932E-18EEECB9257F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-23105" y="1870483"/>
            <a:ext cx="3650712" cy="2428433"/>
          </a:xfrm>
          <a:prstGeom prst="rect">
            <a:avLst/>
          </a:prstGeom>
        </p:spPr>
      </p:pic>
      <p:pic>
        <p:nvPicPr>
          <p:cNvPr id="26" name="Picture 25" descr="A picture containing dancer, outdoor, person, sport&#10;&#10;Description automatically generated">
            <a:extLst>
              <a:ext uri="{FF2B5EF4-FFF2-40B4-BE49-F238E27FC236}">
                <a16:creationId xmlns:a16="http://schemas.microsoft.com/office/drawing/2014/main" id="{CBBB74C6-90C9-4155-8AC2-121564CBF524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r="7315"/>
          <a:stretch/>
        </p:blipFill>
        <p:spPr>
          <a:xfrm>
            <a:off x="-7864" y="4241800"/>
            <a:ext cx="3635471" cy="2616200"/>
          </a:xfrm>
          <a:prstGeom prst="rect">
            <a:avLst/>
          </a:prstGeom>
        </p:spPr>
      </p:pic>
      <p:pic>
        <p:nvPicPr>
          <p:cNvPr id="22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8FFA7163-2502-483E-B0C1-456FAC5DE3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1313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2.22222E-6 L -0.17006 0.00996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503" y="48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07407E-6 L 0.51758 0.24051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872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54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9463" y="2386462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" name="Picture 65" descr="A picture containing ground, outdoor, nature, dirt&#10;&#10;Description automatically generated">
            <a:extLst>
              <a:ext uri="{FF2B5EF4-FFF2-40B4-BE49-F238E27FC236}">
                <a16:creationId xmlns:a16="http://schemas.microsoft.com/office/drawing/2014/main" id="{5463E8F8-EE20-47EA-960F-CD6909D35C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5925312" y="2724332"/>
            <a:ext cx="6255811" cy="4156640"/>
          </a:xfrm>
          <a:prstGeom prst="rect">
            <a:avLst/>
          </a:prstGeom>
        </p:spPr>
      </p:pic>
      <p:pic>
        <p:nvPicPr>
          <p:cNvPr id="72" name="Picture 71" descr="A picture containing hall&#10;&#10;Description automatically generated">
            <a:extLst>
              <a:ext uri="{FF2B5EF4-FFF2-40B4-BE49-F238E27FC236}">
                <a16:creationId xmlns:a16="http://schemas.microsoft.com/office/drawing/2014/main" id="{A5F91384-7271-4A50-8253-061C38D52CA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925760" y="9391"/>
            <a:ext cx="4072412" cy="2714941"/>
          </a:xfrm>
          <a:prstGeom prst="rect">
            <a:avLst/>
          </a:prstGeom>
        </p:spPr>
      </p:pic>
      <p:pic>
        <p:nvPicPr>
          <p:cNvPr id="46" name="Picture 45" descr="A picture containing sky, outdoor, water, ocean&#10;&#10;Description automatically generated">
            <a:extLst>
              <a:ext uri="{FF2B5EF4-FFF2-40B4-BE49-F238E27FC236}">
                <a16:creationId xmlns:a16="http://schemas.microsoft.com/office/drawing/2014/main" id="{C0657025-F8B7-4BB1-84B9-A67978422D7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0" y="-5189"/>
            <a:ext cx="4685842" cy="3136097"/>
          </a:xfrm>
          <a:prstGeom prst="rect">
            <a:avLst/>
          </a:prstGeom>
        </p:spPr>
      </p:pic>
      <p:pic>
        <p:nvPicPr>
          <p:cNvPr id="51" name="Picture 50" descr="A picture containing outdoor, water, building, city&#10;&#10;Description automatically generated">
            <a:extLst>
              <a:ext uri="{FF2B5EF4-FFF2-40B4-BE49-F238E27FC236}">
                <a16:creationId xmlns:a16="http://schemas.microsoft.com/office/drawing/2014/main" id="{7D5AB4A4-B70A-4BFC-B13B-C75D5A86FE2E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-1" y="2659531"/>
            <a:ext cx="6322995" cy="4198469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F32F8A5F-726C-4C60-A554-AB58D08EF99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18548" y="4832927"/>
            <a:ext cx="3907211" cy="2051286"/>
          </a:xfrm>
          <a:prstGeom prst="rect">
            <a:avLst/>
          </a:prstGeom>
        </p:spPr>
      </p:pic>
      <p:pic>
        <p:nvPicPr>
          <p:cNvPr id="63" name="Picture 62" descr="A picture containing building, place of worship, mosque, stone&#10;&#10;Description automatically generated">
            <a:extLst>
              <a:ext uri="{FF2B5EF4-FFF2-40B4-BE49-F238E27FC236}">
                <a16:creationId xmlns:a16="http://schemas.microsoft.com/office/drawing/2014/main" id="{10A52D01-7EDD-4E3E-AC01-86BA8C4B1B8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6322993" y="4329953"/>
            <a:ext cx="3804507" cy="2551019"/>
          </a:xfrm>
          <a:prstGeom prst="rect">
            <a:avLst/>
          </a:prstGeom>
        </p:spPr>
      </p:pic>
      <p:pic>
        <p:nvPicPr>
          <p:cNvPr id="77" name="Picture 76" descr="A picture containing indoor&#10;&#10;Description automatically generated">
            <a:extLst>
              <a:ext uri="{FF2B5EF4-FFF2-40B4-BE49-F238E27FC236}">
                <a16:creationId xmlns:a16="http://schemas.microsoft.com/office/drawing/2014/main" id="{CE59DF94-B552-4B7A-9A58-42956F2CD410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/>
        </p:blipFill>
        <p:spPr>
          <a:xfrm>
            <a:off x="-1275" y="-21005"/>
            <a:ext cx="2190907" cy="2916134"/>
          </a:xfrm>
          <a:prstGeom prst="rect">
            <a:avLst/>
          </a:prstGeom>
        </p:spPr>
      </p:pic>
      <p:pic>
        <p:nvPicPr>
          <p:cNvPr id="57" name="Picture 56" descr="A picture containing water, nature, reef, shore&#10;&#10;Description automatically generated">
            <a:extLst>
              <a:ext uri="{FF2B5EF4-FFF2-40B4-BE49-F238E27FC236}">
                <a16:creationId xmlns:a16="http://schemas.microsoft.com/office/drawing/2014/main" id="{08DB540D-11AF-4A4D-A6A0-4780F4A86B61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7418623" y="3487"/>
            <a:ext cx="4762500" cy="3562350"/>
          </a:xfrm>
          <a:prstGeom prst="rect">
            <a:avLst/>
          </a:prstGeom>
        </p:spPr>
      </p:pic>
      <p:pic>
        <p:nvPicPr>
          <p:cNvPr id="15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3926A100-C8B5-4B95-BBC1-3E3A181B5F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294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75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0 L 0.1776 0.09213 " pathEditMode="relative" rAng="0" ptsTypes="AA">
                                      <p:cBhvr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80" y="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15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20742 -0.07662 " pathEditMode="relative" rAng="0" ptsTypes="AA">
                                      <p:cBhvr>
                                        <p:cTn id="12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378" y="-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3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4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6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9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2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09054">
            <a:off x="3031553" y="2787263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3" descr="A picture containing sky, outdoor, tower, building&#10;&#10;Description automatically generated">
            <a:extLst>
              <a:ext uri="{FF2B5EF4-FFF2-40B4-BE49-F238E27FC236}">
                <a16:creationId xmlns:a16="http://schemas.microsoft.com/office/drawing/2014/main" id="{7AC44D62-7249-421D-B813-B9DECE6B332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469895" y="-10996"/>
            <a:ext cx="9158659" cy="6868995"/>
          </a:xfrm>
          <a:prstGeom prst="rect">
            <a:avLst/>
          </a:prstGeom>
        </p:spPr>
      </p:pic>
      <p:pic>
        <p:nvPicPr>
          <p:cNvPr id="4" name="Picture 3" descr="A picture containing sky, water, outdoor, building&#10;&#10;Description automatically generated">
            <a:extLst>
              <a:ext uri="{FF2B5EF4-FFF2-40B4-BE49-F238E27FC236}">
                <a16:creationId xmlns:a16="http://schemas.microsoft.com/office/drawing/2014/main" id="{FFA997B3-8AF4-4078-92A7-CEFB362F4247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20714"/>
          <a:stretch/>
        </p:blipFill>
        <p:spPr>
          <a:xfrm>
            <a:off x="-33674" y="2930405"/>
            <a:ext cx="4681595" cy="3938413"/>
          </a:xfrm>
          <a:prstGeom prst="rect">
            <a:avLst/>
          </a:prstGeom>
        </p:spPr>
      </p:pic>
      <p:pic>
        <p:nvPicPr>
          <p:cNvPr id="23" name="Picture 22" descr="A picture containing grass, outdoor, field, grassy&#10;&#10;Description automatically generated">
            <a:extLst>
              <a:ext uri="{FF2B5EF4-FFF2-40B4-BE49-F238E27FC236}">
                <a16:creationId xmlns:a16="http://schemas.microsoft.com/office/drawing/2014/main" id="{3971C82B-50F2-4D7C-96A6-085D6B1A1B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056967" y="0"/>
            <a:ext cx="5135032" cy="3367102"/>
          </a:xfrm>
          <a:prstGeom prst="rect">
            <a:avLst/>
          </a:prstGeom>
        </p:spPr>
      </p:pic>
      <p:pic>
        <p:nvPicPr>
          <p:cNvPr id="8" name="Picture 7" descr="A picture containing building, grass, sky, outdoor&#10;&#10;Description automatically generated">
            <a:extLst>
              <a:ext uri="{FF2B5EF4-FFF2-40B4-BE49-F238E27FC236}">
                <a16:creationId xmlns:a16="http://schemas.microsoft.com/office/drawing/2014/main" id="{66F4268A-D0CE-4DF9-8565-98F3040837B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134641" y="1642420"/>
            <a:ext cx="3050928" cy="1738393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F5BAE6EF-0199-41A1-B53B-58E3885A1CC2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33674" y="-1"/>
            <a:ext cx="4744200" cy="3160823"/>
          </a:xfrm>
          <a:prstGeom prst="rect">
            <a:avLst/>
          </a:prstGeom>
        </p:spPr>
      </p:pic>
      <p:pic>
        <p:nvPicPr>
          <p:cNvPr id="10" name="Picture 9" descr="A picture containing sky, outdoor, building, boat&#10;&#10;Description automatically generated">
            <a:extLst>
              <a:ext uri="{FF2B5EF4-FFF2-40B4-BE49-F238E27FC236}">
                <a16:creationId xmlns:a16="http://schemas.microsoft.com/office/drawing/2014/main" id="{60691730-9C1C-4D7D-884C-9E52B68C4E7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-48296" y="1899812"/>
            <a:ext cx="2784556" cy="1863246"/>
          </a:xfrm>
          <a:prstGeom prst="rect">
            <a:avLst/>
          </a:prstGeom>
        </p:spPr>
      </p:pic>
      <p:pic>
        <p:nvPicPr>
          <p:cNvPr id="31" name="Picture 30" descr="A field of purple flowers with a town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5492F276-9C49-4E2D-8F92-60667F2B8F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7056966" y="1639705"/>
            <a:ext cx="2317857" cy="1738393"/>
          </a:xfrm>
          <a:prstGeom prst="rect">
            <a:avLst/>
          </a:prstGeom>
        </p:spPr>
      </p:pic>
      <p:pic>
        <p:nvPicPr>
          <p:cNvPr id="39" name="Picture 38" descr="A picture containing outdoor, sky, building, stone&#10;&#10;Description automatically generated">
            <a:extLst>
              <a:ext uri="{FF2B5EF4-FFF2-40B4-BE49-F238E27FC236}">
                <a16:creationId xmlns:a16="http://schemas.microsoft.com/office/drawing/2014/main" id="{4521CF25-E94C-4AE7-B7A8-41E018EFCEF6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7120057" y="3367102"/>
            <a:ext cx="5075157" cy="3480902"/>
          </a:xfrm>
          <a:prstGeom prst="rect">
            <a:avLst/>
          </a:prstGeom>
        </p:spPr>
      </p:pic>
      <p:pic>
        <p:nvPicPr>
          <p:cNvPr id="15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871BB21D-80F3-46C4-A4D4-F05FCB8391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92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3.33333E-6 L 0.14349 -0.14375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4" y="-71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03034 0.15556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54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89401">
            <a:off x="3032331" y="2761847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picture containing building, old, stone, stadium&#10;&#10;Description automatically generated">
            <a:extLst>
              <a:ext uri="{FF2B5EF4-FFF2-40B4-BE49-F238E27FC236}">
                <a16:creationId xmlns:a16="http://schemas.microsoft.com/office/drawing/2014/main" id="{E70C0805-FCC7-4137-94FA-4ADB5FBA747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158072" y="-1"/>
            <a:ext cx="3056747" cy="2039439"/>
          </a:xfrm>
          <a:prstGeom prst="rect">
            <a:avLst/>
          </a:prstGeom>
        </p:spPr>
      </p:pic>
      <p:pic>
        <p:nvPicPr>
          <p:cNvPr id="4" name="Picture 3" descr="A picture containing water, outdoor, sky, boat&#10;&#10;Description automatically generated">
            <a:extLst>
              <a:ext uri="{FF2B5EF4-FFF2-40B4-BE49-F238E27FC236}">
                <a16:creationId xmlns:a16="http://schemas.microsoft.com/office/drawing/2014/main" id="{3D638224-828B-436C-9284-B5B74007AA3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268959" y="0"/>
            <a:ext cx="4923041" cy="3280745"/>
          </a:xfrm>
          <a:prstGeom prst="rect">
            <a:avLst/>
          </a:prstGeom>
        </p:spPr>
      </p:pic>
      <p:pic>
        <p:nvPicPr>
          <p:cNvPr id="6" name="Picture 5" descr="A picture containing outdoor, water, boat, day&#10;&#10;Description automatically generated">
            <a:extLst>
              <a:ext uri="{FF2B5EF4-FFF2-40B4-BE49-F238E27FC236}">
                <a16:creationId xmlns:a16="http://schemas.microsoft.com/office/drawing/2014/main" id="{621111ED-822B-4C2C-B2C4-68F06D77D6A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052360" y="2028287"/>
            <a:ext cx="4362563" cy="2905340"/>
          </a:xfrm>
          <a:prstGeom prst="rect">
            <a:avLst/>
          </a:prstGeom>
        </p:spPr>
      </p:pic>
      <p:pic>
        <p:nvPicPr>
          <p:cNvPr id="11" name="Picture 10" descr="A tall white tower&#10;&#10;Description automatically generated with low confidence">
            <a:extLst>
              <a:ext uri="{FF2B5EF4-FFF2-40B4-BE49-F238E27FC236}">
                <a16:creationId xmlns:a16="http://schemas.microsoft.com/office/drawing/2014/main" id="{D59AE096-506C-4C0A-A898-67E1DEA46F08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-17393" y="2045386"/>
            <a:ext cx="3158072" cy="4810797"/>
          </a:xfrm>
          <a:prstGeom prst="rect">
            <a:avLst/>
          </a:prstGeom>
        </p:spPr>
      </p:pic>
      <p:pic>
        <p:nvPicPr>
          <p:cNvPr id="45" name="Picture 44" descr="A picture containing text&#10;&#10;Description automatically generated">
            <a:extLst>
              <a:ext uri="{FF2B5EF4-FFF2-40B4-BE49-F238E27FC236}">
                <a16:creationId xmlns:a16="http://schemas.microsoft.com/office/drawing/2014/main" id="{A302B6BE-2155-4631-B474-CAC68DC0B1F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/>
          <a:stretch/>
        </p:blipFill>
        <p:spPr>
          <a:xfrm>
            <a:off x="-17003" y="1"/>
            <a:ext cx="3175075" cy="2105110"/>
          </a:xfrm>
          <a:prstGeom prst="rect">
            <a:avLst/>
          </a:prstGeom>
        </p:spPr>
      </p:pic>
      <p:pic>
        <p:nvPicPr>
          <p:cNvPr id="26" name="Picture 25" descr="A picture containing sky, building, outdoor, several&#10;&#10;Description automatically generated">
            <a:extLst>
              <a:ext uri="{FF2B5EF4-FFF2-40B4-BE49-F238E27FC236}">
                <a16:creationId xmlns:a16="http://schemas.microsoft.com/office/drawing/2014/main" id="{114F1568-B71C-4844-8D9E-705234C142D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7393414" y="3280745"/>
            <a:ext cx="4790049" cy="3592537"/>
          </a:xfrm>
          <a:prstGeom prst="rect">
            <a:avLst/>
          </a:prstGeom>
        </p:spPr>
      </p:pic>
      <p:pic>
        <p:nvPicPr>
          <p:cNvPr id="30" name="Picture 29" descr="A picture containing grass, mountain, sky, outdoor&#10;&#10;Description automatically generated">
            <a:extLst>
              <a:ext uri="{FF2B5EF4-FFF2-40B4-BE49-F238E27FC236}">
                <a16:creationId xmlns:a16="http://schemas.microsoft.com/office/drawing/2014/main" id="{C47ECB6F-F4B6-4079-8253-FFBC1FCC8D8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/>
        </p:blipFill>
        <p:spPr>
          <a:xfrm>
            <a:off x="3139276" y="4558597"/>
            <a:ext cx="4254138" cy="2297586"/>
          </a:xfrm>
          <a:prstGeom prst="rect">
            <a:avLst/>
          </a:prstGeom>
        </p:spPr>
      </p:pic>
      <p:pic>
        <p:nvPicPr>
          <p:cNvPr id="33" name="Picture 32" descr="A picture containing mountain, nature, hill, hillside&#10;&#10;Description automatically generated">
            <a:extLst>
              <a:ext uri="{FF2B5EF4-FFF2-40B4-BE49-F238E27FC236}">
                <a16:creationId xmlns:a16="http://schemas.microsoft.com/office/drawing/2014/main" id="{F4C79C58-1B7A-42AE-A523-168A450B1CAC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/>
          <a:stretch/>
        </p:blipFill>
        <p:spPr>
          <a:xfrm>
            <a:off x="6173493" y="0"/>
            <a:ext cx="2707979" cy="2022037"/>
          </a:xfrm>
          <a:prstGeom prst="rect">
            <a:avLst/>
          </a:prstGeom>
        </p:spPr>
      </p:pic>
      <p:pic>
        <p:nvPicPr>
          <p:cNvPr id="15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29D177A6-AEEC-4AE7-839A-B3EF59D674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9406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17474 -0.01574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7" y="-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decel="3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0737 0.15486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616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09054">
            <a:off x="3075566" y="2768193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A bridge over a river with a clock tower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7FF9100-F6C5-45BA-9FD6-D986E24BB9C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3628845" y="7900"/>
            <a:ext cx="8597460" cy="5132812"/>
          </a:xfrm>
          <a:prstGeom prst="rect">
            <a:avLst/>
          </a:prstGeom>
        </p:spPr>
      </p:pic>
      <p:pic>
        <p:nvPicPr>
          <p:cNvPr id="10" name="Picture 9" descr="A castle on an island&#10;&#10;Description automatically generated with medium confidence">
            <a:extLst>
              <a:ext uri="{FF2B5EF4-FFF2-40B4-BE49-F238E27FC236}">
                <a16:creationId xmlns:a16="http://schemas.microsoft.com/office/drawing/2014/main" id="{3CF6B7C3-7B60-465F-A7A5-DA172BC9181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4364137" y="3939726"/>
            <a:ext cx="5198034" cy="2923895"/>
          </a:xfrm>
          <a:prstGeom prst="rect">
            <a:avLst/>
          </a:prstGeom>
        </p:spPr>
      </p:pic>
      <p:pic>
        <p:nvPicPr>
          <p:cNvPr id="36" name="Picture 35" descr="A group of statues in front of a building&#10;&#10;Description automatically generated with medium confidence">
            <a:extLst>
              <a:ext uri="{FF2B5EF4-FFF2-40B4-BE49-F238E27FC236}">
                <a16:creationId xmlns:a16="http://schemas.microsoft.com/office/drawing/2014/main" id="{308EC998-2936-4C89-B129-38BFD46A08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-2269" y="-5565"/>
            <a:ext cx="4377546" cy="2918364"/>
          </a:xfrm>
          <a:prstGeom prst="rect">
            <a:avLst/>
          </a:prstGeom>
        </p:spPr>
      </p:pic>
      <p:pic>
        <p:nvPicPr>
          <p:cNvPr id="6" name="Picture 5" descr="A rocky beach with a hill in the background&#10;&#10;Description automatically generated with low confidence">
            <a:extLst>
              <a:ext uri="{FF2B5EF4-FFF2-40B4-BE49-F238E27FC236}">
                <a16:creationId xmlns:a16="http://schemas.microsoft.com/office/drawing/2014/main" id="{051FF7B7-0D35-458E-AD80-6757EBB91168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2"/>
              </a:ext>
            </a:extLst>
          </a:blip>
          <a:stretch>
            <a:fillRect/>
          </a:stretch>
        </p:blipFill>
        <p:spPr>
          <a:xfrm>
            <a:off x="0" y="2787319"/>
            <a:ext cx="4375277" cy="2736979"/>
          </a:xfrm>
          <a:prstGeom prst="rect">
            <a:avLst/>
          </a:prstGeom>
        </p:spPr>
      </p:pic>
      <p:pic>
        <p:nvPicPr>
          <p:cNvPr id="19" name="Picture 18" descr="A picture containing sky, building, outdoor, old&#10;&#10;Description automatically generated">
            <a:extLst>
              <a:ext uri="{FF2B5EF4-FFF2-40B4-BE49-F238E27FC236}">
                <a16:creationId xmlns:a16="http://schemas.microsoft.com/office/drawing/2014/main" id="{66AF3AAC-0348-45DD-A577-B92E7D2B2BB4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/>
          <a:stretch/>
        </p:blipFill>
        <p:spPr>
          <a:xfrm>
            <a:off x="2770824" y="3413364"/>
            <a:ext cx="2451335" cy="3444636"/>
          </a:xfrm>
          <a:prstGeom prst="rect">
            <a:avLst/>
          </a:prstGeom>
        </p:spPr>
      </p:pic>
      <p:pic>
        <p:nvPicPr>
          <p:cNvPr id="33" name="Picture 32" descr="A group of people playing baseball&#10;&#10;Description automatically generated with medium confidence">
            <a:extLst>
              <a:ext uri="{FF2B5EF4-FFF2-40B4-BE49-F238E27FC236}">
                <a16:creationId xmlns:a16="http://schemas.microsoft.com/office/drawing/2014/main" id="{19DE7B00-56B9-4866-A6BE-8F271E595BE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954249" y="7899"/>
            <a:ext cx="3259441" cy="2230389"/>
          </a:xfrm>
          <a:prstGeom prst="rect">
            <a:avLst/>
          </a:prstGeom>
        </p:spPr>
      </p:pic>
      <p:pic>
        <p:nvPicPr>
          <p:cNvPr id="4" name="Picture 3" descr="A picture containing water, building, outdoor&#10;&#10;Description automatically generated">
            <a:extLst>
              <a:ext uri="{FF2B5EF4-FFF2-40B4-BE49-F238E27FC236}">
                <a16:creationId xmlns:a16="http://schemas.microsoft.com/office/drawing/2014/main" id="{BECA95D1-E749-4E4A-A19B-FC7909BE0FF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9311267" y="3951335"/>
            <a:ext cx="2915037" cy="2915037"/>
          </a:xfrm>
          <a:prstGeom prst="rect">
            <a:avLst/>
          </a:prstGeom>
        </p:spPr>
      </p:pic>
      <p:pic>
        <p:nvPicPr>
          <p:cNvPr id="24" name="Picture 23" descr="A city with tall buildings&#10;&#10;Description automatically generated with low confidence">
            <a:extLst>
              <a:ext uri="{FF2B5EF4-FFF2-40B4-BE49-F238E27FC236}">
                <a16:creationId xmlns:a16="http://schemas.microsoft.com/office/drawing/2014/main" id="{9FBED909-BB37-4860-9AFF-2A02C643EE88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-2270" y="5010424"/>
            <a:ext cx="2773093" cy="1847577"/>
          </a:xfrm>
          <a:prstGeom prst="rect">
            <a:avLst/>
          </a:prstGeom>
        </p:spPr>
      </p:pic>
      <p:pic>
        <p:nvPicPr>
          <p:cNvPr id="15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EC19442C-6564-4797-A80B-F652F02FE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9887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 4.44444E-6 L 0.07696 -0.1909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95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0 L -0.0737 0.15486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2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349137">
            <a:off x="3213500" y="2553998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 descr="A bridge over a river with a city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2B6A4A14-2FC5-4CF7-BCF3-65B62277950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6627572" y="3176274"/>
            <a:ext cx="5558998" cy="3681726"/>
          </a:xfrm>
          <a:prstGeom prst="rect">
            <a:avLst/>
          </a:prstGeom>
        </p:spPr>
      </p:pic>
      <p:pic>
        <p:nvPicPr>
          <p:cNvPr id="21" name="Picture 20" descr="A picture containing altar, several&#10;&#10;Description automatically generated">
            <a:extLst>
              <a:ext uri="{FF2B5EF4-FFF2-40B4-BE49-F238E27FC236}">
                <a16:creationId xmlns:a16="http://schemas.microsoft.com/office/drawing/2014/main" id="{0736EA76-6310-4E8E-81AF-53F1825DFC1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9511392" y="5091156"/>
            <a:ext cx="2648973" cy="1766844"/>
          </a:xfrm>
          <a:prstGeom prst="rect">
            <a:avLst/>
          </a:prstGeom>
        </p:spPr>
      </p:pic>
      <p:pic>
        <p:nvPicPr>
          <p:cNvPr id="23" name="Picture 22" descr="A picture containing water, tree, outdoor, nature&#10;&#10;Description automatically generated">
            <a:extLst>
              <a:ext uri="{FF2B5EF4-FFF2-40B4-BE49-F238E27FC236}">
                <a16:creationId xmlns:a16="http://schemas.microsoft.com/office/drawing/2014/main" id="{0A3CDBD8-B2E7-456B-8D24-F5EA153AA1D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596896" y="3816043"/>
            <a:ext cx="4074694" cy="3056019"/>
          </a:xfrm>
          <a:prstGeom prst="rect">
            <a:avLst/>
          </a:prstGeom>
        </p:spPr>
      </p:pic>
      <p:pic>
        <p:nvPicPr>
          <p:cNvPr id="24" name="Picture 23" descr="A picture containing outdoor, sky, nature, water&#10;&#10;Description automatically generated">
            <a:extLst>
              <a:ext uri="{FF2B5EF4-FFF2-40B4-BE49-F238E27FC236}">
                <a16:creationId xmlns:a16="http://schemas.microsoft.com/office/drawing/2014/main" id="{984D4762-927F-48F6-9A0B-8068D94CC42D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431" y="-11172"/>
            <a:ext cx="5412431" cy="2965208"/>
          </a:xfrm>
          <a:prstGeom prst="rect">
            <a:avLst/>
          </a:prstGeom>
        </p:spPr>
      </p:pic>
      <p:pic>
        <p:nvPicPr>
          <p:cNvPr id="25" name="Picture 24" descr="A picture containing building, outdoor, old, stone&#10;&#10;Description automatically generated">
            <a:extLst>
              <a:ext uri="{FF2B5EF4-FFF2-40B4-BE49-F238E27FC236}">
                <a16:creationId xmlns:a16="http://schemas.microsoft.com/office/drawing/2014/main" id="{C7D5FB0D-C28C-40D2-A69E-5AB71A62E83B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7385209" y="-11172"/>
            <a:ext cx="4801360" cy="3214987"/>
          </a:xfrm>
          <a:prstGeom prst="rect">
            <a:avLst/>
          </a:prstGeom>
        </p:spPr>
      </p:pic>
      <p:pic>
        <p:nvPicPr>
          <p:cNvPr id="26" name="Picture 25" descr="A group of children posing for a photo&#10;&#10;Description automatically generated with low confidence">
            <a:extLst>
              <a:ext uri="{FF2B5EF4-FFF2-40B4-BE49-F238E27FC236}">
                <a16:creationId xmlns:a16="http://schemas.microsoft.com/office/drawing/2014/main" id="{11B6C0BF-A711-4DBE-9066-6E7A98B4990C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5249631" y="-11172"/>
            <a:ext cx="2500620" cy="1726502"/>
          </a:xfrm>
          <a:prstGeom prst="rect">
            <a:avLst/>
          </a:prstGeom>
        </p:spPr>
      </p:pic>
      <p:pic>
        <p:nvPicPr>
          <p:cNvPr id="28" name="Picture 27" descr="A large building with towers and domes by a body of water&#10;&#10;Description automatically generated with low confidence">
            <a:extLst>
              <a:ext uri="{FF2B5EF4-FFF2-40B4-BE49-F238E27FC236}">
                <a16:creationId xmlns:a16="http://schemas.microsoft.com/office/drawing/2014/main" id="{607CFFC6-123B-4EA3-88A5-B94CD97BD74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0" y="2954036"/>
            <a:ext cx="5205286" cy="3903964"/>
          </a:xfrm>
          <a:prstGeom prst="rect">
            <a:avLst/>
          </a:prstGeom>
        </p:spPr>
      </p:pic>
      <p:pic>
        <p:nvPicPr>
          <p:cNvPr id="29" name="Picture 28" descr="A picture containing text, building, outdoor, red&#10;&#10;Description automatically generated">
            <a:extLst>
              <a:ext uri="{FF2B5EF4-FFF2-40B4-BE49-F238E27FC236}">
                <a16:creationId xmlns:a16="http://schemas.microsoft.com/office/drawing/2014/main" id="{97A23720-EDE0-4F75-B7DC-4A05A7246133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4458677" y="1665289"/>
            <a:ext cx="3291574" cy="2178295"/>
          </a:xfrm>
          <a:prstGeom prst="rect">
            <a:avLst/>
          </a:prstGeom>
        </p:spPr>
      </p:pic>
      <p:pic>
        <p:nvPicPr>
          <p:cNvPr id="15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A983FEE4-57EF-45F7-BF8E-F89EFC4075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8263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4.44444E-6 L 0.32422 0.0270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11" y="134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03034 0.15556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23" y="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54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75208">
            <a:off x="3032331" y="2761847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busy street with cars and people&#10;&#10;Description automatically generated with medium confidence">
            <a:extLst>
              <a:ext uri="{FF2B5EF4-FFF2-40B4-BE49-F238E27FC236}">
                <a16:creationId xmlns:a16="http://schemas.microsoft.com/office/drawing/2014/main" id="{436A4AB3-EC8A-4D8E-8B1A-D2BBDDFE197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8372" y="-7097"/>
            <a:ext cx="4394867" cy="2929911"/>
          </a:xfrm>
          <a:prstGeom prst="rect">
            <a:avLst/>
          </a:prstGeom>
        </p:spPr>
      </p:pic>
      <p:pic>
        <p:nvPicPr>
          <p:cNvPr id="14" name="Picture 13" descr="A picture containing sky, outdoor, nature, old&#10;&#10;Description automatically generated">
            <a:extLst>
              <a:ext uri="{FF2B5EF4-FFF2-40B4-BE49-F238E27FC236}">
                <a16:creationId xmlns:a16="http://schemas.microsoft.com/office/drawing/2014/main" id="{44D5D30B-4909-4D84-9A7E-4346989BFAA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>
            <a:off x="-1" y="2823235"/>
            <a:ext cx="5036623" cy="4034757"/>
          </a:xfrm>
          <a:prstGeom prst="rect">
            <a:avLst/>
          </a:prstGeom>
        </p:spPr>
      </p:pic>
      <p:pic>
        <p:nvPicPr>
          <p:cNvPr id="15" name="Picture 14" descr="A group of people standing in front of a building in the desert&#10;&#10;Description automatically generated with low confidence">
            <a:extLst>
              <a:ext uri="{FF2B5EF4-FFF2-40B4-BE49-F238E27FC236}">
                <a16:creationId xmlns:a16="http://schemas.microsoft.com/office/drawing/2014/main" id="{F0C13E44-FBDB-4264-B9C6-880B710232F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970418" y="2025353"/>
            <a:ext cx="3448432" cy="2200531"/>
          </a:xfrm>
          <a:prstGeom prst="rect">
            <a:avLst/>
          </a:prstGeom>
        </p:spPr>
      </p:pic>
      <p:pic>
        <p:nvPicPr>
          <p:cNvPr id="16" name="Picture 15" descr="A city with a river running through it&#10;&#10;Description automatically generated with low confidence">
            <a:extLst>
              <a:ext uri="{FF2B5EF4-FFF2-40B4-BE49-F238E27FC236}">
                <a16:creationId xmlns:a16="http://schemas.microsoft.com/office/drawing/2014/main" id="{3A7024E5-F01B-44DB-B134-14F5CBD476B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/>
        </p:blipFill>
        <p:spPr>
          <a:xfrm>
            <a:off x="4609780" y="4221728"/>
            <a:ext cx="5617506" cy="2636264"/>
          </a:xfrm>
          <a:prstGeom prst="rect">
            <a:avLst/>
          </a:prstGeom>
        </p:spPr>
      </p:pic>
      <p:pic>
        <p:nvPicPr>
          <p:cNvPr id="17" name="Picture 16" descr="A picture containing sky, outdoor, building, ruin&#10;&#10;Description automatically generated">
            <a:extLst>
              <a:ext uri="{FF2B5EF4-FFF2-40B4-BE49-F238E27FC236}">
                <a16:creationId xmlns:a16="http://schemas.microsoft.com/office/drawing/2014/main" id="{63709F91-C31B-42EF-A2EF-8F81F24883BD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4268705" y="-14194"/>
            <a:ext cx="4256647" cy="3192485"/>
          </a:xfrm>
          <a:prstGeom prst="rect">
            <a:avLst/>
          </a:prstGeom>
        </p:spPr>
      </p:pic>
      <p:pic>
        <p:nvPicPr>
          <p:cNvPr id="18" name="Picture 17" descr="A picture containing text, outdoor, city&#10;&#10;Description automatically generated">
            <a:extLst>
              <a:ext uri="{FF2B5EF4-FFF2-40B4-BE49-F238E27FC236}">
                <a16:creationId xmlns:a16="http://schemas.microsoft.com/office/drawing/2014/main" id="{60CAD8C8-47A6-4D25-BFA8-8B6B59E9B50B}"/>
              </a:ext>
            </a:extLst>
          </p:cNvPr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8234759" y="1740439"/>
            <a:ext cx="3985054" cy="2656702"/>
          </a:xfrm>
          <a:prstGeom prst="rect">
            <a:avLst/>
          </a:prstGeom>
        </p:spPr>
      </p:pic>
      <p:pic>
        <p:nvPicPr>
          <p:cNvPr id="19" name="Picture 18" descr="A body of water with trees and buildings around it&#10;&#10;Description automatically generated with low confidence">
            <a:extLst>
              <a:ext uri="{FF2B5EF4-FFF2-40B4-BE49-F238E27FC236}">
                <a16:creationId xmlns:a16="http://schemas.microsoft.com/office/drawing/2014/main" id="{E2FB1DC0-28D3-4A99-A20E-626056DB08CE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8525352" y="0"/>
            <a:ext cx="3690405" cy="2451090"/>
          </a:xfrm>
          <a:prstGeom prst="rect">
            <a:avLst/>
          </a:prstGeom>
        </p:spPr>
      </p:pic>
      <p:pic>
        <p:nvPicPr>
          <p:cNvPr id="20" name="Picture 19" descr="A tall building with a statue in front of it&#10;&#10;Description automatically generated with low confidence">
            <a:extLst>
              <a:ext uri="{FF2B5EF4-FFF2-40B4-BE49-F238E27FC236}">
                <a16:creationId xmlns:a16="http://schemas.microsoft.com/office/drawing/2014/main" id="{B48B4F78-7B66-4FFA-B633-B1979EB2D692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2"/>
              </a:ext>
            </a:extLst>
          </a:blip>
          <a:srcRect/>
          <a:stretch/>
        </p:blipFill>
        <p:spPr>
          <a:xfrm>
            <a:off x="10100480" y="3538810"/>
            <a:ext cx="2115277" cy="3319182"/>
          </a:xfrm>
          <a:prstGeom prst="rect">
            <a:avLst/>
          </a:prstGeom>
        </p:spPr>
      </p:pic>
      <p:pic>
        <p:nvPicPr>
          <p:cNvPr id="23" name="Plane 1">
            <a:hlinkClick r:id="rId23" action="ppaction://hlinksldjump"/>
            <a:extLst>
              <a:ext uri="{FF2B5EF4-FFF2-40B4-BE49-F238E27FC236}">
                <a16:creationId xmlns:a16="http://schemas.microsoft.com/office/drawing/2014/main" id="{2B2B58B5-828B-4903-88C8-87D584FB5C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6514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347 0.17755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44" y="886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decel="3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0737 0.15486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1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3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0705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669287">
            <a:off x="3121848" y="2607191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324EB-D0A4-4586-AF78-EC94F97DA5BC}"/>
              </a:ext>
            </a:extLst>
          </p:cNvPr>
          <p:cNvSpPr txBox="1"/>
          <p:nvPr/>
        </p:nvSpPr>
        <p:spPr>
          <a:xfrm>
            <a:off x="-1021553" y="5280254"/>
            <a:ext cx="1747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Moscow</a:t>
            </a:r>
          </a:p>
        </p:txBody>
      </p:sp>
      <p:pic>
        <p:nvPicPr>
          <p:cNvPr id="7" name="Picture 6" descr="A picture containing city, sky, outdoor, building&#10;&#10;Description automatically generated">
            <a:extLst>
              <a:ext uri="{FF2B5EF4-FFF2-40B4-BE49-F238E27FC236}">
                <a16:creationId xmlns:a16="http://schemas.microsoft.com/office/drawing/2014/main" id="{29765614-E760-4A0A-B6F5-E0A38461455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393" y="0"/>
            <a:ext cx="5935980" cy="3957320"/>
          </a:xfrm>
          <a:prstGeom prst="rect">
            <a:avLst/>
          </a:prstGeom>
        </p:spPr>
      </p:pic>
      <p:pic>
        <p:nvPicPr>
          <p:cNvPr id="10" name="Picture 9" descr="A body of water with buildings along it&#10;&#10;Description automatically generated with medium confidence">
            <a:extLst>
              <a:ext uri="{FF2B5EF4-FFF2-40B4-BE49-F238E27FC236}">
                <a16:creationId xmlns:a16="http://schemas.microsoft.com/office/drawing/2014/main" id="{536BB5FE-2DA7-4B63-9949-1D164835F4C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0" y="3959572"/>
            <a:ext cx="4999984" cy="2898428"/>
          </a:xfrm>
          <a:prstGeom prst="rect">
            <a:avLst/>
          </a:prstGeom>
        </p:spPr>
      </p:pic>
      <p:pic>
        <p:nvPicPr>
          <p:cNvPr id="19" name="Picture 18" descr="A picture containing sky, outdoor, building, place of worship&#10;&#10;Description automatically generated">
            <a:extLst>
              <a:ext uri="{FF2B5EF4-FFF2-40B4-BE49-F238E27FC236}">
                <a16:creationId xmlns:a16="http://schemas.microsoft.com/office/drawing/2014/main" id="{93E68551-B37E-4D15-B521-F1DE39B4FE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954765" y="0"/>
            <a:ext cx="6221577" cy="4147718"/>
          </a:xfrm>
          <a:prstGeom prst="rect">
            <a:avLst/>
          </a:prstGeom>
        </p:spPr>
      </p:pic>
      <p:pic>
        <p:nvPicPr>
          <p:cNvPr id="31" name="Picture 30" descr="A picture containing grass, outdoor, fountain, fire&#10;&#10;Description automatically generated">
            <a:extLst>
              <a:ext uri="{FF2B5EF4-FFF2-40B4-BE49-F238E27FC236}">
                <a16:creationId xmlns:a16="http://schemas.microsoft.com/office/drawing/2014/main" id="{B9BD1A89-143D-43F3-98BA-E23ED36B021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134774" y="-7271"/>
            <a:ext cx="3211869" cy="2141246"/>
          </a:xfrm>
          <a:prstGeom prst="rect">
            <a:avLst/>
          </a:prstGeom>
        </p:spPr>
      </p:pic>
      <p:pic>
        <p:nvPicPr>
          <p:cNvPr id="37" name="Picture 36" descr="A group of women dancing on a stage&#10;&#10;Description automatically generated with medium confidence">
            <a:extLst>
              <a:ext uri="{FF2B5EF4-FFF2-40B4-BE49-F238E27FC236}">
                <a16:creationId xmlns:a16="http://schemas.microsoft.com/office/drawing/2014/main" id="{B721A9AE-F5BC-428D-AA48-7ED3BCFC26BF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b="5152"/>
          <a:stretch/>
        </p:blipFill>
        <p:spPr>
          <a:xfrm>
            <a:off x="5131893" y="1915130"/>
            <a:ext cx="3211869" cy="2049461"/>
          </a:xfrm>
          <a:prstGeom prst="rect">
            <a:avLst/>
          </a:prstGeom>
        </p:spPr>
      </p:pic>
      <p:pic>
        <p:nvPicPr>
          <p:cNvPr id="43" name="Picture 42" descr="A building with a gold domed roof surrounded by snow&#10;&#10;Description automatically generated with low confidence">
            <a:extLst>
              <a:ext uri="{FF2B5EF4-FFF2-40B4-BE49-F238E27FC236}">
                <a16:creationId xmlns:a16="http://schemas.microsoft.com/office/drawing/2014/main" id="{A3100ECB-508D-4760-9601-4AC676E8C94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073644" y="4133435"/>
            <a:ext cx="4102698" cy="2740474"/>
          </a:xfrm>
          <a:prstGeom prst="rect">
            <a:avLst/>
          </a:prstGeom>
        </p:spPr>
      </p:pic>
      <p:pic>
        <p:nvPicPr>
          <p:cNvPr id="25" name="Picture 24" descr="A picture containing mountain, outdoor, nature, distance&#10;&#10;Description automatically generated">
            <a:extLst>
              <a:ext uri="{FF2B5EF4-FFF2-40B4-BE49-F238E27FC236}">
                <a16:creationId xmlns:a16="http://schemas.microsoft.com/office/drawing/2014/main" id="{4438E5B7-3F6C-48B0-9C41-9CE48EBA30C9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3894483" y="3964591"/>
            <a:ext cx="4503548" cy="2893409"/>
          </a:xfrm>
          <a:prstGeom prst="rect">
            <a:avLst/>
          </a:prstGeom>
        </p:spPr>
      </p:pic>
      <p:pic>
        <p:nvPicPr>
          <p:cNvPr id="46" name="Picture 45" descr="A brown bear standing on grass&#10;&#10;Description automatically generated with medium confidence">
            <a:extLst>
              <a:ext uri="{FF2B5EF4-FFF2-40B4-BE49-F238E27FC236}">
                <a16:creationId xmlns:a16="http://schemas.microsoft.com/office/drawing/2014/main" id="{84F6A354-A0F0-4B20-915D-A81814C1164E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10388612" y="-7271"/>
            <a:ext cx="1803388" cy="2715947"/>
          </a:xfrm>
          <a:prstGeom prst="rect">
            <a:avLst/>
          </a:prstGeom>
        </p:spPr>
      </p:pic>
      <p:pic>
        <p:nvPicPr>
          <p:cNvPr id="16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DCB04883-EFAE-4974-A86E-32A3381A18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314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07407E-6 L 0.29153 -0.11713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570" y="-58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5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974 0.31875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7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54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75208">
            <a:off x="3032331" y="2761847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6BF8AD-517A-495C-9A3A-FDB341B7E80E}"/>
              </a:ext>
            </a:extLst>
          </p:cNvPr>
          <p:cNvSpPr txBox="1"/>
          <p:nvPr/>
        </p:nvSpPr>
        <p:spPr>
          <a:xfrm>
            <a:off x="-972421" y="4969017"/>
            <a:ext cx="1391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NICOSIA</a:t>
            </a:r>
          </a:p>
        </p:txBody>
      </p:sp>
      <p:pic>
        <p:nvPicPr>
          <p:cNvPr id="13" name="Picture 12" descr="A picture containing text, building, outdoor, street&#10;&#10;Description automatically generated">
            <a:extLst>
              <a:ext uri="{FF2B5EF4-FFF2-40B4-BE49-F238E27FC236}">
                <a16:creationId xmlns:a16="http://schemas.microsoft.com/office/drawing/2014/main" id="{93A68BF4-24A7-47F5-88E2-92BF6B767B8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625734" y="-1639"/>
            <a:ext cx="2553690" cy="1705298"/>
          </a:xfrm>
          <a:prstGeom prst="rect">
            <a:avLst/>
          </a:prstGeom>
        </p:spPr>
      </p:pic>
      <p:pic>
        <p:nvPicPr>
          <p:cNvPr id="25" name="Picture 24" descr="A stone building next to a body of water&#10;&#10;Description automatically generated with low confidence">
            <a:extLst>
              <a:ext uri="{FF2B5EF4-FFF2-40B4-BE49-F238E27FC236}">
                <a16:creationId xmlns:a16="http://schemas.microsoft.com/office/drawing/2014/main" id="{61788EBD-0F42-48F3-9EEA-197B65F2199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72" y="4602633"/>
            <a:ext cx="3383138" cy="2259185"/>
          </a:xfrm>
          <a:prstGeom prst="rect">
            <a:avLst/>
          </a:prstGeom>
        </p:spPr>
      </p:pic>
      <p:pic>
        <p:nvPicPr>
          <p:cNvPr id="16" name="Picture 15" descr="A picture containing building, sky, outdoor, old&#10;&#10;Description automatically generated">
            <a:extLst>
              <a:ext uri="{FF2B5EF4-FFF2-40B4-BE49-F238E27FC236}">
                <a16:creationId xmlns:a16="http://schemas.microsoft.com/office/drawing/2014/main" id="{056F8892-91DD-4C30-B203-D536D43C46A0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-12577" y="-1638"/>
            <a:ext cx="3436303" cy="2580583"/>
          </a:xfrm>
          <a:prstGeom prst="rect">
            <a:avLst/>
          </a:prstGeom>
        </p:spPr>
      </p:pic>
      <p:pic>
        <p:nvPicPr>
          <p:cNvPr id="37" name="Picture 36" descr="A picture containing sky, city, several&#10;&#10;Description automatically generated">
            <a:extLst>
              <a:ext uri="{FF2B5EF4-FFF2-40B4-BE49-F238E27FC236}">
                <a16:creationId xmlns:a16="http://schemas.microsoft.com/office/drawing/2014/main" id="{F13A35B1-D2F0-4E40-834C-9AF987DAF03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272799" y="6472"/>
            <a:ext cx="6394938" cy="4252634"/>
          </a:xfrm>
          <a:prstGeom prst="rect">
            <a:avLst/>
          </a:prstGeom>
        </p:spPr>
      </p:pic>
      <p:pic>
        <p:nvPicPr>
          <p:cNvPr id="22" name="Picture 21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B5D31690-3569-45A3-BE13-09F533AB923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7627041" y="3863495"/>
            <a:ext cx="4548157" cy="2988033"/>
          </a:xfrm>
          <a:prstGeom prst="rect">
            <a:avLst/>
          </a:prstGeom>
        </p:spPr>
      </p:pic>
      <p:pic>
        <p:nvPicPr>
          <p:cNvPr id="33" name="Picture 32" descr="A picture containing nature, outdoor&#10;&#10;Description automatically generated">
            <a:extLst>
              <a:ext uri="{FF2B5EF4-FFF2-40B4-BE49-F238E27FC236}">
                <a16:creationId xmlns:a16="http://schemas.microsoft.com/office/drawing/2014/main" id="{DC69B996-9E14-48EA-AD31-4E737C6C368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205971" y="1672788"/>
            <a:ext cx="3973452" cy="2235067"/>
          </a:xfrm>
          <a:prstGeom prst="rect">
            <a:avLst/>
          </a:prstGeom>
        </p:spPr>
      </p:pic>
      <p:pic>
        <p:nvPicPr>
          <p:cNvPr id="40" name="Picture 39" descr="A picture containing text&#10;&#10;Description automatically generated">
            <a:extLst>
              <a:ext uri="{FF2B5EF4-FFF2-40B4-BE49-F238E27FC236}">
                <a16:creationId xmlns:a16="http://schemas.microsoft.com/office/drawing/2014/main" id="{C7E4A995-303E-4D1D-BA01-D4E2C7988F86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61" y="3840298"/>
            <a:ext cx="4306836" cy="3017701"/>
          </a:xfrm>
          <a:prstGeom prst="rect">
            <a:avLst/>
          </a:prstGeom>
        </p:spPr>
      </p:pic>
      <p:pic>
        <p:nvPicPr>
          <p:cNvPr id="31" name="Picture 30" descr="A body of water with building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08ACB151-472C-4874-A7DD-57029B5D7ECA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7672" y="2555215"/>
            <a:ext cx="4279680" cy="2045780"/>
          </a:xfrm>
          <a:prstGeom prst="rect">
            <a:avLst/>
          </a:prstGeom>
        </p:spPr>
      </p:pic>
      <p:pic>
        <p:nvPicPr>
          <p:cNvPr id="17" name="Plane 1">
            <a:hlinkClick r:id="rId21" action="ppaction://hlinksldjump"/>
            <a:extLst>
              <a:ext uri="{FF2B5EF4-FFF2-40B4-BE49-F238E27FC236}">
                <a16:creationId xmlns:a16="http://schemas.microsoft.com/office/drawing/2014/main" id="{D11C81B1-6F50-46B8-BF06-B9B7859D8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549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35195 0.10648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91" y="532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decel="3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0737 0.15486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2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67542">
            <a:off x="5857731" y="2431626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FED0246-E033-4CD2-BB00-45A7F01264FB}"/>
              </a:ext>
            </a:extLst>
          </p:cNvPr>
          <p:cNvSpPr txBox="1"/>
          <p:nvPr/>
        </p:nvSpPr>
        <p:spPr>
          <a:xfrm>
            <a:off x="12238827" y="1260783"/>
            <a:ext cx="1747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Kenya</a:t>
            </a:r>
          </a:p>
        </p:txBody>
      </p:sp>
      <p:pic>
        <p:nvPicPr>
          <p:cNvPr id="7" name="Picture 6" descr="A picture containing text, building, outdoor, sky&#10;&#10;Description automatically generated">
            <a:extLst>
              <a:ext uri="{FF2B5EF4-FFF2-40B4-BE49-F238E27FC236}">
                <a16:creationId xmlns:a16="http://schemas.microsoft.com/office/drawing/2014/main" id="{2D5B102D-207E-43A0-885D-DCC5867A7B1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0" y="-19766"/>
            <a:ext cx="2887590" cy="3046407"/>
          </a:xfrm>
          <a:prstGeom prst="rect">
            <a:avLst/>
          </a:prstGeom>
        </p:spPr>
      </p:pic>
      <p:pic>
        <p:nvPicPr>
          <p:cNvPr id="8" name="Picture 7" descr="A cheetah walk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5C0E9B52-87BC-4AF8-80A2-27087E31B8BF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262379" y="2251234"/>
            <a:ext cx="2937485" cy="2203114"/>
          </a:xfrm>
          <a:prstGeom prst="rect">
            <a:avLst/>
          </a:prstGeom>
        </p:spPr>
      </p:pic>
      <p:pic>
        <p:nvPicPr>
          <p:cNvPr id="9" name="Picture 8" descr="A couple of zebras stand in a grassy field&#10;&#10;Description automatically generated with medium confidence">
            <a:extLst>
              <a:ext uri="{FF2B5EF4-FFF2-40B4-BE49-F238E27FC236}">
                <a16:creationId xmlns:a16="http://schemas.microsoft.com/office/drawing/2014/main" id="{A7842B44-C0A9-4B75-9410-108864B572ED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/>
          <a:stretch/>
        </p:blipFill>
        <p:spPr>
          <a:xfrm>
            <a:off x="8187859" y="-14303"/>
            <a:ext cx="4024256" cy="2382784"/>
          </a:xfrm>
          <a:prstGeom prst="rect">
            <a:avLst/>
          </a:prstGeom>
        </p:spPr>
      </p:pic>
      <p:pic>
        <p:nvPicPr>
          <p:cNvPr id="10" name="Picture 9" descr="A picture containing sky, outdoor, grass, person&#10;&#10;Description automatically generated">
            <a:extLst>
              <a:ext uri="{FF2B5EF4-FFF2-40B4-BE49-F238E27FC236}">
                <a16:creationId xmlns:a16="http://schemas.microsoft.com/office/drawing/2014/main" id="{5410AAA3-D662-4188-90A2-131A3016B277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/>
          <a:stretch/>
        </p:blipFill>
        <p:spPr>
          <a:xfrm>
            <a:off x="8977412" y="4175163"/>
            <a:ext cx="3214588" cy="2682837"/>
          </a:xfrm>
          <a:prstGeom prst="rect">
            <a:avLst/>
          </a:prstGeom>
        </p:spPr>
      </p:pic>
      <p:pic>
        <p:nvPicPr>
          <p:cNvPr id="11" name="Picture 10" descr="A picture containing sky, outdoor, city&#10;&#10;Description automatically generated">
            <a:extLst>
              <a:ext uri="{FF2B5EF4-FFF2-40B4-BE49-F238E27FC236}">
                <a16:creationId xmlns:a16="http://schemas.microsoft.com/office/drawing/2014/main" id="{999C162D-5C90-4C95-853B-EE0168815DB6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2309787" y="3100"/>
            <a:ext cx="6313080" cy="2104360"/>
          </a:xfrm>
          <a:prstGeom prst="rect">
            <a:avLst/>
          </a:prstGeom>
        </p:spPr>
      </p:pic>
      <p:pic>
        <p:nvPicPr>
          <p:cNvPr id="13" name="Picture 12" descr="Giraffes standing in a field&#10;&#10;Description automatically generated with medium confidence">
            <a:extLst>
              <a:ext uri="{FF2B5EF4-FFF2-40B4-BE49-F238E27FC236}">
                <a16:creationId xmlns:a16="http://schemas.microsoft.com/office/drawing/2014/main" id="{7BE13B8C-76E0-47F7-8FD3-6AF0F78F49BE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/>
        </p:blipFill>
        <p:spPr>
          <a:xfrm>
            <a:off x="0" y="2878256"/>
            <a:ext cx="2586986" cy="3979744"/>
          </a:xfrm>
          <a:prstGeom prst="rect">
            <a:avLst/>
          </a:prstGeom>
        </p:spPr>
      </p:pic>
      <p:pic>
        <p:nvPicPr>
          <p:cNvPr id="14" name="Picture 13" descr="A picture containing outdoor, sky, grass, tree&#10;&#10;Description automatically generated">
            <a:extLst>
              <a:ext uri="{FF2B5EF4-FFF2-40B4-BE49-F238E27FC236}">
                <a16:creationId xmlns:a16="http://schemas.microsoft.com/office/drawing/2014/main" id="{2795D499-C904-460E-9DFB-ADAA1DFF303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2401966" y="2074664"/>
            <a:ext cx="7161017" cy="4783336"/>
          </a:xfrm>
          <a:prstGeom prst="rect">
            <a:avLst/>
          </a:prstGeom>
        </p:spPr>
      </p:pic>
      <p:pic>
        <p:nvPicPr>
          <p:cNvPr id="15" name="Picture 14" descr="A person wearing a colorful necklace&#10;&#10;Description automatically generated with low confidence">
            <a:extLst>
              <a:ext uri="{FF2B5EF4-FFF2-40B4-BE49-F238E27FC236}">
                <a16:creationId xmlns:a16="http://schemas.microsoft.com/office/drawing/2014/main" id="{127ED202-0D25-425D-B014-A6B669EC96A7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8093962" y="2038664"/>
            <a:ext cx="1469021" cy="2203532"/>
          </a:xfrm>
          <a:prstGeom prst="rect">
            <a:avLst/>
          </a:prstGeom>
        </p:spPr>
      </p:pic>
      <p:pic>
        <p:nvPicPr>
          <p:cNvPr id="16" name="Plane 1">
            <a:hlinkClick r:id="rId24" action="ppaction://hlinksldjump"/>
            <a:extLst>
              <a:ext uri="{FF2B5EF4-FFF2-40B4-BE49-F238E27FC236}">
                <a16:creationId xmlns:a16="http://schemas.microsoft.com/office/drawing/2014/main" id="{60058E1D-789F-44A2-BED6-87766663CF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15 SECS 1">
            <a:hlinkClick r:id="" action="ppaction://media"/>
            <a:extLst>
              <a:ext uri="{FF2B5EF4-FFF2-40B4-BE49-F238E27FC236}">
                <a16:creationId xmlns:a16="http://schemas.microsoft.com/office/drawing/2014/main" id="{0D52D791-D533-4EF3-88AC-6541CB5601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573585" y="7054474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311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23307 0.40533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654" y="2025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irplane 15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00599 -0.16042 " pathEditMode="relative" rAng="0" ptsTypes="AA">
                                      <p:cBhvr>
                                        <p:cTn id="12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" y="-5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9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2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3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6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8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54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75208">
            <a:off x="3032331" y="2761847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6BF8AD-517A-495C-9A3A-FDB341B7E80E}"/>
              </a:ext>
            </a:extLst>
          </p:cNvPr>
          <p:cNvSpPr txBox="1"/>
          <p:nvPr/>
        </p:nvSpPr>
        <p:spPr>
          <a:xfrm>
            <a:off x="-1037849" y="5501141"/>
            <a:ext cx="981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ATHENS</a:t>
            </a:r>
          </a:p>
        </p:txBody>
      </p:sp>
      <p:pic>
        <p:nvPicPr>
          <p:cNvPr id="6" name="Picture 5" descr="A picture containing outdoor, building, ground, ruin&#10;&#10;Description automatically generated">
            <a:extLst>
              <a:ext uri="{FF2B5EF4-FFF2-40B4-BE49-F238E27FC236}">
                <a16:creationId xmlns:a16="http://schemas.microsoft.com/office/drawing/2014/main" id="{1EE52A1F-E4AD-446F-B5E6-1678DBA7561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0" y="0"/>
            <a:ext cx="2954987" cy="1944982"/>
          </a:xfrm>
          <a:prstGeom prst="rect">
            <a:avLst/>
          </a:prstGeom>
        </p:spPr>
      </p:pic>
      <p:pic>
        <p:nvPicPr>
          <p:cNvPr id="9" name="Picture 8" descr="A picture containing outdoor, nature&#10;&#10;Description automatically generated">
            <a:extLst>
              <a:ext uri="{FF2B5EF4-FFF2-40B4-BE49-F238E27FC236}">
                <a16:creationId xmlns:a16="http://schemas.microsoft.com/office/drawing/2014/main" id="{53F15AEB-B0FA-4BA6-9414-63E6FF648791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2954986" y="0"/>
            <a:ext cx="6085593" cy="4059044"/>
          </a:xfrm>
          <a:prstGeom prst="rect">
            <a:avLst/>
          </a:prstGeom>
        </p:spPr>
      </p:pic>
      <p:pic>
        <p:nvPicPr>
          <p:cNvPr id="13" name="Picture 12" descr="A picture containing nature, sunset&#10;&#10;Description automatically generated">
            <a:extLst>
              <a:ext uri="{FF2B5EF4-FFF2-40B4-BE49-F238E27FC236}">
                <a16:creationId xmlns:a16="http://schemas.microsoft.com/office/drawing/2014/main" id="{9115B8E9-419A-4BDF-9BD9-650D12935D3E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335536" y="0"/>
            <a:ext cx="3856463" cy="2169261"/>
          </a:xfrm>
          <a:prstGeom prst="rect">
            <a:avLst/>
          </a:prstGeom>
        </p:spPr>
      </p:pic>
      <p:pic>
        <p:nvPicPr>
          <p:cNvPr id="16" name="Picture 15" descr="A picture containing water, outdoor, nature, surrounded&#10;&#10;Description automatically generated">
            <a:extLst>
              <a:ext uri="{FF2B5EF4-FFF2-40B4-BE49-F238E27FC236}">
                <a16:creationId xmlns:a16="http://schemas.microsoft.com/office/drawing/2014/main" id="{EC32BFB9-6E62-48B3-A9BB-808CE9C4ECAF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0" y="4056256"/>
            <a:ext cx="4482790" cy="2801744"/>
          </a:xfrm>
          <a:prstGeom prst="rect">
            <a:avLst/>
          </a:prstGeom>
        </p:spPr>
      </p:pic>
      <p:pic>
        <p:nvPicPr>
          <p:cNvPr id="11" name="Picture 10" descr="A picture containing outdoor, sky&#10;&#10;Description automatically generated">
            <a:extLst>
              <a:ext uri="{FF2B5EF4-FFF2-40B4-BE49-F238E27FC236}">
                <a16:creationId xmlns:a16="http://schemas.microsoft.com/office/drawing/2014/main" id="{42652593-776D-4188-BD2B-D12C440DF9A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539206" y="2169261"/>
            <a:ext cx="3652792" cy="2429487"/>
          </a:xfrm>
          <a:prstGeom prst="rect">
            <a:avLst/>
          </a:prstGeom>
        </p:spPr>
      </p:pic>
      <p:pic>
        <p:nvPicPr>
          <p:cNvPr id="19" name="Picture 18" descr="A picture containing water, sky, outdoor, boat&#10;&#10;Description automatically generated">
            <a:extLst>
              <a:ext uri="{FF2B5EF4-FFF2-40B4-BE49-F238E27FC236}">
                <a16:creationId xmlns:a16="http://schemas.microsoft.com/office/drawing/2014/main" id="{5E60CD2D-F345-4EB0-8416-A69C871DBD5E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685407" y="4025753"/>
            <a:ext cx="3506592" cy="2832247"/>
          </a:xfrm>
          <a:prstGeom prst="rect">
            <a:avLst/>
          </a:prstGeom>
        </p:spPr>
      </p:pic>
      <p:pic>
        <p:nvPicPr>
          <p:cNvPr id="22" name="Picture 21" descr="A picture containing building, outdoor, old&#10;&#10;Description automatically generated">
            <a:extLst>
              <a:ext uri="{FF2B5EF4-FFF2-40B4-BE49-F238E27FC236}">
                <a16:creationId xmlns:a16="http://schemas.microsoft.com/office/drawing/2014/main" id="{1D722511-EF77-4C65-8387-E8732379B0FB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0" y="1944982"/>
            <a:ext cx="2976881" cy="2111274"/>
          </a:xfrm>
          <a:prstGeom prst="rect">
            <a:avLst/>
          </a:prstGeom>
        </p:spPr>
      </p:pic>
      <p:pic>
        <p:nvPicPr>
          <p:cNvPr id="24" name="Picture 23" descr="A picture containing sky, outdoor, windmill, outdoor object&#10;&#10;Description automatically generated">
            <a:extLst>
              <a:ext uri="{FF2B5EF4-FFF2-40B4-BE49-F238E27FC236}">
                <a16:creationId xmlns:a16="http://schemas.microsoft.com/office/drawing/2014/main" id="{4FC5F9D8-5730-4881-AC7A-FE087B1A31EC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4482789" y="4056256"/>
            <a:ext cx="4202617" cy="2801744"/>
          </a:xfrm>
          <a:prstGeom prst="rect">
            <a:avLst/>
          </a:prstGeom>
        </p:spPr>
      </p:pic>
      <p:pic>
        <p:nvPicPr>
          <p:cNvPr id="17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0CCB764D-D710-4AC4-8A07-44442B0C9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3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694 0.05417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64" y="27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decel="3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0737 0.15486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54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8251665">
            <a:off x="3032331" y="2761847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B6BF8AD-517A-495C-9A3A-FDB341B7E80E}"/>
              </a:ext>
            </a:extLst>
          </p:cNvPr>
          <p:cNvSpPr txBox="1"/>
          <p:nvPr/>
        </p:nvSpPr>
        <p:spPr>
          <a:xfrm>
            <a:off x="-317269" y="7008000"/>
            <a:ext cx="1391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HAWAII</a:t>
            </a:r>
          </a:p>
        </p:txBody>
      </p:sp>
      <p:pic>
        <p:nvPicPr>
          <p:cNvPr id="9" name="Picture 8" descr="A picture containing mountain, outdoor, nature, shore&#10;&#10;Description automatically generated">
            <a:extLst>
              <a:ext uri="{FF2B5EF4-FFF2-40B4-BE49-F238E27FC236}">
                <a16:creationId xmlns:a16="http://schemas.microsoft.com/office/drawing/2014/main" id="{E5E68E34-CCA3-4BFD-9BFE-7214A33059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0" y="0"/>
            <a:ext cx="4481473" cy="3361105"/>
          </a:xfrm>
          <a:prstGeom prst="rect">
            <a:avLst/>
          </a:prstGeom>
        </p:spPr>
      </p:pic>
      <p:pic>
        <p:nvPicPr>
          <p:cNvPr id="16" name="Picture 15" descr="A city with a body of water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AC4ACD4B-77E0-4F39-96E4-0133D0E368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066408" y="3016476"/>
            <a:ext cx="5125592" cy="3841524"/>
          </a:xfrm>
          <a:prstGeom prst="rect">
            <a:avLst/>
          </a:prstGeom>
        </p:spPr>
      </p:pic>
      <p:pic>
        <p:nvPicPr>
          <p:cNvPr id="18" name="Picture 17" descr="A volcano erupting at night&#10;&#10;Description automatically generated">
            <a:extLst>
              <a:ext uri="{FF2B5EF4-FFF2-40B4-BE49-F238E27FC236}">
                <a16:creationId xmlns:a16="http://schemas.microsoft.com/office/drawing/2014/main" id="{EDFA96E7-8DB2-4308-9C98-7D9448F849B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607346" y="1620542"/>
            <a:ext cx="2579315" cy="1719543"/>
          </a:xfrm>
          <a:prstGeom prst="rect">
            <a:avLst/>
          </a:prstGeom>
        </p:spPr>
      </p:pic>
      <p:pic>
        <p:nvPicPr>
          <p:cNvPr id="28" name="Picture 27" descr="A person surfing on a wave&#10;&#10;Description automatically generated with medium confidence">
            <a:extLst>
              <a:ext uri="{FF2B5EF4-FFF2-40B4-BE49-F238E27FC236}">
                <a16:creationId xmlns:a16="http://schemas.microsoft.com/office/drawing/2014/main" id="{80D8FE8E-F574-4A11-8968-3A04E93DC16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607346" y="-2255"/>
            <a:ext cx="2579315" cy="1719543"/>
          </a:xfrm>
          <a:prstGeom prst="rect">
            <a:avLst/>
          </a:prstGeom>
        </p:spPr>
      </p:pic>
      <p:pic>
        <p:nvPicPr>
          <p:cNvPr id="6" name="Picture 5" descr="A city skyline at night&#10;&#10;Description automatically generated with medium confidence">
            <a:extLst>
              <a:ext uri="{FF2B5EF4-FFF2-40B4-BE49-F238E27FC236}">
                <a16:creationId xmlns:a16="http://schemas.microsoft.com/office/drawing/2014/main" id="{17BFD12C-6C60-45D8-AB2A-51C7852FF2F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4481473" y="12961"/>
            <a:ext cx="5134207" cy="3335181"/>
          </a:xfrm>
          <a:prstGeom prst="rect">
            <a:avLst/>
          </a:prstGeom>
        </p:spPr>
      </p:pic>
      <p:pic>
        <p:nvPicPr>
          <p:cNvPr id="34" name="Picture 33" descr="A statue of a person holding flowers&#10;&#10;Description automatically generated with medium confidence">
            <a:extLst>
              <a:ext uri="{FF2B5EF4-FFF2-40B4-BE49-F238E27FC236}">
                <a16:creationId xmlns:a16="http://schemas.microsoft.com/office/drawing/2014/main" id="{AEA6764C-E831-4D54-9CC5-6BA61949C5C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4659076" y="3345187"/>
            <a:ext cx="2407332" cy="3512813"/>
          </a:xfrm>
          <a:prstGeom prst="rect">
            <a:avLst/>
          </a:prstGeom>
        </p:spPr>
      </p:pic>
      <p:pic>
        <p:nvPicPr>
          <p:cNvPr id="37" name="Picture 36" descr="A picture containing person, yellow, child&#10;&#10;Description automatically generated">
            <a:extLst>
              <a:ext uri="{FF2B5EF4-FFF2-40B4-BE49-F238E27FC236}">
                <a16:creationId xmlns:a16="http://schemas.microsoft.com/office/drawing/2014/main" id="{4A56BBBB-A39A-4ADE-9055-6EF75476294A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2302727" y="3347611"/>
            <a:ext cx="2356349" cy="3510389"/>
          </a:xfrm>
          <a:prstGeom prst="rect">
            <a:avLst/>
          </a:prstGeom>
        </p:spPr>
      </p:pic>
      <p:pic>
        <p:nvPicPr>
          <p:cNvPr id="40" name="Picture 39" descr="A picture containing water, sky, outdoor&#10;&#10;Description automatically generated">
            <a:extLst>
              <a:ext uri="{FF2B5EF4-FFF2-40B4-BE49-F238E27FC236}">
                <a16:creationId xmlns:a16="http://schemas.microsoft.com/office/drawing/2014/main" id="{CA566649-9152-4E30-9ACE-C06C2E663C7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-5339" y="3270290"/>
            <a:ext cx="2322143" cy="3587710"/>
          </a:xfrm>
          <a:prstGeom prst="rect">
            <a:avLst/>
          </a:prstGeom>
        </p:spPr>
      </p:pic>
      <p:pic>
        <p:nvPicPr>
          <p:cNvPr id="17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4448A25A-006A-4034-9AAA-20D0A436CC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048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-0.12604 0.24514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02" y="1224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decel="3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1.01302 0.04907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651" y="2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54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113733">
            <a:off x="3032331" y="2761847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89277-7CD2-4CF9-BC75-3F1F07148D35}"/>
              </a:ext>
            </a:extLst>
          </p:cNvPr>
          <p:cNvSpPr txBox="1"/>
          <p:nvPr/>
        </p:nvSpPr>
        <p:spPr>
          <a:xfrm>
            <a:off x="-1049567" y="5183045"/>
            <a:ext cx="1151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WARSAW</a:t>
            </a:r>
          </a:p>
        </p:txBody>
      </p:sp>
      <p:pic>
        <p:nvPicPr>
          <p:cNvPr id="9" name="Picture 8" descr="A picture containing outdoor, sky, city, building&#10;&#10;Description automatically generated">
            <a:extLst>
              <a:ext uri="{FF2B5EF4-FFF2-40B4-BE49-F238E27FC236}">
                <a16:creationId xmlns:a16="http://schemas.microsoft.com/office/drawing/2014/main" id="{13BB6A4C-0AD6-4E28-854C-517161ED6F5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845332" y="-1"/>
            <a:ext cx="5453140" cy="3358854"/>
          </a:xfrm>
          <a:prstGeom prst="rect">
            <a:avLst/>
          </a:prstGeom>
        </p:spPr>
      </p:pic>
      <p:pic>
        <p:nvPicPr>
          <p:cNvPr id="32" name="Picture 31" descr="A picture containing sky, outdoor, people, street&#10;&#10;Description automatically generated">
            <a:extLst>
              <a:ext uri="{FF2B5EF4-FFF2-40B4-BE49-F238E27FC236}">
                <a16:creationId xmlns:a16="http://schemas.microsoft.com/office/drawing/2014/main" id="{C96DB142-2308-4960-B46D-F8454C171E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72420" y="3338108"/>
            <a:ext cx="6254087" cy="3517924"/>
          </a:xfrm>
          <a:prstGeom prst="rect">
            <a:avLst/>
          </a:prstGeom>
        </p:spPr>
      </p:pic>
      <p:pic>
        <p:nvPicPr>
          <p:cNvPr id="26" name="Picture 25" descr="A large body of water surrounded by trees and a cloudy sky&#10;&#10;Description automatically generated with low confidence">
            <a:extLst>
              <a:ext uri="{FF2B5EF4-FFF2-40B4-BE49-F238E27FC236}">
                <a16:creationId xmlns:a16="http://schemas.microsoft.com/office/drawing/2014/main" id="{3BBFEF22-09A0-45AA-8D41-CF0155CF4F0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047075" y="2210474"/>
            <a:ext cx="4134972" cy="2847492"/>
          </a:xfrm>
          <a:prstGeom prst="rect">
            <a:avLst/>
          </a:prstGeom>
        </p:spPr>
      </p:pic>
      <p:pic>
        <p:nvPicPr>
          <p:cNvPr id="35" name="Picture 34" descr="A picture containing building, water, outdoor, old&#10;&#10;Description automatically generated">
            <a:extLst>
              <a:ext uri="{FF2B5EF4-FFF2-40B4-BE49-F238E27FC236}">
                <a16:creationId xmlns:a16="http://schemas.microsoft.com/office/drawing/2014/main" id="{5FF55E0E-2CB9-414C-AAFC-EF18ED8C84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-4926" y="4519707"/>
            <a:ext cx="3502297" cy="2336326"/>
          </a:xfrm>
          <a:prstGeom prst="rect">
            <a:avLst/>
          </a:prstGeom>
        </p:spPr>
      </p:pic>
      <p:pic>
        <p:nvPicPr>
          <p:cNvPr id="11" name="Picture 10" descr="A picture containing text, outdoor, sky, road&#10;&#10;Description automatically generated">
            <a:extLst>
              <a:ext uri="{FF2B5EF4-FFF2-40B4-BE49-F238E27FC236}">
                <a16:creationId xmlns:a16="http://schemas.microsoft.com/office/drawing/2014/main" id="{3AFF77E7-088D-4F0C-9064-2342DDC7EA2D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-4926" y="2528468"/>
            <a:ext cx="3509973" cy="2336326"/>
          </a:xfrm>
          <a:prstGeom prst="rect">
            <a:avLst/>
          </a:prstGeom>
        </p:spPr>
      </p:pic>
      <p:pic>
        <p:nvPicPr>
          <p:cNvPr id="38" name="Picture 37" descr="A picture containing building, sky, outdoor, town&#10;&#10;Description automatically generated">
            <a:extLst>
              <a:ext uri="{FF2B5EF4-FFF2-40B4-BE49-F238E27FC236}">
                <a16:creationId xmlns:a16="http://schemas.microsoft.com/office/drawing/2014/main" id="{7C36738A-9BAE-4114-8EC6-B53BEBCF749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9386470" y="5026991"/>
            <a:ext cx="2795577" cy="1834597"/>
          </a:xfrm>
          <a:prstGeom prst="rect">
            <a:avLst/>
          </a:prstGeom>
        </p:spPr>
      </p:pic>
      <p:pic>
        <p:nvPicPr>
          <p:cNvPr id="20" name="Picture 19" descr="A picture containing building, outdoor, sky, street&#10;&#10;Description automatically generated">
            <a:extLst>
              <a:ext uri="{FF2B5EF4-FFF2-40B4-BE49-F238E27FC236}">
                <a16:creationId xmlns:a16="http://schemas.microsoft.com/office/drawing/2014/main" id="{E26D23DC-18A4-4FD4-B029-E7376328D467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041267" y="-1"/>
            <a:ext cx="4158406" cy="2765503"/>
          </a:xfrm>
          <a:prstGeom prst="rect">
            <a:avLst/>
          </a:prstGeom>
        </p:spPr>
      </p:pic>
      <p:pic>
        <p:nvPicPr>
          <p:cNvPr id="6" name="Picture 5" descr="A picture containing sky, outdoor, road, street&#10;&#10;Description automatically generated">
            <a:extLst>
              <a:ext uri="{FF2B5EF4-FFF2-40B4-BE49-F238E27FC236}">
                <a16:creationId xmlns:a16="http://schemas.microsoft.com/office/drawing/2014/main" id="{290988B2-9597-4C26-AB68-49C81E210FE1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 r="9016"/>
          <a:stretch/>
        </p:blipFill>
        <p:spPr>
          <a:xfrm>
            <a:off x="-4924" y="0"/>
            <a:ext cx="3477344" cy="2549213"/>
          </a:xfrm>
          <a:prstGeom prst="rect">
            <a:avLst/>
          </a:prstGeom>
        </p:spPr>
      </p:pic>
      <p:pic>
        <p:nvPicPr>
          <p:cNvPr id="18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E33AE0B3-7D23-4A90-89E0-750421701D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434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4284 -0.22361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decel="3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0737 0.15486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54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113733">
            <a:off x="3032331" y="2761847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89277-7CD2-4CF9-BC75-3F1F07148D35}"/>
              </a:ext>
            </a:extLst>
          </p:cNvPr>
          <p:cNvSpPr txBox="1"/>
          <p:nvPr/>
        </p:nvSpPr>
        <p:spPr>
          <a:xfrm>
            <a:off x="-947297" y="4871022"/>
            <a:ext cx="1151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BERLIN</a:t>
            </a:r>
          </a:p>
        </p:txBody>
      </p:sp>
      <p:pic>
        <p:nvPicPr>
          <p:cNvPr id="6" name="Picture 5" descr="A large ferris wheel in a city&#10;&#10;Description automatically generated with low confidence">
            <a:extLst>
              <a:ext uri="{FF2B5EF4-FFF2-40B4-BE49-F238E27FC236}">
                <a16:creationId xmlns:a16="http://schemas.microsoft.com/office/drawing/2014/main" id="{F665FD0B-FB6F-4CFE-A81C-0408566DCD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671" y="4732345"/>
            <a:ext cx="3194973" cy="2125655"/>
          </a:xfrm>
          <a:prstGeom prst="rect">
            <a:avLst/>
          </a:prstGeom>
        </p:spPr>
      </p:pic>
      <p:pic>
        <p:nvPicPr>
          <p:cNvPr id="9" name="Picture 8" descr="A large building with towers and a body of water in front of it&#10;&#10;Description automatically generated with low confidence">
            <a:extLst>
              <a:ext uri="{FF2B5EF4-FFF2-40B4-BE49-F238E27FC236}">
                <a16:creationId xmlns:a16="http://schemas.microsoft.com/office/drawing/2014/main" id="{4E427B1B-3386-4586-9067-75AE232A68E3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8658006" y="11805"/>
            <a:ext cx="3533994" cy="2653947"/>
          </a:xfrm>
          <a:prstGeom prst="rect">
            <a:avLst/>
          </a:prstGeom>
        </p:spPr>
      </p:pic>
      <p:pic>
        <p:nvPicPr>
          <p:cNvPr id="19" name="Picture 18" descr="A castle on a hill&#10;&#10;Description automatically generated with medium confidence">
            <a:extLst>
              <a:ext uri="{FF2B5EF4-FFF2-40B4-BE49-F238E27FC236}">
                <a16:creationId xmlns:a16="http://schemas.microsoft.com/office/drawing/2014/main" id="{7850A15B-2269-4BBB-B41A-280D197AF6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t="-447"/>
          <a:stretch/>
        </p:blipFill>
        <p:spPr>
          <a:xfrm>
            <a:off x="-7672" y="0"/>
            <a:ext cx="3150319" cy="2653947"/>
          </a:xfrm>
          <a:prstGeom prst="rect">
            <a:avLst/>
          </a:prstGeom>
        </p:spPr>
      </p:pic>
      <p:pic>
        <p:nvPicPr>
          <p:cNvPr id="21" name="Picture 20" descr="A boat in the water&#10;&#10;Description automatically generated with low confidence">
            <a:extLst>
              <a:ext uri="{FF2B5EF4-FFF2-40B4-BE49-F238E27FC236}">
                <a16:creationId xmlns:a16="http://schemas.microsoft.com/office/drawing/2014/main" id="{FF2B960D-45AB-4A05-BF86-1F0A9E6FC9B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8658005" y="1954271"/>
            <a:ext cx="3533994" cy="2650496"/>
          </a:xfrm>
          <a:prstGeom prst="rect">
            <a:avLst/>
          </a:prstGeom>
        </p:spPr>
      </p:pic>
      <p:pic>
        <p:nvPicPr>
          <p:cNvPr id="25" name="Picture 24" descr="A picture containing building, outdoor, street, way&#10;&#10;Description automatically generated">
            <a:extLst>
              <a:ext uri="{FF2B5EF4-FFF2-40B4-BE49-F238E27FC236}">
                <a16:creationId xmlns:a16="http://schemas.microsoft.com/office/drawing/2014/main" id="{78B10D7E-2365-4405-AB8C-BB1CECB1AD6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2949352" y="3062316"/>
            <a:ext cx="5715854" cy="3795684"/>
          </a:xfrm>
          <a:prstGeom prst="rect">
            <a:avLst/>
          </a:prstGeom>
        </p:spPr>
      </p:pic>
      <p:pic>
        <p:nvPicPr>
          <p:cNvPr id="16" name="Picture 15" descr="A bridge with a building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B6F67C9-5D83-4B1A-B945-0D8D69A97DB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658004" y="4215616"/>
            <a:ext cx="3541668" cy="2656251"/>
          </a:xfrm>
          <a:prstGeom prst="rect">
            <a:avLst/>
          </a:prstGeom>
        </p:spPr>
      </p:pic>
      <p:pic>
        <p:nvPicPr>
          <p:cNvPr id="13" name="Picture 12" descr="A large building with columns and a statue on top&#10;&#10;Description automatically generated with medium confidence">
            <a:extLst>
              <a:ext uri="{FF2B5EF4-FFF2-40B4-BE49-F238E27FC236}">
                <a16:creationId xmlns:a16="http://schemas.microsoft.com/office/drawing/2014/main" id="{D65C5312-5D1C-4825-BD1C-27C0DF31B825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/>
        </p:blipFill>
        <p:spPr>
          <a:xfrm>
            <a:off x="2955221" y="9534"/>
            <a:ext cx="5715854" cy="3267571"/>
          </a:xfrm>
          <a:prstGeom prst="rect">
            <a:avLst/>
          </a:prstGeom>
        </p:spPr>
      </p:pic>
      <p:pic>
        <p:nvPicPr>
          <p:cNvPr id="33" name="Picture 32" descr="A group of people holding glasses of beer&#10;&#10;Description automatically generated with medium confidence">
            <a:extLst>
              <a:ext uri="{FF2B5EF4-FFF2-40B4-BE49-F238E27FC236}">
                <a16:creationId xmlns:a16="http://schemas.microsoft.com/office/drawing/2014/main" id="{F2E23B77-421D-4E98-AA17-8AED702171C2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/>
          <a:stretch/>
        </p:blipFill>
        <p:spPr>
          <a:xfrm>
            <a:off x="7669" y="2663481"/>
            <a:ext cx="2934009" cy="2105747"/>
          </a:xfrm>
          <a:prstGeom prst="rect">
            <a:avLst/>
          </a:prstGeom>
        </p:spPr>
      </p:pic>
      <p:pic>
        <p:nvPicPr>
          <p:cNvPr id="17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F5379976-756A-4897-BE84-B0949E06A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6270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17825 -0.22176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06" y="-110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decel="3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0737 0.15486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54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113733">
            <a:off x="3032331" y="2761847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89277-7CD2-4CF9-BC75-3F1F07148D35}"/>
              </a:ext>
            </a:extLst>
          </p:cNvPr>
          <p:cNvSpPr txBox="1"/>
          <p:nvPr/>
        </p:nvSpPr>
        <p:spPr>
          <a:xfrm>
            <a:off x="-1609025" y="5012113"/>
            <a:ext cx="155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STOCKHOLM</a:t>
            </a:r>
          </a:p>
        </p:txBody>
      </p:sp>
      <p:pic>
        <p:nvPicPr>
          <p:cNvPr id="9" name="Picture 8" descr="A picture containing sky, outdoor, water, city&#10;&#10;Description automatically generated">
            <a:extLst>
              <a:ext uri="{FF2B5EF4-FFF2-40B4-BE49-F238E27FC236}">
                <a16:creationId xmlns:a16="http://schemas.microsoft.com/office/drawing/2014/main" id="{E254A4A1-9D7A-4DAD-ABF4-BB4FEDDD7BC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/>
          <a:stretch/>
        </p:blipFill>
        <p:spPr>
          <a:xfrm>
            <a:off x="-17410" y="-3550"/>
            <a:ext cx="4909536" cy="3901292"/>
          </a:xfrm>
          <a:prstGeom prst="rect">
            <a:avLst/>
          </a:prstGeom>
        </p:spPr>
      </p:pic>
      <p:pic>
        <p:nvPicPr>
          <p:cNvPr id="6" name="Picture 5" descr="A city with a river running through it&#10;&#10;Description automatically generated with low confidence">
            <a:extLst>
              <a:ext uri="{FF2B5EF4-FFF2-40B4-BE49-F238E27FC236}">
                <a16:creationId xmlns:a16="http://schemas.microsoft.com/office/drawing/2014/main" id="{00DC223E-9D01-4CD3-B78D-6D88CA5298D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/>
          <a:stretch/>
        </p:blipFill>
        <p:spPr>
          <a:xfrm>
            <a:off x="4246396" y="-3550"/>
            <a:ext cx="6423366" cy="4876559"/>
          </a:xfrm>
          <a:prstGeom prst="rect">
            <a:avLst/>
          </a:prstGeom>
        </p:spPr>
      </p:pic>
      <p:pic>
        <p:nvPicPr>
          <p:cNvPr id="37" name="Picture 36" descr="A body of water with trees around it&#10;&#10;Description automatically generated with medium confidence">
            <a:extLst>
              <a:ext uri="{FF2B5EF4-FFF2-40B4-BE49-F238E27FC236}">
                <a16:creationId xmlns:a16="http://schemas.microsoft.com/office/drawing/2014/main" id="{BEAE2B70-D106-4FB0-9578-3FDF2B2122E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954634" y="4280646"/>
            <a:ext cx="3970778" cy="2628655"/>
          </a:xfrm>
          <a:prstGeom prst="rect">
            <a:avLst/>
          </a:prstGeom>
        </p:spPr>
      </p:pic>
      <p:pic>
        <p:nvPicPr>
          <p:cNvPr id="40" name="Picture 39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643E255-01F0-41A8-8FA8-6A843C4D603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925412" y="4507169"/>
            <a:ext cx="4303121" cy="2420505"/>
          </a:xfrm>
          <a:prstGeom prst="rect">
            <a:avLst/>
          </a:prstGeom>
        </p:spPr>
      </p:pic>
      <p:pic>
        <p:nvPicPr>
          <p:cNvPr id="13" name="Picture 12" descr="A group of buildings with people in front of them&#10;&#10;Description automatically generated with low confidence">
            <a:extLst>
              <a:ext uri="{FF2B5EF4-FFF2-40B4-BE49-F238E27FC236}">
                <a16:creationId xmlns:a16="http://schemas.microsoft.com/office/drawing/2014/main" id="{940F6925-186A-4018-99DF-F03109C4BB10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356501" y="2221375"/>
            <a:ext cx="2835499" cy="2417374"/>
          </a:xfrm>
          <a:prstGeom prst="rect">
            <a:avLst/>
          </a:prstGeom>
        </p:spPr>
      </p:pic>
      <p:pic>
        <p:nvPicPr>
          <p:cNvPr id="7" name="Picture 6" descr="A picture containing text, car, transport, parked&#10;&#10;Description automatically generated">
            <a:extLst>
              <a:ext uri="{FF2B5EF4-FFF2-40B4-BE49-F238E27FC236}">
                <a16:creationId xmlns:a16="http://schemas.microsoft.com/office/drawing/2014/main" id="{C195CD71-4AA9-4CF2-AA24-F437B23DD8F0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0593659" y="0"/>
            <a:ext cx="1598341" cy="2263138"/>
          </a:xfrm>
          <a:prstGeom prst="rect">
            <a:avLst/>
          </a:prstGeom>
        </p:spPr>
      </p:pic>
      <p:pic>
        <p:nvPicPr>
          <p:cNvPr id="32" name="Picture 31" descr="A moose with antlers in the woods&#10;&#10;Description automatically generated with medium confidence">
            <a:extLst>
              <a:ext uri="{FF2B5EF4-FFF2-40B4-BE49-F238E27FC236}">
                <a16:creationId xmlns:a16="http://schemas.microsoft.com/office/drawing/2014/main" id="{7B59DCB4-FE07-4E44-8544-BDE7F041FF43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/>
        </p:blipFill>
        <p:spPr>
          <a:xfrm>
            <a:off x="-28861" y="2984039"/>
            <a:ext cx="4334445" cy="2657896"/>
          </a:xfrm>
          <a:prstGeom prst="rect">
            <a:avLst/>
          </a:prstGeom>
        </p:spPr>
      </p:pic>
      <p:pic>
        <p:nvPicPr>
          <p:cNvPr id="18" name="Picture 17" descr="A fountain with a statue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C5414B87-46E3-43D8-AF78-A36097E8E23F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rcRect/>
          <a:stretch/>
        </p:blipFill>
        <p:spPr>
          <a:xfrm>
            <a:off x="-56365" y="5406351"/>
            <a:ext cx="4361949" cy="1502950"/>
          </a:xfrm>
          <a:prstGeom prst="rect">
            <a:avLst/>
          </a:prstGeom>
        </p:spPr>
      </p:pic>
      <p:pic>
        <p:nvPicPr>
          <p:cNvPr id="16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85CEFF21-0D7D-46DB-B0AC-D52967510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7824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0104 -0.15833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52" y="-79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decel="3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08034 0.36551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54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113733">
            <a:off x="3032331" y="2761847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89277-7CD2-4CF9-BC75-3F1F07148D35}"/>
              </a:ext>
            </a:extLst>
          </p:cNvPr>
          <p:cNvSpPr txBox="1"/>
          <p:nvPr/>
        </p:nvSpPr>
        <p:spPr>
          <a:xfrm>
            <a:off x="-970089" y="5139370"/>
            <a:ext cx="1166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HELSINKI</a:t>
            </a:r>
          </a:p>
        </p:txBody>
      </p:sp>
      <p:pic>
        <p:nvPicPr>
          <p:cNvPr id="6" name="Picture 5" descr="A large white building with columns and a dome&#10;&#10;Description automatically generated with low confidence">
            <a:extLst>
              <a:ext uri="{FF2B5EF4-FFF2-40B4-BE49-F238E27FC236}">
                <a16:creationId xmlns:a16="http://schemas.microsoft.com/office/drawing/2014/main" id="{AC8D45B2-0415-41F8-8EDB-E3E1917B310D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357060" y="0"/>
            <a:ext cx="5354907" cy="4145870"/>
          </a:xfrm>
          <a:prstGeom prst="rect">
            <a:avLst/>
          </a:prstGeom>
        </p:spPr>
      </p:pic>
      <p:pic>
        <p:nvPicPr>
          <p:cNvPr id="15" name="Picture 14" descr="A trolley on a street in a city&#10;&#10;Description automatically generated with low confidence">
            <a:extLst>
              <a:ext uri="{FF2B5EF4-FFF2-40B4-BE49-F238E27FC236}">
                <a16:creationId xmlns:a16="http://schemas.microsoft.com/office/drawing/2014/main" id="{DDD885D7-678A-4139-A192-641BBE45D96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0" y="0"/>
            <a:ext cx="4863926" cy="3233853"/>
          </a:xfrm>
          <a:prstGeom prst="rect">
            <a:avLst/>
          </a:prstGeom>
        </p:spPr>
      </p:pic>
      <p:pic>
        <p:nvPicPr>
          <p:cNvPr id="24" name="Picture 23" descr="A picture containing outdoor, sky, snow, tree&#10;&#10;Description automatically generated">
            <a:extLst>
              <a:ext uri="{FF2B5EF4-FFF2-40B4-BE49-F238E27FC236}">
                <a16:creationId xmlns:a16="http://schemas.microsoft.com/office/drawing/2014/main" id="{5FFAEC91-CDB1-4ACB-A20A-B1627965EA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/>
        </p:blipFill>
        <p:spPr>
          <a:xfrm>
            <a:off x="8170592" y="0"/>
            <a:ext cx="4029080" cy="2842194"/>
          </a:xfrm>
          <a:prstGeom prst="rect">
            <a:avLst/>
          </a:prstGeom>
        </p:spPr>
      </p:pic>
      <p:pic>
        <p:nvPicPr>
          <p:cNvPr id="39" name="Picture 38" descr="A brown bear walking in the snow&#10;&#10;Description automatically generated with medium confidence">
            <a:extLst>
              <a:ext uri="{FF2B5EF4-FFF2-40B4-BE49-F238E27FC236}">
                <a16:creationId xmlns:a16="http://schemas.microsoft.com/office/drawing/2014/main" id="{48910E6B-A2F1-4CAA-B6F2-565905C948B0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5351741" y="4172263"/>
            <a:ext cx="4029080" cy="2687364"/>
          </a:xfrm>
          <a:prstGeom prst="rect">
            <a:avLst/>
          </a:prstGeom>
        </p:spPr>
      </p:pic>
      <p:pic>
        <p:nvPicPr>
          <p:cNvPr id="27" name="Picture 26" descr="A picture containing sky, outdoor, light&#10;&#10;Description automatically generated">
            <a:extLst>
              <a:ext uri="{FF2B5EF4-FFF2-40B4-BE49-F238E27FC236}">
                <a16:creationId xmlns:a16="http://schemas.microsoft.com/office/drawing/2014/main" id="{A2BBDDFF-5013-4A9C-B91B-BE0F7164A8B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387936" y="4985135"/>
            <a:ext cx="2811736" cy="1874491"/>
          </a:xfrm>
          <a:prstGeom prst="rect">
            <a:avLst/>
          </a:prstGeom>
        </p:spPr>
      </p:pic>
      <p:pic>
        <p:nvPicPr>
          <p:cNvPr id="33" name="Picture 32" descr="A picture containing tree, outdoor, snow, nature&#10;&#10;Description automatically generated">
            <a:extLst>
              <a:ext uri="{FF2B5EF4-FFF2-40B4-BE49-F238E27FC236}">
                <a16:creationId xmlns:a16="http://schemas.microsoft.com/office/drawing/2014/main" id="{1316CBC2-D29D-4B97-8A37-3B32DE1CF1B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11412" y="3196885"/>
            <a:ext cx="5521368" cy="3656041"/>
          </a:xfrm>
          <a:prstGeom prst="rect">
            <a:avLst/>
          </a:prstGeom>
        </p:spPr>
      </p:pic>
      <p:pic>
        <p:nvPicPr>
          <p:cNvPr id="36" name="Picture 35" descr="A person skiing on the snow&#10;&#10;Description automatically generated with medium confidence">
            <a:extLst>
              <a:ext uri="{FF2B5EF4-FFF2-40B4-BE49-F238E27FC236}">
                <a16:creationId xmlns:a16="http://schemas.microsoft.com/office/drawing/2014/main" id="{2711DD41-76B2-4F78-8ADE-DD23B4147088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8589161" y="2829873"/>
            <a:ext cx="3617626" cy="2412928"/>
          </a:xfrm>
          <a:prstGeom prst="rect">
            <a:avLst/>
          </a:prstGeom>
        </p:spPr>
      </p:pic>
      <p:pic>
        <p:nvPicPr>
          <p:cNvPr id="21" name="Picture 20" descr="A picture containing outdoor, snow, nature, slope&#10;&#10;Description automatically generated">
            <a:extLst>
              <a:ext uri="{FF2B5EF4-FFF2-40B4-BE49-F238E27FC236}">
                <a16:creationId xmlns:a16="http://schemas.microsoft.com/office/drawing/2014/main" id="{60AFBE59-BC58-4458-8E1E-F8A4CA014A17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5532780" y="3196885"/>
            <a:ext cx="3068873" cy="2045916"/>
          </a:xfrm>
          <a:prstGeom prst="rect">
            <a:avLst/>
          </a:prstGeom>
        </p:spPr>
      </p:pic>
      <p:pic>
        <p:nvPicPr>
          <p:cNvPr id="17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9A5494B5-B0D0-4B2C-8EF1-5EE5DAFF05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2398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24179 -0.18241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83" y="-91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decel="3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08034 0.36551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54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113733">
            <a:off x="3032331" y="2761847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89277-7CD2-4CF9-BC75-3F1F07148D35}"/>
              </a:ext>
            </a:extLst>
          </p:cNvPr>
          <p:cNvSpPr txBox="1"/>
          <p:nvPr/>
        </p:nvSpPr>
        <p:spPr>
          <a:xfrm>
            <a:off x="-832694" y="5048702"/>
            <a:ext cx="15526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OSLO</a:t>
            </a:r>
          </a:p>
        </p:txBody>
      </p:sp>
      <p:pic>
        <p:nvPicPr>
          <p:cNvPr id="6" name="Picture 5" descr="A picture containing text, building, outdoor, sky&#10;&#10;Description automatically generated">
            <a:extLst>
              <a:ext uri="{FF2B5EF4-FFF2-40B4-BE49-F238E27FC236}">
                <a16:creationId xmlns:a16="http://schemas.microsoft.com/office/drawing/2014/main" id="{AB40C318-4C8A-4C05-9672-82BB3F6A17C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054812" y="9925"/>
            <a:ext cx="4144860" cy="2764589"/>
          </a:xfrm>
          <a:prstGeom prst="rect">
            <a:avLst/>
          </a:prstGeom>
        </p:spPr>
      </p:pic>
      <p:pic>
        <p:nvPicPr>
          <p:cNvPr id="9" name="Picture 8" descr="A picture containing outdoor, bridge&#10;&#10;Description automatically generated">
            <a:extLst>
              <a:ext uri="{FF2B5EF4-FFF2-40B4-BE49-F238E27FC236}">
                <a16:creationId xmlns:a16="http://schemas.microsoft.com/office/drawing/2014/main" id="{2505A8EB-4BAF-4882-B57F-3454659D0F7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0" y="1570"/>
            <a:ext cx="5710005" cy="3808529"/>
          </a:xfrm>
          <a:prstGeom prst="rect">
            <a:avLst/>
          </a:prstGeom>
        </p:spPr>
      </p:pic>
      <p:pic>
        <p:nvPicPr>
          <p:cNvPr id="31" name="Picture 30" descr="A large white building with columns and a flag on top&#10;&#10;Description automatically generated with medium confidence">
            <a:extLst>
              <a:ext uri="{FF2B5EF4-FFF2-40B4-BE49-F238E27FC236}">
                <a16:creationId xmlns:a16="http://schemas.microsoft.com/office/drawing/2014/main" id="{FF3BC323-0E4F-4074-9FA7-9ABED4C832F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856255" y="2669087"/>
            <a:ext cx="2335745" cy="1065684"/>
          </a:xfrm>
          <a:prstGeom prst="rect">
            <a:avLst/>
          </a:prstGeom>
        </p:spPr>
      </p:pic>
      <p:pic>
        <p:nvPicPr>
          <p:cNvPr id="22" name="Picture 21" descr="A picture containing grass, outdoor, house, green&#10;&#10;Description automatically generated">
            <a:extLst>
              <a:ext uri="{FF2B5EF4-FFF2-40B4-BE49-F238E27FC236}">
                <a16:creationId xmlns:a16="http://schemas.microsoft.com/office/drawing/2014/main" id="{D123EB66-9163-4AB9-9FFD-7EF1FC930D7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239854" y="3742013"/>
            <a:ext cx="4952146" cy="3123228"/>
          </a:xfrm>
          <a:prstGeom prst="rect">
            <a:avLst/>
          </a:prstGeom>
        </p:spPr>
      </p:pic>
      <p:pic>
        <p:nvPicPr>
          <p:cNvPr id="16" name="Picture 15" descr="A body of water with a town by it and mountains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4FFFD45C-E3FB-4E2E-A7B9-0019FE76DCDA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/>
          <a:stretch/>
        </p:blipFill>
        <p:spPr>
          <a:xfrm>
            <a:off x="4594480" y="3721058"/>
            <a:ext cx="3497254" cy="3144183"/>
          </a:xfrm>
          <a:prstGeom prst="rect">
            <a:avLst/>
          </a:prstGeom>
        </p:spPr>
      </p:pic>
      <p:pic>
        <p:nvPicPr>
          <p:cNvPr id="19" name="Picture 18" descr="A picture containing mountain, outdoor, water, sky&#10;&#10;Description automatically generated">
            <a:extLst>
              <a:ext uri="{FF2B5EF4-FFF2-40B4-BE49-F238E27FC236}">
                <a16:creationId xmlns:a16="http://schemas.microsoft.com/office/drawing/2014/main" id="{FB9DA888-D5A6-4442-AF36-3CE5CF1FE906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 l="3738" r="25"/>
          <a:stretch/>
        </p:blipFill>
        <p:spPr>
          <a:xfrm>
            <a:off x="-7672" y="3682523"/>
            <a:ext cx="4594480" cy="3182718"/>
          </a:xfrm>
          <a:prstGeom prst="rect">
            <a:avLst/>
          </a:prstGeom>
        </p:spPr>
      </p:pic>
      <p:pic>
        <p:nvPicPr>
          <p:cNvPr id="34" name="Picture 33" descr="A picture containing nature, night sky&#10;&#10;Description automatically generated">
            <a:extLst>
              <a:ext uri="{FF2B5EF4-FFF2-40B4-BE49-F238E27FC236}">
                <a16:creationId xmlns:a16="http://schemas.microsoft.com/office/drawing/2014/main" id="{16BF7F29-D1E4-4AFF-81D8-7DC575BCEE6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l="24416" r="32143" b="8606"/>
          <a:stretch/>
        </p:blipFill>
        <p:spPr>
          <a:xfrm>
            <a:off x="5413243" y="13131"/>
            <a:ext cx="2641568" cy="3707927"/>
          </a:xfrm>
          <a:prstGeom prst="rect">
            <a:avLst/>
          </a:prstGeom>
        </p:spPr>
      </p:pic>
      <p:pic>
        <p:nvPicPr>
          <p:cNvPr id="13" name="Picture 12" descr="A statue of two people&#10;&#10;Description automatically generated with medium confidence">
            <a:extLst>
              <a:ext uri="{FF2B5EF4-FFF2-40B4-BE49-F238E27FC236}">
                <a16:creationId xmlns:a16="http://schemas.microsoft.com/office/drawing/2014/main" id="{249E020F-85C7-4486-94CC-EF255FEB8ACE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8054812" y="2564780"/>
            <a:ext cx="1834750" cy="1208819"/>
          </a:xfrm>
          <a:prstGeom prst="rect">
            <a:avLst/>
          </a:prstGeom>
        </p:spPr>
      </p:pic>
      <p:pic>
        <p:nvPicPr>
          <p:cNvPr id="17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65E8E64A-ADCE-4599-AB18-652E837AC9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5439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14752 -0.15324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7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decel="3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08034 0.36551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182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54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113733">
            <a:off x="3032331" y="2761847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89277-7CD2-4CF9-BC75-3F1F07148D35}"/>
              </a:ext>
            </a:extLst>
          </p:cNvPr>
          <p:cNvSpPr txBox="1"/>
          <p:nvPr/>
        </p:nvSpPr>
        <p:spPr>
          <a:xfrm>
            <a:off x="-1256103" y="4948761"/>
            <a:ext cx="11997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REYKJAVIK</a:t>
            </a:r>
          </a:p>
        </p:txBody>
      </p:sp>
      <p:pic>
        <p:nvPicPr>
          <p:cNvPr id="16" name="Picture 15" descr="A picture containing text, water, sky, outdoor&#10;&#10;Description automatically generated">
            <a:extLst>
              <a:ext uri="{FF2B5EF4-FFF2-40B4-BE49-F238E27FC236}">
                <a16:creationId xmlns:a16="http://schemas.microsoft.com/office/drawing/2014/main" id="{3B965B2D-D84C-4729-91C5-2880E90B8E7E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863517" y="4633897"/>
            <a:ext cx="3336155" cy="2224103"/>
          </a:xfrm>
          <a:prstGeom prst="rect">
            <a:avLst/>
          </a:prstGeom>
        </p:spPr>
      </p:pic>
      <p:pic>
        <p:nvPicPr>
          <p:cNvPr id="24" name="Picture 23" descr="A picture containing nature, outdoor&#10;&#10;Description automatically generated">
            <a:extLst>
              <a:ext uri="{FF2B5EF4-FFF2-40B4-BE49-F238E27FC236}">
                <a16:creationId xmlns:a16="http://schemas.microsoft.com/office/drawing/2014/main" id="{44952BE1-6651-43CF-8C3E-56B857865D3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083485" y="3668774"/>
            <a:ext cx="4793199" cy="3189226"/>
          </a:xfrm>
          <a:prstGeom prst="rect">
            <a:avLst/>
          </a:prstGeom>
        </p:spPr>
      </p:pic>
      <p:pic>
        <p:nvPicPr>
          <p:cNvPr id="32" name="Picture 31" descr="A river running through a snowy mountainous region&#10;&#10;Description automatically generated with low confidence">
            <a:extLst>
              <a:ext uri="{FF2B5EF4-FFF2-40B4-BE49-F238E27FC236}">
                <a16:creationId xmlns:a16="http://schemas.microsoft.com/office/drawing/2014/main" id="{07C0DB00-B5BA-4FA9-A7F2-CC4AA70616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-32230" y="3923869"/>
            <a:ext cx="4399821" cy="2934131"/>
          </a:xfrm>
          <a:prstGeom prst="rect">
            <a:avLst/>
          </a:prstGeom>
        </p:spPr>
      </p:pic>
      <p:pic>
        <p:nvPicPr>
          <p:cNvPr id="44" name="Picture 43" descr="A picture containing outdoor, sky, tower, building&#10;&#10;Description automatically generated">
            <a:extLst>
              <a:ext uri="{FF2B5EF4-FFF2-40B4-BE49-F238E27FC236}">
                <a16:creationId xmlns:a16="http://schemas.microsoft.com/office/drawing/2014/main" id="{E032ACFF-19BF-472E-838E-B674CD6AFE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254584" y="0"/>
            <a:ext cx="5912285" cy="3695178"/>
          </a:xfrm>
          <a:prstGeom prst="rect">
            <a:avLst/>
          </a:prstGeom>
        </p:spPr>
      </p:pic>
      <p:pic>
        <p:nvPicPr>
          <p:cNvPr id="18" name="Picture 17" descr="A volcano erupting at night&#10;&#10;Description automatically generated">
            <a:extLst>
              <a:ext uri="{FF2B5EF4-FFF2-40B4-BE49-F238E27FC236}">
                <a16:creationId xmlns:a16="http://schemas.microsoft.com/office/drawing/2014/main" id="{A67ED067-3058-4B62-87E9-CAF6DE10F84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834172" y="-13166"/>
            <a:ext cx="3357828" cy="2518371"/>
          </a:xfrm>
          <a:prstGeom prst="rect">
            <a:avLst/>
          </a:prstGeom>
        </p:spPr>
      </p:pic>
      <p:pic>
        <p:nvPicPr>
          <p:cNvPr id="30" name="Picture 29" descr="A city with many buildings and a body of water in the background&#10;&#10;Description automatically generated with medium confidence">
            <a:extLst>
              <a:ext uri="{FF2B5EF4-FFF2-40B4-BE49-F238E27FC236}">
                <a16:creationId xmlns:a16="http://schemas.microsoft.com/office/drawing/2014/main" id="{CB92A60C-FE10-4C81-81A6-AF9098CD057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8839383" y="2115528"/>
            <a:ext cx="3360289" cy="2518370"/>
          </a:xfrm>
          <a:prstGeom prst="rect">
            <a:avLst/>
          </a:prstGeom>
        </p:spPr>
      </p:pic>
      <p:pic>
        <p:nvPicPr>
          <p:cNvPr id="38" name="Picture 37" descr="A group of people in a body of water with a waterfall&#10;&#10;Description automatically generated with medium confidence">
            <a:extLst>
              <a:ext uri="{FF2B5EF4-FFF2-40B4-BE49-F238E27FC236}">
                <a16:creationId xmlns:a16="http://schemas.microsoft.com/office/drawing/2014/main" id="{2A8838EE-AAC0-485D-83C3-29311A5AB72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7672" y="2051058"/>
            <a:ext cx="4359919" cy="2288958"/>
          </a:xfrm>
          <a:prstGeom prst="rect">
            <a:avLst/>
          </a:prstGeom>
        </p:spPr>
      </p:pic>
      <p:pic>
        <p:nvPicPr>
          <p:cNvPr id="27" name="Picture 26" descr="A city with a mountai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729B3F10-B5B3-4CE1-B81E-4D422AE2DC54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7672" y="-2062"/>
            <a:ext cx="3690780" cy="2461721"/>
          </a:xfrm>
          <a:prstGeom prst="rect">
            <a:avLst/>
          </a:prstGeom>
        </p:spPr>
      </p:pic>
      <p:pic>
        <p:nvPicPr>
          <p:cNvPr id="17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2BB0C584-0CA9-4EF2-BBA1-3F18508E9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26887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11692 -0.13125 " pathEditMode="relative" rAng="0" ptsTypes="AA">
                                      <p:cBhvr>
                                        <p:cTn id="6" dur="1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46" y="-657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15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decel="38933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75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0.11458 0.51157 " pathEditMode="relative" rAng="0" ptsTypes="AA">
                                      <p:cBhvr>
                                        <p:cTn id="12" dur="1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29" y="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6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8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0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2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54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006116">
            <a:off x="3032331" y="2761847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89277-7CD2-4CF9-BC75-3F1F07148D35}"/>
              </a:ext>
            </a:extLst>
          </p:cNvPr>
          <p:cNvSpPr txBox="1"/>
          <p:nvPr/>
        </p:nvSpPr>
        <p:spPr>
          <a:xfrm>
            <a:off x="-1318735" y="4738432"/>
            <a:ext cx="11518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BERN</a:t>
            </a:r>
          </a:p>
        </p:txBody>
      </p:sp>
      <p:pic>
        <p:nvPicPr>
          <p:cNvPr id="6" name="Picture 5" descr="A picture containing outdoor, mountain, sky, crowd&#10;&#10;Description automatically generated">
            <a:extLst>
              <a:ext uri="{FF2B5EF4-FFF2-40B4-BE49-F238E27FC236}">
                <a16:creationId xmlns:a16="http://schemas.microsoft.com/office/drawing/2014/main" id="{D1AB7C86-6387-4697-9DB5-8AD72AA6864A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548313" y="3317651"/>
            <a:ext cx="5307948" cy="3535179"/>
          </a:xfrm>
          <a:prstGeom prst="rect">
            <a:avLst/>
          </a:prstGeom>
        </p:spPr>
      </p:pic>
      <p:pic>
        <p:nvPicPr>
          <p:cNvPr id="9" name="Picture 8" descr="A picture containing building, temple, place of worship, government building&#10;&#10;Description automatically generated">
            <a:extLst>
              <a:ext uri="{FF2B5EF4-FFF2-40B4-BE49-F238E27FC236}">
                <a16:creationId xmlns:a16="http://schemas.microsoft.com/office/drawing/2014/main" id="{863AAF56-0F26-41EA-AFB6-3A88A853F17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693764" y="7898"/>
            <a:ext cx="6189878" cy="4104422"/>
          </a:xfrm>
          <a:prstGeom prst="rect">
            <a:avLst/>
          </a:prstGeom>
        </p:spPr>
      </p:pic>
      <p:pic>
        <p:nvPicPr>
          <p:cNvPr id="16" name="Picture 15" descr="A picture containing grass, mountain, outdoor, track&#10;&#10;Description automatically generated">
            <a:extLst>
              <a:ext uri="{FF2B5EF4-FFF2-40B4-BE49-F238E27FC236}">
                <a16:creationId xmlns:a16="http://schemas.microsoft.com/office/drawing/2014/main" id="{892302E5-116C-474C-BB84-855F96C45EA5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856261" y="4524216"/>
            <a:ext cx="2328614" cy="2328614"/>
          </a:xfrm>
          <a:prstGeom prst="rect">
            <a:avLst/>
          </a:prstGeom>
        </p:spPr>
      </p:pic>
      <p:pic>
        <p:nvPicPr>
          <p:cNvPr id="19" name="Picture 18" descr="A picture containing building, outdoor, tree, sky&#10;&#10;Description automatically generated">
            <a:extLst>
              <a:ext uri="{FF2B5EF4-FFF2-40B4-BE49-F238E27FC236}">
                <a16:creationId xmlns:a16="http://schemas.microsoft.com/office/drawing/2014/main" id="{6742E606-6817-458C-BD82-FA76E4022E8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125" y="3790848"/>
            <a:ext cx="4590731" cy="3061982"/>
          </a:xfrm>
          <a:prstGeom prst="rect">
            <a:avLst/>
          </a:prstGeom>
        </p:spPr>
      </p:pic>
      <p:pic>
        <p:nvPicPr>
          <p:cNvPr id="25" name="Picture 24" descr="A deer with antlers walking through a field of flowers&#10;&#10;Description automatically generated with low confidence">
            <a:extLst>
              <a:ext uri="{FF2B5EF4-FFF2-40B4-BE49-F238E27FC236}">
                <a16:creationId xmlns:a16="http://schemas.microsoft.com/office/drawing/2014/main" id="{B3C81B4A-0FA0-45F5-9D9D-7BDCA28911E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/>
          <a:stretch/>
        </p:blipFill>
        <p:spPr>
          <a:xfrm>
            <a:off x="9651249" y="2228715"/>
            <a:ext cx="2543592" cy="2294811"/>
          </a:xfrm>
          <a:prstGeom prst="rect">
            <a:avLst/>
          </a:prstGeom>
        </p:spPr>
      </p:pic>
      <p:pic>
        <p:nvPicPr>
          <p:cNvPr id="27" name="Picture 26" descr="A picture containing building, outdoor, ground&#10;&#10;Description automatically generated">
            <a:extLst>
              <a:ext uri="{FF2B5EF4-FFF2-40B4-BE49-F238E27FC236}">
                <a16:creationId xmlns:a16="http://schemas.microsoft.com/office/drawing/2014/main" id="{211B189C-6DB3-4B79-BB37-F0509839BF71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0" y="1746910"/>
            <a:ext cx="3764047" cy="2117277"/>
          </a:xfrm>
          <a:prstGeom prst="rect">
            <a:avLst/>
          </a:prstGeom>
        </p:spPr>
      </p:pic>
      <p:pic>
        <p:nvPicPr>
          <p:cNvPr id="30" name="Picture 29" descr="A building with a tower by a body of water&#10;&#10;Description automatically generated with low confidence">
            <a:extLst>
              <a:ext uri="{FF2B5EF4-FFF2-40B4-BE49-F238E27FC236}">
                <a16:creationId xmlns:a16="http://schemas.microsoft.com/office/drawing/2014/main" id="{BAA6D4BD-2BB6-4C49-AFE6-3AABABB2D6AD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/>
        </p:blipFill>
        <p:spPr>
          <a:xfrm>
            <a:off x="9412636" y="7897"/>
            <a:ext cx="2779363" cy="2294811"/>
          </a:xfrm>
          <a:prstGeom prst="rect">
            <a:avLst/>
          </a:prstGeom>
        </p:spPr>
      </p:pic>
      <p:pic>
        <p:nvPicPr>
          <p:cNvPr id="22" name="Picture 21" descr="A picture containing outdoor, nature, plant&#10;&#10;Description automatically generated">
            <a:extLst>
              <a:ext uri="{FF2B5EF4-FFF2-40B4-BE49-F238E27FC236}">
                <a16:creationId xmlns:a16="http://schemas.microsoft.com/office/drawing/2014/main" id="{B479CC72-800A-4DF7-B148-C73116BF6128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0" y="7898"/>
            <a:ext cx="3771719" cy="2121592"/>
          </a:xfrm>
          <a:prstGeom prst="rect">
            <a:avLst/>
          </a:prstGeom>
        </p:spPr>
      </p:pic>
      <p:pic>
        <p:nvPicPr>
          <p:cNvPr id="17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7182870D-1A78-4833-A00E-C7464C818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3357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14127 -0.1037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57" y="-5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accel="7000" decel="24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0737 0.15486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54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9113733">
            <a:off x="3032331" y="2761847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89277-7CD2-4CF9-BC75-3F1F07148D35}"/>
              </a:ext>
            </a:extLst>
          </p:cNvPr>
          <p:cNvSpPr txBox="1"/>
          <p:nvPr/>
        </p:nvSpPr>
        <p:spPr>
          <a:xfrm>
            <a:off x="-1385470" y="5130601"/>
            <a:ext cx="145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AMSTERDAM</a:t>
            </a:r>
          </a:p>
        </p:txBody>
      </p:sp>
      <p:pic>
        <p:nvPicPr>
          <p:cNvPr id="10" name="Picture 9" descr="A picture containing building, outdoor, water, boat&#10;&#10;Description automatically generated">
            <a:extLst>
              <a:ext uri="{FF2B5EF4-FFF2-40B4-BE49-F238E27FC236}">
                <a16:creationId xmlns:a16="http://schemas.microsoft.com/office/drawing/2014/main" id="{F78FAB26-02E3-4614-B955-A41F2E4CD80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b="5803"/>
          <a:stretch/>
        </p:blipFill>
        <p:spPr>
          <a:xfrm>
            <a:off x="7672" y="5110656"/>
            <a:ext cx="3452712" cy="1762760"/>
          </a:xfrm>
          <a:prstGeom prst="rect">
            <a:avLst/>
          </a:prstGeom>
        </p:spPr>
      </p:pic>
      <p:pic>
        <p:nvPicPr>
          <p:cNvPr id="20" name="Picture 19" descr="A body of water with buildings along it&#10;&#10;Description automatically generated with medium confidence">
            <a:extLst>
              <a:ext uri="{FF2B5EF4-FFF2-40B4-BE49-F238E27FC236}">
                <a16:creationId xmlns:a16="http://schemas.microsoft.com/office/drawing/2014/main" id="{C6BAB219-11BC-485F-8DB2-3358CA59418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414791" y="3997979"/>
            <a:ext cx="5078280" cy="2860021"/>
          </a:xfrm>
          <a:prstGeom prst="rect">
            <a:avLst/>
          </a:prstGeom>
        </p:spPr>
      </p:pic>
      <p:pic>
        <p:nvPicPr>
          <p:cNvPr id="24" name="Picture 23" descr="A windmill in a field of flowers&#10;&#10;Description automatically generated with medium confidence">
            <a:extLst>
              <a:ext uri="{FF2B5EF4-FFF2-40B4-BE49-F238E27FC236}">
                <a16:creationId xmlns:a16="http://schemas.microsoft.com/office/drawing/2014/main" id="{26357126-2D42-422C-952D-FA5CC60363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672" y="0"/>
            <a:ext cx="2305966" cy="3457261"/>
          </a:xfrm>
          <a:prstGeom prst="rect">
            <a:avLst/>
          </a:prstGeom>
        </p:spPr>
      </p:pic>
      <p:pic>
        <p:nvPicPr>
          <p:cNvPr id="33" name="Picture 32" descr="A picture containing text, outdoor, way&#10;&#10;Description automatically generated">
            <a:extLst>
              <a:ext uri="{FF2B5EF4-FFF2-40B4-BE49-F238E27FC236}">
                <a16:creationId xmlns:a16="http://schemas.microsoft.com/office/drawing/2014/main" id="{FE4C8111-35D7-4BC4-BB5B-21BC91231FC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l="1588" t="3106" r="1320" b="2287"/>
          <a:stretch/>
        </p:blipFill>
        <p:spPr>
          <a:xfrm>
            <a:off x="2313638" y="21265"/>
            <a:ext cx="6155811" cy="3994961"/>
          </a:xfrm>
          <a:prstGeom prst="rect">
            <a:avLst/>
          </a:prstGeom>
        </p:spPr>
      </p:pic>
      <p:pic>
        <p:nvPicPr>
          <p:cNvPr id="46" name="Picture 45" descr="A field of yellow flowers&#10;&#10;Description automatically generated with medium confidence">
            <a:extLst>
              <a:ext uri="{FF2B5EF4-FFF2-40B4-BE49-F238E27FC236}">
                <a16:creationId xmlns:a16="http://schemas.microsoft.com/office/drawing/2014/main" id="{06BB8121-1BB9-42A3-AACF-4362C0316B2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458664" y="4775979"/>
            <a:ext cx="3733336" cy="2097437"/>
          </a:xfrm>
          <a:prstGeom prst="rect">
            <a:avLst/>
          </a:prstGeom>
        </p:spPr>
      </p:pic>
      <p:pic>
        <p:nvPicPr>
          <p:cNvPr id="51" name="Picture 50" descr="A group of people walking&#10;&#10;Description automatically generated with medium confidence">
            <a:extLst>
              <a:ext uri="{FF2B5EF4-FFF2-40B4-BE49-F238E27FC236}">
                <a16:creationId xmlns:a16="http://schemas.microsoft.com/office/drawing/2014/main" id="{9D034399-A177-4450-88F3-08E192C5B5B8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rcRect/>
          <a:stretch/>
        </p:blipFill>
        <p:spPr>
          <a:xfrm>
            <a:off x="7671" y="3011837"/>
            <a:ext cx="3407119" cy="2203837"/>
          </a:xfrm>
          <a:prstGeom prst="rect">
            <a:avLst/>
          </a:prstGeom>
        </p:spPr>
      </p:pic>
      <p:pic>
        <p:nvPicPr>
          <p:cNvPr id="6" name="Picture 5" descr="A picture containing tree, outdoor, drawn&#10;&#10;Description automatically generated">
            <a:extLst>
              <a:ext uri="{FF2B5EF4-FFF2-40B4-BE49-F238E27FC236}">
                <a16:creationId xmlns:a16="http://schemas.microsoft.com/office/drawing/2014/main" id="{D531D395-C726-4D32-9517-AE89FDB5292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7293883" y="0"/>
            <a:ext cx="4890445" cy="2712205"/>
          </a:xfrm>
          <a:prstGeom prst="rect">
            <a:avLst/>
          </a:prstGeom>
        </p:spPr>
      </p:pic>
      <p:pic>
        <p:nvPicPr>
          <p:cNvPr id="59" name="Picture 58" descr="A group of people riding bikes on a path next to a windmill&#10;&#10;Description automatically generated with medium confidence">
            <a:extLst>
              <a:ext uri="{FF2B5EF4-FFF2-40B4-BE49-F238E27FC236}">
                <a16:creationId xmlns:a16="http://schemas.microsoft.com/office/drawing/2014/main" id="{A84C6A7A-9097-4413-941D-6238C6E7FCA0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7301555" y="2467245"/>
            <a:ext cx="4890445" cy="2748429"/>
          </a:xfrm>
          <a:prstGeom prst="rect">
            <a:avLst/>
          </a:prstGeom>
        </p:spPr>
      </p:pic>
      <p:pic>
        <p:nvPicPr>
          <p:cNvPr id="16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D43EE6EA-9451-4387-92C5-8A116A7680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365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11914 -0.2206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1" y="-110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decel="3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0737 0.15486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2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3732312">
            <a:off x="5857731" y="2431626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2FED0246-E033-4CD2-BB00-45A7F01264FB}"/>
              </a:ext>
            </a:extLst>
          </p:cNvPr>
          <p:cNvSpPr txBox="1"/>
          <p:nvPr/>
        </p:nvSpPr>
        <p:spPr>
          <a:xfrm>
            <a:off x="12192000" y="1041123"/>
            <a:ext cx="1747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Namibia</a:t>
            </a:r>
          </a:p>
        </p:txBody>
      </p:sp>
      <p:pic>
        <p:nvPicPr>
          <p:cNvPr id="8" name="Picture 7" descr="A picture containing building, outdoor, city, road&#10;&#10;Description automatically generated">
            <a:extLst>
              <a:ext uri="{FF2B5EF4-FFF2-40B4-BE49-F238E27FC236}">
                <a16:creationId xmlns:a16="http://schemas.microsoft.com/office/drawing/2014/main" id="{853DEBB0-17D9-4759-96AE-33AA44F1711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379778" y="3663716"/>
            <a:ext cx="4810136" cy="3206757"/>
          </a:xfrm>
          <a:prstGeom prst="rect">
            <a:avLst/>
          </a:prstGeom>
        </p:spPr>
      </p:pic>
      <p:pic>
        <p:nvPicPr>
          <p:cNvPr id="9" name="Picture 8" descr="A picture containing nature, outdoor, dune, sand&#10;&#10;Description automatically generated">
            <a:extLst>
              <a:ext uri="{FF2B5EF4-FFF2-40B4-BE49-F238E27FC236}">
                <a16:creationId xmlns:a16="http://schemas.microsoft.com/office/drawing/2014/main" id="{90A440E7-73DC-45E5-A8F8-0F684419BA37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631081" y="3346748"/>
            <a:ext cx="4086474" cy="3523786"/>
          </a:xfrm>
          <a:prstGeom prst="rect">
            <a:avLst/>
          </a:prstGeom>
        </p:spPr>
      </p:pic>
      <p:pic>
        <p:nvPicPr>
          <p:cNvPr id="10" name="Picture 9" descr="A picture containing sky, outdoor, nature, plain&#10;&#10;Description automatically generated">
            <a:extLst>
              <a:ext uri="{FF2B5EF4-FFF2-40B4-BE49-F238E27FC236}">
                <a16:creationId xmlns:a16="http://schemas.microsoft.com/office/drawing/2014/main" id="{51233246-F1DD-4CD2-895B-4C5803A85CFD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476092" y="0"/>
            <a:ext cx="4502609" cy="3376956"/>
          </a:xfrm>
          <a:prstGeom prst="rect">
            <a:avLst/>
          </a:prstGeom>
        </p:spPr>
      </p:pic>
      <p:pic>
        <p:nvPicPr>
          <p:cNvPr id="11" name="Picture 10" descr="A tree in a field&#10;&#10;Description automatically generated with low confidence">
            <a:extLst>
              <a:ext uri="{FF2B5EF4-FFF2-40B4-BE49-F238E27FC236}">
                <a16:creationId xmlns:a16="http://schemas.microsoft.com/office/drawing/2014/main" id="{D9702365-9C79-4B9B-88FB-3236F94C995C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-21393" y="2030652"/>
            <a:ext cx="3867713" cy="2900785"/>
          </a:xfrm>
          <a:prstGeom prst="rect">
            <a:avLst/>
          </a:prstGeom>
        </p:spPr>
      </p:pic>
      <p:pic>
        <p:nvPicPr>
          <p:cNvPr id="13" name="Picture 12" descr="A high angle view of a city&#10;&#10;Description automatically generated with low confidence">
            <a:extLst>
              <a:ext uri="{FF2B5EF4-FFF2-40B4-BE49-F238E27FC236}">
                <a16:creationId xmlns:a16="http://schemas.microsoft.com/office/drawing/2014/main" id="{2637C851-8FE7-423A-83CD-79C39C1C4DD8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2086" y="4680441"/>
            <a:ext cx="3887020" cy="2182400"/>
          </a:xfrm>
          <a:prstGeom prst="rect">
            <a:avLst/>
          </a:prstGeom>
        </p:spPr>
      </p:pic>
      <p:pic>
        <p:nvPicPr>
          <p:cNvPr id="14" name="Picture 13" descr="A picture containing outdoor, sky, nature, shore&#10;&#10;Description automatically generated">
            <a:extLst>
              <a:ext uri="{FF2B5EF4-FFF2-40B4-BE49-F238E27FC236}">
                <a16:creationId xmlns:a16="http://schemas.microsoft.com/office/drawing/2014/main" id="{AE4C610A-5DA3-4E8D-8D85-5DAAB0AC2AE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-21393" y="0"/>
            <a:ext cx="3185619" cy="2114093"/>
          </a:xfrm>
          <a:prstGeom prst="rect">
            <a:avLst/>
          </a:prstGeom>
        </p:spPr>
      </p:pic>
      <p:pic>
        <p:nvPicPr>
          <p:cNvPr id="15" name="Picture 14" descr="A tree in front of a sand dune&#10;&#10;Description automatically generated with medium confidence">
            <a:extLst>
              <a:ext uri="{FF2B5EF4-FFF2-40B4-BE49-F238E27FC236}">
                <a16:creationId xmlns:a16="http://schemas.microsoft.com/office/drawing/2014/main" id="{95049906-2229-42A6-B038-ED6FE89346E5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6654975" y="-12534"/>
            <a:ext cx="5537026" cy="3691351"/>
          </a:xfrm>
          <a:prstGeom prst="rect">
            <a:avLst/>
          </a:prstGeom>
        </p:spPr>
      </p:pic>
      <p:pic>
        <p:nvPicPr>
          <p:cNvPr id="16" name="Picture 15" descr="A picture containing outdoor, person, water, standing&#10;&#10;Description automatically generated">
            <a:extLst>
              <a:ext uri="{FF2B5EF4-FFF2-40B4-BE49-F238E27FC236}">
                <a16:creationId xmlns:a16="http://schemas.microsoft.com/office/drawing/2014/main" id="{75DB4059-FA48-45D2-8971-C1DFC35ECF97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6637105" y="1875842"/>
            <a:ext cx="2709250" cy="1803006"/>
          </a:xfrm>
          <a:prstGeom prst="rect">
            <a:avLst/>
          </a:prstGeom>
        </p:spPr>
      </p:pic>
      <p:pic>
        <p:nvPicPr>
          <p:cNvPr id="19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505F9E22-4EF3-44F4-BACA-B5855A7595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6099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3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04075 0.43009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" y="2150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01459 -0.45509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2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1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3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54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65581">
            <a:off x="3032331" y="2761847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89277-7CD2-4CF9-BC75-3F1F07148D35}"/>
              </a:ext>
            </a:extLst>
          </p:cNvPr>
          <p:cNvSpPr txBox="1"/>
          <p:nvPr/>
        </p:nvSpPr>
        <p:spPr>
          <a:xfrm>
            <a:off x="-941185" y="5301082"/>
            <a:ext cx="145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MADRID</a:t>
            </a:r>
          </a:p>
        </p:txBody>
      </p:sp>
      <p:pic>
        <p:nvPicPr>
          <p:cNvPr id="6" name="Picture 5" descr="A picture containing outdoor, sky, building, city&#10;&#10;Description automatically generated">
            <a:extLst>
              <a:ext uri="{FF2B5EF4-FFF2-40B4-BE49-F238E27FC236}">
                <a16:creationId xmlns:a16="http://schemas.microsoft.com/office/drawing/2014/main" id="{90FA215B-7EF7-4899-A248-5DED43B0F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522905" y="-1"/>
            <a:ext cx="6478293" cy="4318861"/>
          </a:xfrm>
          <a:prstGeom prst="rect">
            <a:avLst/>
          </a:prstGeom>
        </p:spPr>
      </p:pic>
      <p:pic>
        <p:nvPicPr>
          <p:cNvPr id="10" name="Picture 9" descr="A picture containing building, sky, outdoor, square&#10;&#10;Description automatically generated">
            <a:extLst>
              <a:ext uri="{FF2B5EF4-FFF2-40B4-BE49-F238E27FC236}">
                <a16:creationId xmlns:a16="http://schemas.microsoft.com/office/drawing/2014/main" id="{361C15FF-0A76-4A22-BF47-6E5F88C9725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1" y="1"/>
            <a:ext cx="3550099" cy="2080136"/>
          </a:xfrm>
          <a:prstGeom prst="rect">
            <a:avLst/>
          </a:prstGeom>
        </p:spPr>
      </p:pic>
      <p:pic>
        <p:nvPicPr>
          <p:cNvPr id="14" name="Picture 13" descr="A picture containing sky, outdoor, building, city&#10;&#10;Description automatically generated">
            <a:extLst>
              <a:ext uri="{FF2B5EF4-FFF2-40B4-BE49-F238E27FC236}">
                <a16:creationId xmlns:a16="http://schemas.microsoft.com/office/drawing/2014/main" id="{C9A60684-DDA2-4636-BE55-217AC84E085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0" y="2074715"/>
            <a:ext cx="4050224" cy="2784823"/>
          </a:xfrm>
          <a:prstGeom prst="rect">
            <a:avLst/>
          </a:prstGeom>
        </p:spPr>
      </p:pic>
      <p:pic>
        <p:nvPicPr>
          <p:cNvPr id="17" name="Picture 16" descr="A picture containing outdoor&#10;&#10;Description automatically generated">
            <a:extLst>
              <a:ext uri="{FF2B5EF4-FFF2-40B4-BE49-F238E27FC236}">
                <a16:creationId xmlns:a16="http://schemas.microsoft.com/office/drawing/2014/main" id="{41DBBB4E-E463-4B10-8867-15AB54B9D55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0" y="4854326"/>
            <a:ext cx="3032501" cy="2026406"/>
          </a:xfrm>
          <a:prstGeom prst="rect">
            <a:avLst/>
          </a:prstGeom>
        </p:spPr>
      </p:pic>
      <p:pic>
        <p:nvPicPr>
          <p:cNvPr id="26" name="Picture 25" descr="A picture containing mountain, nature, rock, outdoor&#10;&#10;Description automatically generated">
            <a:extLst>
              <a:ext uri="{FF2B5EF4-FFF2-40B4-BE49-F238E27FC236}">
                <a16:creationId xmlns:a16="http://schemas.microsoft.com/office/drawing/2014/main" id="{C32B5CF0-EDC3-4984-8768-05D8E5FFF33E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3032500" y="4035931"/>
            <a:ext cx="4267201" cy="2844801"/>
          </a:xfrm>
          <a:prstGeom prst="rect">
            <a:avLst/>
          </a:prstGeom>
        </p:spPr>
      </p:pic>
      <p:pic>
        <p:nvPicPr>
          <p:cNvPr id="8" name="Picture 7" descr="A street with buildings on either side&#10;&#10;Description automatically generated with low confidence">
            <a:extLst>
              <a:ext uri="{FF2B5EF4-FFF2-40B4-BE49-F238E27FC236}">
                <a16:creationId xmlns:a16="http://schemas.microsoft.com/office/drawing/2014/main" id="{C94ABA01-BEC6-4B35-89F6-D7716123665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9297146" y="0"/>
            <a:ext cx="2894852" cy="1630343"/>
          </a:xfrm>
          <a:prstGeom prst="rect">
            <a:avLst/>
          </a:prstGeom>
        </p:spPr>
      </p:pic>
      <p:pic>
        <p:nvPicPr>
          <p:cNvPr id="21" name="Picture 20" descr="A picture containing outdoor, sky, water, building&#10;&#10;Description automatically generated">
            <a:extLst>
              <a:ext uri="{FF2B5EF4-FFF2-40B4-BE49-F238E27FC236}">
                <a16:creationId xmlns:a16="http://schemas.microsoft.com/office/drawing/2014/main" id="{87644058-A223-4FD4-B3AA-C428830FDC1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t="4966"/>
          <a:stretch/>
        </p:blipFill>
        <p:spPr>
          <a:xfrm>
            <a:off x="9875840" y="1630343"/>
            <a:ext cx="2316158" cy="2934847"/>
          </a:xfrm>
          <a:prstGeom prst="rect">
            <a:avLst/>
          </a:prstGeom>
        </p:spPr>
      </p:pic>
      <p:pic>
        <p:nvPicPr>
          <p:cNvPr id="24" name="Picture 23" descr="A picture containing city, nature, shore, resort&#10;&#10;Description automatically generated">
            <a:extLst>
              <a:ext uri="{FF2B5EF4-FFF2-40B4-BE49-F238E27FC236}">
                <a16:creationId xmlns:a16="http://schemas.microsoft.com/office/drawing/2014/main" id="{20626EAA-8004-4A35-8560-1C97261A69B9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7143484" y="4035106"/>
            <a:ext cx="5056187" cy="2844800"/>
          </a:xfrm>
          <a:prstGeom prst="rect">
            <a:avLst/>
          </a:prstGeom>
        </p:spPr>
      </p:pic>
      <p:pic>
        <p:nvPicPr>
          <p:cNvPr id="18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CB384683-FACF-451F-B25C-D1C70C284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90996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05807 0.01389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decel="389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0737 0.15486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5" y="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8618" y="18000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77131">
            <a:off x="3032331" y="2761847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89277-7CD2-4CF9-BC75-3F1F07148D35}"/>
              </a:ext>
            </a:extLst>
          </p:cNvPr>
          <p:cNvSpPr txBox="1"/>
          <p:nvPr/>
        </p:nvSpPr>
        <p:spPr>
          <a:xfrm>
            <a:off x="-1109496" y="5036325"/>
            <a:ext cx="14561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RABAT MOROCCO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8B1CFA-39F6-46F3-BC8C-E5ED52C7A0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262312" y="-45216"/>
            <a:ext cx="7407368" cy="4000721"/>
          </a:xfrm>
          <a:prstGeom prst="rect">
            <a:avLst/>
          </a:prstGeom>
        </p:spPr>
      </p:pic>
      <p:pic>
        <p:nvPicPr>
          <p:cNvPr id="27" name="Picture 26" descr="A picture containing nature&#10;&#10;Description automatically generated">
            <a:extLst>
              <a:ext uri="{FF2B5EF4-FFF2-40B4-BE49-F238E27FC236}">
                <a16:creationId xmlns:a16="http://schemas.microsoft.com/office/drawing/2014/main" id="{3011AFDF-7EA0-4889-9654-27845D51F7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1" y="-36841"/>
            <a:ext cx="3515733" cy="2626500"/>
          </a:xfrm>
          <a:prstGeom prst="rect">
            <a:avLst/>
          </a:prstGeom>
        </p:spPr>
      </p:pic>
      <p:pic>
        <p:nvPicPr>
          <p:cNvPr id="30" name="Picture 29" descr="A picture containing text, building, night, store&#10;&#10;Description automatically generated">
            <a:extLst>
              <a:ext uri="{FF2B5EF4-FFF2-40B4-BE49-F238E27FC236}">
                <a16:creationId xmlns:a16="http://schemas.microsoft.com/office/drawing/2014/main" id="{4A8A4F49-EE14-4A47-B56F-911534B5E764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/>
        </p:blipFill>
        <p:spPr>
          <a:xfrm>
            <a:off x="8930228" y="3794272"/>
            <a:ext cx="3261772" cy="3063728"/>
          </a:xfrm>
          <a:prstGeom prst="rect">
            <a:avLst/>
          </a:prstGeom>
        </p:spPr>
      </p:pic>
      <p:pic>
        <p:nvPicPr>
          <p:cNvPr id="41" name="Picture 40" descr="A large building with a tall tower&#10;&#10;Description automatically generated with low confidence">
            <a:extLst>
              <a:ext uri="{FF2B5EF4-FFF2-40B4-BE49-F238E27FC236}">
                <a16:creationId xmlns:a16="http://schemas.microsoft.com/office/drawing/2014/main" id="{E3D32BF3-798E-4151-A8E1-4EC1126C9BE5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602990" y="0"/>
            <a:ext cx="2589010" cy="3881619"/>
          </a:xfrm>
          <a:prstGeom prst="rect">
            <a:avLst/>
          </a:prstGeom>
        </p:spPr>
      </p:pic>
      <p:pic>
        <p:nvPicPr>
          <p:cNvPr id="44" name="Picture 43" descr="A picture containing building, outdoor, ground, tower&#10;&#10;Description automatically generated">
            <a:extLst>
              <a:ext uri="{FF2B5EF4-FFF2-40B4-BE49-F238E27FC236}">
                <a16:creationId xmlns:a16="http://schemas.microsoft.com/office/drawing/2014/main" id="{011FEA96-6A47-4015-B323-2FA1109BE9B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4461015" y="3866978"/>
            <a:ext cx="4491287" cy="2999182"/>
          </a:xfrm>
          <a:prstGeom prst="rect">
            <a:avLst/>
          </a:prstGeom>
        </p:spPr>
      </p:pic>
      <p:pic>
        <p:nvPicPr>
          <p:cNvPr id="47" name="Picture 46" descr="A picture containing building, old, castle&#10;&#10;Description automatically generated">
            <a:extLst>
              <a:ext uri="{FF2B5EF4-FFF2-40B4-BE49-F238E27FC236}">
                <a16:creationId xmlns:a16="http://schemas.microsoft.com/office/drawing/2014/main" id="{A2C1697D-3B86-4AD6-85DB-582833140D98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-25764" y="3830597"/>
            <a:ext cx="5421101" cy="3043722"/>
          </a:xfrm>
          <a:prstGeom prst="rect">
            <a:avLst/>
          </a:prstGeom>
        </p:spPr>
      </p:pic>
      <p:pic>
        <p:nvPicPr>
          <p:cNvPr id="49" name="Picture 48" descr="A picture containing colorful, different, several&#10;&#10;Description automatically generated">
            <a:extLst>
              <a:ext uri="{FF2B5EF4-FFF2-40B4-BE49-F238E27FC236}">
                <a16:creationId xmlns:a16="http://schemas.microsoft.com/office/drawing/2014/main" id="{B50B8C2C-A752-43E0-9C74-EA940C72FB66}"/>
              </a:ext>
            </a:extLst>
          </p:cNvPr>
          <p:cNvPicPr>
            <a:picLocks noChangeAspect="1"/>
          </p:cNvPicPr>
          <p:nvPr/>
        </p:nvPicPr>
        <p:blipFill rotWithShape="1"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/>
          <a:stretch/>
        </p:blipFill>
        <p:spPr>
          <a:xfrm>
            <a:off x="-1" y="2211372"/>
            <a:ext cx="2320133" cy="1675632"/>
          </a:xfrm>
          <a:prstGeom prst="rect">
            <a:avLst/>
          </a:prstGeom>
        </p:spPr>
      </p:pic>
      <p:pic>
        <p:nvPicPr>
          <p:cNvPr id="39" name="Picture 38" descr="A picture containing different, row, bunch, lined&#10;&#10;Description automatically generated">
            <a:extLst>
              <a:ext uri="{FF2B5EF4-FFF2-40B4-BE49-F238E27FC236}">
                <a16:creationId xmlns:a16="http://schemas.microsoft.com/office/drawing/2014/main" id="{EAA67164-547B-4283-ABAE-42276749C1FA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2315199" y="2186679"/>
            <a:ext cx="2533675" cy="1688457"/>
          </a:xfrm>
          <a:prstGeom prst="rect">
            <a:avLst/>
          </a:prstGeom>
        </p:spPr>
      </p:pic>
      <p:pic>
        <p:nvPicPr>
          <p:cNvPr id="16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7D19C407-8BD4-4A52-BAFC-015CDEED02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0664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05052 0.12477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26" y="622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decel="3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2.59259E-6 L -0.05053 0.13403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26" y="66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454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265581">
            <a:off x="3032331" y="2761847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CB89277-7CD2-4CF9-BC75-3F1F07148D35}"/>
              </a:ext>
            </a:extLst>
          </p:cNvPr>
          <p:cNvSpPr txBox="1"/>
          <p:nvPr/>
        </p:nvSpPr>
        <p:spPr>
          <a:xfrm>
            <a:off x="-1456106" y="4881906"/>
            <a:ext cx="14561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budapest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outdoor, building, arch&#10;&#10;Description automatically generated">
            <a:extLst>
              <a:ext uri="{FF2B5EF4-FFF2-40B4-BE49-F238E27FC236}">
                <a16:creationId xmlns:a16="http://schemas.microsoft.com/office/drawing/2014/main" id="{C0CEFF24-87BD-4A16-8A84-FEB5A675D42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671" y="0"/>
            <a:ext cx="5214646" cy="3463459"/>
          </a:xfrm>
          <a:prstGeom prst="rect">
            <a:avLst/>
          </a:prstGeom>
        </p:spPr>
      </p:pic>
      <p:pic>
        <p:nvPicPr>
          <p:cNvPr id="8" name="Picture 7" descr="A picture containing building, outdoor, walking, street&#10;&#10;Description automatically generated">
            <a:extLst>
              <a:ext uri="{FF2B5EF4-FFF2-40B4-BE49-F238E27FC236}">
                <a16:creationId xmlns:a16="http://schemas.microsoft.com/office/drawing/2014/main" id="{0C1589D2-306E-4BFE-A7A8-F54A99EC00D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7671" y="3422821"/>
            <a:ext cx="5152769" cy="3435179"/>
          </a:xfrm>
          <a:prstGeom prst="rect">
            <a:avLst/>
          </a:prstGeom>
        </p:spPr>
      </p:pic>
      <p:pic>
        <p:nvPicPr>
          <p:cNvPr id="11" name="Picture 10" descr="A large building with a domed roof by a body of water&#10;&#10;Description automatically generated with low confidence">
            <a:extLst>
              <a:ext uri="{FF2B5EF4-FFF2-40B4-BE49-F238E27FC236}">
                <a16:creationId xmlns:a16="http://schemas.microsoft.com/office/drawing/2014/main" id="{38CF9C8B-2958-4E6F-9AE5-A0CCD7F85B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4365557" y="1536"/>
            <a:ext cx="5964952" cy="4328085"/>
          </a:xfrm>
          <a:prstGeom prst="rect">
            <a:avLst/>
          </a:prstGeom>
        </p:spPr>
      </p:pic>
      <p:pic>
        <p:nvPicPr>
          <p:cNvPr id="30" name="Picture 29" descr="A bridge over a river with a town in the background&#10;&#10;Description automatically generated with low confidence">
            <a:extLst>
              <a:ext uri="{FF2B5EF4-FFF2-40B4-BE49-F238E27FC236}">
                <a16:creationId xmlns:a16="http://schemas.microsoft.com/office/drawing/2014/main" id="{066DE347-2274-467A-9049-0E8AEBD822B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7592478" y="3802272"/>
            <a:ext cx="4607194" cy="3059176"/>
          </a:xfrm>
          <a:prstGeom prst="rect">
            <a:avLst/>
          </a:prstGeom>
        </p:spPr>
      </p:pic>
      <p:pic>
        <p:nvPicPr>
          <p:cNvPr id="33" name="Picture 32" descr="A large group of people in a pool&#10;&#10;Description automatically generated with medium confidence">
            <a:extLst>
              <a:ext uri="{FF2B5EF4-FFF2-40B4-BE49-F238E27FC236}">
                <a16:creationId xmlns:a16="http://schemas.microsoft.com/office/drawing/2014/main" id="{07DBAF58-31DC-4A24-8336-C8282830B59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8988056" y="1666547"/>
            <a:ext cx="3211616" cy="2135725"/>
          </a:xfrm>
          <a:prstGeom prst="rect">
            <a:avLst/>
          </a:prstGeom>
        </p:spPr>
      </p:pic>
      <p:pic>
        <p:nvPicPr>
          <p:cNvPr id="41" name="Picture 40" descr="A cobblestone street with buildings on either side of it&#10;&#10;Description automatically generated with low confidence">
            <a:extLst>
              <a:ext uri="{FF2B5EF4-FFF2-40B4-BE49-F238E27FC236}">
                <a16:creationId xmlns:a16="http://schemas.microsoft.com/office/drawing/2014/main" id="{1467B669-33E5-4DFC-BCAA-0EB70882FDA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801992" y="4329621"/>
            <a:ext cx="3790486" cy="2528379"/>
          </a:xfrm>
          <a:prstGeom prst="rect">
            <a:avLst/>
          </a:prstGeom>
        </p:spPr>
      </p:pic>
      <p:pic>
        <p:nvPicPr>
          <p:cNvPr id="36" name="Picture 35" descr="A statue of a person sitting on a bench&#10;&#10;Description automatically generated with low confidence">
            <a:extLst>
              <a:ext uri="{FF2B5EF4-FFF2-40B4-BE49-F238E27FC236}">
                <a16:creationId xmlns:a16="http://schemas.microsoft.com/office/drawing/2014/main" id="{BFEA7F8F-C203-4BAD-ABA9-715FF981E8E9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9661451" y="1536"/>
            <a:ext cx="2523631" cy="2180418"/>
          </a:xfrm>
          <a:prstGeom prst="rect">
            <a:avLst/>
          </a:prstGeom>
        </p:spPr>
      </p:pic>
      <p:pic>
        <p:nvPicPr>
          <p:cNvPr id="18" name="Picture 17" descr="A picture containing grass, outdoor, sky, water&#10;&#10;Description automatically generated">
            <a:extLst>
              <a:ext uri="{FF2B5EF4-FFF2-40B4-BE49-F238E27FC236}">
                <a16:creationId xmlns:a16="http://schemas.microsoft.com/office/drawing/2014/main" id="{9A60961E-D293-44DB-9CFA-0C9011FE9349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4351359" y="2976844"/>
            <a:ext cx="2256054" cy="1504037"/>
          </a:xfrm>
          <a:prstGeom prst="rect">
            <a:avLst/>
          </a:prstGeom>
        </p:spPr>
      </p:pic>
      <p:pic>
        <p:nvPicPr>
          <p:cNvPr id="16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CAE7F5B8-E597-4162-88A2-527674E42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784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24000" decel="1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3.7037E-7 L 0.14661 -0.06875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31" y="-34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decel="39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 L -0.16016 0.2081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08" y="10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2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67542">
            <a:off x="5857731" y="2431626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324EB-D0A4-4586-AF78-EC94F97DA5BC}"/>
              </a:ext>
            </a:extLst>
          </p:cNvPr>
          <p:cNvSpPr txBox="1"/>
          <p:nvPr/>
        </p:nvSpPr>
        <p:spPr>
          <a:xfrm>
            <a:off x="12116726" y="878506"/>
            <a:ext cx="1747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Madagascar</a:t>
            </a:r>
          </a:p>
        </p:txBody>
      </p:sp>
      <p:pic>
        <p:nvPicPr>
          <p:cNvPr id="8" name="Picture 7" descr="A picture containing building, outdoor, city, mountain&#10;&#10;Description automatically generated">
            <a:extLst>
              <a:ext uri="{FF2B5EF4-FFF2-40B4-BE49-F238E27FC236}">
                <a16:creationId xmlns:a16="http://schemas.microsoft.com/office/drawing/2014/main" id="{052F7D69-216E-4B8A-8344-0DEA8F2C81E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-1" y="3635576"/>
            <a:ext cx="4721337" cy="3204423"/>
          </a:xfrm>
          <a:prstGeom prst="rect">
            <a:avLst/>
          </a:prstGeom>
        </p:spPr>
      </p:pic>
      <p:pic>
        <p:nvPicPr>
          <p:cNvPr id="9" name="Picture 8" descr="A picture containing grass, sky, outdoor, dry&#10;&#10;Description automatically generated">
            <a:extLst>
              <a:ext uri="{FF2B5EF4-FFF2-40B4-BE49-F238E27FC236}">
                <a16:creationId xmlns:a16="http://schemas.microsoft.com/office/drawing/2014/main" id="{D65ABA47-3AAE-4CF5-B93B-CD8D9E48EC3A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/>
        </p:blipFill>
        <p:spPr>
          <a:xfrm>
            <a:off x="4640365" y="-8376"/>
            <a:ext cx="5522028" cy="3357104"/>
          </a:xfrm>
          <a:prstGeom prst="rect">
            <a:avLst/>
          </a:prstGeom>
        </p:spPr>
      </p:pic>
      <p:pic>
        <p:nvPicPr>
          <p:cNvPr id="10" name="Picture 9" descr="A lemur sitting in the grass&#10;&#10;Description automatically generated with medium confidence">
            <a:extLst>
              <a:ext uri="{FF2B5EF4-FFF2-40B4-BE49-F238E27FC236}">
                <a16:creationId xmlns:a16="http://schemas.microsoft.com/office/drawing/2014/main" id="{4A9A6E3F-96DF-4BED-A552-E0092D38E982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409754" y="-8376"/>
            <a:ext cx="2794687" cy="4217648"/>
          </a:xfrm>
          <a:prstGeom prst="rect">
            <a:avLst/>
          </a:prstGeom>
        </p:spPr>
      </p:pic>
      <p:pic>
        <p:nvPicPr>
          <p:cNvPr id="13" name="Picture 12" descr="A picture containing grass, outdoor, nature, field&#10;&#10;Description automatically generated">
            <a:extLst>
              <a:ext uri="{FF2B5EF4-FFF2-40B4-BE49-F238E27FC236}">
                <a16:creationId xmlns:a16="http://schemas.microsoft.com/office/drawing/2014/main" id="{3E20C843-2E39-4EC8-A59C-EEA4969D627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/>
          <a:stretch/>
        </p:blipFill>
        <p:spPr>
          <a:xfrm>
            <a:off x="7962467" y="4182706"/>
            <a:ext cx="4241974" cy="2682125"/>
          </a:xfrm>
          <a:prstGeom prst="rect">
            <a:avLst/>
          </a:prstGeom>
        </p:spPr>
      </p:pic>
      <p:pic>
        <p:nvPicPr>
          <p:cNvPr id="15" name="Picture 14" descr="A group of palm trees&#10;&#10;Description automatically generated with medium confidence">
            <a:extLst>
              <a:ext uri="{FF2B5EF4-FFF2-40B4-BE49-F238E27FC236}">
                <a16:creationId xmlns:a16="http://schemas.microsoft.com/office/drawing/2014/main" id="{CDF72A2A-BF55-48F5-9E90-4D98728245F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-12441" y="-22841"/>
            <a:ext cx="4877889" cy="3658417"/>
          </a:xfrm>
          <a:prstGeom prst="rect">
            <a:avLst/>
          </a:prstGeom>
        </p:spPr>
      </p:pic>
      <p:pic>
        <p:nvPicPr>
          <p:cNvPr id="16" name="Picture 15" descr="A picture containing tree, outdoor, mammal, brown&#10;&#10;Description automatically generated">
            <a:extLst>
              <a:ext uri="{FF2B5EF4-FFF2-40B4-BE49-F238E27FC236}">
                <a16:creationId xmlns:a16="http://schemas.microsoft.com/office/drawing/2014/main" id="{1EB4DAE3-076F-4611-89A6-94D31BF1133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4715572" y="2477806"/>
            <a:ext cx="3737616" cy="2018313"/>
          </a:xfrm>
          <a:prstGeom prst="rect">
            <a:avLst/>
          </a:prstGeom>
        </p:spPr>
      </p:pic>
      <p:pic>
        <p:nvPicPr>
          <p:cNvPr id="14" name="Picture 13" descr="A picture containing person, tree, ground, outdoor&#10;&#10;Description automatically generated">
            <a:extLst>
              <a:ext uri="{FF2B5EF4-FFF2-40B4-BE49-F238E27FC236}">
                <a16:creationId xmlns:a16="http://schemas.microsoft.com/office/drawing/2014/main" id="{EAFEF154-DB93-47A5-9E53-07049027BFA2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4715572" y="4182706"/>
            <a:ext cx="4061832" cy="2657293"/>
          </a:xfrm>
          <a:prstGeom prst="rect">
            <a:avLst/>
          </a:prstGeom>
        </p:spPr>
      </p:pic>
      <p:pic>
        <p:nvPicPr>
          <p:cNvPr id="11" name="Picture 10" descr="A picture containing text, doll&#10;&#10;Description automatically generated">
            <a:extLst>
              <a:ext uri="{FF2B5EF4-FFF2-40B4-BE49-F238E27FC236}">
                <a16:creationId xmlns:a16="http://schemas.microsoft.com/office/drawing/2014/main" id="{DA8FF319-A514-4D81-BD64-E7059B84C2A0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8453188" y="2420213"/>
            <a:ext cx="1174995" cy="1762493"/>
          </a:xfrm>
          <a:prstGeom prst="rect">
            <a:avLst/>
          </a:prstGeom>
        </p:spPr>
      </p:pic>
      <p:pic>
        <p:nvPicPr>
          <p:cNvPr id="19" name="Plane 1">
            <a:hlinkClick r:id="rId24" action="ppaction://hlinksldjump"/>
            <a:extLst>
              <a:ext uri="{FF2B5EF4-FFF2-40B4-BE49-F238E27FC236}">
                <a16:creationId xmlns:a16="http://schemas.microsoft.com/office/drawing/2014/main" id="{13039BFF-C554-4501-8070-9495D5B2A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20 SECS 4">
            <a:hlinkClick r:id="" action="ppaction://media"/>
            <a:extLst>
              <a:ext uri="{FF2B5EF4-FFF2-40B4-BE49-F238E27FC236}">
                <a16:creationId xmlns:a16="http://schemas.microsoft.com/office/drawing/2014/main" id="{2B10A41C-7E58-4436-B72A-E7D465C470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0778685" y="7098218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91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20416 0.50371 " pathEditMode="relative" rAng="0" ptsTypes="AA">
                                      <p:cBhvr>
                                        <p:cTn id="6" dur="2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08" y="2518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irplane 2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09505 -0.36134 " pathEditMode="relative" rAng="0" ptsTypes="AA">
                                      <p:cBhvr>
                                        <p:cTn id="12" dur="2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53" y="-180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4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5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7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5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15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3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2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67542">
            <a:off x="5857731" y="2431626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324EB-D0A4-4586-AF78-EC94F97DA5BC}"/>
              </a:ext>
            </a:extLst>
          </p:cNvPr>
          <p:cNvSpPr txBox="1"/>
          <p:nvPr/>
        </p:nvSpPr>
        <p:spPr>
          <a:xfrm>
            <a:off x="-1162050" y="5228586"/>
            <a:ext cx="1041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Canberra</a:t>
            </a:r>
          </a:p>
        </p:txBody>
      </p:sp>
      <p:pic>
        <p:nvPicPr>
          <p:cNvPr id="7" name="Picture 6" descr="A picture containing text, blue, sailing vessel&#10;&#10;Description automatically generated">
            <a:extLst>
              <a:ext uri="{FF2B5EF4-FFF2-40B4-BE49-F238E27FC236}">
                <a16:creationId xmlns:a16="http://schemas.microsoft.com/office/drawing/2014/main" id="{8AFC7315-0CE5-4038-AD41-7383AB16EFC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rcRect l="11976"/>
          <a:stretch/>
        </p:blipFill>
        <p:spPr>
          <a:xfrm>
            <a:off x="-3" y="1803816"/>
            <a:ext cx="4348111" cy="3108960"/>
          </a:xfrm>
          <a:prstGeom prst="rect">
            <a:avLst/>
          </a:prstGeom>
        </p:spPr>
      </p:pic>
      <p:pic>
        <p:nvPicPr>
          <p:cNvPr id="13" name="Picture 12" descr="A city skyline at night&#10;&#10;Description automatically generated with medium confidence">
            <a:extLst>
              <a:ext uri="{FF2B5EF4-FFF2-40B4-BE49-F238E27FC236}">
                <a16:creationId xmlns:a16="http://schemas.microsoft.com/office/drawing/2014/main" id="{0C62EC53-B7DB-4CC9-A3EA-B41B8092F8A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3723672" y="2214495"/>
            <a:ext cx="5773289" cy="3907653"/>
          </a:xfrm>
          <a:prstGeom prst="rect">
            <a:avLst/>
          </a:prstGeom>
        </p:spPr>
      </p:pic>
      <p:pic>
        <p:nvPicPr>
          <p:cNvPr id="19" name="Picture 18" descr="A large crowd of people at a beach&#10;&#10;Description automatically generated with medium confidence">
            <a:extLst>
              <a:ext uri="{FF2B5EF4-FFF2-40B4-BE49-F238E27FC236}">
                <a16:creationId xmlns:a16="http://schemas.microsoft.com/office/drawing/2014/main" id="{4CE1E6B5-31F6-47C3-AA08-46E2F0A484A0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t="14798"/>
          <a:stretch/>
        </p:blipFill>
        <p:spPr>
          <a:xfrm>
            <a:off x="-1" y="4335558"/>
            <a:ext cx="6009675" cy="2522442"/>
          </a:xfrm>
          <a:prstGeom prst="rect">
            <a:avLst/>
          </a:prstGeom>
        </p:spPr>
      </p:pic>
      <p:pic>
        <p:nvPicPr>
          <p:cNvPr id="22" name="Picture 21" descr="Koalas in a tree&#10;&#10;Description automatically generated with medium confidence">
            <a:extLst>
              <a:ext uri="{FF2B5EF4-FFF2-40B4-BE49-F238E27FC236}">
                <a16:creationId xmlns:a16="http://schemas.microsoft.com/office/drawing/2014/main" id="{6833EA8B-E17C-48C0-8B44-33DED47020AD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/>
          <a:stretch/>
        </p:blipFill>
        <p:spPr>
          <a:xfrm>
            <a:off x="8532497" y="-15803"/>
            <a:ext cx="3659503" cy="3028493"/>
          </a:xfrm>
          <a:prstGeom prst="rect">
            <a:avLst/>
          </a:prstGeom>
        </p:spPr>
      </p:pic>
      <p:pic>
        <p:nvPicPr>
          <p:cNvPr id="25" name="Picture 24" descr="A picture containing grass, nature&#10;&#10;Description automatically generated">
            <a:extLst>
              <a:ext uri="{FF2B5EF4-FFF2-40B4-BE49-F238E27FC236}">
                <a16:creationId xmlns:a16="http://schemas.microsoft.com/office/drawing/2014/main" id="{97D21447-811D-41B4-9680-19CDFC8B857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0" y="-15803"/>
            <a:ext cx="4045628" cy="2275666"/>
          </a:xfrm>
          <a:prstGeom prst="rect">
            <a:avLst/>
          </a:prstGeom>
        </p:spPr>
      </p:pic>
      <p:pic>
        <p:nvPicPr>
          <p:cNvPr id="31" name="Picture 30" descr="A group of women holding a leaf&#10;&#10;Description automatically generated with low confidence">
            <a:extLst>
              <a:ext uri="{FF2B5EF4-FFF2-40B4-BE49-F238E27FC236}">
                <a16:creationId xmlns:a16="http://schemas.microsoft.com/office/drawing/2014/main" id="{618F3B27-A997-4679-940E-7B39FE7FF073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l="52281"/>
          <a:stretch/>
        </p:blipFill>
        <p:spPr>
          <a:xfrm>
            <a:off x="9485862" y="3012689"/>
            <a:ext cx="2706138" cy="3852805"/>
          </a:xfrm>
          <a:prstGeom prst="rect">
            <a:avLst/>
          </a:prstGeom>
        </p:spPr>
      </p:pic>
      <p:pic>
        <p:nvPicPr>
          <p:cNvPr id="28" name="Picture 27" descr="A picture containing grass, mammal, outdoor, dog&#10;&#10;Description automatically generated">
            <a:extLst>
              <a:ext uri="{FF2B5EF4-FFF2-40B4-BE49-F238E27FC236}">
                <a16:creationId xmlns:a16="http://schemas.microsoft.com/office/drawing/2014/main" id="{6A8E9F22-BB19-43B7-942B-6600756EC1FF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6009673" y="4366687"/>
            <a:ext cx="3487287" cy="2522443"/>
          </a:xfrm>
          <a:prstGeom prst="rect">
            <a:avLst/>
          </a:prstGeom>
        </p:spPr>
      </p:pic>
      <p:pic>
        <p:nvPicPr>
          <p:cNvPr id="6" name="Picture 5" descr="A picture containing sky, water, outdoor, building&#10;&#10;Description automatically generated">
            <a:extLst>
              <a:ext uri="{FF2B5EF4-FFF2-40B4-BE49-F238E27FC236}">
                <a16:creationId xmlns:a16="http://schemas.microsoft.com/office/drawing/2014/main" id="{ADA8D72F-E0B7-408B-BFD7-60F6077BFDED}"/>
              </a:ext>
            </a:extLst>
          </p:cNvPr>
          <p:cNvPicPr>
            <a:picLocks noChangeAspect="1"/>
          </p:cNvPicPr>
          <p:nvPr/>
        </p:nvPicPr>
        <p:blipFill>
          <a:blip r:embed="rId2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3"/>
              </a:ext>
            </a:extLst>
          </a:blip>
          <a:stretch>
            <a:fillRect/>
          </a:stretch>
        </p:blipFill>
        <p:spPr>
          <a:xfrm>
            <a:off x="3702342" y="-15803"/>
            <a:ext cx="5460577" cy="3071575"/>
          </a:xfrm>
          <a:prstGeom prst="rect">
            <a:avLst/>
          </a:prstGeom>
        </p:spPr>
      </p:pic>
      <p:pic>
        <p:nvPicPr>
          <p:cNvPr id="17" name="Plane 1">
            <a:hlinkClick r:id="rId24" action="ppaction://hlinksldjump"/>
            <a:extLst>
              <a:ext uri="{FF2B5EF4-FFF2-40B4-BE49-F238E27FC236}">
                <a16:creationId xmlns:a16="http://schemas.microsoft.com/office/drawing/2014/main" id="{DE3666F6-6007-4909-8E39-3AA15166B3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0 SECS 1">
            <a:hlinkClick r:id="" action="ppaction://media"/>
            <a:extLst>
              <a:ext uri="{FF2B5EF4-FFF2-40B4-BE49-F238E27FC236}">
                <a16:creationId xmlns:a16="http://schemas.microsoft.com/office/drawing/2014/main" id="{E99833BE-75ED-4267-917B-0AEECE06974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11577744" y="6991211"/>
            <a:ext cx="271463" cy="27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534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27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32187 0.49051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94" y="2451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irplane 3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0.83073 -0.66389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536" y="-331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2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367542">
            <a:off x="5857731" y="2431626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324EB-D0A4-4586-AF78-EC94F97DA5BC}"/>
              </a:ext>
            </a:extLst>
          </p:cNvPr>
          <p:cNvSpPr txBox="1"/>
          <p:nvPr/>
        </p:nvSpPr>
        <p:spPr>
          <a:xfrm>
            <a:off x="-1453149" y="5133950"/>
            <a:ext cx="17470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Wellington</a:t>
            </a:r>
          </a:p>
        </p:txBody>
      </p:sp>
      <p:pic>
        <p:nvPicPr>
          <p:cNvPr id="7" name="Picture 6" descr="A picture containing tree, outdoor, mountain, palm&#10;&#10;Description automatically generated">
            <a:extLst>
              <a:ext uri="{FF2B5EF4-FFF2-40B4-BE49-F238E27FC236}">
                <a16:creationId xmlns:a16="http://schemas.microsoft.com/office/drawing/2014/main" id="{5A7B65DC-0706-42FA-916F-F9ADD48B1C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20203" y="-1528"/>
            <a:ext cx="5064854" cy="3378218"/>
          </a:xfrm>
          <a:prstGeom prst="rect">
            <a:avLst/>
          </a:prstGeom>
        </p:spPr>
      </p:pic>
      <p:pic>
        <p:nvPicPr>
          <p:cNvPr id="10" name="Picture 9" descr="A picture containing grass, sky, outdoor, tree&#10;&#10;Description automatically generated">
            <a:extLst>
              <a:ext uri="{FF2B5EF4-FFF2-40B4-BE49-F238E27FC236}">
                <a16:creationId xmlns:a16="http://schemas.microsoft.com/office/drawing/2014/main" id="{BD8305E0-475C-44D8-8363-BD4F14A02AD4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4406892" y="7128"/>
            <a:ext cx="4150402" cy="3112802"/>
          </a:xfrm>
          <a:prstGeom prst="rect">
            <a:avLst/>
          </a:prstGeom>
        </p:spPr>
      </p:pic>
      <p:pic>
        <p:nvPicPr>
          <p:cNvPr id="14" name="Picture 13" descr="A picture containing building, outdoor, old, government building&#10;&#10;Description automatically generated">
            <a:extLst>
              <a:ext uri="{FF2B5EF4-FFF2-40B4-BE49-F238E27FC236}">
                <a16:creationId xmlns:a16="http://schemas.microsoft.com/office/drawing/2014/main" id="{FDF763A1-8DD3-4227-B500-99EB8BED871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9798570" y="2751458"/>
            <a:ext cx="2581140" cy="4106541"/>
          </a:xfrm>
          <a:prstGeom prst="rect">
            <a:avLst/>
          </a:prstGeom>
        </p:spPr>
      </p:pic>
      <p:pic>
        <p:nvPicPr>
          <p:cNvPr id="20" name="Picture 19" descr="A body of water with mountains in the back&#10;&#10;Description automatically generated with medium confidence">
            <a:extLst>
              <a:ext uri="{FF2B5EF4-FFF2-40B4-BE49-F238E27FC236}">
                <a16:creationId xmlns:a16="http://schemas.microsoft.com/office/drawing/2014/main" id="{E7F97BFA-8790-4B24-ADB9-304B127A4FB9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4624552" y="2550265"/>
            <a:ext cx="5743645" cy="4307734"/>
          </a:xfrm>
          <a:prstGeom prst="rect">
            <a:avLst/>
          </a:prstGeom>
        </p:spPr>
      </p:pic>
      <p:pic>
        <p:nvPicPr>
          <p:cNvPr id="23" name="Picture 22" descr="A picture containing tree, nature, valley, ravine&#10;&#10;Description automatically generated">
            <a:extLst>
              <a:ext uri="{FF2B5EF4-FFF2-40B4-BE49-F238E27FC236}">
                <a16:creationId xmlns:a16="http://schemas.microsoft.com/office/drawing/2014/main" id="{AFF55E91-A29A-4249-9D23-6225EF7D93D7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10120131" y="-1528"/>
            <a:ext cx="2071870" cy="2762492"/>
          </a:xfrm>
          <a:prstGeom prst="rect">
            <a:avLst/>
          </a:prstGeom>
        </p:spPr>
      </p:pic>
      <p:pic>
        <p:nvPicPr>
          <p:cNvPr id="26" name="Picture 25" descr="A picture containing sky, mountain, nature, outdoor&#10;&#10;Description automatically generated">
            <a:extLst>
              <a:ext uri="{FF2B5EF4-FFF2-40B4-BE49-F238E27FC236}">
                <a16:creationId xmlns:a16="http://schemas.microsoft.com/office/drawing/2014/main" id="{46C5F171-4480-4E23-A915-A49836EAAF6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6"/>
              </a:ext>
            </a:extLst>
          </a:blip>
          <a:stretch>
            <a:fillRect/>
          </a:stretch>
        </p:blipFill>
        <p:spPr>
          <a:xfrm>
            <a:off x="-20203" y="3376403"/>
            <a:ext cx="5570553" cy="3481596"/>
          </a:xfrm>
          <a:prstGeom prst="rect">
            <a:avLst/>
          </a:prstGeom>
        </p:spPr>
      </p:pic>
      <p:pic>
        <p:nvPicPr>
          <p:cNvPr id="30" name="Picture 29" descr="A group of men in black uniforms running on a field&#10;&#10;Description automatically generated with low confidence">
            <a:extLst>
              <a:ext uri="{FF2B5EF4-FFF2-40B4-BE49-F238E27FC236}">
                <a16:creationId xmlns:a16="http://schemas.microsoft.com/office/drawing/2014/main" id="{E4FBCB2C-4BE0-4E35-A1D8-D5DCA4DA218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8"/>
              </a:ext>
            </a:extLst>
          </a:blip>
          <a:stretch>
            <a:fillRect/>
          </a:stretch>
        </p:blipFill>
        <p:spPr>
          <a:xfrm>
            <a:off x="4624552" y="2550264"/>
            <a:ext cx="2474502" cy="1781641"/>
          </a:xfrm>
          <a:prstGeom prst="rect">
            <a:avLst/>
          </a:prstGeom>
        </p:spPr>
      </p:pic>
      <p:pic>
        <p:nvPicPr>
          <p:cNvPr id="32" name="Picture 31" descr="A picture containing person, person, outdoor, close&#10;&#10;Description automatically generated">
            <a:extLst>
              <a:ext uri="{FF2B5EF4-FFF2-40B4-BE49-F238E27FC236}">
                <a16:creationId xmlns:a16="http://schemas.microsoft.com/office/drawing/2014/main" id="{749253FB-96E3-448E-B378-F80D0BC769BA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20"/>
              </a:ext>
            </a:extLst>
          </a:blip>
          <a:stretch>
            <a:fillRect/>
          </a:stretch>
        </p:blipFill>
        <p:spPr>
          <a:xfrm>
            <a:off x="8400591" y="16027"/>
            <a:ext cx="2217442" cy="2761723"/>
          </a:xfrm>
          <a:prstGeom prst="rect">
            <a:avLst/>
          </a:prstGeom>
        </p:spPr>
      </p:pic>
      <p:pic>
        <p:nvPicPr>
          <p:cNvPr id="17" name="Plane 1">
            <a:hlinkClick r:id="rId21" action="ppaction://hlinksldjump"/>
            <a:extLst>
              <a:ext uri="{FF2B5EF4-FFF2-40B4-BE49-F238E27FC236}">
                <a16:creationId xmlns:a16="http://schemas.microsoft.com/office/drawing/2014/main" id="{318EEDAB-6ED4-450D-B113-5E9AE0682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12765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4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22083 0.37176 " pathEditMode="relative" rAng="0" ptsTypes="AA">
                                      <p:cBhvr>
                                        <p:cTn id="6" dur="3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42" y="1858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30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50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30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0 L -1.12149 -0.97083 " pathEditMode="relative" rAng="0" ptsTypes="AA">
                                      <p:cBhvr>
                                        <p:cTn id="12" dur="3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68" y="-48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3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9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3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5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7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2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413784">
            <a:off x="5857731" y="2431626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324EB-D0A4-4586-AF78-EC94F97DA5BC}"/>
              </a:ext>
            </a:extLst>
          </p:cNvPr>
          <p:cNvSpPr txBox="1"/>
          <p:nvPr/>
        </p:nvSpPr>
        <p:spPr>
          <a:xfrm>
            <a:off x="-1137716" y="4980731"/>
            <a:ext cx="121266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Manila Philippines</a:t>
            </a:r>
          </a:p>
        </p:txBody>
      </p:sp>
      <p:pic>
        <p:nvPicPr>
          <p:cNvPr id="25" name="Picture 24" descr="A picture containing grass, nature, mountain, highland&#10;&#10;Description automatically generated">
            <a:extLst>
              <a:ext uri="{FF2B5EF4-FFF2-40B4-BE49-F238E27FC236}">
                <a16:creationId xmlns:a16="http://schemas.microsoft.com/office/drawing/2014/main" id="{3ED145D5-7332-4DF5-A8C8-4AD08057BDC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-1" y="-6048"/>
            <a:ext cx="4434489" cy="2971108"/>
          </a:xfrm>
          <a:prstGeom prst="rect">
            <a:avLst/>
          </a:prstGeom>
        </p:spPr>
      </p:pic>
      <p:pic>
        <p:nvPicPr>
          <p:cNvPr id="34" name="Picture 33" descr="A picture containing sky, outdoor, water, city&#10;&#10;Description automatically generated">
            <a:extLst>
              <a:ext uri="{FF2B5EF4-FFF2-40B4-BE49-F238E27FC236}">
                <a16:creationId xmlns:a16="http://schemas.microsoft.com/office/drawing/2014/main" id="{A3D13B63-8AE2-44A1-AC46-C1B5C9EF507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3147491" y="16341"/>
            <a:ext cx="6252821" cy="4689616"/>
          </a:xfrm>
          <a:prstGeom prst="rect">
            <a:avLst/>
          </a:prstGeom>
        </p:spPr>
      </p:pic>
      <p:pic>
        <p:nvPicPr>
          <p:cNvPr id="40" name="Picture 39" descr="A group of people at an outdoor market&#10;&#10;Description automatically generated with low confidence">
            <a:extLst>
              <a:ext uri="{FF2B5EF4-FFF2-40B4-BE49-F238E27FC236}">
                <a16:creationId xmlns:a16="http://schemas.microsoft.com/office/drawing/2014/main" id="{4B7B18EA-17AB-421B-9645-6948D87A88A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 l="26467"/>
          <a:stretch/>
        </p:blipFill>
        <p:spPr>
          <a:xfrm>
            <a:off x="9225734" y="0"/>
            <a:ext cx="2966266" cy="2679243"/>
          </a:xfrm>
          <a:prstGeom prst="rect">
            <a:avLst/>
          </a:prstGeom>
        </p:spPr>
      </p:pic>
      <p:pic>
        <p:nvPicPr>
          <p:cNvPr id="43" name="Picture 42" descr="A picture containing person&#10;&#10;Description automatically generated">
            <a:extLst>
              <a:ext uri="{FF2B5EF4-FFF2-40B4-BE49-F238E27FC236}">
                <a16:creationId xmlns:a16="http://schemas.microsoft.com/office/drawing/2014/main" id="{3E5AB639-D10B-461A-9349-C167327D98B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rcRect r="24478"/>
          <a:stretch/>
        </p:blipFill>
        <p:spPr>
          <a:xfrm>
            <a:off x="-1001" y="2965060"/>
            <a:ext cx="3349918" cy="2947268"/>
          </a:xfrm>
          <a:prstGeom prst="rect">
            <a:avLst/>
          </a:prstGeom>
        </p:spPr>
      </p:pic>
      <p:pic>
        <p:nvPicPr>
          <p:cNvPr id="28" name="Picture 27" descr="A person working in a rice field&#10;&#10;Description automatically generated with low confidence">
            <a:extLst>
              <a:ext uri="{FF2B5EF4-FFF2-40B4-BE49-F238E27FC236}">
                <a16:creationId xmlns:a16="http://schemas.microsoft.com/office/drawing/2014/main" id="{82F9DF7A-E6B2-46B9-86E2-C0DCF5EA91B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rcRect t="26301"/>
          <a:stretch/>
        </p:blipFill>
        <p:spPr>
          <a:xfrm>
            <a:off x="-1001" y="4891086"/>
            <a:ext cx="4412135" cy="1961869"/>
          </a:xfrm>
          <a:prstGeom prst="rect">
            <a:avLst/>
          </a:prstGeom>
        </p:spPr>
      </p:pic>
      <p:pic>
        <p:nvPicPr>
          <p:cNvPr id="31" name="Picture 30" descr="A picture containing sky, outdoor, person, people&#10;&#10;Description automatically generated">
            <a:extLst>
              <a:ext uri="{FF2B5EF4-FFF2-40B4-BE49-F238E27FC236}">
                <a16:creationId xmlns:a16="http://schemas.microsoft.com/office/drawing/2014/main" id="{6BAE0256-35FB-4C94-85E2-16F1AADF781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9371144" y="2676280"/>
            <a:ext cx="2820856" cy="4185247"/>
          </a:xfrm>
          <a:prstGeom prst="rect">
            <a:avLst/>
          </a:prstGeom>
        </p:spPr>
      </p:pic>
      <p:pic>
        <p:nvPicPr>
          <p:cNvPr id="10" name="Picture 9" descr="A picture containing building, outdoor, scene, way&#10;&#10;Description automatically generated">
            <a:extLst>
              <a:ext uri="{FF2B5EF4-FFF2-40B4-BE49-F238E27FC236}">
                <a16:creationId xmlns:a16="http://schemas.microsoft.com/office/drawing/2014/main" id="{83BEE53A-2C55-4915-AFEA-44F47FBC72E1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tretch>
            <a:fillRect/>
          </a:stretch>
        </p:blipFill>
        <p:spPr>
          <a:xfrm>
            <a:off x="3360001" y="4572000"/>
            <a:ext cx="3047568" cy="2285676"/>
          </a:xfrm>
          <a:prstGeom prst="rect">
            <a:avLst/>
          </a:prstGeom>
        </p:spPr>
      </p:pic>
      <p:pic>
        <p:nvPicPr>
          <p:cNvPr id="20" name="Picture 19" descr="A picture containing text, outdoor, transport, truck&#10;&#10;Description automatically generated">
            <a:extLst>
              <a:ext uri="{FF2B5EF4-FFF2-40B4-BE49-F238E27FC236}">
                <a16:creationId xmlns:a16="http://schemas.microsoft.com/office/drawing/2014/main" id="{1C063A59-C988-4674-89C1-FEA5B9286DC5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6354192" y="4582374"/>
            <a:ext cx="3047567" cy="2285676"/>
          </a:xfrm>
          <a:prstGeom prst="rect">
            <a:avLst/>
          </a:prstGeom>
        </p:spPr>
      </p:pic>
      <p:pic>
        <p:nvPicPr>
          <p:cNvPr id="17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A6B9A603-E51A-4803-8C5E-5C4FA1377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2995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2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15963 0.15718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82" y="78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5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1 0.00093 L -0.78451 -0.14699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919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2BF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F152BD1F-F701-466C-A84B-7DAF8C73144B}"/>
              </a:ext>
            </a:extLst>
          </p:cNvPr>
          <p:cNvSpPr/>
          <p:nvPr/>
        </p:nvSpPr>
        <p:spPr>
          <a:xfrm>
            <a:off x="-317269" y="-2568632"/>
            <a:ext cx="12826538" cy="11995265"/>
          </a:xfrm>
          <a:prstGeom prst="ellipse">
            <a:avLst/>
          </a:prstGeom>
          <a:solidFill>
            <a:srgbClr val="42BF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2" name="map 1 Picture 11">
            <a:extLst>
              <a:ext uri="{FF2B5EF4-FFF2-40B4-BE49-F238E27FC236}">
                <a16:creationId xmlns:a16="http://schemas.microsoft.com/office/drawing/2014/main" id="{47960118-C49B-4211-894C-F9F9D833692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3721" y="-118593"/>
            <a:ext cx="11790590" cy="6840000"/>
          </a:xfrm>
          <a:prstGeom prst="rect">
            <a:avLst/>
          </a:prstGeom>
        </p:spPr>
      </p:pic>
      <p:pic>
        <p:nvPicPr>
          <p:cNvPr id="5" name="Plane 1">
            <a:extLst>
              <a:ext uri="{FF2B5EF4-FFF2-40B4-BE49-F238E27FC236}">
                <a16:creationId xmlns:a16="http://schemas.microsoft.com/office/drawing/2014/main" id="{1805676B-EAD3-48EC-B179-35E8480CB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2884">
            <a:off x="5857731" y="2431626"/>
            <a:ext cx="285226" cy="285226"/>
          </a:xfrm>
          <a:prstGeom prst="rect">
            <a:avLst/>
          </a:prstGeom>
          <a:noFill/>
          <a:ln>
            <a:noFill/>
          </a:ln>
          <a:effectLst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A4324EB-D0A4-4586-AF78-EC94F97DA5BC}"/>
              </a:ext>
            </a:extLst>
          </p:cNvPr>
          <p:cNvSpPr txBox="1"/>
          <p:nvPr/>
        </p:nvSpPr>
        <p:spPr>
          <a:xfrm>
            <a:off x="-1026784" y="5189979"/>
            <a:ext cx="10267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Bangkok Thailand</a:t>
            </a:r>
          </a:p>
        </p:txBody>
      </p:sp>
      <p:pic>
        <p:nvPicPr>
          <p:cNvPr id="8" name="Picture 7" descr="A picture containing water, sky, outdoor, beach&#10;&#10;Description automatically generated">
            <a:extLst>
              <a:ext uri="{FF2B5EF4-FFF2-40B4-BE49-F238E27FC236}">
                <a16:creationId xmlns:a16="http://schemas.microsoft.com/office/drawing/2014/main" id="{F9349DBE-F192-40B6-BE62-6AA9C9A457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787002" y="1"/>
            <a:ext cx="4404997" cy="2925194"/>
          </a:xfrm>
          <a:prstGeom prst="rect">
            <a:avLst/>
          </a:prstGeom>
        </p:spPr>
      </p:pic>
      <p:pic>
        <p:nvPicPr>
          <p:cNvPr id="14" name="Picture 13" descr="A picture containing boat, several&#10;&#10;Description automatically generated">
            <a:extLst>
              <a:ext uri="{FF2B5EF4-FFF2-40B4-BE49-F238E27FC236}">
                <a16:creationId xmlns:a16="http://schemas.microsoft.com/office/drawing/2014/main" id="{444B4C0D-A56D-4A22-950A-CA754C1052E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9"/>
              </a:ext>
            </a:extLst>
          </a:blip>
          <a:stretch>
            <a:fillRect/>
          </a:stretch>
        </p:blipFill>
        <p:spPr>
          <a:xfrm>
            <a:off x="0" y="4160598"/>
            <a:ext cx="4055659" cy="2705092"/>
          </a:xfrm>
          <a:prstGeom prst="rect">
            <a:avLst/>
          </a:prstGeom>
        </p:spPr>
      </p:pic>
      <p:pic>
        <p:nvPicPr>
          <p:cNvPr id="11" name="Picture 10" descr="A picture containing colorful, decorated, painting&#10;&#10;Description automatically generated">
            <a:extLst>
              <a:ext uri="{FF2B5EF4-FFF2-40B4-BE49-F238E27FC236}">
                <a16:creationId xmlns:a16="http://schemas.microsoft.com/office/drawing/2014/main" id="{2299285A-DF7B-40E4-AFA2-8F1A04F42A1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rcRect/>
          <a:stretch/>
        </p:blipFill>
        <p:spPr>
          <a:xfrm>
            <a:off x="-23350" y="-1"/>
            <a:ext cx="2658169" cy="2670091"/>
          </a:xfrm>
          <a:prstGeom prst="rect">
            <a:avLst/>
          </a:prstGeom>
        </p:spPr>
      </p:pic>
      <p:pic>
        <p:nvPicPr>
          <p:cNvPr id="6" name="Picture 5" descr="A picture containing city, building, factory&#10;&#10;Description automatically generated">
            <a:extLst>
              <a:ext uri="{FF2B5EF4-FFF2-40B4-BE49-F238E27FC236}">
                <a16:creationId xmlns:a16="http://schemas.microsoft.com/office/drawing/2014/main" id="{00A8F204-FB75-489D-A239-2DF1888E67A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3957981" y="2850534"/>
            <a:ext cx="6022735" cy="4015156"/>
          </a:xfrm>
          <a:prstGeom prst="rect">
            <a:avLst/>
          </a:prstGeom>
        </p:spPr>
      </p:pic>
      <p:pic>
        <p:nvPicPr>
          <p:cNvPr id="16" name="Picture 15" descr="A picture containing outdoor, building, place of worship, temple&#10;&#10;Description automatically generated">
            <a:extLst>
              <a:ext uri="{FF2B5EF4-FFF2-40B4-BE49-F238E27FC236}">
                <a16:creationId xmlns:a16="http://schemas.microsoft.com/office/drawing/2014/main" id="{EFD42EA9-C65E-4517-96E2-86A8D3D5C40C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5"/>
              </a:ext>
            </a:extLst>
          </a:blip>
          <a:stretch>
            <a:fillRect/>
          </a:stretch>
        </p:blipFill>
        <p:spPr>
          <a:xfrm>
            <a:off x="9180633" y="2850534"/>
            <a:ext cx="3011367" cy="4015156"/>
          </a:xfrm>
          <a:prstGeom prst="rect">
            <a:avLst/>
          </a:prstGeom>
        </p:spPr>
      </p:pic>
      <p:pic>
        <p:nvPicPr>
          <p:cNvPr id="7" name="Picture 6" descr="A busy city street at night&#10;&#10;Description automatically generated with medium confidence">
            <a:extLst>
              <a:ext uri="{FF2B5EF4-FFF2-40B4-BE49-F238E27FC236}">
                <a16:creationId xmlns:a16="http://schemas.microsoft.com/office/drawing/2014/main" id="{70AADC91-032B-4A30-9459-841FE893B94F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17"/>
              </a:ext>
            </a:extLst>
          </a:blip>
          <a:stretch>
            <a:fillRect/>
          </a:stretch>
        </p:blipFill>
        <p:spPr>
          <a:xfrm>
            <a:off x="3326207" y="-11348"/>
            <a:ext cx="4539459" cy="340459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29B98EB-B4A0-4E23-A61E-9599EA3264FC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9"/>
              </a:ext>
            </a:extLst>
          </a:blip>
          <a:srcRect b="5303"/>
          <a:stretch/>
        </p:blipFill>
        <p:spPr>
          <a:xfrm>
            <a:off x="-27211" y="1759895"/>
            <a:ext cx="4055660" cy="2880422"/>
          </a:xfrm>
          <a:prstGeom prst="rect">
            <a:avLst/>
          </a:prstGeom>
        </p:spPr>
      </p:pic>
      <p:pic>
        <p:nvPicPr>
          <p:cNvPr id="10" name="Picture 9" descr="A picture containing building, place of worship, outdoor, person&#10;&#10;Description automatically generated">
            <a:extLst>
              <a:ext uri="{FF2B5EF4-FFF2-40B4-BE49-F238E27FC236}">
                <a16:creationId xmlns:a16="http://schemas.microsoft.com/office/drawing/2014/main" id="{019EA5D4-C3D6-43A9-A67D-EC3BC0249577}"/>
              </a:ext>
            </a:extLst>
          </p:cNvPr>
          <p:cNvPicPr>
            <a:picLocks noChangeAspect="1"/>
          </p:cNvPicPr>
          <p:nvPr/>
        </p:nvPicPr>
        <p:blipFill>
          <a:blip r:embed="rId20" cstate="screen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21"/>
              </a:ext>
            </a:extLst>
          </a:blip>
          <a:stretch>
            <a:fillRect/>
          </a:stretch>
        </p:blipFill>
        <p:spPr>
          <a:xfrm>
            <a:off x="2125288" y="-5775"/>
            <a:ext cx="2001596" cy="2668793"/>
          </a:xfrm>
          <a:prstGeom prst="rect">
            <a:avLst/>
          </a:prstGeom>
        </p:spPr>
      </p:pic>
      <p:pic>
        <p:nvPicPr>
          <p:cNvPr id="19" name="Plane 1">
            <a:hlinkClick r:id="rId22" action="ppaction://hlinksldjump"/>
            <a:extLst>
              <a:ext uri="{FF2B5EF4-FFF2-40B4-BE49-F238E27FC236}">
                <a16:creationId xmlns:a16="http://schemas.microsoft.com/office/drawing/2014/main" id="{588CDEB4-DBCC-4274-94F0-B72ABD64E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7991113">
            <a:off x="11069838" y="5818831"/>
            <a:ext cx="851445" cy="851445"/>
          </a:xfrm>
          <a:prstGeom prst="rect">
            <a:avLst/>
          </a:prstGeom>
          <a:noFill/>
          <a:ln>
            <a:noFill/>
          </a:ln>
          <a:effectLst>
            <a:glow rad="63500">
              <a:schemeClr val="tx1">
                <a:alpha val="40000"/>
              </a:schemeClr>
            </a:glow>
            <a:outerShdw blurRad="25400" dist="25400" dir="2700000" algn="tl" rotWithShape="0">
              <a:prstClr val="black">
                <a:alpha val="73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4640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1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1.48148E-6 L 0.07005 0.14699 " pathEditMode="relative" rAng="0" ptsTypes="AA">
                                      <p:cBhvr>
                                        <p:cTn id="6" dur="2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733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irplane 25a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6" presetClass="emph" presetSubtype="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2500" fill="hold"/>
                                        <p:tgtEl>
                                          <p:spTgt spid="5"/>
                                        </p:tgtEl>
                                      </p:cBhvr>
                                      <p:by x="200000" y="20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00" fill="hold"/>
                                        <p:tgtEl>
                                          <p:spTgt spid="12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9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611 0.00093 L -0.70547 -0.1956 " pathEditMode="relative" rAng="0" ptsTypes="AA">
                                      <p:cBhvr>
                                        <p:cTn id="12" dur="2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4974" y="-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80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2000"/>
                            </p:stCondLst>
                            <p:childTnLst>
                              <p:par>
                                <p:cTn id="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4000"/>
                            </p:stCondLst>
                            <p:childTnLst>
                              <p:par>
                                <p:cTn id="3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36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8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0"/>
                            </p:stCondLst>
                            <p:childTnLst>
                              <p:par>
                                <p:cTn id="5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000"/>
                            </p:stCondLst>
                            <p:childTnLst>
                              <p:par>
                                <p:cTn id="6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6406</TotalTime>
  <Words>331</Words>
  <Application>Microsoft Office PowerPoint</Application>
  <PresentationFormat>Widescreen</PresentationFormat>
  <Paragraphs>129</Paragraphs>
  <Slides>42</Slides>
  <Notes>40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8" baseType="lpstr">
      <vt:lpstr>Calibri</vt:lpstr>
      <vt:lpstr>MrblMchn</vt:lpstr>
      <vt:lpstr>Consolas</vt:lpstr>
      <vt:lpstr>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Rodwell</dc:creator>
  <cp:lastModifiedBy>John Rodwell</cp:lastModifiedBy>
  <cp:revision>185</cp:revision>
  <dcterms:created xsi:type="dcterms:W3CDTF">2021-11-14T13:12:12Z</dcterms:created>
  <dcterms:modified xsi:type="dcterms:W3CDTF">2022-04-22T13:34:58Z</dcterms:modified>
</cp:coreProperties>
</file>