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97F"/>
    <a:srgbClr val="4472C4"/>
    <a:srgbClr val="557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3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FB9B-D6A8-4FAE-A620-FE63160B4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2D450-A3D4-4BA2-B3DE-FD53C0C5F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6B864-790C-4BDC-A6CA-F1F6D412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1F036-0541-4311-8C2E-C3BC26B7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1266E-55EB-408E-91C7-B71331DE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39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3AD7-2BC0-4EBC-8D0E-6FC474DB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78EAA-23FF-4351-97C1-A08DE16B5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B87DD-A176-4FF6-8199-1A7BE85A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46CF-CE35-4CDF-871E-4B696DA9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1C1C9-DB44-48EB-BDD4-AEB9E779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09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271A4-0AEE-4AB8-A147-DD2A0E69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8ECCB-A407-4621-9DAD-06FE5DB06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F2621-4A9E-4C25-AF29-0F19FF70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43619-08E1-4ACC-8D67-35F87580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2BC93-9733-4440-9702-C138F40F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1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A299-1FC5-4A65-B3A3-FBF0A2467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DE76C-984F-4A84-A5FA-FBD9C8432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C375-6D49-415A-8BCA-B6E0EF8FD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DEB2-8521-450D-95DF-2AD2A319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D3166-3CC4-44E7-A3EA-09A745A9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7940-9DEB-40F4-9E83-EB505A0C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A68BD-6C16-4FDE-B85A-2EFBCCC3C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402C-ABFC-4136-B675-4F9F175D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B9D1-E311-4DB0-B04B-F73C51D3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EAB4B-8D80-4A1E-97AC-2959650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8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375F2-0F44-4122-8826-C6ED3759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AD659-7605-4886-B474-E369B1343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27DA3-5AB2-4E91-8B34-6B17CF11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87082-6C91-4D6A-95CD-8DA8DA6D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0F32D-9849-4C47-97EB-A93108D0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FFA8C-21E0-409A-8D7A-4C177D38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1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3F081-0436-4D03-B0FF-7CE251E6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87234-A408-4768-932E-2BA4787D9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6AE10-843B-41A6-91E0-DF5E878FF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FC4CA-2707-4FEE-802E-77B4E8B0E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CB1D1-FCC7-4596-ACA0-A537A32D0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27DB4-28D6-475A-8F70-03F68768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AB215-02BB-4EBA-B632-E9EB818E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4F76D-13CF-43B4-A3BD-2CF83347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5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0D71-F670-4887-8334-8672B636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F4340-6A9E-476D-A7B3-5E94B319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46E14-EB79-4E78-977A-6DD7919F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AE546-5610-4AAD-AA66-FA12876A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5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CAFDD-3D61-468A-85F6-699EC07C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E1CE5-8F51-43DE-AD61-4C08E9E1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15954-0931-413E-A086-8B19A57C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53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D049-38E5-4486-B6C2-E37E02E9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1CCDA-9EF6-4C02-A55C-056242299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FB60B-5563-4CD4-B323-311016B1A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AED9A-096E-49EC-8074-16F0A47B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B8DB0-443B-4BA7-8732-857FE150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ED29-80E9-4353-842F-8629919B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1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36EB-4921-41B7-8A11-FCC69F24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04BCC-A577-44A3-91A8-F454AA610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294F1-BA27-4D96-A39E-C5DE10958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54F45-4BEA-43C9-8EE8-F5BAB561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F945B-BB64-426A-AF8E-45A218C9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EFAA8-59B0-457B-B699-F7EC3B8F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48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93865-1A9D-4836-B220-34D0884C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72D60-0C27-4690-AB03-ADAB5170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09440-2D75-4804-B480-408406D31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E6B2B-235E-4975-9F6C-BF1D805AD3E2}" type="datetimeFigureOut">
              <a:rPr lang="en-GB" smtClean="0"/>
              <a:t>19/03/2022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A96F6-E607-46FE-8A75-A05264D7E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D1A3F-4D69-494E-8CA0-1262834C9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453E-2F1A-449F-85D7-CBBC44BB1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3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freepngimg.com/png/92331-map-photography-brass-stock-scroll-furnitur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E0E611-D8DD-44FA-B424-1497195677BA}"/>
              </a:ext>
            </a:extLst>
          </p:cNvPr>
          <p:cNvSpPr/>
          <p:nvPr/>
        </p:nvSpPr>
        <p:spPr>
          <a:xfrm>
            <a:off x="918746" y="586781"/>
            <a:ext cx="10478926" cy="6131859"/>
          </a:xfrm>
          <a:prstGeom prst="rect">
            <a:avLst/>
          </a:prstGeom>
          <a:solidFill>
            <a:srgbClr val="4D697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8" name="Picture 47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90F63CE-BF0B-4856-9B93-4596C629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68" r="92933" b="62632"/>
          <a:stretch>
            <a:fillRect/>
          </a:stretch>
        </p:blipFill>
        <p:spPr>
          <a:xfrm>
            <a:off x="1123778" y="222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77" name="Picture 47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86CB080-D3A3-4932-8BC4-BE2587AD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49868" r="7218" b="37632"/>
          <a:stretch>
            <a:fillRect/>
          </a:stretch>
        </p:blipFill>
        <p:spPr>
          <a:xfrm rot="16200000">
            <a:off x="975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76" name="Picture 47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C10793D-F6A6-4BFC-BCCF-0B85CEC54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49868" r="76" b="37632"/>
          <a:stretch>
            <a:fillRect/>
          </a:stretch>
        </p:blipFill>
        <p:spPr>
          <a:xfrm rot="10800000">
            <a:off x="1047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5" name="Picture 46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AA09A4B-0EDA-4C4B-A50A-D556BD95C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87368" r="76" b="132"/>
          <a:stretch>
            <a:fillRect/>
          </a:stretch>
        </p:blipFill>
        <p:spPr>
          <a:xfrm>
            <a:off x="10476158" y="5823399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4" name="Picture 46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0D8ED98-3536-40CD-95EF-06CB06C8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87368" r="7218" b="132"/>
          <a:stretch>
            <a:fillRect/>
          </a:stretch>
        </p:blipFill>
        <p:spPr>
          <a:xfrm rot="10800000">
            <a:off x="9756158" y="5821282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3" name="Picture 46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F33D6857-9B5A-4CD4-965C-F4791B862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87368" r="14361" b="132"/>
          <a:stretch>
            <a:fillRect/>
          </a:stretch>
        </p:blipFill>
        <p:spPr>
          <a:xfrm>
            <a:off x="903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2" name="Picture 46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0534A4C-A7D4-4467-B83F-34B5BBCF9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87368" r="21504" b="132"/>
          <a:stretch>
            <a:fillRect/>
          </a:stretch>
        </p:blipFill>
        <p:spPr>
          <a:xfrm rot="10800000">
            <a:off x="831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1" name="Picture 46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B8A771C-4197-4062-8201-70F0DFD8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87368" r="28647" b="132"/>
          <a:stretch>
            <a:fillRect/>
          </a:stretch>
        </p:blipFill>
        <p:spPr>
          <a:xfrm>
            <a:off x="759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60" name="Picture 45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7580046-FDAD-4D65-B7D5-91B4F24A1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87368" r="35790" b="132"/>
          <a:stretch>
            <a:fillRect/>
          </a:stretch>
        </p:blipFill>
        <p:spPr>
          <a:xfrm>
            <a:off x="687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9" name="Picture 45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709FD28A-87E1-4941-A962-5E4837FEB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7368" r="42933" b="132"/>
          <a:stretch>
            <a:fillRect/>
          </a:stretch>
        </p:blipFill>
        <p:spPr>
          <a:xfrm rot="10800000">
            <a:off x="615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8" name="Picture 45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666352A-A7EB-404F-9DF8-DF10CCC0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87368" r="50076" b="132"/>
          <a:stretch>
            <a:fillRect/>
          </a:stretch>
        </p:blipFill>
        <p:spPr>
          <a:xfrm rot="5400000">
            <a:off x="543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7" name="Picture 45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2D11103-399A-487B-933F-CFDAF7441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87368" r="57218" b="132"/>
          <a:stretch>
            <a:fillRect/>
          </a:stretch>
        </p:blipFill>
        <p:spPr>
          <a:xfrm rot="16200000">
            <a:off x="471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6" name="Picture 45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83BA25F-527E-448A-9961-33574CBB1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87368" r="64361" b="132"/>
          <a:stretch>
            <a:fillRect/>
          </a:stretch>
        </p:blipFill>
        <p:spPr>
          <a:xfrm rot="10800000">
            <a:off x="399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5" name="Picture 45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5C1340A-E4F3-454A-B3A4-C026DCDE8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87368" r="71504" b="132"/>
          <a:stretch>
            <a:fillRect/>
          </a:stretch>
        </p:blipFill>
        <p:spPr>
          <a:xfrm>
            <a:off x="327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4" name="Picture 45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E51C89B-EA79-48CD-B552-DDF1D8F8C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87368" r="78647" b="132"/>
          <a:stretch>
            <a:fillRect/>
          </a:stretch>
        </p:blipFill>
        <p:spPr>
          <a:xfrm rot="10800000">
            <a:off x="255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3" name="Picture 45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9B96BE9-74B2-40AE-BCB7-9011ED1B4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87368" r="85790" b="132"/>
          <a:stretch>
            <a:fillRect/>
          </a:stretch>
        </p:blipFill>
        <p:spPr>
          <a:xfrm rot="16200000">
            <a:off x="1836158" y="58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2" name="Picture 45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6DA764F-EC67-46CA-B54B-DB12EF408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68" r="92933" b="132"/>
          <a:stretch>
            <a:fillRect/>
          </a:stretch>
        </p:blipFill>
        <p:spPr>
          <a:xfrm rot="16200000">
            <a:off x="1123778" y="582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1" name="Picture 45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261B3BF-2DD2-49AE-AA41-1779AE0CA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868" r="92933" b="12632"/>
          <a:stretch>
            <a:fillRect/>
          </a:stretch>
        </p:blipFill>
        <p:spPr>
          <a:xfrm rot="10800000">
            <a:off x="1123778" y="510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50" name="Picture 44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419B4D9-623C-4F29-AE47-48F183B20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74868" r="85790" b="12632"/>
          <a:stretch>
            <a:fillRect/>
          </a:stretch>
        </p:blipFill>
        <p:spPr>
          <a:xfrm rot="10800000">
            <a:off x="183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9" name="Picture 44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D833051-49DE-4148-96FA-3633A514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74868" r="78647" b="12632"/>
          <a:stretch>
            <a:fillRect/>
          </a:stretch>
        </p:blipFill>
        <p:spPr>
          <a:xfrm rot="10800000">
            <a:off x="255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8" name="Picture 44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2B379C4-46B8-4AFD-BC59-F0F48D522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74868" r="71504" b="12632"/>
          <a:stretch>
            <a:fillRect/>
          </a:stretch>
        </p:blipFill>
        <p:spPr>
          <a:xfrm rot="16200000">
            <a:off x="327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7" name="Picture 44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127DCF1-02D5-4567-A075-1A4A7B7E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74868" r="64361" b="12632"/>
          <a:stretch>
            <a:fillRect/>
          </a:stretch>
        </p:blipFill>
        <p:spPr>
          <a:xfrm rot="5400000">
            <a:off x="399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6" name="Picture 44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0FC9E71-F63F-423C-8E3C-076110A5A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74868" r="57218" b="12632"/>
          <a:stretch>
            <a:fillRect/>
          </a:stretch>
        </p:blipFill>
        <p:spPr>
          <a:xfrm rot="10800000">
            <a:off x="471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5" name="Picture 44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5D064EE-3A5A-4F0B-A115-6CB0F389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74868" r="50076" b="12632"/>
          <a:stretch>
            <a:fillRect/>
          </a:stretch>
        </p:blipFill>
        <p:spPr>
          <a:xfrm>
            <a:off x="543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4" name="Picture 44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502FC5B3-6ED9-4EAE-8D86-7F961F972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74868" r="42933" b="12632"/>
          <a:stretch>
            <a:fillRect/>
          </a:stretch>
        </p:blipFill>
        <p:spPr>
          <a:xfrm>
            <a:off x="615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3" name="Picture 44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77431D0C-FA3C-4A98-8733-22CE8C1B9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74868" r="35790" b="12632"/>
          <a:stretch>
            <a:fillRect/>
          </a:stretch>
        </p:blipFill>
        <p:spPr>
          <a:xfrm rot="10800000">
            <a:off x="687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2" name="Picture 44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57EAFACD-8429-4290-9018-C56EAC3F1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74868" r="28647" b="12632"/>
          <a:stretch>
            <a:fillRect/>
          </a:stretch>
        </p:blipFill>
        <p:spPr>
          <a:xfrm>
            <a:off x="759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1" name="Picture 44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24BF680F-77F2-40D7-8345-FC2FF619E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74868" r="21504" b="12632"/>
          <a:stretch>
            <a:fillRect/>
          </a:stretch>
        </p:blipFill>
        <p:spPr>
          <a:xfrm rot="10800000">
            <a:off x="831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40" name="Picture 43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2F712CD-2702-4825-B985-E4E80C73D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74868" r="14361" b="12632"/>
          <a:stretch>
            <a:fillRect/>
          </a:stretch>
        </p:blipFill>
        <p:spPr>
          <a:xfrm rot="5400000">
            <a:off x="903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9" name="Picture 43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911DC80-878C-44C6-9425-DCFE273C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74868" r="7218" b="12632"/>
          <a:stretch>
            <a:fillRect/>
          </a:stretch>
        </p:blipFill>
        <p:spPr>
          <a:xfrm>
            <a:off x="975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8" name="Picture 43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79B69F1-2F33-42E5-9D20-F059685F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74868" r="76" b="12632"/>
          <a:stretch>
            <a:fillRect/>
          </a:stretch>
        </p:blipFill>
        <p:spPr>
          <a:xfrm rot="10800000">
            <a:off x="10476158" y="51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7" name="Picture 43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27232B66-4B03-46A6-A317-FB960EAE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62368" r="76" b="25132"/>
          <a:stretch>
            <a:fillRect/>
          </a:stretch>
        </p:blipFill>
        <p:spPr>
          <a:xfrm>
            <a:off x="1047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6" name="Picture 43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0384903F-10D3-4B3C-82C9-85552FA1A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62368" r="7218" b="25132"/>
          <a:stretch>
            <a:fillRect/>
          </a:stretch>
        </p:blipFill>
        <p:spPr>
          <a:xfrm rot="10800000">
            <a:off x="975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5" name="Picture 43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3685025-521C-4DF3-A5C3-4C56EEE61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62368" r="14361" b="25132"/>
          <a:stretch>
            <a:fillRect/>
          </a:stretch>
        </p:blipFill>
        <p:spPr>
          <a:xfrm>
            <a:off x="903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4" name="Picture 43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3BF50A5-5C8A-4F74-93E4-C60E39F94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62368" r="21504" b="25132"/>
          <a:stretch>
            <a:fillRect/>
          </a:stretch>
        </p:blipFill>
        <p:spPr>
          <a:xfrm rot="10800000">
            <a:off x="831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3" name="Picture 43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4E2195B-15FD-4E02-A8F0-29CB05EA3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62368" r="28647" b="25132"/>
          <a:stretch>
            <a:fillRect/>
          </a:stretch>
        </p:blipFill>
        <p:spPr>
          <a:xfrm>
            <a:off x="759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2" name="Picture 43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38703C7-6939-422D-B0C8-76C9E613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62368" r="35790" b="25132"/>
          <a:stretch>
            <a:fillRect/>
          </a:stretch>
        </p:blipFill>
        <p:spPr>
          <a:xfrm rot="10800000">
            <a:off x="687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1" name="Picture 43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B83C2EB-F4DD-4CCF-9B91-7FBFFCA9F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62368" r="42933" b="25132"/>
          <a:stretch>
            <a:fillRect/>
          </a:stretch>
        </p:blipFill>
        <p:spPr>
          <a:xfrm rot="10800000">
            <a:off x="615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30" name="Picture 42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029C294F-AED1-43DD-BBDD-665D3197B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62368" r="50076" b="25132"/>
          <a:stretch>
            <a:fillRect/>
          </a:stretch>
        </p:blipFill>
        <p:spPr>
          <a:xfrm rot="5400000">
            <a:off x="543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9" name="Picture 42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F72C5C4-AC3F-4700-A4D0-38B236D0C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62368" r="57218" b="25132"/>
          <a:stretch>
            <a:fillRect/>
          </a:stretch>
        </p:blipFill>
        <p:spPr>
          <a:xfrm rot="10800000">
            <a:off x="471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8" name="Picture 42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9A099FD-ED15-4641-9920-DD5B58593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62368" r="64361" b="25132"/>
          <a:stretch>
            <a:fillRect/>
          </a:stretch>
        </p:blipFill>
        <p:spPr>
          <a:xfrm>
            <a:off x="399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7" name="Picture 42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F7DB6781-D6CA-4BF4-941F-7E5855EB5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62368" r="71504" b="25132"/>
          <a:stretch>
            <a:fillRect/>
          </a:stretch>
        </p:blipFill>
        <p:spPr>
          <a:xfrm>
            <a:off x="327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6" name="Picture 42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BDAC14F-DE48-4BC2-B679-1C34BE294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62368" r="78647" b="25132"/>
          <a:stretch>
            <a:fillRect/>
          </a:stretch>
        </p:blipFill>
        <p:spPr>
          <a:xfrm rot="10800000">
            <a:off x="255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5" name="Picture 42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E648EDD-A74C-494B-AE47-9CA13A4E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62368" r="85790" b="25132"/>
          <a:stretch>
            <a:fillRect/>
          </a:stretch>
        </p:blipFill>
        <p:spPr>
          <a:xfrm>
            <a:off x="1836158" y="438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4" name="Picture 42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51DC8D3-0A38-4BA8-96FB-CFAD7A132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68" r="92933" b="25132"/>
          <a:stretch>
            <a:fillRect/>
          </a:stretch>
        </p:blipFill>
        <p:spPr>
          <a:xfrm rot="10800000">
            <a:off x="1123778" y="438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3" name="Picture 42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9D8D7D5-2CAB-4FB7-A789-486933641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68" r="92933" b="37632"/>
          <a:stretch>
            <a:fillRect/>
          </a:stretch>
        </p:blipFill>
        <p:spPr>
          <a:xfrm rot="5400000">
            <a:off x="1123778" y="366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2" name="Picture 42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AA060B8-F3E6-4597-AFF2-91F63102E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49868" r="85790" b="37632"/>
          <a:stretch>
            <a:fillRect/>
          </a:stretch>
        </p:blipFill>
        <p:spPr>
          <a:xfrm rot="5400000">
            <a:off x="183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1" name="Picture 42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3A11C52-2F1D-4DF0-BF9F-382FA2F63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49868" r="78647" b="37632"/>
          <a:stretch>
            <a:fillRect/>
          </a:stretch>
        </p:blipFill>
        <p:spPr>
          <a:xfrm rot="16200000">
            <a:off x="255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20" name="Picture 41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76F2610-5A89-41E7-BD32-7A5368AA3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49868" r="71504" b="37632"/>
          <a:stretch>
            <a:fillRect/>
          </a:stretch>
        </p:blipFill>
        <p:spPr>
          <a:xfrm>
            <a:off x="327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9" name="Picture 41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A8CB2D9-6696-4BE0-8D9D-B0C2EDEE3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49868" r="64361" b="37632"/>
          <a:stretch>
            <a:fillRect/>
          </a:stretch>
        </p:blipFill>
        <p:spPr>
          <a:xfrm rot="10800000">
            <a:off x="399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8" name="Picture 41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E64E513-82D7-4186-94CA-EA38F7413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49868" r="57218" b="37632"/>
          <a:stretch>
            <a:fillRect/>
          </a:stretch>
        </p:blipFill>
        <p:spPr>
          <a:xfrm>
            <a:off x="471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7" name="Picture 41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C8EADFD-7BCA-4ABB-A787-099C7923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49868" r="50076" b="37632"/>
          <a:stretch>
            <a:fillRect/>
          </a:stretch>
        </p:blipFill>
        <p:spPr>
          <a:xfrm rot="10800000">
            <a:off x="543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6" name="Picture 41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583448A9-CE08-43FD-A720-F9E45AFB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49868" r="42933" b="37632"/>
          <a:stretch>
            <a:fillRect/>
          </a:stretch>
        </p:blipFill>
        <p:spPr>
          <a:xfrm>
            <a:off x="615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5" name="Picture 41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2D241099-A264-413D-9D05-4A6CA970D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49868" r="35790" b="37632"/>
          <a:stretch>
            <a:fillRect/>
          </a:stretch>
        </p:blipFill>
        <p:spPr>
          <a:xfrm>
            <a:off x="687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4" name="Picture 41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D17452A-85B8-4E4E-809D-E0E50A485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49868" r="28647" b="37632"/>
          <a:stretch>
            <a:fillRect/>
          </a:stretch>
        </p:blipFill>
        <p:spPr>
          <a:xfrm rot="16200000">
            <a:off x="759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3" name="Picture 41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2C6C78A-0BD1-49D5-8D71-D956F213F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49868" r="21504" b="37632"/>
          <a:stretch>
            <a:fillRect/>
          </a:stretch>
        </p:blipFill>
        <p:spPr>
          <a:xfrm rot="16200000">
            <a:off x="8316158" y="366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12" name="Picture 41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76D9B5E-0322-491C-A9A6-4DA5E4FA1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49941" r="14361" b="37559"/>
          <a:stretch>
            <a:fillRect/>
          </a:stretch>
        </p:blipFill>
        <p:spPr>
          <a:xfrm rot="5400000">
            <a:off x="9036158" y="3661282"/>
            <a:ext cx="720000" cy="728466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15767 h 720000"/>
              <a:gd name="connsiteX3" fmla="*/ 720000 w 720000"/>
              <a:gd name="connsiteY3" fmla="*/ 720000 h 720000"/>
              <a:gd name="connsiteX4" fmla="*/ 0 w 720000"/>
              <a:gd name="connsiteY4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15767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9" name="Picture 40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560BF38-87E4-4A7D-9C78-69BA3891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37368" r="76" b="50132"/>
          <a:stretch>
            <a:fillRect/>
          </a:stretch>
        </p:blipFill>
        <p:spPr>
          <a:xfrm rot="16200000">
            <a:off x="1047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8" name="Picture 40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F5029DA-8893-44EC-8947-497AF5B9B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37368" r="7218" b="50132"/>
          <a:stretch>
            <a:fillRect/>
          </a:stretch>
        </p:blipFill>
        <p:spPr>
          <a:xfrm rot="5400000">
            <a:off x="975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7" name="Picture 40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7369931-C5E4-4341-8A60-42CA50573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37368" r="14361" b="50132"/>
          <a:stretch>
            <a:fillRect/>
          </a:stretch>
        </p:blipFill>
        <p:spPr>
          <a:xfrm rot="10800000">
            <a:off x="903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6" name="Picture 40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D5FFE17A-E6A2-4FAF-B5CD-C5620490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37368" r="21504" b="50132"/>
          <a:stretch>
            <a:fillRect/>
          </a:stretch>
        </p:blipFill>
        <p:spPr>
          <a:xfrm rot="16200000">
            <a:off x="831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5" name="Picture 40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642CA38-FC56-418B-A6DB-CF897D87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37368" r="28647" b="50132"/>
          <a:stretch>
            <a:fillRect/>
          </a:stretch>
        </p:blipFill>
        <p:spPr>
          <a:xfrm rot="16200000">
            <a:off x="759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4" name="Picture 40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149A989-6EC2-41CA-BAA3-6D9C58A9F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37368" r="35790" b="50132"/>
          <a:stretch>
            <a:fillRect/>
          </a:stretch>
        </p:blipFill>
        <p:spPr>
          <a:xfrm rot="16200000">
            <a:off x="687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3" name="Picture 40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944FC25-1D80-44D4-8274-8B8B0BF0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37368" r="42933" b="50132"/>
          <a:stretch>
            <a:fillRect/>
          </a:stretch>
        </p:blipFill>
        <p:spPr>
          <a:xfrm rot="10800000">
            <a:off x="615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2" name="Picture 40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D4DCE87-48B7-487F-B6AE-7CA627480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37368" r="50076" b="50132"/>
          <a:stretch>
            <a:fillRect/>
          </a:stretch>
        </p:blipFill>
        <p:spPr>
          <a:xfrm rot="16200000">
            <a:off x="543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1" name="Picture 40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4BAFA7F-3E37-4F61-A2B5-62889C51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37368" r="57218" b="50132"/>
          <a:stretch>
            <a:fillRect/>
          </a:stretch>
        </p:blipFill>
        <p:spPr>
          <a:xfrm rot="16200000">
            <a:off x="471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400" name="Picture 39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7B477DC0-5431-47FC-90AB-14BFF1C98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37368" r="64361" b="50132"/>
          <a:stretch>
            <a:fillRect/>
          </a:stretch>
        </p:blipFill>
        <p:spPr>
          <a:xfrm rot="16200000">
            <a:off x="399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9" name="Picture 39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7D03593C-2C14-4F95-9E14-1D7C5FB6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37368" r="71504" b="50132"/>
          <a:stretch>
            <a:fillRect/>
          </a:stretch>
        </p:blipFill>
        <p:spPr>
          <a:xfrm>
            <a:off x="327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8" name="Picture 39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E028B7E-0793-4D29-AC0F-A28C4CC10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37368" r="78647" b="50132"/>
          <a:stretch>
            <a:fillRect/>
          </a:stretch>
        </p:blipFill>
        <p:spPr>
          <a:xfrm>
            <a:off x="255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7" name="Picture 39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3681703-4397-4D65-9BC4-E0B21AD08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37368" r="85790" b="50132"/>
          <a:stretch>
            <a:fillRect/>
          </a:stretch>
        </p:blipFill>
        <p:spPr>
          <a:xfrm rot="16200000">
            <a:off x="1836158" y="294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6" name="Picture 39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812EA4D-FC59-4FDE-B5FE-04BE3DA5D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368" r="92933" b="50132"/>
          <a:stretch>
            <a:fillRect/>
          </a:stretch>
        </p:blipFill>
        <p:spPr>
          <a:xfrm rot="5400000">
            <a:off x="1123778" y="294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4" name="Picture 39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9CAE701-AC02-419C-BD77-8951C90FA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24868" r="85790" b="62632"/>
          <a:stretch>
            <a:fillRect/>
          </a:stretch>
        </p:blipFill>
        <p:spPr>
          <a:xfrm rot="5400000">
            <a:off x="183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3" name="Picture 39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CA8BEE6-5E7C-40F3-B702-3AE3A69EA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24868" r="78647" b="62632"/>
          <a:stretch>
            <a:fillRect/>
          </a:stretch>
        </p:blipFill>
        <p:spPr>
          <a:xfrm rot="16200000">
            <a:off x="255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2" name="Picture 39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A4006BA-96F0-40AC-81D3-A589D56B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24868" r="71504" b="62632"/>
          <a:stretch>
            <a:fillRect/>
          </a:stretch>
        </p:blipFill>
        <p:spPr>
          <a:xfrm rot="5400000">
            <a:off x="327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1" name="Picture 39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7D9CEEB-BFD0-410E-9117-57A583FB9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24868" r="64361" b="62632"/>
          <a:stretch>
            <a:fillRect/>
          </a:stretch>
        </p:blipFill>
        <p:spPr>
          <a:xfrm rot="16200000">
            <a:off x="399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90" name="Picture 38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ECED015-1E23-4E8A-85B9-FC863054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24868" r="57218" b="62632"/>
          <a:stretch>
            <a:fillRect/>
          </a:stretch>
        </p:blipFill>
        <p:spPr>
          <a:xfrm rot="5400000">
            <a:off x="471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9" name="Picture 38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9001D3D-07A1-4A38-B276-E2AB21B17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24868" r="50076" b="62632"/>
          <a:stretch>
            <a:fillRect/>
          </a:stretch>
        </p:blipFill>
        <p:spPr>
          <a:xfrm rot="5400000">
            <a:off x="543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8" name="Picture 38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8BD66B6-0994-40C0-953C-1C8CB24BD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24868" r="42933" b="62632"/>
          <a:stretch>
            <a:fillRect/>
          </a:stretch>
        </p:blipFill>
        <p:spPr>
          <a:xfrm rot="10800000">
            <a:off x="615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7" name="Picture 38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5142208-1A89-4E00-832A-AB2C1688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24868" r="35790" b="62632"/>
          <a:stretch>
            <a:fillRect/>
          </a:stretch>
        </p:blipFill>
        <p:spPr>
          <a:xfrm rot="16200000">
            <a:off x="687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6" name="Picture 38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C552BE9-96E2-44E5-8339-7D34CC6E0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24868" r="28647" b="62632"/>
          <a:stretch>
            <a:fillRect/>
          </a:stretch>
        </p:blipFill>
        <p:spPr>
          <a:xfrm rot="10800000">
            <a:off x="759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5" name="Picture 38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126289D-AA70-4795-8FF1-A86D39D72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24868" r="21504" b="62632"/>
          <a:stretch>
            <a:fillRect/>
          </a:stretch>
        </p:blipFill>
        <p:spPr>
          <a:xfrm rot="16200000">
            <a:off x="831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4" name="Picture 38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1BC7E74-12C0-4335-849B-79AC88D41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24868" r="14361" b="62632"/>
          <a:stretch>
            <a:fillRect/>
          </a:stretch>
        </p:blipFill>
        <p:spPr>
          <a:xfrm>
            <a:off x="903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3" name="Picture 38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01868A3D-209E-4DAE-B98D-545B1E7E9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24868" r="7218" b="62632"/>
          <a:stretch>
            <a:fillRect/>
          </a:stretch>
        </p:blipFill>
        <p:spPr>
          <a:xfrm rot="10800000">
            <a:off x="975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2" name="Picture 38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A34C55C-A829-44B4-B656-68C334331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24868" r="76" b="62632"/>
          <a:stretch>
            <a:fillRect/>
          </a:stretch>
        </p:blipFill>
        <p:spPr>
          <a:xfrm rot="16200000">
            <a:off x="10476158" y="222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1" name="Picture 38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3FFAA5D-DA07-4BDE-81B6-983C0506D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t="12368" r="76" b="75132"/>
          <a:stretch>
            <a:fillRect/>
          </a:stretch>
        </p:blipFill>
        <p:spPr>
          <a:xfrm rot="5400000">
            <a:off x="1047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80" name="Picture 37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9D9013A-C733-460A-94BA-518B51E07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t="12368" r="7218" b="75132"/>
          <a:stretch>
            <a:fillRect/>
          </a:stretch>
        </p:blipFill>
        <p:spPr>
          <a:xfrm>
            <a:off x="975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9" name="Picture 37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9B8C197F-06DA-40DB-8568-0998F11AD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t="12368" r="14361" b="75132"/>
          <a:stretch>
            <a:fillRect/>
          </a:stretch>
        </p:blipFill>
        <p:spPr>
          <a:xfrm rot="10800000">
            <a:off x="903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8" name="Picture 37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5C2A104-9606-4DCB-8BB9-7330EF5B9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t="12368" r="21504" b="75132"/>
          <a:stretch>
            <a:fillRect/>
          </a:stretch>
        </p:blipFill>
        <p:spPr>
          <a:xfrm>
            <a:off x="831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7" name="Picture 37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FDF2C7B-556A-40E4-B0FF-3A70EFE12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12368" r="28647" b="75132"/>
          <a:stretch>
            <a:fillRect/>
          </a:stretch>
        </p:blipFill>
        <p:spPr>
          <a:xfrm rot="10800000">
            <a:off x="759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6" name="Picture 37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153CE7B-B6DB-4534-9F75-5332E9EDB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t="12368" r="35790" b="75132"/>
          <a:stretch>
            <a:fillRect/>
          </a:stretch>
        </p:blipFill>
        <p:spPr>
          <a:xfrm rot="10800000">
            <a:off x="687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5" name="Picture 37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5DEE736F-4701-424A-A737-AC42EEFE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12368" r="42933" b="75132"/>
          <a:stretch>
            <a:fillRect/>
          </a:stretch>
        </p:blipFill>
        <p:spPr>
          <a:xfrm rot="10800000">
            <a:off x="615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4" name="Picture 37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FDA378F-7F32-4B92-997A-4D05FDB7F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t="12368" r="50076" b="75132"/>
          <a:stretch>
            <a:fillRect/>
          </a:stretch>
        </p:blipFill>
        <p:spPr>
          <a:xfrm>
            <a:off x="543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3" name="Picture 37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4054B92-C1DE-44BC-A890-11DC0583A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12368" r="57218" b="75132"/>
          <a:stretch>
            <a:fillRect/>
          </a:stretch>
        </p:blipFill>
        <p:spPr>
          <a:xfrm rot="10800000">
            <a:off x="471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2" name="Picture 37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59FD9F1-3ED1-403D-8D28-04599B783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12368" r="64361" b="75132"/>
          <a:stretch>
            <a:fillRect/>
          </a:stretch>
        </p:blipFill>
        <p:spPr>
          <a:xfrm rot="10800000">
            <a:off x="399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1" name="Picture 37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BF6DB46-3B53-4173-AF9C-08E2FF50F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2368" r="71504" b="75132"/>
          <a:stretch>
            <a:fillRect/>
          </a:stretch>
        </p:blipFill>
        <p:spPr>
          <a:xfrm rot="5400000">
            <a:off x="327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70" name="Picture 36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072DA7FF-1CB8-4CAE-AE25-051C1F79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2368" r="78647" b="75132"/>
          <a:stretch>
            <a:fillRect/>
          </a:stretch>
        </p:blipFill>
        <p:spPr>
          <a:xfrm>
            <a:off x="255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69" name="Picture 36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6BED16C-2076-4B66-9A03-DE3A59ECA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2368" r="85790" b="75132"/>
          <a:stretch>
            <a:fillRect/>
          </a:stretch>
        </p:blipFill>
        <p:spPr>
          <a:xfrm rot="10800000">
            <a:off x="1836158" y="1505515"/>
            <a:ext cx="720000" cy="720000"/>
          </a:xfrm>
          <a:custGeom>
            <a:avLst/>
            <a:gdLst>
              <a:gd name="connsiteX0" fmla="*/ 0 w 720000"/>
              <a:gd name="connsiteY0" fmla="*/ 0 h 720000"/>
              <a:gd name="connsiteX1" fmla="*/ 720000 w 720000"/>
              <a:gd name="connsiteY1" fmla="*/ 0 h 720000"/>
              <a:gd name="connsiteX2" fmla="*/ 720000 w 720000"/>
              <a:gd name="connsiteY2" fmla="*/ 720000 h 720000"/>
              <a:gd name="connsiteX3" fmla="*/ 0 w 72000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20000">
                <a:moveTo>
                  <a:pt x="0" y="0"/>
                </a:moveTo>
                <a:lnTo>
                  <a:pt x="720000" y="0"/>
                </a:lnTo>
                <a:lnTo>
                  <a:pt x="72000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68" name="Picture 36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983984E-4A8E-49D2-9CC4-F8C6DC70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68" r="92933" b="75132"/>
          <a:stretch>
            <a:fillRect/>
          </a:stretch>
        </p:blipFill>
        <p:spPr>
          <a:xfrm>
            <a:off x="1123778" y="1505515"/>
            <a:ext cx="712380" cy="720000"/>
          </a:xfrm>
          <a:custGeom>
            <a:avLst/>
            <a:gdLst>
              <a:gd name="connsiteX0" fmla="*/ 0 w 712380"/>
              <a:gd name="connsiteY0" fmla="*/ 0 h 720000"/>
              <a:gd name="connsiteX1" fmla="*/ 712380 w 712380"/>
              <a:gd name="connsiteY1" fmla="*/ 0 h 720000"/>
              <a:gd name="connsiteX2" fmla="*/ 712380 w 712380"/>
              <a:gd name="connsiteY2" fmla="*/ 720000 h 720000"/>
              <a:gd name="connsiteX3" fmla="*/ 0 w 712380"/>
              <a:gd name="connsiteY3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20000">
                <a:moveTo>
                  <a:pt x="0" y="0"/>
                </a:moveTo>
                <a:lnTo>
                  <a:pt x="712380" y="0"/>
                </a:lnTo>
                <a:lnTo>
                  <a:pt x="712380" y="720000"/>
                </a:lnTo>
                <a:lnTo>
                  <a:pt x="0" y="720000"/>
                </a:lnTo>
                <a:close/>
              </a:path>
            </a:pathLst>
          </a:custGeom>
        </p:spPr>
      </p:pic>
      <p:pic>
        <p:nvPicPr>
          <p:cNvPr id="367" name="Picture 36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803C90F-E86B-49B4-87EA-C95758EC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2" r="76" b="87632"/>
          <a:stretch>
            <a:fillRect/>
          </a:stretch>
        </p:blipFill>
        <p:spPr>
          <a:xfrm rot="10800000">
            <a:off x="1047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6" name="Picture 36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4B7A687-75EE-4F0A-9CD0-7789364B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9" r="7218" b="87632"/>
          <a:stretch>
            <a:fillRect/>
          </a:stretch>
        </p:blipFill>
        <p:spPr>
          <a:xfrm>
            <a:off x="975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5" name="Picture 36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BE937DC-93C7-4961-9752-44D147FB7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6" r="14361" b="87632"/>
          <a:stretch>
            <a:fillRect/>
          </a:stretch>
        </p:blipFill>
        <p:spPr>
          <a:xfrm>
            <a:off x="903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4" name="Picture 36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68027333-9581-491F-9716-BE8DF2A2A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53" r="21504" b="87632"/>
          <a:stretch>
            <a:fillRect/>
          </a:stretch>
        </p:blipFill>
        <p:spPr>
          <a:xfrm rot="10800000">
            <a:off x="831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3" name="Picture 362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4BF724B6-1848-44EA-B0EA-73D29663A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0" r="28647" b="87632"/>
          <a:stretch>
            <a:fillRect/>
          </a:stretch>
        </p:blipFill>
        <p:spPr>
          <a:xfrm>
            <a:off x="759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2" name="Picture 361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CCC1D659-9C96-4986-8DA6-34556BCCC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7" r="35790" b="87632"/>
          <a:stretch>
            <a:fillRect/>
          </a:stretch>
        </p:blipFill>
        <p:spPr>
          <a:xfrm>
            <a:off x="687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1" name="Picture 360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32F6629C-A5A2-4952-8625-E7CC58CE2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4" r="42933" b="87632"/>
          <a:stretch>
            <a:fillRect/>
          </a:stretch>
        </p:blipFill>
        <p:spPr>
          <a:xfrm rot="10800000">
            <a:off x="615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60" name="Picture 359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DA64CE9-616C-45B1-9AF3-171CB620D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2" r="50076" b="87632"/>
          <a:stretch>
            <a:fillRect/>
          </a:stretch>
        </p:blipFill>
        <p:spPr>
          <a:xfrm>
            <a:off x="543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9" name="Picture 35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804D1E44-84A5-422C-AB83-089190E0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r="57218" b="87632"/>
          <a:stretch>
            <a:fillRect/>
          </a:stretch>
        </p:blipFill>
        <p:spPr>
          <a:xfrm>
            <a:off x="471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8" name="Picture 357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5C97CE72-DCC2-4395-89EF-D45095A54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64361" b="87632"/>
          <a:stretch>
            <a:fillRect/>
          </a:stretch>
        </p:blipFill>
        <p:spPr>
          <a:xfrm rot="10800000">
            <a:off x="399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7" name="Picture 356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1E0549F0-31E3-4EB8-A9D0-C3F885F63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71504" b="87632"/>
          <a:stretch>
            <a:fillRect/>
          </a:stretch>
        </p:blipFill>
        <p:spPr>
          <a:xfrm rot="16200000">
            <a:off x="327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6" name="Picture 35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644F715-27A3-4847-9B03-BC1345598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78647" b="87632"/>
          <a:stretch>
            <a:fillRect/>
          </a:stretch>
        </p:blipFill>
        <p:spPr>
          <a:xfrm rot="10800000">
            <a:off x="255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5" name="Picture 354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B2EFFCAD-E77E-45EF-8004-A61FD47A1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r="85790" b="87632"/>
          <a:stretch>
            <a:fillRect/>
          </a:stretch>
        </p:blipFill>
        <p:spPr>
          <a:xfrm>
            <a:off x="1836158" y="793134"/>
            <a:ext cx="720000" cy="712381"/>
          </a:xfrm>
          <a:custGeom>
            <a:avLst/>
            <a:gdLst>
              <a:gd name="connsiteX0" fmla="*/ 0 w 720000"/>
              <a:gd name="connsiteY0" fmla="*/ 0 h 712381"/>
              <a:gd name="connsiteX1" fmla="*/ 720000 w 720000"/>
              <a:gd name="connsiteY1" fmla="*/ 0 h 712381"/>
              <a:gd name="connsiteX2" fmla="*/ 720000 w 720000"/>
              <a:gd name="connsiteY2" fmla="*/ 712381 h 712381"/>
              <a:gd name="connsiteX3" fmla="*/ 0 w 72000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0" h="712381">
                <a:moveTo>
                  <a:pt x="0" y="0"/>
                </a:moveTo>
                <a:lnTo>
                  <a:pt x="720000" y="0"/>
                </a:lnTo>
                <a:lnTo>
                  <a:pt x="720000" y="712381"/>
                </a:lnTo>
                <a:lnTo>
                  <a:pt x="0" y="712381"/>
                </a:lnTo>
                <a:close/>
              </a:path>
            </a:pathLst>
          </a:custGeom>
        </p:spPr>
      </p:pic>
      <p:pic>
        <p:nvPicPr>
          <p:cNvPr id="354" name="Picture 353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2F2F430-0EF6-482E-A8AA-DBE00C222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933" b="87632"/>
          <a:stretch>
            <a:fillRect/>
          </a:stretch>
        </p:blipFill>
        <p:spPr>
          <a:xfrm rot="10800000">
            <a:off x="1123778" y="793134"/>
            <a:ext cx="712380" cy="712381"/>
          </a:xfrm>
          <a:custGeom>
            <a:avLst/>
            <a:gdLst>
              <a:gd name="connsiteX0" fmla="*/ 0 w 712380"/>
              <a:gd name="connsiteY0" fmla="*/ 0 h 712381"/>
              <a:gd name="connsiteX1" fmla="*/ 712380 w 712380"/>
              <a:gd name="connsiteY1" fmla="*/ 0 h 712381"/>
              <a:gd name="connsiteX2" fmla="*/ 712380 w 712380"/>
              <a:gd name="connsiteY2" fmla="*/ 712381 h 712381"/>
              <a:gd name="connsiteX3" fmla="*/ 0 w 712380"/>
              <a:gd name="connsiteY3" fmla="*/ 712381 h 71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80" h="712381">
                <a:moveTo>
                  <a:pt x="0" y="0"/>
                </a:moveTo>
                <a:lnTo>
                  <a:pt x="712380" y="0"/>
                </a:lnTo>
                <a:lnTo>
                  <a:pt x="712380" y="712381"/>
                </a:lnTo>
                <a:lnTo>
                  <a:pt x="0" y="712381"/>
                </a:lnTo>
                <a:close/>
              </a:path>
            </a:pathLst>
          </a:cu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6DEB05FB-A763-49AB-B21D-A5EDAECFA732}"/>
              </a:ext>
            </a:extLst>
          </p:cNvPr>
          <p:cNvSpPr/>
          <p:nvPr/>
        </p:nvSpPr>
        <p:spPr>
          <a:xfrm>
            <a:off x="2762395" y="-15237"/>
            <a:ext cx="66672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avie" panose="04040805050809020602" pitchFamily="82" charset="0"/>
              </a:rPr>
              <a:t>TWISTER PICTURE</a:t>
            </a:r>
          </a:p>
        </p:txBody>
      </p:sp>
      <p:pic>
        <p:nvPicPr>
          <p:cNvPr id="115" name="Picture 114" descr="A picture containing outdoor, building, place of worship, temple&#10;&#10;Description automatically generated">
            <a:hlinkClick r:id="rId5" action="ppaction://hlinksldjump" tooltip="PICTURE CHECK"/>
            <a:extLst>
              <a:ext uri="{FF2B5EF4-FFF2-40B4-BE49-F238E27FC236}">
                <a16:creationId xmlns:a16="http://schemas.microsoft.com/office/drawing/2014/main" id="{23FF24D9-2F5D-4367-8B95-6A110EB0E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577" y="6291949"/>
            <a:ext cx="706638" cy="403793"/>
          </a:xfrm>
          <a:prstGeom prst="rect">
            <a:avLst/>
          </a:prstGeom>
        </p:spPr>
      </p:pic>
      <p:sp>
        <p:nvSpPr>
          <p:cNvPr id="5" name="info Graphic 3" descr="Information with solid fill">
            <a:extLst>
              <a:ext uri="{FF2B5EF4-FFF2-40B4-BE49-F238E27FC236}">
                <a16:creationId xmlns:a16="http://schemas.microsoft.com/office/drawing/2014/main" id="{732B6E4C-824A-42AD-BFB6-387EDF4D2E2D}"/>
              </a:ext>
            </a:extLst>
          </p:cNvPr>
          <p:cNvSpPr/>
          <p:nvPr/>
        </p:nvSpPr>
        <p:spPr>
          <a:xfrm>
            <a:off x="129227" y="111935"/>
            <a:ext cx="531700" cy="531700"/>
          </a:xfrm>
          <a:custGeom>
            <a:avLst/>
            <a:gdLst>
              <a:gd name="connsiteX0" fmla="*/ 265850 w 531700"/>
              <a:gd name="connsiteY0" fmla="*/ 0 h 531700"/>
              <a:gd name="connsiteX1" fmla="*/ 0 w 531700"/>
              <a:gd name="connsiteY1" fmla="*/ 265850 h 531700"/>
              <a:gd name="connsiteX2" fmla="*/ 265850 w 531700"/>
              <a:gd name="connsiteY2" fmla="*/ 531701 h 531700"/>
              <a:gd name="connsiteX3" fmla="*/ 531701 w 531700"/>
              <a:gd name="connsiteY3" fmla="*/ 265850 h 531700"/>
              <a:gd name="connsiteX4" fmla="*/ 265850 w 531700"/>
              <a:gd name="connsiteY4" fmla="*/ 0 h 531700"/>
              <a:gd name="connsiteX5" fmla="*/ 251858 w 531700"/>
              <a:gd name="connsiteY5" fmla="*/ 69961 h 531700"/>
              <a:gd name="connsiteX6" fmla="*/ 286839 w 531700"/>
              <a:gd name="connsiteY6" fmla="*/ 104941 h 531700"/>
              <a:gd name="connsiteX7" fmla="*/ 251858 w 531700"/>
              <a:gd name="connsiteY7" fmla="*/ 139921 h 531700"/>
              <a:gd name="connsiteX8" fmla="*/ 216878 w 531700"/>
              <a:gd name="connsiteY8" fmla="*/ 104941 h 531700"/>
              <a:gd name="connsiteX9" fmla="*/ 251858 w 531700"/>
              <a:gd name="connsiteY9" fmla="*/ 69961 h 531700"/>
              <a:gd name="connsiteX10" fmla="*/ 335811 w 531700"/>
              <a:gd name="connsiteY10" fmla="*/ 461740 h 531700"/>
              <a:gd name="connsiteX11" fmla="*/ 195890 w 531700"/>
              <a:gd name="connsiteY11" fmla="*/ 461740 h 531700"/>
              <a:gd name="connsiteX12" fmla="*/ 195890 w 531700"/>
              <a:gd name="connsiteY12" fmla="*/ 419764 h 531700"/>
              <a:gd name="connsiteX13" fmla="*/ 244862 w 531700"/>
              <a:gd name="connsiteY13" fmla="*/ 419764 h 531700"/>
              <a:gd name="connsiteX14" fmla="*/ 244862 w 531700"/>
              <a:gd name="connsiteY14" fmla="*/ 209882 h 531700"/>
              <a:gd name="connsiteX15" fmla="*/ 202886 w 531700"/>
              <a:gd name="connsiteY15" fmla="*/ 209882 h 531700"/>
              <a:gd name="connsiteX16" fmla="*/ 202886 w 531700"/>
              <a:gd name="connsiteY16" fmla="*/ 167906 h 531700"/>
              <a:gd name="connsiteX17" fmla="*/ 286839 w 531700"/>
              <a:gd name="connsiteY17" fmla="*/ 167906 h 531700"/>
              <a:gd name="connsiteX18" fmla="*/ 286839 w 531700"/>
              <a:gd name="connsiteY18" fmla="*/ 209882 h 531700"/>
              <a:gd name="connsiteX19" fmla="*/ 286839 w 531700"/>
              <a:gd name="connsiteY19" fmla="*/ 419764 h 531700"/>
              <a:gd name="connsiteX20" fmla="*/ 335811 w 531700"/>
              <a:gd name="connsiteY20" fmla="*/ 419764 h 531700"/>
              <a:gd name="connsiteX21" fmla="*/ 335811 w 531700"/>
              <a:gd name="connsiteY21" fmla="*/ 461740 h 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1700" h="531700">
                <a:moveTo>
                  <a:pt x="265850" y="0"/>
                </a:moveTo>
                <a:cubicBezTo>
                  <a:pt x="118933" y="0"/>
                  <a:pt x="0" y="118933"/>
                  <a:pt x="0" y="265850"/>
                </a:cubicBezTo>
                <a:cubicBezTo>
                  <a:pt x="0" y="412768"/>
                  <a:pt x="118933" y="531701"/>
                  <a:pt x="265850" y="531701"/>
                </a:cubicBezTo>
                <a:cubicBezTo>
                  <a:pt x="412768" y="531701"/>
                  <a:pt x="531701" y="412768"/>
                  <a:pt x="531701" y="265850"/>
                </a:cubicBezTo>
                <a:cubicBezTo>
                  <a:pt x="531701" y="118933"/>
                  <a:pt x="412768" y="0"/>
                  <a:pt x="265850" y="0"/>
                </a:cubicBezTo>
                <a:close/>
                <a:moveTo>
                  <a:pt x="251858" y="69961"/>
                </a:moveTo>
                <a:cubicBezTo>
                  <a:pt x="271447" y="69961"/>
                  <a:pt x="286839" y="85352"/>
                  <a:pt x="286839" y="104941"/>
                </a:cubicBezTo>
                <a:cubicBezTo>
                  <a:pt x="286839" y="124530"/>
                  <a:pt x="271447" y="139921"/>
                  <a:pt x="251858" y="139921"/>
                </a:cubicBezTo>
                <a:cubicBezTo>
                  <a:pt x="232269" y="139921"/>
                  <a:pt x="216878" y="124530"/>
                  <a:pt x="216878" y="104941"/>
                </a:cubicBezTo>
                <a:cubicBezTo>
                  <a:pt x="216878" y="85352"/>
                  <a:pt x="232269" y="69961"/>
                  <a:pt x="251858" y="69961"/>
                </a:cubicBezTo>
                <a:close/>
                <a:moveTo>
                  <a:pt x="335811" y="461740"/>
                </a:moveTo>
                <a:lnTo>
                  <a:pt x="195890" y="461740"/>
                </a:lnTo>
                <a:lnTo>
                  <a:pt x="195890" y="419764"/>
                </a:lnTo>
                <a:lnTo>
                  <a:pt x="244862" y="419764"/>
                </a:lnTo>
                <a:lnTo>
                  <a:pt x="244862" y="209882"/>
                </a:lnTo>
                <a:lnTo>
                  <a:pt x="202886" y="209882"/>
                </a:lnTo>
                <a:lnTo>
                  <a:pt x="202886" y="167906"/>
                </a:lnTo>
                <a:lnTo>
                  <a:pt x="286839" y="167906"/>
                </a:lnTo>
                <a:lnTo>
                  <a:pt x="286839" y="209882"/>
                </a:lnTo>
                <a:lnTo>
                  <a:pt x="286839" y="419764"/>
                </a:lnTo>
                <a:lnTo>
                  <a:pt x="335811" y="419764"/>
                </a:lnTo>
                <a:lnTo>
                  <a:pt x="335811" y="461740"/>
                </a:lnTo>
                <a:close/>
              </a:path>
            </a:pathLst>
          </a:custGeom>
          <a:solidFill>
            <a:srgbClr val="4D697F"/>
          </a:solidFill>
          <a:ln w="38100" cap="flat">
            <a:solidFill>
              <a:srgbClr val="FFFF00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FAADE4-A35D-44F6-91A3-207926CF6515}"/>
              </a:ext>
            </a:extLst>
          </p:cNvPr>
          <p:cNvSpPr/>
          <p:nvPr/>
        </p:nvSpPr>
        <p:spPr>
          <a:xfrm flipV="1">
            <a:off x="309473" y="1303867"/>
            <a:ext cx="187877" cy="515196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31000">
                <a:srgbClr val="FFFF00"/>
              </a:gs>
              <a:gs pos="67000">
                <a:srgbClr val="FFC000"/>
              </a:gs>
              <a:gs pos="100000">
                <a:srgbClr val="FF0000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A33CC70-1F24-4EC4-9706-0E6B6086046C}"/>
              </a:ext>
            </a:extLst>
          </p:cNvPr>
          <p:cNvSpPr/>
          <p:nvPr/>
        </p:nvSpPr>
        <p:spPr>
          <a:xfrm>
            <a:off x="265047" y="1303867"/>
            <a:ext cx="276728" cy="5151966"/>
          </a:xfrm>
          <a:prstGeom prst="rect">
            <a:avLst/>
          </a:prstGeom>
          <a:noFill/>
          <a:ln w="114300">
            <a:solidFill>
              <a:srgbClr val="5573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TART Oval 3">
            <a:extLst>
              <a:ext uri="{FF2B5EF4-FFF2-40B4-BE49-F238E27FC236}">
                <a16:creationId xmlns:a16="http://schemas.microsoft.com/office/drawing/2014/main" id="{51F8949D-CC9D-42B6-BD16-93CF67783A44}"/>
              </a:ext>
            </a:extLst>
          </p:cNvPr>
          <p:cNvSpPr/>
          <p:nvPr/>
        </p:nvSpPr>
        <p:spPr>
          <a:xfrm>
            <a:off x="239602" y="870391"/>
            <a:ext cx="327619" cy="3276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VER Rectangle 5">
            <a:extLst>
              <a:ext uri="{FF2B5EF4-FFF2-40B4-BE49-F238E27FC236}">
                <a16:creationId xmlns:a16="http://schemas.microsoft.com/office/drawing/2014/main" id="{8364505E-F20B-42DE-89E6-A0611970ABB6}"/>
              </a:ext>
            </a:extLst>
          </p:cNvPr>
          <p:cNvSpPr/>
          <p:nvPr/>
        </p:nvSpPr>
        <p:spPr>
          <a:xfrm>
            <a:off x="958574" y="643635"/>
            <a:ext cx="10314680" cy="6052107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C89301A-3273-489B-BDAD-6E6C03BEE85D}"/>
              </a:ext>
            </a:extLst>
          </p:cNvPr>
          <p:cNvGrpSpPr/>
          <p:nvPr/>
        </p:nvGrpSpPr>
        <p:grpSpPr>
          <a:xfrm>
            <a:off x="-85726" y="-166688"/>
            <a:ext cx="12277726" cy="7215188"/>
            <a:chOff x="-85726" y="-166688"/>
            <a:chExt cx="12277726" cy="721518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E5F07D5-576F-42FE-A19F-DE28D5D8913D}"/>
                </a:ext>
              </a:extLst>
            </p:cNvPr>
            <p:cNvGrpSpPr/>
            <p:nvPr/>
          </p:nvGrpSpPr>
          <p:grpSpPr>
            <a:xfrm>
              <a:off x="-85726" y="-166688"/>
              <a:ext cx="12277726" cy="7215188"/>
              <a:chOff x="-85726" y="-166688"/>
              <a:chExt cx="12277726" cy="7215188"/>
            </a:xfrm>
          </p:grpSpPr>
          <p:pic>
            <p:nvPicPr>
              <p:cNvPr id="133" name="Picture 132" descr="A picture containing indoor, lamp, night, tan&#10;&#10;Description automatically generated">
                <a:extLst>
                  <a:ext uri="{FF2B5EF4-FFF2-40B4-BE49-F238E27FC236}">
                    <a16:creationId xmlns:a16="http://schemas.microsoft.com/office/drawing/2014/main" id="{C5BBC3DF-B292-4843-AB06-7B7CF9EFB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-85726" y="-166688"/>
                <a:ext cx="12277726" cy="7215188"/>
              </a:xfrm>
              <a:prstGeom prst="rect">
                <a:avLst/>
              </a:prstGeom>
            </p:spPr>
          </p:pic>
          <p:pic>
            <p:nvPicPr>
              <p:cNvPr id="134" name="Picture 133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270C38C1-3B64-4AA2-8A31-079646333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4438" y="1931234"/>
                <a:ext cx="4597398" cy="2586037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4747D7C-7000-4A60-A540-1D489F3BC55E}"/>
                  </a:ext>
                </a:extLst>
              </p:cNvPr>
              <p:cNvSpPr txBox="1"/>
              <p:nvPr/>
            </p:nvSpPr>
            <p:spPr>
              <a:xfrm>
                <a:off x="1269205" y="1714501"/>
                <a:ext cx="248523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Lucida Handwriting" panose="03010101010101010101" pitchFamily="66" charset="0"/>
                  </a:rPr>
                  <a:t>1. Click on the gold button to start the game, and the timer.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56EF5E8-2069-4C06-B68E-A6AD8556556D}"/>
                  </a:ext>
                </a:extLst>
              </p:cNvPr>
              <p:cNvSpPr txBox="1"/>
              <p:nvPr/>
            </p:nvSpPr>
            <p:spPr>
              <a:xfrm>
                <a:off x="1269204" y="2639478"/>
                <a:ext cx="2485233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Lucida Handwriting" panose="03010101010101010101" pitchFamily="66" charset="0"/>
                  </a:rPr>
                  <a:t>2. Click on the picture squares to turn them 90 degrees until they are in the right position.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72710CB9-C70B-43A4-9702-A1EE08320269}"/>
                  </a:ext>
                </a:extLst>
              </p:cNvPr>
              <p:cNvSpPr txBox="1"/>
              <p:nvPr/>
            </p:nvSpPr>
            <p:spPr>
              <a:xfrm>
                <a:off x="8351836" y="2233007"/>
                <a:ext cx="248761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Lucida Handwriting" panose="03010101010101010101" pitchFamily="66" charset="0"/>
                  </a:rPr>
                  <a:t>4. After 5 minutes the timer will chime and no more clicks will be possible. But…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2A5BAD2-5ED3-42C2-A774-B7C6B52BF726}"/>
                  </a:ext>
                </a:extLst>
              </p:cNvPr>
              <p:cNvSpPr txBox="1"/>
              <p:nvPr/>
            </p:nvSpPr>
            <p:spPr>
              <a:xfrm>
                <a:off x="8334203" y="3362781"/>
                <a:ext cx="255287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Lucida Handwriting" panose="03010101010101010101" pitchFamily="66" charset="0"/>
                  </a:rPr>
                  <a:t>5. If you want to continue turning the squares until  the picture is complete, click on the gold button again.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8DB4A03-FB77-4EAA-9C07-A8F3B2E6D83B}"/>
                  </a:ext>
                </a:extLst>
              </p:cNvPr>
              <p:cNvSpPr txBox="1"/>
              <p:nvPr/>
            </p:nvSpPr>
            <p:spPr>
              <a:xfrm>
                <a:off x="1269205" y="3932496"/>
                <a:ext cx="248523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Lucida Handwriting" panose="03010101010101010101" pitchFamily="66" charset="0"/>
                  </a:rPr>
                  <a:t>3. Click on the picture at the bottom right of the screen to see how the completed picture looks – Click  again to return to the playing slide .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091A3A6-8717-4D2D-B362-1795823A175D}"/>
                </a:ext>
              </a:extLst>
            </p:cNvPr>
            <p:cNvSpPr txBox="1"/>
            <p:nvPr/>
          </p:nvSpPr>
          <p:spPr>
            <a:xfrm>
              <a:off x="5000482" y="4649718"/>
              <a:ext cx="2485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C00000"/>
                  </a:solidFill>
                  <a:latin typeface="Lucida Handwriting" panose="03010101010101010101" pitchFamily="66" charset="0"/>
                </a:rPr>
                <a:t>Click here to return to the playing slide.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7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4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5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4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2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2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1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5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9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3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6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9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1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6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4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8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1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4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2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5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9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6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1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5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3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2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6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0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5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9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7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2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6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0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8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9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3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6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0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4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33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37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5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0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4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2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7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1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9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84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8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2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6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1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5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3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8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2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6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0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5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9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43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47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2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0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4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0" fill="hold">
                      <p:stCondLst>
                        <p:cond delay="indefinite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73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7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81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8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0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8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3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1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5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4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8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2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7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5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9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4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2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6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1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5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3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6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0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5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6" fill="hold">
                      <p:stCondLst>
                        <p:cond delay="indefinite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9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3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7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2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0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9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3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7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1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7" fill="hold">
                      <p:stCondLst>
                        <p:cond delay="indefinite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0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4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1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5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0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1" fill="hold">
                      <p:stCondLst>
                        <p:cond delay="indefinite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4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7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8" fill="hold">
                      <p:stCondLst>
                        <p:cond delay="indefinite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1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6" fill="hold">
                      <p:stCondLst>
                        <p:cond delay="indefinite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9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2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3" fill="hold">
                      <p:stCondLst>
                        <p:cond delay="indefinite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6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1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2" fill="hold">
                      <p:stCondLst>
                        <p:cond delay="indefinite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5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0" fill="hold">
                      <p:stCondLst>
                        <p:cond delay="indefinite"/>
                      </p:stCondLst>
                      <p:childTnLst>
                        <p:par>
                          <p:cTn id="951" fill="hold">
                            <p:stCondLst>
                              <p:cond delay="0"/>
                            </p:stCondLst>
                            <p:childTnLst>
                              <p:par>
                                <p:cTn id="9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3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8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9" fill="hold">
                      <p:stCondLst>
                        <p:cond delay="indefinite"/>
                      </p:stCondLst>
                      <p:childTnLst>
                        <p:par>
                          <p:cTn id="960" fill="hold">
                            <p:stCondLst>
                              <p:cond delay="0"/>
                            </p:stCondLst>
                            <p:childTnLst>
                              <p:par>
                                <p:cTn id="9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6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7" fill="hold">
                      <p:stCondLst>
                        <p:cond delay="indefinite"/>
                      </p:stCondLst>
                      <p:childTnLst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5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6" fill="hold">
                      <p:stCondLst>
                        <p:cond delay="indefinite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9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3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4" fill="hold">
                      <p:stCondLst>
                        <p:cond delay="indefinite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6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1" fill="hold">
                      <p:stCondLst>
                        <p:cond delay="indefinite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4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3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8" fill="hold">
                      <p:stCondLst>
                        <p:cond delay="indefinite"/>
                      </p:stCondLst>
                      <p:childTnLst>
                        <p:par>
                          <p:cTn id="1019" fill="hold">
                            <p:stCondLst>
                              <p:cond delay="0"/>
                            </p:stCondLst>
                            <p:childTnLst>
                              <p:par>
                                <p:cTn id="10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1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7" fill="hold">
                      <p:stCondLst>
                        <p:cond delay="indefinite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0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4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5" fill="hold">
                      <p:stCondLst>
                        <p:cond delay="indefinite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8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7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2" fill="hold">
                      <p:stCondLst>
                        <p:cond delay="indefinite"/>
                      </p:stCondLst>
                      <p:childTnLst>
                        <p:par>
                          <p:cTn id="1053" fill="hold">
                            <p:stCondLst>
                              <p:cond delay="0"/>
                            </p:stCondLst>
                            <p:childTnLst>
                              <p:par>
                                <p:cTn id="10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5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0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1" fill="hold">
                      <p:stCondLst>
                        <p:cond delay="indefinite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8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9" fill="hold">
                      <p:stCondLst>
                        <p:cond delay="indefinite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2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7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8" fill="hold">
                      <p:stCondLst>
                        <p:cond delay="indefinite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1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5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6" fill="hold">
                      <p:stCondLst>
                        <p:cond delay="indefinite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9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4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02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3" fill="hold">
                      <p:stCondLst>
                        <p:cond delay="indefinite"/>
                      </p:stCondLst>
                      <p:childTnLst>
                        <p:par>
                          <p:cTn id="1104" fill="hold">
                            <p:stCondLst>
                              <p:cond delay="0"/>
                            </p:stCondLst>
                            <p:childTnLst>
                              <p:par>
                                <p:cTn id="1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06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11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2" fill="hold">
                      <p:stCondLst>
                        <p:cond delay="indefinite"/>
                      </p:stCondLst>
                      <p:childTnLst>
                        <p:par>
                          <p:cTn id="1113" fill="hold">
                            <p:stCondLst>
                              <p:cond delay="0"/>
                            </p:stCondLst>
                            <p:childTnLst>
                              <p:par>
                                <p:cTn id="11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15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19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0" fill="hold">
                      <p:stCondLst>
                        <p:cond delay="indefinite"/>
                      </p:stCondLst>
                      <p:childTnLst>
                        <p:par>
                          <p:cTn id="1121" fill="hold">
                            <p:stCondLst>
                              <p:cond delay="0"/>
                            </p:stCondLst>
                            <p:childTnLst>
                              <p:par>
                                <p:cTn id="1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3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8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9" fill="hold">
                      <p:stCondLst>
                        <p:cond delay="indefinite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6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7" fill="hold">
                      <p:stCondLst>
                        <p:cond delay="indefinite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5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6" fill="hold">
                      <p:stCondLst>
                        <p:cond delay="indefinite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9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4" fill="hold">
                      <p:stCondLst>
                        <p:cond delay="indefinite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7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2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3" fill="hold">
                      <p:stCondLst>
                        <p:cond delay="indefinite"/>
                      </p:stCondLst>
                      <p:childTnLst>
                        <p:par>
                          <p:cTn id="1164" fill="hold">
                            <p:stCondLst>
                              <p:cond delay="0"/>
                            </p:stCondLst>
                            <p:childTnLst>
                              <p:par>
                                <p:cTn id="1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6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0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1" fill="hold">
                      <p:stCondLst>
                        <p:cond delay="indefinite"/>
                      </p:stCondLst>
                      <p:childTnLst>
                        <p:par>
                          <p:cTn id="1172" fill="hold">
                            <p:stCondLst>
                              <p:cond delay="0"/>
                            </p:stCondLst>
                            <p:childTnLst>
                              <p:par>
                                <p:cTn id="11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4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9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0" fill="hold">
                      <p:stCondLst>
                        <p:cond delay="indefinite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3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7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8" fill="hold">
                      <p:stCondLst>
                        <p:cond delay="indefinite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1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6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7" fill="hold">
                      <p:stCondLst>
                        <p:cond delay="indefinite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0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4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5" fill="hold">
                      <p:stCondLst>
                        <p:cond delay="indefinite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4" fill="hold">
                      <p:stCondLst>
                        <p:cond delay="indefinite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7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1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2" fill="hold">
                      <p:stCondLst>
                        <p:cond delay="indefinite"/>
                      </p:stCondLst>
                      <p:childTnLst>
                        <p:par>
                          <p:cTn id="1223" fill="hold">
                            <p:stCondLst>
                              <p:cond delay="0"/>
                            </p:stCondLst>
                            <p:childTnLst>
                              <p:par>
                                <p:cTn id="12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5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9" fill="hold">
                      <p:stCondLst>
                        <p:cond delay="indefinite"/>
                      </p:stCondLst>
                      <p:childTnLst>
                        <p:par>
                          <p:cTn id="1240" fill="hold">
                            <p:stCondLst>
                              <p:cond delay="0"/>
                            </p:stCondLst>
                            <p:childTnLst>
                              <p:par>
                                <p:cTn id="12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2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8" fill="hold">
                      <p:stCondLst>
                        <p:cond delay="indefinite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5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6" fill="hold">
                      <p:stCondLst>
                        <p:cond delay="indefinite"/>
                      </p:stCondLst>
                      <p:childTnLst>
                        <p:par>
                          <p:cTn id="1257" fill="hold">
                            <p:stCondLst>
                              <p:cond delay="0"/>
                            </p:stCondLst>
                            <p:childTnLst>
                              <p:par>
                                <p:cTn id="12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9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4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5" fill="hold">
                      <p:stCondLst>
                        <p:cond delay="indefinite"/>
                      </p:stCondLst>
                      <p:childTnLst>
                        <p:par>
                          <p:cTn id="1266" fill="hold">
                            <p:stCondLst>
                              <p:cond delay="0"/>
                            </p:stCondLst>
                            <p:childTnLst>
                              <p:par>
                                <p:cTn id="12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72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3" fill="hold">
                      <p:stCondLst>
                        <p:cond delay="indefinite"/>
                      </p:stCondLst>
                      <p:childTnLst>
                        <p:par>
                          <p:cTn id="1274" fill="hold">
                            <p:stCondLst>
                              <p:cond delay="0"/>
                            </p:stCondLst>
                            <p:childTnLst>
                              <p:par>
                                <p:cTn id="12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7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81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2" fill="hold">
                      <p:stCondLst>
                        <p:cond delay="indefinite"/>
                      </p:stCondLst>
                      <p:childTnLst>
                        <p:par>
                          <p:cTn id="1283" fill="hold">
                            <p:stCondLst>
                              <p:cond delay="0"/>
                            </p:stCondLst>
                            <p:childTnLst>
                              <p:par>
                                <p:cTn id="12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85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89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0" fill="hold">
                      <p:stCondLst>
                        <p:cond delay="indefinite"/>
                      </p:stCondLst>
                      <p:childTnLst>
                        <p:par>
                          <p:cTn id="1291" fill="hold">
                            <p:stCondLst>
                              <p:cond delay="0"/>
                            </p:stCondLst>
                            <p:childTnLst>
                              <p:par>
                                <p:cTn id="12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3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9" fill="hold">
                      <p:stCondLst>
                        <p:cond delay="indefinite"/>
                      </p:stCondLst>
                      <p:childTnLst>
                        <p:par>
                          <p:cTn id="1300" fill="hold">
                            <p:stCondLst>
                              <p:cond delay="0"/>
                            </p:stCondLst>
                            <p:childTnLst>
                              <p:par>
                                <p:cTn id="13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0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06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7" fill="hold">
                      <p:stCondLst>
                        <p:cond delay="indefinite"/>
                      </p:stCondLst>
                      <p:childTnLst>
                        <p:par>
                          <p:cTn id="1308" fill="hold">
                            <p:stCondLst>
                              <p:cond delay="0"/>
                            </p:stCondLst>
                            <p:childTnLst>
                              <p:par>
                                <p:cTn id="13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5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6" fill="hold">
                      <p:stCondLst>
                        <p:cond delay="indefinite"/>
                      </p:stCondLst>
                      <p:childTnLst>
                        <p:par>
                          <p:cTn id="1317" fill="hold">
                            <p:stCondLst>
                              <p:cond delay="0"/>
                            </p:stCondLst>
                            <p:childTnLst>
                              <p:par>
                                <p:cTn id="13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9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4" fill="hold">
                      <p:stCondLst>
                        <p:cond delay="indefinite"/>
                      </p:stCondLst>
                      <p:childTnLst>
                        <p:par>
                          <p:cTn id="1325" fill="hold">
                            <p:stCondLst>
                              <p:cond delay="0"/>
                            </p:stCondLst>
                            <p:childTnLst>
                              <p:par>
                                <p:cTn id="1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3" fill="hold">
                      <p:stCondLst>
                        <p:cond delay="indefinite"/>
                      </p:stCondLst>
                      <p:childTnLst>
                        <p:par>
                          <p:cTn id="1334" fill="hold">
                            <p:stCondLst>
                              <p:cond delay="0"/>
                            </p:stCondLst>
                            <p:childTnLst>
                              <p:par>
                                <p:cTn id="13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0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1" fill="hold">
                      <p:stCondLst>
                        <p:cond delay="indefinite"/>
                      </p:stCondLst>
                      <p:childTnLst>
                        <p:par>
                          <p:cTn id="1342" fill="hold">
                            <p:stCondLst>
                              <p:cond delay="0"/>
                            </p:stCondLst>
                            <p:childTnLst>
                              <p:par>
                                <p:cTn id="13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9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0" fill="hold">
                      <p:stCondLst>
                        <p:cond delay="indefinite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5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57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8" fill="hold">
                      <p:stCondLst>
                        <p:cond delay="indefinite"/>
                      </p:stCondLst>
                      <p:childTnLst>
                        <p:par>
                          <p:cTn id="1359" fill="hold">
                            <p:stCondLst>
                              <p:cond delay="0"/>
                            </p:stCondLst>
                            <p:childTnLst>
                              <p:par>
                                <p:cTn id="13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7" fill="hold">
                      <p:stCondLst>
                        <p:cond delay="indefinite"/>
                      </p:stCondLst>
                      <p:childTnLst>
                        <p:par>
                          <p:cTn id="1368" fill="hold">
                            <p:stCondLst>
                              <p:cond delay="0"/>
                            </p:stCondLst>
                            <p:childTnLst>
                              <p:par>
                                <p:cTn id="13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0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4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5" fill="hold">
                      <p:stCondLst>
                        <p:cond delay="indefinite"/>
                      </p:stCondLst>
                      <p:childTnLst>
                        <p:par>
                          <p:cTn id="1376" fill="hold">
                            <p:stCondLst>
                              <p:cond delay="0"/>
                            </p:stCondLst>
                            <p:childTnLst>
                              <p:par>
                                <p:cTn id="13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8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83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4" fill="hold">
                      <p:stCondLst>
                        <p:cond delay="indefinite"/>
                      </p:stCondLst>
                      <p:childTnLst>
                        <p:par>
                          <p:cTn id="1385" fill="hold">
                            <p:stCondLst>
                              <p:cond delay="0"/>
                            </p:stCondLst>
                            <p:childTnLst>
                              <p:par>
                                <p:cTn id="13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8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9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2" fill="hold">
                      <p:stCondLst>
                        <p:cond delay="indefinite"/>
                      </p:stCondLst>
                      <p:childTnLst>
                        <p:par>
                          <p:cTn id="1393" fill="hold">
                            <p:stCondLst>
                              <p:cond delay="0"/>
                            </p:stCondLst>
                            <p:childTnLst>
                              <p:par>
                                <p:cTn id="13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95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1" fill="hold">
                      <p:stCondLst>
                        <p:cond delay="indefinite"/>
                      </p:stCondLst>
                      <p:childTnLst>
                        <p:par>
                          <p:cTn id="1402" fill="hold">
                            <p:stCondLst>
                              <p:cond delay="0"/>
                            </p:stCondLst>
                            <p:childTnLst>
                              <p:par>
                                <p:cTn id="14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4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0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9" fill="hold">
                      <p:stCondLst>
                        <p:cond delay="indefinite"/>
                      </p:stCondLst>
                      <p:childTnLst>
                        <p:par>
                          <p:cTn id="1410" fill="hold">
                            <p:stCondLst>
                              <p:cond delay="0"/>
                            </p:stCondLst>
                            <p:childTnLst>
                              <p:par>
                                <p:cTn id="14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12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17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8" fill="hold">
                      <p:stCondLst>
                        <p:cond delay="indefinite"/>
                      </p:stCondLst>
                      <p:childTnLst>
                        <p:par>
                          <p:cTn id="1419" fill="hold">
                            <p:stCondLst>
                              <p:cond delay="0"/>
                            </p:stCondLst>
                            <p:childTnLst>
                              <p:par>
                                <p:cTn id="14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1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5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6" fill="hold">
                      <p:stCondLst>
                        <p:cond delay="indefinite"/>
                      </p:stCondLst>
                      <p:childTnLst>
                        <p:par>
                          <p:cTn id="1427" fill="hold">
                            <p:stCondLst>
                              <p:cond delay="0"/>
                            </p:stCondLst>
                            <p:childTnLst>
                              <p:par>
                                <p:cTn id="14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9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34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5" fill="hold">
                      <p:stCondLst>
                        <p:cond delay="indefinite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38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2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3" fill="hold">
                      <p:stCondLst>
                        <p:cond delay="indefinite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6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51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2" fill="hold">
                      <p:stCondLst>
                        <p:cond delay="indefinite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5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59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0" fill="hold">
                      <p:stCondLst>
                        <p:cond delay="indefinite"/>
                      </p:stCondLst>
                      <p:childTnLst>
                        <p:par>
                          <p:cTn id="1461" fill="hold">
                            <p:stCondLst>
                              <p:cond delay="0"/>
                            </p:stCondLst>
                            <p:childTnLst>
                              <p:par>
                                <p:cTn id="14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3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8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9" fill="hold">
                      <p:stCondLst>
                        <p:cond delay="indefinite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72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76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7" fill="hold">
                      <p:stCondLst>
                        <p:cond delay="indefinite"/>
                      </p:stCondLst>
                      <p:childTnLst>
                        <p:par>
                          <p:cTn id="1478" fill="hold">
                            <p:stCondLst>
                              <p:cond delay="0"/>
                            </p:stCondLst>
                            <p:childTnLst>
                              <p:par>
                                <p:cTn id="14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0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5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6" fill="hold">
                      <p:stCondLst>
                        <p:cond delay="indefinite"/>
                      </p:stCondLst>
                      <p:childTnLst>
                        <p:par>
                          <p:cTn id="1487" fill="hold">
                            <p:stCondLst>
                              <p:cond delay="0"/>
                            </p:stCondLst>
                            <p:childTnLst>
                              <p:par>
                                <p:cTn id="14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9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93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4" fill="hold">
                      <p:stCondLst>
                        <p:cond delay="indefinite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97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2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3" fill="hold">
                      <p:stCondLst>
                        <p:cond delay="indefinite"/>
                      </p:stCondLst>
                      <p:childTnLst>
                        <p:par>
                          <p:cTn id="1504" fill="hold">
                            <p:stCondLst>
                              <p:cond delay="0"/>
                            </p:stCondLst>
                            <p:childTnLst>
                              <p:par>
                                <p:cTn id="15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10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1" fill="hold">
                      <p:stCondLst>
                        <p:cond delay="indefinite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14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19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0" fill="hold">
                      <p:stCondLst>
                        <p:cond delay="indefinite"/>
                      </p:stCondLst>
                      <p:childTnLst>
                        <p:par>
                          <p:cTn id="1521" fill="hold">
                            <p:stCondLst>
                              <p:cond delay="0"/>
                            </p:stCondLst>
                            <p:childTnLst>
                              <p:par>
                                <p:cTn id="15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7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8" fill="hold">
                      <p:stCondLst>
                        <p:cond delay="indefinite"/>
                      </p:stCondLst>
                      <p:childTnLst>
                        <p:par>
                          <p:cTn id="1529" fill="hold">
                            <p:stCondLst>
                              <p:cond delay="0"/>
                            </p:stCondLst>
                            <p:childTnLst>
                              <p:par>
                                <p:cTn id="15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3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36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7" fill="hold">
                      <p:stCondLst>
                        <p:cond delay="indefinite"/>
                      </p:stCondLst>
                      <p:childTnLst>
                        <p:par>
                          <p:cTn id="1538" fill="hold">
                            <p:stCondLst>
                              <p:cond delay="0"/>
                            </p:stCondLst>
                            <p:childTnLst>
                              <p:par>
                                <p:cTn id="15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4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5" fill="hold">
                      <p:stCondLst>
                        <p:cond delay="indefinite"/>
                      </p:stCondLst>
                      <p:childTnLst>
                        <p:par>
                          <p:cTn id="1546" fill="hold">
                            <p:stCondLst>
                              <p:cond delay="0"/>
                            </p:stCondLst>
                            <p:childTnLst>
                              <p:par>
                                <p:cTn id="15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5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4" fill="hold">
                      <p:stCondLst>
                        <p:cond delay="indefinite"/>
                      </p:stCondLst>
                      <p:childTnLst>
                        <p:par>
                          <p:cTn id="1555" fill="hold">
                            <p:stCondLst>
                              <p:cond delay="0"/>
                            </p:stCondLst>
                            <p:childTnLst>
                              <p:par>
                                <p:cTn id="15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5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1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2" fill="hold">
                      <p:stCondLst>
                        <p:cond delay="indefinite"/>
                      </p:stCondLst>
                      <p:childTnLst>
                        <p:par>
                          <p:cTn id="1563" fill="hold">
                            <p:stCondLst>
                              <p:cond delay="0"/>
                            </p:stCondLst>
                            <p:childTnLst>
                              <p:par>
                                <p:cTn id="15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5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70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1" fill="hold">
                      <p:stCondLst>
                        <p:cond delay="indefinite"/>
                      </p:stCondLst>
                      <p:childTnLst>
                        <p:par>
                          <p:cTn id="1572" fill="hold">
                            <p:stCondLst>
                              <p:cond delay="0"/>
                            </p:stCondLst>
                            <p:childTnLst>
                              <p:par>
                                <p:cTn id="15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74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78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9" fill="hold">
                      <p:stCondLst>
                        <p:cond delay="indefinite"/>
                      </p:stCondLst>
                      <p:childTnLst>
                        <p:par>
                          <p:cTn id="1580" fill="hold">
                            <p:stCondLst>
                              <p:cond delay="0"/>
                            </p:stCondLst>
                            <p:childTnLst>
                              <p:par>
                                <p:cTn id="15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8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8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8" fill="hold">
                      <p:stCondLst>
                        <p:cond delay="indefinite"/>
                      </p:stCondLst>
                      <p:childTnLst>
                        <p:par>
                          <p:cTn id="1589" fill="hold">
                            <p:stCondLst>
                              <p:cond delay="0"/>
                            </p:stCondLst>
                            <p:childTnLst>
                              <p:par>
                                <p:cTn id="15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91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95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6" fill="hold">
                      <p:stCondLst>
                        <p:cond delay="indefinite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99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04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5" fill="hold">
                      <p:stCondLst>
                        <p:cond delay="indefinite"/>
                      </p:stCondLst>
                      <p:childTnLst>
                        <p:par>
                          <p:cTn id="1606" fill="hold">
                            <p:stCondLst>
                              <p:cond delay="0"/>
                            </p:stCondLst>
                            <p:childTnLst>
                              <p:par>
                                <p:cTn id="16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08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12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3" fill="hold">
                      <p:stCondLst>
                        <p:cond delay="indefinite"/>
                      </p:stCondLst>
                      <p:childTnLst>
                        <p:par>
                          <p:cTn id="1614" fill="hold">
                            <p:stCondLst>
                              <p:cond delay="0"/>
                            </p:stCondLst>
                            <p:childTnLst>
                              <p:par>
                                <p:cTn id="16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16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21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2" fill="hold">
                      <p:stCondLst>
                        <p:cond delay="indefinite"/>
                      </p:stCondLst>
                      <p:childTnLst>
                        <p:par>
                          <p:cTn id="1623" fill="hold">
                            <p:stCondLst>
                              <p:cond delay="0"/>
                            </p:stCondLst>
                            <p:childTnLst>
                              <p:par>
                                <p:cTn id="16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25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29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0" fill="hold">
                      <p:stCondLst>
                        <p:cond delay="indefinite"/>
                      </p:stCondLst>
                      <p:childTnLst>
                        <p:par>
                          <p:cTn id="1631" fill="hold">
                            <p:stCondLst>
                              <p:cond delay="0"/>
                            </p:stCondLst>
                            <p:childTnLst>
                              <p:par>
                                <p:cTn id="16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33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38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9" fill="hold">
                      <p:stCondLst>
                        <p:cond delay="indefinite"/>
                      </p:stCondLst>
                      <p:childTnLst>
                        <p:par>
                          <p:cTn id="1640" fill="hold">
                            <p:stCondLst>
                              <p:cond delay="0"/>
                            </p:stCondLst>
                            <p:childTnLst>
                              <p:par>
                                <p:cTn id="16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4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46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7" fill="hold">
                      <p:stCondLst>
                        <p:cond delay="indefinite"/>
                      </p:stCondLst>
                      <p:childTnLst>
                        <p:par>
                          <p:cTn id="1648" fill="hold">
                            <p:stCondLst>
                              <p:cond delay="0"/>
                            </p:stCondLst>
                            <p:childTnLst>
                              <p:par>
                                <p:cTn id="16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50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5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6" fill="hold">
                      <p:stCondLst>
                        <p:cond delay="indefinite"/>
                      </p:stCondLst>
                      <p:childTnLst>
                        <p:par>
                          <p:cTn id="1657" fill="hold">
                            <p:stCondLst>
                              <p:cond delay="0"/>
                            </p:stCondLst>
                            <p:childTnLst>
                              <p:par>
                                <p:cTn id="16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59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63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4" fill="hold">
                      <p:stCondLst>
                        <p:cond delay="indefinite"/>
                      </p:stCondLst>
                      <p:childTnLst>
                        <p:par>
                          <p:cTn id="1665" fill="hold">
                            <p:stCondLst>
                              <p:cond delay="0"/>
                            </p:stCondLst>
                            <p:childTnLst>
                              <p:par>
                                <p:cTn id="16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6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7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3" fill="hold">
                      <p:stCondLst>
                        <p:cond delay="indefinite"/>
                      </p:stCondLst>
                      <p:childTnLst>
                        <p:par>
                          <p:cTn id="1674" fill="hold">
                            <p:stCondLst>
                              <p:cond delay="0"/>
                            </p:stCondLst>
                            <p:childTnLst>
                              <p:par>
                                <p:cTn id="16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76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80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1" fill="hold">
                      <p:stCondLst>
                        <p:cond delay="indefinite"/>
                      </p:stCondLst>
                      <p:childTnLst>
                        <p:par>
                          <p:cTn id="1682" fill="hold">
                            <p:stCondLst>
                              <p:cond delay="0"/>
                            </p:stCondLst>
                            <p:childTnLst>
                              <p:par>
                                <p:cTn id="16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84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89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0" fill="hold">
                      <p:stCondLst>
                        <p:cond delay="indefinite"/>
                      </p:stCondLst>
                      <p:childTnLst>
                        <p:par>
                          <p:cTn id="1691" fill="hold">
                            <p:stCondLst>
                              <p:cond delay="0"/>
                            </p:stCondLst>
                            <p:childTnLst>
                              <p:par>
                                <p:cTn id="16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9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97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8" fill="hold">
                      <p:stCondLst>
                        <p:cond delay="indefinite"/>
                      </p:stCondLst>
                      <p:childTnLst>
                        <p:par>
                          <p:cTn id="1699" fill="hold">
                            <p:stCondLst>
                              <p:cond delay="0"/>
                            </p:stCondLst>
                            <p:childTnLst>
                              <p:par>
                                <p:cTn id="17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01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06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7" fill="hold">
                      <p:stCondLst>
                        <p:cond delay="indefinite"/>
                      </p:stCondLst>
                      <p:childTnLst>
                        <p:par>
                          <p:cTn id="1708" fill="hold">
                            <p:stCondLst>
                              <p:cond delay="0"/>
                            </p:stCondLst>
                            <p:childTnLst>
                              <p:par>
                                <p:cTn id="17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10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14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5" fill="hold">
                      <p:stCondLst>
                        <p:cond delay="indefinite"/>
                      </p:stCondLst>
                      <p:childTnLst>
                        <p:par>
                          <p:cTn id="1716" fill="hold">
                            <p:stCondLst>
                              <p:cond delay="0"/>
                            </p:stCondLst>
                            <p:childTnLst>
                              <p:par>
                                <p:cTn id="17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18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23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4" fill="hold">
                      <p:stCondLst>
                        <p:cond delay="indefinite"/>
                      </p:stCondLst>
                      <p:childTnLst>
                        <p:par>
                          <p:cTn id="1725" fill="hold">
                            <p:stCondLst>
                              <p:cond delay="0"/>
                            </p:stCondLst>
                            <p:childTnLst>
                              <p:par>
                                <p:cTn id="17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27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31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2" fill="hold">
                      <p:stCondLst>
                        <p:cond delay="indefinite"/>
                      </p:stCondLst>
                      <p:childTnLst>
                        <p:par>
                          <p:cTn id="1733" fill="hold">
                            <p:stCondLst>
                              <p:cond delay="0"/>
                            </p:stCondLst>
                            <p:childTnLst>
                              <p:par>
                                <p:cTn id="17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35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1736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7" fill="hold">
                      <p:stCondLst>
                        <p:cond delay="0"/>
                      </p:stCondLst>
                      <p:childTnLst>
                        <p:par>
                          <p:cTn id="1738" fill="hold">
                            <p:stCondLst>
                              <p:cond delay="0"/>
                            </p:stCondLst>
                            <p:childTnLst>
                              <p:par>
                                <p:cTn id="17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40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1" fill="hold">
                      <p:stCondLst>
                        <p:cond delay="indefinite"/>
                      </p:stCondLst>
                      <p:childTnLst>
                        <p:par>
                          <p:cTn id="1742" fill="hold">
                            <p:stCondLst>
                              <p:cond delay="0"/>
                            </p:stCondLst>
                            <p:childTnLst>
                              <p:par>
                                <p:cTn id="17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44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5" fill="hold">
                      <p:stCondLst>
                        <p:cond delay="indefinite"/>
                      </p:stCondLst>
                      <p:childTnLst>
                        <p:par>
                          <p:cTn id="1746" fill="hold">
                            <p:stCondLst>
                              <p:cond delay="0"/>
                            </p:stCondLst>
                            <p:childTnLst>
                              <p:par>
                                <p:cTn id="17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4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9" fill="hold">
                      <p:stCondLst>
                        <p:cond delay="indefinite"/>
                      </p:stCondLst>
                      <p:childTnLst>
                        <p:par>
                          <p:cTn id="1750" fill="hold">
                            <p:stCondLst>
                              <p:cond delay="0"/>
                            </p:stCondLst>
                            <p:childTnLst>
                              <p:par>
                                <p:cTn id="17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52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1753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4" fill="hold">
                      <p:stCondLst>
                        <p:cond delay="0"/>
                      </p:stCondLst>
                      <p:childTnLst>
                        <p:par>
                          <p:cTn id="1755" fill="hold">
                            <p:stCondLst>
                              <p:cond delay="0"/>
                            </p:stCondLst>
                            <p:childTnLst>
                              <p:par>
                                <p:cTn id="17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5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8" fill="hold">
                      <p:stCondLst>
                        <p:cond delay="indefinite"/>
                      </p:stCondLst>
                      <p:childTnLst>
                        <p:par>
                          <p:cTn id="1759" fill="hold">
                            <p:stCondLst>
                              <p:cond delay="0"/>
                            </p:stCondLst>
                            <p:childTnLst>
                              <p:par>
                                <p:cTn id="17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61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2" fill="hold">
                      <p:stCondLst>
                        <p:cond delay="indefinite"/>
                      </p:stCondLst>
                      <p:childTnLst>
                        <p:par>
                          <p:cTn id="1763" fill="hold">
                            <p:stCondLst>
                              <p:cond delay="0"/>
                            </p:stCondLst>
                            <p:childTnLst>
                              <p:par>
                                <p:cTn id="17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6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6" fill="hold">
                      <p:stCondLst>
                        <p:cond delay="indefinite"/>
                      </p:stCondLst>
                      <p:childTnLst>
                        <p:par>
                          <p:cTn id="1767" fill="hold">
                            <p:stCondLst>
                              <p:cond delay="0"/>
                            </p:stCondLst>
                            <p:childTnLst>
                              <p:par>
                                <p:cTn id="17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6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1770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1" fill="hold">
                      <p:stCondLst>
                        <p:cond delay="0"/>
                      </p:stCondLst>
                      <p:childTnLst>
                        <p:par>
                          <p:cTn id="1772" fill="hold">
                            <p:stCondLst>
                              <p:cond delay="0"/>
                            </p:stCondLst>
                            <p:childTnLst>
                              <p:par>
                                <p:cTn id="17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74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5" fill="hold">
                      <p:stCondLst>
                        <p:cond delay="indefinite"/>
                      </p:stCondLst>
                      <p:childTnLst>
                        <p:par>
                          <p:cTn id="1776" fill="hold">
                            <p:stCondLst>
                              <p:cond delay="0"/>
                            </p:stCondLst>
                            <p:childTnLst>
                              <p:par>
                                <p:cTn id="17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78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9" fill="hold">
                      <p:stCondLst>
                        <p:cond delay="indefinite"/>
                      </p:stCondLst>
                      <p:childTnLst>
                        <p:par>
                          <p:cTn id="1780" fill="hold">
                            <p:stCondLst>
                              <p:cond delay="0"/>
                            </p:stCondLst>
                            <p:childTnLst>
                              <p:par>
                                <p:cTn id="17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82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3" fill="hold">
                      <p:stCondLst>
                        <p:cond delay="indefinite"/>
                      </p:stCondLst>
                      <p:childTnLst>
                        <p:par>
                          <p:cTn id="1784" fill="hold">
                            <p:stCondLst>
                              <p:cond delay="0"/>
                            </p:stCondLst>
                            <p:childTnLst>
                              <p:par>
                                <p:cTn id="17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86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1787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8" fill="hold">
                      <p:stCondLst>
                        <p:cond delay="0"/>
                      </p:stCondLst>
                      <p:childTnLst>
                        <p:par>
                          <p:cTn id="1789" fill="hold">
                            <p:stCondLst>
                              <p:cond delay="0"/>
                            </p:stCondLst>
                            <p:childTnLst>
                              <p:par>
                                <p:cTn id="17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91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2" fill="hold">
                      <p:stCondLst>
                        <p:cond delay="indefinite"/>
                      </p:stCondLst>
                      <p:childTnLst>
                        <p:par>
                          <p:cTn id="1793" fill="hold">
                            <p:stCondLst>
                              <p:cond delay="0"/>
                            </p:stCondLst>
                            <p:childTnLst>
                              <p:par>
                                <p:cTn id="17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95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6" fill="hold">
                      <p:stCondLst>
                        <p:cond delay="indefinite"/>
                      </p:stCondLst>
                      <p:childTnLst>
                        <p:par>
                          <p:cTn id="1797" fill="hold">
                            <p:stCondLst>
                              <p:cond delay="0"/>
                            </p:stCondLst>
                            <p:childTnLst>
                              <p:par>
                                <p:cTn id="17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99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0" fill="hold">
                      <p:stCondLst>
                        <p:cond delay="indefinite"/>
                      </p:stCondLst>
                      <p:childTnLst>
                        <p:par>
                          <p:cTn id="1801" fill="hold">
                            <p:stCondLst>
                              <p:cond delay="0"/>
                            </p:stCondLst>
                            <p:childTnLst>
                              <p:par>
                                <p:cTn id="18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3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1804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5" fill="hold">
                      <p:stCondLst>
                        <p:cond delay="0"/>
                      </p:stCondLst>
                      <p:childTnLst>
                        <p:par>
                          <p:cTn id="1806" fill="hold">
                            <p:stCondLst>
                              <p:cond delay="0"/>
                            </p:stCondLst>
                            <p:childTnLst>
                              <p:par>
                                <p:cTn id="18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9" fill="hold">
                      <p:stCondLst>
                        <p:cond delay="indefinite"/>
                      </p:stCondLst>
                      <p:childTnLst>
                        <p:par>
                          <p:cTn id="1810" fill="hold">
                            <p:stCondLst>
                              <p:cond delay="0"/>
                            </p:stCondLst>
                            <p:childTnLst>
                              <p:par>
                                <p:cTn id="18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12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3" fill="hold">
                      <p:stCondLst>
                        <p:cond delay="indefinite"/>
                      </p:stCondLst>
                      <p:childTnLst>
                        <p:par>
                          <p:cTn id="1814" fill="hold">
                            <p:stCondLst>
                              <p:cond delay="0"/>
                            </p:stCondLst>
                            <p:childTnLst>
                              <p:par>
                                <p:cTn id="18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16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7" fill="hold">
                      <p:stCondLst>
                        <p:cond delay="indefinite"/>
                      </p:stCondLst>
                      <p:childTnLst>
                        <p:par>
                          <p:cTn id="1818" fill="hold">
                            <p:stCondLst>
                              <p:cond delay="0"/>
                            </p:stCondLst>
                            <p:childTnLst>
                              <p:par>
                                <p:cTn id="18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20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1821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2" fill="hold">
                      <p:stCondLst>
                        <p:cond delay="0"/>
                      </p:stCondLst>
                      <p:childTnLst>
                        <p:par>
                          <p:cTn id="1823" fill="hold">
                            <p:stCondLst>
                              <p:cond delay="0"/>
                            </p:stCondLst>
                            <p:childTnLst>
                              <p:par>
                                <p:cTn id="18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25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6" fill="hold">
                      <p:stCondLst>
                        <p:cond delay="indefinite"/>
                      </p:stCondLst>
                      <p:childTnLst>
                        <p:par>
                          <p:cTn id="1827" fill="hold">
                            <p:stCondLst>
                              <p:cond delay="0"/>
                            </p:stCondLst>
                            <p:childTnLst>
                              <p:par>
                                <p:cTn id="18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2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0" fill="hold">
                      <p:stCondLst>
                        <p:cond delay="indefinite"/>
                      </p:stCondLst>
                      <p:childTnLst>
                        <p:par>
                          <p:cTn id="1831" fill="hold">
                            <p:stCondLst>
                              <p:cond delay="0"/>
                            </p:stCondLst>
                            <p:childTnLst>
                              <p:par>
                                <p:cTn id="18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3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4" fill="hold">
                      <p:stCondLst>
                        <p:cond delay="indefinite"/>
                      </p:stCondLst>
                      <p:childTnLst>
                        <p:par>
                          <p:cTn id="1835" fill="hold">
                            <p:stCondLst>
                              <p:cond delay="0"/>
                            </p:stCondLst>
                            <p:childTnLst>
                              <p:par>
                                <p:cTn id="18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3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1838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9" fill="hold">
                      <p:stCondLst>
                        <p:cond delay="0"/>
                      </p:stCondLst>
                      <p:childTnLst>
                        <p:par>
                          <p:cTn id="1840" fill="hold">
                            <p:stCondLst>
                              <p:cond delay="0"/>
                            </p:stCondLst>
                            <p:childTnLst>
                              <p:par>
                                <p:cTn id="18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4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3" fill="hold">
                      <p:stCondLst>
                        <p:cond delay="indefinite"/>
                      </p:stCondLst>
                      <p:childTnLst>
                        <p:par>
                          <p:cTn id="1844" fill="hold">
                            <p:stCondLst>
                              <p:cond delay="0"/>
                            </p:stCondLst>
                            <p:childTnLst>
                              <p:par>
                                <p:cTn id="18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46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7" fill="hold">
                      <p:stCondLst>
                        <p:cond delay="indefinite"/>
                      </p:stCondLst>
                      <p:childTnLst>
                        <p:par>
                          <p:cTn id="1848" fill="hold">
                            <p:stCondLst>
                              <p:cond delay="0"/>
                            </p:stCondLst>
                            <p:childTnLst>
                              <p:par>
                                <p:cTn id="18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50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1" fill="hold">
                      <p:stCondLst>
                        <p:cond delay="indefinite"/>
                      </p:stCondLst>
                      <p:childTnLst>
                        <p:par>
                          <p:cTn id="1852" fill="hold">
                            <p:stCondLst>
                              <p:cond delay="0"/>
                            </p:stCondLst>
                            <p:childTnLst>
                              <p:par>
                                <p:cTn id="18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5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1855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6" fill="hold">
                      <p:stCondLst>
                        <p:cond delay="0"/>
                      </p:stCondLst>
                      <p:childTnLst>
                        <p:par>
                          <p:cTn id="1857" fill="hold">
                            <p:stCondLst>
                              <p:cond delay="0"/>
                            </p:stCondLst>
                            <p:childTnLst>
                              <p:par>
                                <p:cTn id="18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5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0" fill="hold">
                      <p:stCondLst>
                        <p:cond delay="indefinite"/>
                      </p:stCondLst>
                      <p:childTnLst>
                        <p:par>
                          <p:cTn id="1861" fill="hold">
                            <p:stCondLst>
                              <p:cond delay="0"/>
                            </p:stCondLst>
                            <p:childTnLst>
                              <p:par>
                                <p:cTn id="18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63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4" fill="hold">
                      <p:stCondLst>
                        <p:cond delay="indefinite"/>
                      </p:stCondLst>
                      <p:childTnLst>
                        <p:par>
                          <p:cTn id="1865" fill="hold">
                            <p:stCondLst>
                              <p:cond delay="0"/>
                            </p:stCondLst>
                            <p:childTnLst>
                              <p:par>
                                <p:cTn id="18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6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8" fill="hold">
                      <p:stCondLst>
                        <p:cond delay="indefinite"/>
                      </p:stCondLst>
                      <p:childTnLst>
                        <p:par>
                          <p:cTn id="1869" fill="hold">
                            <p:stCondLst>
                              <p:cond delay="0"/>
                            </p:stCondLst>
                            <p:childTnLst>
                              <p:par>
                                <p:cTn id="18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71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1872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3" fill="hold">
                      <p:stCondLst>
                        <p:cond delay="0"/>
                      </p:stCondLst>
                      <p:childTnLst>
                        <p:par>
                          <p:cTn id="1874" fill="hold">
                            <p:stCondLst>
                              <p:cond delay="0"/>
                            </p:stCondLst>
                            <p:childTnLst>
                              <p:par>
                                <p:cTn id="18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76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7" fill="hold">
                      <p:stCondLst>
                        <p:cond delay="indefinite"/>
                      </p:stCondLst>
                      <p:childTnLst>
                        <p:par>
                          <p:cTn id="1878" fill="hold">
                            <p:stCondLst>
                              <p:cond delay="0"/>
                            </p:stCondLst>
                            <p:childTnLst>
                              <p:par>
                                <p:cTn id="18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80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1" fill="hold">
                      <p:stCondLst>
                        <p:cond delay="indefinite"/>
                      </p:stCondLst>
                      <p:childTnLst>
                        <p:par>
                          <p:cTn id="1882" fill="hold">
                            <p:stCondLst>
                              <p:cond delay="0"/>
                            </p:stCondLst>
                            <p:childTnLst>
                              <p:par>
                                <p:cTn id="18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84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5" fill="hold">
                      <p:stCondLst>
                        <p:cond delay="indefinite"/>
                      </p:stCondLst>
                      <p:childTnLst>
                        <p:par>
                          <p:cTn id="1886" fill="hold">
                            <p:stCondLst>
                              <p:cond delay="0"/>
                            </p:stCondLst>
                            <p:childTnLst>
                              <p:par>
                                <p:cTn id="18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88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1889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0" fill="hold">
                      <p:stCondLst>
                        <p:cond delay="0"/>
                      </p:stCondLst>
                      <p:childTnLst>
                        <p:par>
                          <p:cTn id="1891" fill="hold">
                            <p:stCondLst>
                              <p:cond delay="0"/>
                            </p:stCondLst>
                            <p:childTnLst>
                              <p:par>
                                <p:cTn id="18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93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4" fill="hold">
                      <p:stCondLst>
                        <p:cond delay="indefinite"/>
                      </p:stCondLst>
                      <p:childTnLst>
                        <p:par>
                          <p:cTn id="1895" fill="hold">
                            <p:stCondLst>
                              <p:cond delay="0"/>
                            </p:stCondLst>
                            <p:childTnLst>
                              <p:par>
                                <p:cTn id="18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9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8" fill="hold">
                      <p:stCondLst>
                        <p:cond delay="indefinite"/>
                      </p:stCondLst>
                      <p:childTnLst>
                        <p:par>
                          <p:cTn id="1899" fill="hold">
                            <p:stCondLst>
                              <p:cond delay="0"/>
                            </p:stCondLst>
                            <p:childTnLst>
                              <p:par>
                                <p:cTn id="19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01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2" fill="hold">
                      <p:stCondLst>
                        <p:cond delay="indefinite"/>
                      </p:stCondLst>
                      <p:childTnLst>
                        <p:par>
                          <p:cTn id="1903" fill="hold">
                            <p:stCondLst>
                              <p:cond delay="0"/>
                            </p:stCondLst>
                            <p:childTnLst>
                              <p:par>
                                <p:cTn id="19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05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9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7" fill="hold">
                      <p:stCondLst>
                        <p:cond delay="0"/>
                      </p:stCondLst>
                      <p:childTnLst>
                        <p:par>
                          <p:cTn id="1908" fill="hold">
                            <p:stCondLst>
                              <p:cond delay="0"/>
                            </p:stCondLst>
                            <p:childTnLst>
                              <p:par>
                                <p:cTn id="19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3" dur="3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9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7" fill="hold">
                      <p:stCondLst>
                        <p:cond delay="indefinite"/>
                      </p:stCondLst>
                      <p:childTnLst>
                        <p:par>
                          <p:cTn id="1918" fill="hold">
                            <p:stCondLst>
                              <p:cond delay="0"/>
                            </p:stCondLst>
                            <p:childTnLst>
                              <p:par>
                                <p:cTn id="19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2" fill="hold">
                      <p:stCondLst>
                        <p:cond delay="0"/>
                      </p:stCondLst>
                      <p:childTnLst>
                        <p:par>
                          <p:cTn id="1923" fill="hold">
                            <p:stCondLst>
                              <p:cond delay="0"/>
                            </p:stCondLst>
                            <p:childTnLst>
                              <p:par>
                                <p:cTn id="19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2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8" fill="hold">
                      <p:stCondLst>
                        <p:cond delay="0"/>
                      </p:stCondLst>
                      <p:childTnLst>
                        <p:par>
                          <p:cTn id="1929" fill="hold">
                            <p:stCondLst>
                              <p:cond delay="0"/>
                            </p:stCondLst>
                            <p:childTnLst>
                              <p:par>
                                <p:cTn id="19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F080B3BE-582A-4F9F-A56B-5D538025B132}"/>
              </a:ext>
            </a:extLst>
          </p:cNvPr>
          <p:cNvSpPr/>
          <p:nvPr/>
        </p:nvSpPr>
        <p:spPr>
          <a:xfrm>
            <a:off x="918746" y="586781"/>
            <a:ext cx="10478926" cy="6131859"/>
          </a:xfrm>
          <a:prstGeom prst="rect">
            <a:avLst/>
          </a:prstGeom>
          <a:solidFill>
            <a:srgbClr val="4D697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0CDA374-8D40-4F2D-A41B-A55BD9135486}"/>
              </a:ext>
            </a:extLst>
          </p:cNvPr>
          <p:cNvGrpSpPr/>
          <p:nvPr/>
        </p:nvGrpSpPr>
        <p:grpSpPr>
          <a:xfrm>
            <a:off x="1116158" y="785515"/>
            <a:ext cx="10080000" cy="5760000"/>
            <a:chOff x="1116158" y="785515"/>
            <a:chExt cx="10080000" cy="576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00EF1B-8436-4C9B-AB8B-038B6E6251F7}"/>
                </a:ext>
              </a:extLst>
            </p:cNvPr>
            <p:cNvSpPr/>
            <p:nvPr/>
          </p:nvSpPr>
          <p:spPr>
            <a:xfrm>
              <a:off x="111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8B10DF-1C4F-4EED-9616-EBEFC5BBE90C}"/>
                </a:ext>
              </a:extLst>
            </p:cNvPr>
            <p:cNvSpPr/>
            <p:nvPr/>
          </p:nvSpPr>
          <p:spPr>
            <a:xfrm>
              <a:off x="183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94589-CCF1-4EA2-A09F-DADD08A4541D}"/>
                </a:ext>
              </a:extLst>
            </p:cNvPr>
            <p:cNvSpPr/>
            <p:nvPr/>
          </p:nvSpPr>
          <p:spPr>
            <a:xfrm>
              <a:off x="255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63F868-7130-494B-9B52-A31F7104C190}"/>
                </a:ext>
              </a:extLst>
            </p:cNvPr>
            <p:cNvSpPr/>
            <p:nvPr/>
          </p:nvSpPr>
          <p:spPr>
            <a:xfrm>
              <a:off x="327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1BE5BC-E76B-4BD9-A776-F34B87E4F8EE}"/>
                </a:ext>
              </a:extLst>
            </p:cNvPr>
            <p:cNvSpPr/>
            <p:nvPr/>
          </p:nvSpPr>
          <p:spPr>
            <a:xfrm>
              <a:off x="399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22A645-E8F4-4D0E-9177-E07F406DB982}"/>
                </a:ext>
              </a:extLst>
            </p:cNvPr>
            <p:cNvSpPr/>
            <p:nvPr/>
          </p:nvSpPr>
          <p:spPr>
            <a:xfrm>
              <a:off x="471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B5DA36-0D10-42CA-A611-5069B75F972F}"/>
                </a:ext>
              </a:extLst>
            </p:cNvPr>
            <p:cNvSpPr/>
            <p:nvPr/>
          </p:nvSpPr>
          <p:spPr>
            <a:xfrm>
              <a:off x="543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E1C70C-CF12-4792-A1D7-DD8D096AE5D9}"/>
                </a:ext>
              </a:extLst>
            </p:cNvPr>
            <p:cNvSpPr/>
            <p:nvPr/>
          </p:nvSpPr>
          <p:spPr>
            <a:xfrm>
              <a:off x="615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CBF157-77C7-4BC5-920B-5EF79801B180}"/>
                </a:ext>
              </a:extLst>
            </p:cNvPr>
            <p:cNvSpPr/>
            <p:nvPr/>
          </p:nvSpPr>
          <p:spPr>
            <a:xfrm>
              <a:off x="687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76CDC1-3C25-40BA-A986-F985C3F8B387}"/>
                </a:ext>
              </a:extLst>
            </p:cNvPr>
            <p:cNvSpPr/>
            <p:nvPr/>
          </p:nvSpPr>
          <p:spPr>
            <a:xfrm>
              <a:off x="759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43EFD8-48BB-42C8-B306-6C0AA63836C5}"/>
                </a:ext>
              </a:extLst>
            </p:cNvPr>
            <p:cNvSpPr/>
            <p:nvPr/>
          </p:nvSpPr>
          <p:spPr>
            <a:xfrm>
              <a:off x="831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A07C4C-78E5-4F66-9653-C63E5B370A2C}"/>
                </a:ext>
              </a:extLst>
            </p:cNvPr>
            <p:cNvSpPr/>
            <p:nvPr/>
          </p:nvSpPr>
          <p:spPr>
            <a:xfrm>
              <a:off x="903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401694-6507-4122-B064-3C9EBC4C89BD}"/>
                </a:ext>
              </a:extLst>
            </p:cNvPr>
            <p:cNvSpPr/>
            <p:nvPr/>
          </p:nvSpPr>
          <p:spPr>
            <a:xfrm>
              <a:off x="975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98895-E03B-46FA-9812-FD4B9EC50E19}"/>
                </a:ext>
              </a:extLst>
            </p:cNvPr>
            <p:cNvSpPr/>
            <p:nvPr/>
          </p:nvSpPr>
          <p:spPr>
            <a:xfrm>
              <a:off x="10476158" y="7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1BCC40-7C16-4A8A-9248-42AE3808556D}"/>
                </a:ext>
              </a:extLst>
            </p:cNvPr>
            <p:cNvSpPr/>
            <p:nvPr/>
          </p:nvSpPr>
          <p:spPr>
            <a:xfrm>
              <a:off x="111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712255-5B0C-44D9-BE28-C6BC768AAB6D}"/>
                </a:ext>
              </a:extLst>
            </p:cNvPr>
            <p:cNvSpPr/>
            <p:nvPr/>
          </p:nvSpPr>
          <p:spPr>
            <a:xfrm>
              <a:off x="183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AE6D56-CF04-40CB-AC1F-711B972BAA15}"/>
                </a:ext>
              </a:extLst>
            </p:cNvPr>
            <p:cNvSpPr/>
            <p:nvPr/>
          </p:nvSpPr>
          <p:spPr>
            <a:xfrm>
              <a:off x="255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243B18-9988-47FD-8DD1-E696ADCFD653}"/>
                </a:ext>
              </a:extLst>
            </p:cNvPr>
            <p:cNvSpPr/>
            <p:nvPr/>
          </p:nvSpPr>
          <p:spPr>
            <a:xfrm>
              <a:off x="327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7426AE-F573-4C65-925E-D44299B5FC97}"/>
                </a:ext>
              </a:extLst>
            </p:cNvPr>
            <p:cNvSpPr/>
            <p:nvPr/>
          </p:nvSpPr>
          <p:spPr>
            <a:xfrm>
              <a:off x="399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0C1185-583C-4841-9642-35FF8F1919F2}"/>
                </a:ext>
              </a:extLst>
            </p:cNvPr>
            <p:cNvSpPr/>
            <p:nvPr/>
          </p:nvSpPr>
          <p:spPr>
            <a:xfrm>
              <a:off x="471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D7D128-CB9D-4BCC-AA82-5B3A463C954F}"/>
                </a:ext>
              </a:extLst>
            </p:cNvPr>
            <p:cNvSpPr/>
            <p:nvPr/>
          </p:nvSpPr>
          <p:spPr>
            <a:xfrm>
              <a:off x="543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453E7B-960C-4116-A71E-F22379F94AB1}"/>
                </a:ext>
              </a:extLst>
            </p:cNvPr>
            <p:cNvSpPr/>
            <p:nvPr/>
          </p:nvSpPr>
          <p:spPr>
            <a:xfrm>
              <a:off x="615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4DA078-CA44-40B3-A887-5BED25AE23E5}"/>
                </a:ext>
              </a:extLst>
            </p:cNvPr>
            <p:cNvSpPr/>
            <p:nvPr/>
          </p:nvSpPr>
          <p:spPr>
            <a:xfrm>
              <a:off x="687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7002FB-2B93-4BA4-A5FB-CEAE12670226}"/>
                </a:ext>
              </a:extLst>
            </p:cNvPr>
            <p:cNvSpPr/>
            <p:nvPr/>
          </p:nvSpPr>
          <p:spPr>
            <a:xfrm>
              <a:off x="759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E527C7-B277-4F2F-9287-3367DC04F0FE}"/>
                </a:ext>
              </a:extLst>
            </p:cNvPr>
            <p:cNvSpPr/>
            <p:nvPr/>
          </p:nvSpPr>
          <p:spPr>
            <a:xfrm>
              <a:off x="831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278DBDA-012C-41E5-9EC3-71E5734A876D}"/>
                </a:ext>
              </a:extLst>
            </p:cNvPr>
            <p:cNvSpPr/>
            <p:nvPr/>
          </p:nvSpPr>
          <p:spPr>
            <a:xfrm>
              <a:off x="903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DB45C4-5163-4F91-B0C7-0C0645E34FB4}"/>
                </a:ext>
              </a:extLst>
            </p:cNvPr>
            <p:cNvSpPr/>
            <p:nvPr/>
          </p:nvSpPr>
          <p:spPr>
            <a:xfrm>
              <a:off x="975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C67DDC-C588-490F-9F0B-BD04893A6769}"/>
                </a:ext>
              </a:extLst>
            </p:cNvPr>
            <p:cNvSpPr/>
            <p:nvPr/>
          </p:nvSpPr>
          <p:spPr>
            <a:xfrm>
              <a:off x="10476158" y="15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841CD5-23EC-4024-82CD-8BA37193CF90}"/>
                </a:ext>
              </a:extLst>
            </p:cNvPr>
            <p:cNvSpPr/>
            <p:nvPr/>
          </p:nvSpPr>
          <p:spPr>
            <a:xfrm>
              <a:off x="111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36624F-933B-4AAE-9BD4-48A9BD02F47A}"/>
                </a:ext>
              </a:extLst>
            </p:cNvPr>
            <p:cNvSpPr/>
            <p:nvPr/>
          </p:nvSpPr>
          <p:spPr>
            <a:xfrm>
              <a:off x="183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E33BD6-F28C-45F0-9572-83E6E77E1C74}"/>
                </a:ext>
              </a:extLst>
            </p:cNvPr>
            <p:cNvSpPr/>
            <p:nvPr/>
          </p:nvSpPr>
          <p:spPr>
            <a:xfrm>
              <a:off x="255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6E081F3-6444-4858-8CD9-17C1E7F8D7B2}"/>
                </a:ext>
              </a:extLst>
            </p:cNvPr>
            <p:cNvSpPr/>
            <p:nvPr/>
          </p:nvSpPr>
          <p:spPr>
            <a:xfrm>
              <a:off x="327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409598-A0B0-4058-90A3-F15E4D663620}"/>
                </a:ext>
              </a:extLst>
            </p:cNvPr>
            <p:cNvSpPr/>
            <p:nvPr/>
          </p:nvSpPr>
          <p:spPr>
            <a:xfrm>
              <a:off x="399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51AAC1B-059E-4769-B25C-DB28F0A95A7F}"/>
                </a:ext>
              </a:extLst>
            </p:cNvPr>
            <p:cNvSpPr/>
            <p:nvPr/>
          </p:nvSpPr>
          <p:spPr>
            <a:xfrm>
              <a:off x="471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AB03F7A-BF91-4CEC-9EF1-BFF953A6415D}"/>
                </a:ext>
              </a:extLst>
            </p:cNvPr>
            <p:cNvSpPr/>
            <p:nvPr/>
          </p:nvSpPr>
          <p:spPr>
            <a:xfrm>
              <a:off x="543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B5485EE-2264-4253-96CE-E9EE6F330319}"/>
                </a:ext>
              </a:extLst>
            </p:cNvPr>
            <p:cNvSpPr/>
            <p:nvPr/>
          </p:nvSpPr>
          <p:spPr>
            <a:xfrm>
              <a:off x="615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5F00FF-B826-4E5A-88F3-575F6DB69189}"/>
                </a:ext>
              </a:extLst>
            </p:cNvPr>
            <p:cNvSpPr/>
            <p:nvPr/>
          </p:nvSpPr>
          <p:spPr>
            <a:xfrm>
              <a:off x="687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7394901-9840-4A2F-B10B-D26CE0C02276}"/>
                </a:ext>
              </a:extLst>
            </p:cNvPr>
            <p:cNvSpPr/>
            <p:nvPr/>
          </p:nvSpPr>
          <p:spPr>
            <a:xfrm>
              <a:off x="759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B534C37-3FB1-449F-B95D-3367185E9CF0}"/>
                </a:ext>
              </a:extLst>
            </p:cNvPr>
            <p:cNvSpPr/>
            <p:nvPr/>
          </p:nvSpPr>
          <p:spPr>
            <a:xfrm>
              <a:off x="831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5A04298-58AD-4EBE-A328-A88D1088BC26}"/>
                </a:ext>
              </a:extLst>
            </p:cNvPr>
            <p:cNvSpPr/>
            <p:nvPr/>
          </p:nvSpPr>
          <p:spPr>
            <a:xfrm>
              <a:off x="903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2093B65-0AFE-4319-840E-071A2C4D5295}"/>
                </a:ext>
              </a:extLst>
            </p:cNvPr>
            <p:cNvSpPr/>
            <p:nvPr/>
          </p:nvSpPr>
          <p:spPr>
            <a:xfrm>
              <a:off x="975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43BE20-DC79-4C62-AD65-B0597B04562A}"/>
                </a:ext>
              </a:extLst>
            </p:cNvPr>
            <p:cNvSpPr/>
            <p:nvPr/>
          </p:nvSpPr>
          <p:spPr>
            <a:xfrm>
              <a:off x="10476158" y="22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D1A9C4-CCC4-4093-9859-83D91EC7A82B}"/>
                </a:ext>
              </a:extLst>
            </p:cNvPr>
            <p:cNvSpPr/>
            <p:nvPr/>
          </p:nvSpPr>
          <p:spPr>
            <a:xfrm>
              <a:off x="111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502A31-7F8F-4411-9FE9-808F639FAAB7}"/>
                </a:ext>
              </a:extLst>
            </p:cNvPr>
            <p:cNvSpPr/>
            <p:nvPr/>
          </p:nvSpPr>
          <p:spPr>
            <a:xfrm>
              <a:off x="183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03D2D59-8E26-4F16-9662-D357CD193BF2}"/>
                </a:ext>
              </a:extLst>
            </p:cNvPr>
            <p:cNvSpPr/>
            <p:nvPr/>
          </p:nvSpPr>
          <p:spPr>
            <a:xfrm>
              <a:off x="327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A548607-EAF5-4EEE-A294-A32967FCA549}"/>
                </a:ext>
              </a:extLst>
            </p:cNvPr>
            <p:cNvSpPr/>
            <p:nvPr/>
          </p:nvSpPr>
          <p:spPr>
            <a:xfrm>
              <a:off x="399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30D6C2E-FF5F-4627-9268-87F7DC2C9799}"/>
                </a:ext>
              </a:extLst>
            </p:cNvPr>
            <p:cNvSpPr/>
            <p:nvPr/>
          </p:nvSpPr>
          <p:spPr>
            <a:xfrm>
              <a:off x="471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A9DE9C4-2D38-4207-833E-91B1E29B98B7}"/>
                </a:ext>
              </a:extLst>
            </p:cNvPr>
            <p:cNvSpPr/>
            <p:nvPr/>
          </p:nvSpPr>
          <p:spPr>
            <a:xfrm>
              <a:off x="543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4F34226-5B56-4511-BA08-CD5BD1183FA7}"/>
                </a:ext>
              </a:extLst>
            </p:cNvPr>
            <p:cNvSpPr/>
            <p:nvPr/>
          </p:nvSpPr>
          <p:spPr>
            <a:xfrm>
              <a:off x="615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EB25934-AE2D-42C9-9E43-EAEEF19F6948}"/>
                </a:ext>
              </a:extLst>
            </p:cNvPr>
            <p:cNvSpPr/>
            <p:nvPr/>
          </p:nvSpPr>
          <p:spPr>
            <a:xfrm>
              <a:off x="687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E041663-9552-4DB5-9FFD-85961A1D4FF6}"/>
                </a:ext>
              </a:extLst>
            </p:cNvPr>
            <p:cNvSpPr/>
            <p:nvPr/>
          </p:nvSpPr>
          <p:spPr>
            <a:xfrm>
              <a:off x="759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3F467AA-0080-48DD-B5D3-7FCF79D976A4}"/>
                </a:ext>
              </a:extLst>
            </p:cNvPr>
            <p:cNvSpPr/>
            <p:nvPr/>
          </p:nvSpPr>
          <p:spPr>
            <a:xfrm>
              <a:off x="831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748CB8-5AD1-4CE0-A01D-9A87A8913FB7}"/>
                </a:ext>
              </a:extLst>
            </p:cNvPr>
            <p:cNvSpPr/>
            <p:nvPr/>
          </p:nvSpPr>
          <p:spPr>
            <a:xfrm>
              <a:off x="903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07E2FAC-227D-4AF9-B6CA-C56618885FBA}"/>
                </a:ext>
              </a:extLst>
            </p:cNvPr>
            <p:cNvSpPr/>
            <p:nvPr/>
          </p:nvSpPr>
          <p:spPr>
            <a:xfrm>
              <a:off x="975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4A43C74-723B-4F2F-BE8C-EEF2BA772F8B}"/>
                </a:ext>
              </a:extLst>
            </p:cNvPr>
            <p:cNvSpPr/>
            <p:nvPr/>
          </p:nvSpPr>
          <p:spPr>
            <a:xfrm>
              <a:off x="1047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0A2A57D-B097-4E9D-BCD9-94B2FB6E3A31}"/>
                </a:ext>
              </a:extLst>
            </p:cNvPr>
            <p:cNvSpPr/>
            <p:nvPr/>
          </p:nvSpPr>
          <p:spPr>
            <a:xfrm>
              <a:off x="111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81CC8E-6C37-4504-BAEC-ED47F84E1204}"/>
                </a:ext>
              </a:extLst>
            </p:cNvPr>
            <p:cNvSpPr/>
            <p:nvPr/>
          </p:nvSpPr>
          <p:spPr>
            <a:xfrm>
              <a:off x="183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24DDEA-3956-40A0-BBC0-F3D1B82E7438}"/>
                </a:ext>
              </a:extLst>
            </p:cNvPr>
            <p:cNvSpPr/>
            <p:nvPr/>
          </p:nvSpPr>
          <p:spPr>
            <a:xfrm>
              <a:off x="255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1A48852-7EB7-417D-AE75-994DBDDA16CA}"/>
                </a:ext>
              </a:extLst>
            </p:cNvPr>
            <p:cNvSpPr/>
            <p:nvPr/>
          </p:nvSpPr>
          <p:spPr>
            <a:xfrm>
              <a:off x="327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A9168F2-8F43-4EA5-8843-EC6EB6E06FF3}"/>
                </a:ext>
              </a:extLst>
            </p:cNvPr>
            <p:cNvSpPr/>
            <p:nvPr/>
          </p:nvSpPr>
          <p:spPr>
            <a:xfrm>
              <a:off x="399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B99FD54-AF38-47DB-8750-03BE4F6795A6}"/>
                </a:ext>
              </a:extLst>
            </p:cNvPr>
            <p:cNvSpPr/>
            <p:nvPr/>
          </p:nvSpPr>
          <p:spPr>
            <a:xfrm>
              <a:off x="471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CEBEE55-4609-4C68-AA62-683EF16AE76D}"/>
                </a:ext>
              </a:extLst>
            </p:cNvPr>
            <p:cNvSpPr/>
            <p:nvPr/>
          </p:nvSpPr>
          <p:spPr>
            <a:xfrm>
              <a:off x="543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A5F6A76-49D8-4FCE-980A-F9A85C3A8D49}"/>
                </a:ext>
              </a:extLst>
            </p:cNvPr>
            <p:cNvSpPr/>
            <p:nvPr/>
          </p:nvSpPr>
          <p:spPr>
            <a:xfrm>
              <a:off x="615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2550E1-C1A6-4DE7-A02E-0B4591A5B313}"/>
                </a:ext>
              </a:extLst>
            </p:cNvPr>
            <p:cNvSpPr/>
            <p:nvPr/>
          </p:nvSpPr>
          <p:spPr>
            <a:xfrm>
              <a:off x="687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B8A248E-38D0-4D73-A5D6-0D5F8CC10683}"/>
                </a:ext>
              </a:extLst>
            </p:cNvPr>
            <p:cNvSpPr/>
            <p:nvPr/>
          </p:nvSpPr>
          <p:spPr>
            <a:xfrm>
              <a:off x="759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7787AA8-44A6-43C3-A16F-934FAD8FB257}"/>
                </a:ext>
              </a:extLst>
            </p:cNvPr>
            <p:cNvSpPr/>
            <p:nvPr/>
          </p:nvSpPr>
          <p:spPr>
            <a:xfrm>
              <a:off x="831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BDB147B-7AEF-4A4F-BDC4-43E91179175D}"/>
                </a:ext>
              </a:extLst>
            </p:cNvPr>
            <p:cNvSpPr/>
            <p:nvPr/>
          </p:nvSpPr>
          <p:spPr>
            <a:xfrm>
              <a:off x="975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A12F324-460B-4AFD-999B-DA49BA98C56C}"/>
                </a:ext>
              </a:extLst>
            </p:cNvPr>
            <p:cNvSpPr/>
            <p:nvPr/>
          </p:nvSpPr>
          <p:spPr>
            <a:xfrm>
              <a:off x="10476158" y="366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ED27AC7-6E85-41D2-85BC-770AD02AB2E8}"/>
                </a:ext>
              </a:extLst>
            </p:cNvPr>
            <p:cNvSpPr/>
            <p:nvPr/>
          </p:nvSpPr>
          <p:spPr>
            <a:xfrm>
              <a:off x="111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E06D5E-F1AC-43F9-8176-E7BEB01832F1}"/>
                </a:ext>
              </a:extLst>
            </p:cNvPr>
            <p:cNvSpPr/>
            <p:nvPr/>
          </p:nvSpPr>
          <p:spPr>
            <a:xfrm>
              <a:off x="183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566EF61-7593-4BED-A11C-F2681D2D3FB0}"/>
                </a:ext>
              </a:extLst>
            </p:cNvPr>
            <p:cNvSpPr/>
            <p:nvPr/>
          </p:nvSpPr>
          <p:spPr>
            <a:xfrm>
              <a:off x="255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2858570-918F-4F06-9213-99D5220BE121}"/>
                </a:ext>
              </a:extLst>
            </p:cNvPr>
            <p:cNvSpPr/>
            <p:nvPr/>
          </p:nvSpPr>
          <p:spPr>
            <a:xfrm>
              <a:off x="327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55B156E-A5D9-4B3E-8C71-44CEBD71C507}"/>
                </a:ext>
              </a:extLst>
            </p:cNvPr>
            <p:cNvSpPr/>
            <p:nvPr/>
          </p:nvSpPr>
          <p:spPr>
            <a:xfrm>
              <a:off x="399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A4D46D1-B4D9-4B2B-8E38-E70D8BCFD339}"/>
                </a:ext>
              </a:extLst>
            </p:cNvPr>
            <p:cNvSpPr/>
            <p:nvPr/>
          </p:nvSpPr>
          <p:spPr>
            <a:xfrm>
              <a:off x="471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4B39946-D3B4-4C67-BB5F-7267EC4F90FD}"/>
                </a:ext>
              </a:extLst>
            </p:cNvPr>
            <p:cNvSpPr/>
            <p:nvPr/>
          </p:nvSpPr>
          <p:spPr>
            <a:xfrm>
              <a:off x="543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851C7B5-815E-4CAF-9004-6D939FD36DE8}"/>
                </a:ext>
              </a:extLst>
            </p:cNvPr>
            <p:cNvSpPr/>
            <p:nvPr/>
          </p:nvSpPr>
          <p:spPr>
            <a:xfrm>
              <a:off x="615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BB87686-1303-423B-9414-30813BD62E31}"/>
                </a:ext>
              </a:extLst>
            </p:cNvPr>
            <p:cNvSpPr/>
            <p:nvPr/>
          </p:nvSpPr>
          <p:spPr>
            <a:xfrm>
              <a:off x="687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D2E986B-DF35-439F-8DC3-1F88DFCA389B}"/>
                </a:ext>
              </a:extLst>
            </p:cNvPr>
            <p:cNvSpPr/>
            <p:nvPr/>
          </p:nvSpPr>
          <p:spPr>
            <a:xfrm>
              <a:off x="759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720373A-7E08-4750-8548-41EE1B22D65B}"/>
                </a:ext>
              </a:extLst>
            </p:cNvPr>
            <p:cNvSpPr/>
            <p:nvPr/>
          </p:nvSpPr>
          <p:spPr>
            <a:xfrm>
              <a:off x="831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F808EF6-57E2-40E8-9490-CFE5B8FDE1B7}"/>
                </a:ext>
              </a:extLst>
            </p:cNvPr>
            <p:cNvSpPr/>
            <p:nvPr/>
          </p:nvSpPr>
          <p:spPr>
            <a:xfrm>
              <a:off x="903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07615EE-91D9-4CF5-AF94-26AD98C9ECD8}"/>
                </a:ext>
              </a:extLst>
            </p:cNvPr>
            <p:cNvSpPr/>
            <p:nvPr/>
          </p:nvSpPr>
          <p:spPr>
            <a:xfrm>
              <a:off x="975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60053A5-553D-4FBB-8BB3-5D9680B493A5}"/>
                </a:ext>
              </a:extLst>
            </p:cNvPr>
            <p:cNvSpPr/>
            <p:nvPr/>
          </p:nvSpPr>
          <p:spPr>
            <a:xfrm>
              <a:off x="10476158" y="438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58840C3-DBD7-47C3-A23A-8209ECE8B8C5}"/>
                </a:ext>
              </a:extLst>
            </p:cNvPr>
            <p:cNvSpPr/>
            <p:nvPr/>
          </p:nvSpPr>
          <p:spPr>
            <a:xfrm>
              <a:off x="111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CEA6F08-B124-4C40-964C-0BEFAFD79C7A}"/>
                </a:ext>
              </a:extLst>
            </p:cNvPr>
            <p:cNvSpPr/>
            <p:nvPr/>
          </p:nvSpPr>
          <p:spPr>
            <a:xfrm>
              <a:off x="183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C404C00-B8C6-436B-B93B-EB09D0D3804C}"/>
                </a:ext>
              </a:extLst>
            </p:cNvPr>
            <p:cNvSpPr/>
            <p:nvPr/>
          </p:nvSpPr>
          <p:spPr>
            <a:xfrm>
              <a:off x="255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DC07878-EF07-4CF9-B374-ACBF2CDE6F3A}"/>
                </a:ext>
              </a:extLst>
            </p:cNvPr>
            <p:cNvSpPr/>
            <p:nvPr/>
          </p:nvSpPr>
          <p:spPr>
            <a:xfrm>
              <a:off x="327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EF0AAB0-1E79-43F6-9E5C-BEC0BF53F184}"/>
                </a:ext>
              </a:extLst>
            </p:cNvPr>
            <p:cNvSpPr/>
            <p:nvPr/>
          </p:nvSpPr>
          <p:spPr>
            <a:xfrm>
              <a:off x="399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8C097EE-DC3C-46E1-B8DB-14411039D380}"/>
                </a:ext>
              </a:extLst>
            </p:cNvPr>
            <p:cNvSpPr/>
            <p:nvPr/>
          </p:nvSpPr>
          <p:spPr>
            <a:xfrm>
              <a:off x="471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B25C5FF-BD49-4555-BAFD-4B7AB382E87C}"/>
                </a:ext>
              </a:extLst>
            </p:cNvPr>
            <p:cNvSpPr/>
            <p:nvPr/>
          </p:nvSpPr>
          <p:spPr>
            <a:xfrm>
              <a:off x="543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AF5C8C4-A43D-4C2F-BD61-CE8DEAD38FE0}"/>
                </a:ext>
              </a:extLst>
            </p:cNvPr>
            <p:cNvSpPr/>
            <p:nvPr/>
          </p:nvSpPr>
          <p:spPr>
            <a:xfrm>
              <a:off x="615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882040B-6EEB-4B1A-AEFA-F3C9B380EDD4}"/>
                </a:ext>
              </a:extLst>
            </p:cNvPr>
            <p:cNvSpPr/>
            <p:nvPr/>
          </p:nvSpPr>
          <p:spPr>
            <a:xfrm>
              <a:off x="687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D9297D6-A999-4095-847F-119FD00B2B72}"/>
                </a:ext>
              </a:extLst>
            </p:cNvPr>
            <p:cNvSpPr/>
            <p:nvPr/>
          </p:nvSpPr>
          <p:spPr>
            <a:xfrm>
              <a:off x="759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3998F53-4133-4207-BE74-35226831E68A}"/>
                </a:ext>
              </a:extLst>
            </p:cNvPr>
            <p:cNvSpPr/>
            <p:nvPr/>
          </p:nvSpPr>
          <p:spPr>
            <a:xfrm>
              <a:off x="831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5AFFA01-D621-414B-BE03-2FA31F1F7813}"/>
                </a:ext>
              </a:extLst>
            </p:cNvPr>
            <p:cNvSpPr/>
            <p:nvPr/>
          </p:nvSpPr>
          <p:spPr>
            <a:xfrm>
              <a:off x="903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2B48FAA-CC71-4F5C-B77B-BBBA52D32253}"/>
                </a:ext>
              </a:extLst>
            </p:cNvPr>
            <p:cNvSpPr/>
            <p:nvPr/>
          </p:nvSpPr>
          <p:spPr>
            <a:xfrm>
              <a:off x="975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A29D995-884F-4BD9-B1B3-D9E60CA898B0}"/>
                </a:ext>
              </a:extLst>
            </p:cNvPr>
            <p:cNvSpPr/>
            <p:nvPr/>
          </p:nvSpPr>
          <p:spPr>
            <a:xfrm>
              <a:off x="10476158" y="510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2EDD7CC-1A9A-4DDF-83F0-057361AE6FF6}"/>
                </a:ext>
              </a:extLst>
            </p:cNvPr>
            <p:cNvSpPr/>
            <p:nvPr/>
          </p:nvSpPr>
          <p:spPr>
            <a:xfrm>
              <a:off x="111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B482A67-314E-4981-AE8F-426B4CF4E79B}"/>
                </a:ext>
              </a:extLst>
            </p:cNvPr>
            <p:cNvSpPr/>
            <p:nvPr/>
          </p:nvSpPr>
          <p:spPr>
            <a:xfrm>
              <a:off x="183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168BE6F-979A-491C-9CA1-61D45B5C9FBC}"/>
                </a:ext>
              </a:extLst>
            </p:cNvPr>
            <p:cNvSpPr/>
            <p:nvPr/>
          </p:nvSpPr>
          <p:spPr>
            <a:xfrm>
              <a:off x="255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A05E2C-C986-4F27-9636-EDF1CEDAEA52}"/>
                </a:ext>
              </a:extLst>
            </p:cNvPr>
            <p:cNvSpPr/>
            <p:nvPr/>
          </p:nvSpPr>
          <p:spPr>
            <a:xfrm>
              <a:off x="327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D9BE9C7-F538-478D-B994-05E3CF55DB3C}"/>
                </a:ext>
              </a:extLst>
            </p:cNvPr>
            <p:cNvSpPr/>
            <p:nvPr/>
          </p:nvSpPr>
          <p:spPr>
            <a:xfrm>
              <a:off x="399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99FB4CF-EDDF-4021-B7B5-56CBD625BA56}"/>
                </a:ext>
              </a:extLst>
            </p:cNvPr>
            <p:cNvSpPr/>
            <p:nvPr/>
          </p:nvSpPr>
          <p:spPr>
            <a:xfrm>
              <a:off x="471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030A51C-5AF9-49BC-9874-C64D2CA6D05D}"/>
                </a:ext>
              </a:extLst>
            </p:cNvPr>
            <p:cNvSpPr/>
            <p:nvPr/>
          </p:nvSpPr>
          <p:spPr>
            <a:xfrm>
              <a:off x="543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4E022F9-E331-492E-84D0-C86533F1BB9A}"/>
                </a:ext>
              </a:extLst>
            </p:cNvPr>
            <p:cNvSpPr/>
            <p:nvPr/>
          </p:nvSpPr>
          <p:spPr>
            <a:xfrm>
              <a:off x="615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33FEB0-26E2-45A2-AC30-62AFB3E0D7F6}"/>
                </a:ext>
              </a:extLst>
            </p:cNvPr>
            <p:cNvSpPr/>
            <p:nvPr/>
          </p:nvSpPr>
          <p:spPr>
            <a:xfrm>
              <a:off x="687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8247232-6362-406E-B0B4-BF2D34E5DF44}"/>
                </a:ext>
              </a:extLst>
            </p:cNvPr>
            <p:cNvSpPr/>
            <p:nvPr/>
          </p:nvSpPr>
          <p:spPr>
            <a:xfrm>
              <a:off x="759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4CEB836-8362-4D55-AE6B-967B05536F38}"/>
                </a:ext>
              </a:extLst>
            </p:cNvPr>
            <p:cNvSpPr/>
            <p:nvPr/>
          </p:nvSpPr>
          <p:spPr>
            <a:xfrm>
              <a:off x="831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B110A02-2BA8-4C9F-99E0-01C362BBF59A}"/>
                </a:ext>
              </a:extLst>
            </p:cNvPr>
            <p:cNvSpPr/>
            <p:nvPr/>
          </p:nvSpPr>
          <p:spPr>
            <a:xfrm>
              <a:off x="903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A0C339C-5B04-4F36-8442-369A2E833174}"/>
                </a:ext>
              </a:extLst>
            </p:cNvPr>
            <p:cNvSpPr/>
            <p:nvPr/>
          </p:nvSpPr>
          <p:spPr>
            <a:xfrm>
              <a:off x="975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0C00A5C-3725-4211-B1A3-C838C5023101}"/>
                </a:ext>
              </a:extLst>
            </p:cNvPr>
            <p:cNvSpPr/>
            <p:nvPr/>
          </p:nvSpPr>
          <p:spPr>
            <a:xfrm>
              <a:off x="10476158" y="582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C61F8A9-61B2-4F02-BEB3-95B8EA6DF991}"/>
                </a:ext>
              </a:extLst>
            </p:cNvPr>
            <p:cNvSpPr/>
            <p:nvPr/>
          </p:nvSpPr>
          <p:spPr>
            <a:xfrm>
              <a:off x="2556158" y="2945515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ECE0F04-E250-46AA-8C24-1793D6111FA1}"/>
                </a:ext>
              </a:extLst>
            </p:cNvPr>
            <p:cNvSpPr/>
            <p:nvPr/>
          </p:nvSpPr>
          <p:spPr>
            <a:xfrm>
              <a:off x="9036158" y="3669748"/>
              <a:ext cx="720000" cy="72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9" name="Picture 118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AA54C640-D69F-4CEF-B4CB-4FDE72A3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" y="793134"/>
            <a:ext cx="10080000" cy="5759999"/>
          </a:xfrm>
          <a:prstGeom prst="rect">
            <a:avLst/>
          </a:prstGeom>
        </p:spPr>
      </p:pic>
      <p:pic>
        <p:nvPicPr>
          <p:cNvPr id="122" name="Picture 121" descr="A picture containing outdoor, building, place of worship, templ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7A8384D-C73C-41CF-B077-47B4629F6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720" y="6141722"/>
            <a:ext cx="706638" cy="403793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43F5FF41-725C-44F2-84FD-E1FD375BBB0C}"/>
              </a:ext>
            </a:extLst>
          </p:cNvPr>
          <p:cNvSpPr/>
          <p:nvPr/>
        </p:nvSpPr>
        <p:spPr>
          <a:xfrm>
            <a:off x="2762395" y="-15237"/>
            <a:ext cx="66672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avie" panose="04040805050809020602" pitchFamily="82" charset="0"/>
              </a:rPr>
              <a:t>TWISTER PICTURE</a:t>
            </a:r>
          </a:p>
        </p:txBody>
      </p:sp>
    </p:spTree>
    <p:extLst>
      <p:ext uri="{BB962C8B-B14F-4D97-AF65-F5344CB8AC3E}">
        <p14:creationId xmlns:p14="http://schemas.microsoft.com/office/powerpoint/2010/main" val="3449419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8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C8B201C-A970-49E1-89F7-DC7564CEF49C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121</Words>
  <Application>Microsoft Office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Lucida Handwriting</vt:lpstr>
      <vt:lpstr>Ravie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34</cp:revision>
  <dcterms:created xsi:type="dcterms:W3CDTF">2021-04-02T09:23:59Z</dcterms:created>
  <dcterms:modified xsi:type="dcterms:W3CDTF">2022-03-19T19:04:50Z</dcterms:modified>
</cp:coreProperties>
</file>