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9" r:id="rId2"/>
    <p:sldId id="263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embeddedFontLst>
    <p:embeddedFont>
      <p:font typeface="Bowlby One SC" panose="02000505060000020004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Permanent Marker" panose="02000000000000000000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5B46"/>
    <a:srgbClr val="484432"/>
    <a:srgbClr val="625947"/>
    <a:srgbClr val="57533F"/>
    <a:srgbClr val="6C6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27" y="2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C622-5C08-453E-802C-803F60C51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53B7C-50F5-41EB-A34A-E8350EE47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650F-DF70-4A27-917D-EE368680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CCED-578C-43B0-A8CA-A5620801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8103E-8DF6-46B6-92B7-816C7883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73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E655-B185-4611-BC96-F7758513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E92AF-C132-4D04-B670-B85C0030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30C5D-B422-4A66-A387-CF064849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22DF4-D7D5-4E93-992E-49959183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AF27-C7E7-4F5E-824D-F664CD80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65B7E6-3CE2-46C4-A806-2D078B8ED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B11A4-82F9-4E49-A7AE-3916F6388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4D23C-9FDB-4987-B027-970B37B17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DB3CE-268D-41AD-BADB-CC4F32B0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EA81F-A93F-4439-9735-E0CE47BE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03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A22D-C405-40BB-BF46-52737D8C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9FA05-5D16-46FF-8FD0-3C9636EE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53B3E-52AE-4C5A-B761-E71898D8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DBF7-0566-4491-8CF4-62FFF9C0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F8325-8D8F-47F7-B11B-898F180D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C945-6A28-480C-9EFA-CE9297A0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CBA44-8394-42B4-91CF-707DDF093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435A0-96CB-42CA-AF1D-74E8A76E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DCC16-8B62-49DE-BB7F-3CD8779B5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972B-0B12-47A2-83B1-C5E8DFD5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9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A9E2-9795-4BD8-8C08-0AE92C27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EC0A-E71E-4B3A-8794-1D5A03DFD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4ED5A-3E5A-4D9A-B69F-E32BC546A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7CD48-9B0A-4840-AFF9-F6C101B0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AD9E4-227F-44EA-B75B-9B6B1961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41137-4593-4956-B972-47AB99E5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2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888F-F630-4240-A04A-6AF275E0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841AA-2E4E-433C-ABB4-7D3F94CA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15F61-D083-4DD6-926E-3618D9781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50434-E696-449D-8A47-5F2AC64DE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13E0B-8B2F-46E4-8A7F-CE8E8545A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9AC24-12B7-4607-82F8-8028122F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99971-D301-4C03-95A1-747C637B8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0FA8-8C5D-434F-8C76-97DC9232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3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3E7E-4AD0-47E6-BF09-603FCFC5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4C99B-F29B-456C-A126-34D09E6E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C26B-8707-47DF-A198-3A9D0008C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66F85-7BAB-49F2-B8D3-D4BEC517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1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BACEB-EE5C-47BA-858C-038409B7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F5652-2A6D-4C85-A3CE-B14CEE61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CDAE-E4F0-4DC9-ADE3-FF12D298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46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FC86-A651-4355-87FE-BE92AE52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DFEBB-0ACF-4CE1-BF34-56C9D33E3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472E1-65A6-492D-B94B-CC2F7128C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C46A0-D39D-4781-BED5-BBE1C20D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A3E35-6FF9-4D47-8618-D9445E6B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72D48-C143-4117-9425-356D5C7E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C2DF-55F9-4A2F-A1C6-194029B7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92403-93D4-4328-97F5-0207BEB1A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7598E-0DF9-4B95-BE3C-31B8B1318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1CC4B-D113-4524-8B9B-01200629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0BCC6-5F62-45AC-B446-3FF0767D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C2743-6DC3-46C6-B172-A910D35B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1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EC96B-D078-4995-BAF7-72D1968C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1401B-CC2F-43B2-BC45-975FB724E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87B6A-B0C0-431C-96DB-807B543CA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89294-9DA2-4393-B94F-4BF3D5D6B42B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92C5-DEB5-435A-A1E5-C26FE4608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EDC27-9242-4948-B6EF-791E2EAB9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81D2-016B-44C2-B26E-A63D0B061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6.xml"/><Relationship Id="rId3" Type="http://schemas.openxmlformats.org/officeDocument/2006/relationships/hyperlink" Target="https://pixabay.com/en/baked-beans-canned-food-beans-tin-151747/" TargetMode="External"/><Relationship Id="rId7" Type="http://schemas.openxmlformats.org/officeDocument/2006/relationships/slide" Target="slide18.xml"/><Relationship Id="rId12" Type="http://schemas.openxmlformats.org/officeDocument/2006/relationships/slide" Target="slid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10.xml"/><Relationship Id="rId5" Type="http://schemas.openxmlformats.org/officeDocument/2006/relationships/slide" Target="slide22.xml"/><Relationship Id="rId15" Type="http://schemas.openxmlformats.org/officeDocument/2006/relationships/slide" Target="slide2.xml"/><Relationship Id="rId10" Type="http://schemas.openxmlformats.org/officeDocument/2006/relationships/slide" Target="slide12.xml"/><Relationship Id="rId4" Type="http://schemas.openxmlformats.org/officeDocument/2006/relationships/slide" Target="slide24.xml"/><Relationship Id="rId9" Type="http://schemas.openxmlformats.org/officeDocument/2006/relationships/slide" Target="slide14.xml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ked-beans-canned-food-beans-tin-1517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hyperlink" Target="https://pixabay.com/en/baked-beans-canned-food-beans-tin-151747/" TargetMode="External"/><Relationship Id="rId12" Type="http://schemas.openxmlformats.org/officeDocument/2006/relationships/slide" Target="slide16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ACF6135-831B-4A2C-899C-E62277874AEA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21C1840D-E925-4B88-8F08-8C7A74F83651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C1770E24-FC26-4C82-95CF-3549DA6AC846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B0BE9B1A-3E81-4701-A672-7BB492EC6AFA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218" name="Trapezoid 217">
                  <a:extLst>
                    <a:ext uri="{FF2B5EF4-FFF2-40B4-BE49-F238E27FC236}">
                      <a16:creationId xmlns:a16="http://schemas.microsoft.com/office/drawing/2014/main" id="{472B0360-6CA6-4242-87D9-55976CC42C5E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Trapezoid 218">
                  <a:extLst>
                    <a:ext uri="{FF2B5EF4-FFF2-40B4-BE49-F238E27FC236}">
                      <a16:creationId xmlns:a16="http://schemas.microsoft.com/office/drawing/2014/main" id="{E672FEAB-ACC0-4283-9BEE-325B68BD30AC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Trapezoid 219">
                  <a:extLst>
                    <a:ext uri="{FF2B5EF4-FFF2-40B4-BE49-F238E27FC236}">
                      <a16:creationId xmlns:a16="http://schemas.microsoft.com/office/drawing/2014/main" id="{EEB41B43-9849-43E7-A1FD-271ED816F790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8" name="Trapezoid 207">
                <a:extLst>
                  <a:ext uri="{FF2B5EF4-FFF2-40B4-BE49-F238E27FC236}">
                    <a16:creationId xmlns:a16="http://schemas.microsoft.com/office/drawing/2014/main" id="{EEEC469D-455A-43C6-8545-737087773185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1E62AE6B-17DA-47D9-A607-FEC92AD80AE5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E518B00F-36B5-4AEC-B04D-1F86D6E69B7A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CC3BADF1-17BD-4613-8807-7779482E31CC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Trapezoid 211">
                <a:extLst>
                  <a:ext uri="{FF2B5EF4-FFF2-40B4-BE49-F238E27FC236}">
                    <a16:creationId xmlns:a16="http://schemas.microsoft.com/office/drawing/2014/main" id="{98DAA872-7050-45DC-9E34-D946BB41074B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Trapezoid 212">
                <a:extLst>
                  <a:ext uri="{FF2B5EF4-FFF2-40B4-BE49-F238E27FC236}">
                    <a16:creationId xmlns:a16="http://schemas.microsoft.com/office/drawing/2014/main" id="{75DCC944-96FD-45D2-983B-0386AB1F0005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Trapezoid 213">
                <a:extLst>
                  <a:ext uri="{FF2B5EF4-FFF2-40B4-BE49-F238E27FC236}">
                    <a16:creationId xmlns:a16="http://schemas.microsoft.com/office/drawing/2014/main" id="{3D750E3F-92A0-4242-B0F4-2C038349C6F4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Rectangle: Rounded Corners 214">
                <a:extLst>
                  <a:ext uri="{FF2B5EF4-FFF2-40B4-BE49-F238E27FC236}">
                    <a16:creationId xmlns:a16="http://schemas.microsoft.com/office/drawing/2014/main" id="{80CA1F3F-5B80-4F4A-A555-94EE09C53BC5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13F183D2-559B-42E7-B13A-427C5F5B9895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AE5B47F-CBED-4D26-AFE8-6F7FF3324AA4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76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066C8B4-4CC2-47DD-95CA-CD20ACC4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7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08D2F01-3FF6-419C-AF1E-1A5F5738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8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D583BDE-C35A-4EF8-8022-89488A1B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9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050B8A4-204C-45B3-9579-2481F715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22CE215-6045-427D-AC26-69323F0F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B7F9429-CC83-4438-9A53-7998EF96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DE4988A-DA2F-4C5E-9B72-91378EA47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A61E17E-8A6F-4E00-806D-2BDDE7BBA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1779551-5813-4D6A-AADD-C28ED4FF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BD07555-AD11-46BE-A667-B9A03376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C160778-6219-4E8B-B02B-8C97BB39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7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0725F29-8B0F-4331-A283-CBCD9C557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8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7D2B932-3C31-4B69-A9B4-25937A747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9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5B8FBFF-9E5F-4E40-84FA-18EE0745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0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5C9024F-9D7F-4636-8326-FCDE28E9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0CEFBDD-5B76-4B03-9339-7A2EE798F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2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D9654F6-FAD9-4E32-AF88-836EFB05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3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2347907-627D-4608-A676-BC34DB99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4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19FD1DA-DA0D-4D70-8F61-442FAE9F9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5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2340E93-23B2-4660-9E82-4320E316D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6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F144D5C-03DB-403F-83E7-41D93163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7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A9BC2B1-149D-41C2-9CF4-75E36BEE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8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B4208A6-B16D-440A-9B6B-307035CBE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9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E7DBE5C-DAFC-4E31-AED3-F2B1F445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0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6306D48-223F-4F3E-A6DF-EABFD719D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1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61A71C8-DC16-499C-93BE-93C655905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2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C1295AF-9435-4FE4-A47F-71EC5B55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3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1ABAB00-9E01-45D1-B475-AF062288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71B4AF7-A7C2-4233-B566-7AF1F36E1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86DC4A7-772F-40F5-B244-86D970D9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2" name="Rectangle 8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7F6735-4126-425E-AB36-E2C32B43AE0C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45F4034-F02E-4273-8776-A724803B9566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50D65BD-CF09-4EC8-ACFD-F5AA2A5A5672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3ABABFA-F956-4296-9C2F-8F5440A51C9C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START</a:t>
              </a: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083B446-26B6-48B1-9605-991329D31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C6B7825-6781-44DD-A3D2-4A0F233A2571}"/>
              </a:ext>
            </a:extLst>
          </p:cNvPr>
          <p:cNvSpPr/>
          <p:nvPr/>
        </p:nvSpPr>
        <p:spPr>
          <a:xfrm>
            <a:off x="547362" y="859462"/>
            <a:ext cx="3159236" cy="235194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YOU HAVE BEEN ASKED BY THE STORE MANAGER TO PUT ALL THE FLAVOURS OF BAKED BEANS ONTO THE SHELVES. 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CLICK ON ANY CAN TO PLACE IT ON THE CORRECT SHELF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93A80D7-E413-415B-8B18-EA4A787BDCF4}"/>
              </a:ext>
            </a:extLst>
          </p:cNvPr>
          <p:cNvSpPr/>
          <p:nvPr/>
        </p:nvSpPr>
        <p:spPr>
          <a:xfrm>
            <a:off x="547362" y="3740937"/>
            <a:ext cx="3159236" cy="235194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HOWEVER, THE SHELF UNIT IS NOT VERY STABLE.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A MISPLACED CAN WILL CAUSE THEM ALL TO FALL AND YOU WILL NEED TO START AGAIN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E35FAFD-1EF3-48B5-A91F-33F9FD19D00A}"/>
              </a:ext>
            </a:extLst>
          </p:cNvPr>
          <p:cNvSpPr/>
          <p:nvPr/>
        </p:nvSpPr>
        <p:spPr>
          <a:xfrm>
            <a:off x="8172481" y="1022199"/>
            <a:ext cx="3472157" cy="481360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SEE HOW MANY CANS YOU CAN STACK BEFORE THEY ALL FALL.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 IF PLAYING AS A MULTI-PLAYER GAME. PLAYERS TAKE TURNS TO CLICK ON A CAN. THE PLAYER THAT CAUSES THEM TO FALL IS </a:t>
            </a:r>
            <a:r>
              <a:rPr lang="en-GB" sz="2800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THE</a:t>
            </a:r>
            <a:r>
              <a:rPr lang="en-GB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LOSER</a:t>
            </a:r>
          </a:p>
          <a:p>
            <a:pPr algn="ctr"/>
            <a:endParaRPr lang="en-GB" sz="1400" dirty="0">
              <a:solidFill>
                <a:srgbClr val="FF0000"/>
              </a:solidFill>
              <a:latin typeface="Permanent Marker" panose="02000000000000000000" pitchFamily="2" charset="0"/>
              <a:ea typeface="Permanent Marker" panose="02000000000000000000" pitchFamily="2" charset="0"/>
            </a:endParaRP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YOU CAN PLAY THIS AS AN ELIMINATION GAME WHERE EACH LOSING PLAYER IS ELIMINATED FROM THE NEXT ROUNDS UNTIL THE LAST PLAYER LEFT IS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THE WINNER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16BCC5E4-73E2-4510-A426-38B94A3F4F99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296" name="Freeform: Shape 295">
              <a:hlinkClick r:id="rId4" action="ppaction://hlinksldjump"/>
              <a:extLst>
                <a:ext uri="{FF2B5EF4-FFF2-40B4-BE49-F238E27FC236}">
                  <a16:creationId xmlns:a16="http://schemas.microsoft.com/office/drawing/2014/main" id="{F0925B06-5109-41BF-A00B-71A458E8AA1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3ACE1BC-6675-4146-AEEA-CA1684EC734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626276BC-8350-468B-8FD3-D31B7D1F0D5A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299" name="Freeform: Shape 298">
              <a:hlinkClick r:id="rId5" action="ppaction://hlinksldjump"/>
              <a:extLst>
                <a:ext uri="{FF2B5EF4-FFF2-40B4-BE49-F238E27FC236}">
                  <a16:creationId xmlns:a16="http://schemas.microsoft.com/office/drawing/2014/main" id="{5D8FA1E2-5E5E-4791-9A93-74BD9780423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89046510-89BA-4EF3-A11C-DBFC15A2080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29B400B3-6FB3-456E-A1E0-71A5A4078120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02" name="Freeform: Shape 301">
              <a:hlinkClick r:id="rId6" action="ppaction://hlinksldjump"/>
              <a:extLst>
                <a:ext uri="{FF2B5EF4-FFF2-40B4-BE49-F238E27FC236}">
                  <a16:creationId xmlns:a16="http://schemas.microsoft.com/office/drawing/2014/main" id="{EB09B46E-3FAE-469A-BE9F-FB91D1D0D30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5EE079B0-B81E-4DC7-A7F7-324F32B187C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482D6522-1EC2-41DB-9F97-58A8BDD5AA93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05" name="Freeform: Shape 304">
              <a:hlinkClick r:id="rId7" action="ppaction://hlinksldjump"/>
              <a:extLst>
                <a:ext uri="{FF2B5EF4-FFF2-40B4-BE49-F238E27FC236}">
                  <a16:creationId xmlns:a16="http://schemas.microsoft.com/office/drawing/2014/main" id="{6F501A12-2DE9-43EA-93B5-EAB3C162B25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1E424C0-9C89-4C06-9BCF-5AA1F7424A1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A54B3E6-A57F-47F2-B1CB-FD1B8F9F23AC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08" name="Freeform: Shape 307">
              <a:hlinkClick r:id="rId8" action="ppaction://hlinksldjump"/>
              <a:extLst>
                <a:ext uri="{FF2B5EF4-FFF2-40B4-BE49-F238E27FC236}">
                  <a16:creationId xmlns:a16="http://schemas.microsoft.com/office/drawing/2014/main" id="{6EB85A0B-2F0B-4A27-8278-B468F9064EE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6DA4E77-1F81-4898-8A74-2F47297F738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DAA7CF4B-B2B9-4B28-BA4F-90FD654DA439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11" name="Freeform: Shape 310">
              <a:hlinkClick r:id="rId9" action="ppaction://hlinksldjump"/>
              <a:extLst>
                <a:ext uri="{FF2B5EF4-FFF2-40B4-BE49-F238E27FC236}">
                  <a16:creationId xmlns:a16="http://schemas.microsoft.com/office/drawing/2014/main" id="{6C726825-0568-41CD-9E31-4A16ECAF5E3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42A60D9C-0C34-42AF-9F7E-390A8B3353F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C26EC405-E4A1-4502-A798-2C3EE17B0E79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14" name="Freeform: Shape 3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735F5AB-9328-4360-A689-BD3342B83AC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5" name="Freeform: Shape 31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97C22A-A27B-44BB-A386-BD684CF4A4C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1AAC20D8-10E3-45D9-B4BD-776217A209C6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17" name="Freeform: Shape 3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499676C-F715-4757-89C0-458A0C65696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8" name="Freeform: Shape 317">
              <a:hlinkClick r:id="rId5" action="ppaction://hlinksldjump"/>
              <a:extLst>
                <a:ext uri="{FF2B5EF4-FFF2-40B4-BE49-F238E27FC236}">
                  <a16:creationId xmlns:a16="http://schemas.microsoft.com/office/drawing/2014/main" id="{EF4F69A1-247B-4637-9403-DCC6913A20C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329E767D-AC13-48FE-96D8-6ED850BA398D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20" name="Freeform: Shape 319">
              <a:hlinkClick r:id="rId12" action="ppaction://hlinksldjump"/>
              <a:extLst>
                <a:ext uri="{FF2B5EF4-FFF2-40B4-BE49-F238E27FC236}">
                  <a16:creationId xmlns:a16="http://schemas.microsoft.com/office/drawing/2014/main" id="{7AA4583F-9D6C-4F86-BB80-0B44A74B942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1" name="Freeform: Shape 320">
              <a:hlinkClick r:id="rId6" action="ppaction://hlinksldjump"/>
              <a:extLst>
                <a:ext uri="{FF2B5EF4-FFF2-40B4-BE49-F238E27FC236}">
                  <a16:creationId xmlns:a16="http://schemas.microsoft.com/office/drawing/2014/main" id="{465FFA59-15E4-4B75-A597-2747777B8FC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2364C81-B01C-4D39-9DC8-30FBD21127A5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23" name="Freeform: Shape 322">
              <a:hlinkClick r:id="rId13" action="ppaction://hlinksldjump"/>
              <a:extLst>
                <a:ext uri="{FF2B5EF4-FFF2-40B4-BE49-F238E27FC236}">
                  <a16:creationId xmlns:a16="http://schemas.microsoft.com/office/drawing/2014/main" id="{36098B5C-8400-4E65-8606-687C49B58DA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4" name="Freeform: Shape 323">
              <a:hlinkClick r:id="rId7" action="ppaction://hlinksldjump"/>
              <a:extLst>
                <a:ext uri="{FF2B5EF4-FFF2-40B4-BE49-F238E27FC236}">
                  <a16:creationId xmlns:a16="http://schemas.microsoft.com/office/drawing/2014/main" id="{FF075B14-3327-49A1-8E82-D7D561AC4BF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5A4BE7B8-7432-47E0-A345-EEB8F080374A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26" name="Freeform: Shape 325">
              <a:hlinkClick r:id="rId14" action="ppaction://hlinksldjump"/>
              <a:extLst>
                <a:ext uri="{FF2B5EF4-FFF2-40B4-BE49-F238E27FC236}">
                  <a16:creationId xmlns:a16="http://schemas.microsoft.com/office/drawing/2014/main" id="{62E4B33B-C6B0-4DB3-B361-38766DF7092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7" name="Freeform: Shape 326">
              <a:hlinkClick r:id="rId8" action="ppaction://hlinksldjump"/>
              <a:extLst>
                <a:ext uri="{FF2B5EF4-FFF2-40B4-BE49-F238E27FC236}">
                  <a16:creationId xmlns:a16="http://schemas.microsoft.com/office/drawing/2014/main" id="{5901D5A0-A4AA-4B5D-A38B-9EC54A4916F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9F6CF64C-38C0-4E31-8621-940DB732EE06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329" name="Freeform: Shape 328">
              <a:hlinkClick r:id="rId15" action="ppaction://hlinksldjump"/>
              <a:extLst>
                <a:ext uri="{FF2B5EF4-FFF2-40B4-BE49-F238E27FC236}">
                  <a16:creationId xmlns:a16="http://schemas.microsoft.com/office/drawing/2014/main" id="{CE39A38E-585A-4F13-8547-5FEBDE5E7B7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0" name="Freeform: Shape 329">
              <a:hlinkClick r:id="rId9" action="ppaction://hlinksldjump"/>
              <a:extLst>
                <a:ext uri="{FF2B5EF4-FFF2-40B4-BE49-F238E27FC236}">
                  <a16:creationId xmlns:a16="http://schemas.microsoft.com/office/drawing/2014/main" id="{ECF96CC7-B0F6-4CB8-8DF4-C61E001C0C2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1" name="Freeform: Shape 330">
            <a:extLst>
              <a:ext uri="{FF2B5EF4-FFF2-40B4-BE49-F238E27FC236}">
                <a16:creationId xmlns:a16="http://schemas.microsoft.com/office/drawing/2014/main" id="{590E2C8C-0AA8-4817-9E76-5E6800A5CCD7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2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36139E0-F6D1-4341-9BCC-9BB615267AF8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93CAB4-BFE1-4CD6-B539-69B37862566B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9A6A1E2-E3DF-428B-8A44-EB6C70010128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3A2CBF1-1CA2-4E1C-B1F7-98F8CE44EB83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64847981-34C3-465A-9422-4266B59F7161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542AD3D8-2184-4A56-88D2-8E476BE69ECB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Trapezoid 63">
                  <a:extLst>
                    <a:ext uri="{FF2B5EF4-FFF2-40B4-BE49-F238E27FC236}">
                      <a16:creationId xmlns:a16="http://schemas.microsoft.com/office/drawing/2014/main" id="{77F48044-3C38-452D-80D4-23F981FAE8CA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C806B530-741D-4E30-B211-054ACED661AC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CD35B444-ED20-411A-BC67-0EBAC4BBF675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FAF5AB39-3BDF-40E6-8F22-4D91C01F4067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EA44852-30F6-4434-98E5-8C05C656FCC3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48824332-900A-4A33-B1A9-0B9F088692AA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3CF19E42-56C2-4398-B5BC-FDA84F925991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5FC2184E-3DAC-4A6B-92B5-65B666D01553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A40472B-E00D-412E-9004-AF5DB612F1C8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D1ADD-13FF-4B97-93CD-1018598637FE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A0EB3BB-23D0-44BA-A460-5EF515576CF3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FDF6A14-622E-4B14-991D-8FE6F696F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817E9E5-6A77-4222-B9F9-516F67BD8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3A7CEF3-7600-4416-A99F-F6C279B7A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4652D86-8D08-4751-AD7B-B3CF860BA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8CA3164-04E6-410E-8681-E8C0D90D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787634B-005B-410D-9EE5-8A2EBE2EC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6F30437-0F1B-4612-B829-CD1BBCBE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447A5C7-3D7D-49DB-A46D-8B72DF63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D05E862-DF7F-434B-B925-BD2537119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2DA182D-4870-42E9-9495-123EC54A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60272E2-1B8F-4540-B4DA-3C8E4D1B4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CD6F577-3B45-455D-B3F5-9BFB0A42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CA552F3-B807-4E2B-8215-6241D776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DEF05DB-8D85-4809-B14F-1C7FB346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6F874F7-786E-4888-B6EE-F3DC22E9C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2CF563F-B26B-47AA-BD5E-D93AC4D5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F32C6BE-0FD4-452C-BEDA-27C66627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4827C13-B143-4D28-B794-1D608F91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B685D59-F5F4-4D6E-805C-7C1172A07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785BE3A-320B-4056-8F7D-06C45799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95C3345-E416-46B1-B1B5-68B97BDDC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115C9C0-AA32-4AF4-B1BD-45A421078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015DCF4-6794-4E32-A5A5-CA2A4E6AD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B7B7D85-0238-402C-8739-4D514ED04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7508097-9B31-4A49-99C4-A4453736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66EDC41-1EDB-4937-942B-D5C776FC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5685A72-EB8F-484F-B593-972691E5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FC3E83C-6232-4AF8-85BC-DF58C9344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E2AF1D0-0A64-41CF-BB21-C9D7F36C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A73260E-48F2-473A-A790-37A52A5D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5" name="Rectangle 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9C85A10-EB4F-48F8-9415-9E4580034E5D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277071949"/>
      </p:ext>
    </p:extLst>
  </p:cSld>
  <p:clrMapOvr>
    <a:masterClrMapping/>
  </p:clrMapOvr>
  <p:transition spd="slow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7742FCA-0ED6-45DA-B21A-D902441C7C8B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ABF1B22-0E3E-49B1-9ADD-F6E2F5C1DE70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D0732C1-4EA9-4709-BA83-66F08EE18BBF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FAFCE22B-3E8E-4ED8-A092-C86321CE746B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FDF080FC-D118-4BA1-9D8F-6A43FD76A782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C4FBF092-32B1-46F5-A97F-990067F7B127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27585717-81BC-4A6F-92DC-6DA4D366197C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1904888E-4626-45CD-9CF6-9DD262E86323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8C4AC539-DB6E-4B65-B1F4-25967231A2D9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7CEAADC-9E52-49DD-8FAD-383778D044FC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6EB60EB1-B6F1-4304-9C84-CB552A657C6E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96547328-2A7D-4222-942D-1402E1F4325E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B7AF066D-96FA-4A8C-97C1-8EBCDBB74563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98DE3034-217B-425A-A84B-4BA26A932F1A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632C1479-EE4F-457D-85FC-04EAFF8FA167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994A97E-4466-492A-92EA-36E3D1E92980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15000"/>
            <a:ext cx="1287780" cy="2300298"/>
            <a:chOff x="5512402" y="415000"/>
            <a:chExt cx="1287780" cy="230029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15000"/>
              <a:ext cx="168589" cy="1900471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E0427FF8-BF03-44B6-BEDE-2C3E62998D2F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03DA763-FA2E-4A86-B2FB-0F0FF0D1FCBF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859B400A-76DD-41AB-ACFB-7BED9E8167D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6643F72-72CA-437B-ACE0-9E0BD2B354B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8D71E45-0DE1-41D3-A73B-37D12EC8BFD1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50A3544B-7B7E-4AEF-BFC1-A14DD1EED69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CA1A957-7D01-4937-9348-F46AC35991B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9083244-0322-4892-A697-09B08B4FE238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9AAF8E-896B-4438-97FE-B495FD54FF0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60E3B2-204A-4AC3-8F96-F49DD0FF951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3A5EE47-CBC0-46E6-B14A-A75672537126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E8CED51D-49CD-403E-847E-9890E453BB8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350AF9B-379C-47BE-BA23-8EBB2A960B1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4F98393-3F95-4B3D-8E49-8BB2E2B5C2E5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DC379BF-9B75-4291-9312-2627C31F53F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41D8660-1B55-465C-A93A-5D12BC8A911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6FE4D6B-F7C7-40EB-A957-728C1701CFEF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CE84A781-5616-47A9-A716-46B6423D19B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FB0567D-9B31-48B0-BFFE-89B8E909397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2EEBAAF-8F23-4B90-A0EA-6619E146C0FB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42E53911-1B8C-47AC-B41E-56CCB420A36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E4B7F008-5070-4CCF-8499-C365B845CD6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84EC6A0-15AF-4268-896E-7138064DC9C5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E62CDE79-3A3A-4D62-91F9-512760865BB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CEE059F3-2122-4403-9E7D-59B9068391F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875053D-4DB3-4EBA-9226-8D9E415BFAB2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F7AE8AAD-8AF4-4A33-B23A-4FF89F80BF8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43B92C8-E6B5-4622-8768-C91EA7ABD11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EBB7BCF-DB1E-4ACD-8D53-77616180A0B4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01BF5A56-B63B-4AC5-ACA5-8B048EAD5A5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12124B46-8D8B-47A3-882D-112DC4BFC5B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F01590A-F97F-4232-9C1D-3F339191520D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7CE6CBCE-8A09-4861-974C-10D152219A0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EA7DCFF-E073-4C88-B703-B263D2C4E64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B29524F-6BCE-4182-8F6F-8C0E872B8469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A12B95F0-F693-4E28-B456-977DD2C4178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6F9F33-DCF1-4A88-B382-18447680AA8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80A3948A-E4DD-4EC2-A809-2B95DF4DC7FE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78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3.125E-6 2.22222E-6 L 3.125E-6 0.00023 C -0.00013 0.00301 -0.00013 0.00648 -0.00026 0.00995 C -0.00039 0.01157 -0.00052 0.01273 -0.00052 0.01389 C -0.00131 0.02986 -0.00026 0.01528 -0.00144 0.03009 C -0.00183 0.0662 -0.00196 0.05301 -0.00117 0.09444 C -0.00104 0.09768 -0.00104 0.10069 -0.00091 0.1037 C -0.00065 0.10671 0.00052 0.11713 0.00091 0.11991 C 0.00182 0.13773 0.00091 0.125 0.00234 0.13889 C 0.0026 0.14097 0.00273 0.14328 0.00299 0.14537 C 0.00312 0.14676 0.00364 0.1493 0.00364 0.14977 L 0.00364 0.1493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477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2CC4DF-EFFE-46D5-8E87-28CC3CB9254F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B19515-B486-423A-AA13-84B4F1026BA0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6895507-4630-4192-8F31-0C4430FA5A12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5AE54FF-C28A-477F-8428-D38CB7F27885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0F3C0A48-8AA3-47B0-AD25-EE958569F9FD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4CE59393-7CEF-47BB-85C6-D5EC42BF88BC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Trapezoid 63">
                  <a:extLst>
                    <a:ext uri="{FF2B5EF4-FFF2-40B4-BE49-F238E27FC236}">
                      <a16:creationId xmlns:a16="http://schemas.microsoft.com/office/drawing/2014/main" id="{A7732A6C-F1A0-4570-B675-2DB1BA174931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FA83A82D-F2B5-40D5-AE7E-3529AD996C80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5B27E73-8AE6-4565-A007-E22C584A07BD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0264CBA-6310-4E90-B7BA-410D05F23300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E1B6D19-748D-4FCE-8744-59319C980E15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61426578-4889-443A-A012-99AEA5872BB4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A136D750-8CFE-434E-8C2F-56E20D6B6A4D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42D3A28A-B03E-477C-A518-102AA48D7EC2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936D8BA-1D6D-4A27-BF07-76B9156E08E7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10EC541-36F3-499C-BAD7-76862823B4F5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E7404D2-67B5-409F-B06B-CACDFA5E9BF6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A87ACFC-2C83-432C-9685-AC18FFCA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F4D3DEE-998B-4F0B-93E3-8142B9CA4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F00ECAF-57B0-4B0A-8FBD-58309A7A1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1823DFC-E95B-4DCD-99F4-0FDA7C11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296EE2E-B1CC-44F2-8E66-35F2A3D5C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605CF90-3A98-4840-A78C-0B4E815CC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D066040-2647-459B-B998-5A1ADA69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E99641A-DDAE-4DE6-958D-57393C77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AC62C6E-EB09-45AD-95D4-2EEB799BB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9A800AF-DFE4-4445-8586-04E9408AC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029B03A-15F9-4BF7-A649-0C4105B91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83F8DB8-6271-4E4B-BE74-E2C0E3E0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51B58E4-25D6-41D8-A95F-C8B2EE4DA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60E219E-E433-4F0D-B1CB-62AE3726E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7F25B8F-DEAA-421F-AC14-5A675DD2D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B18D1C6-DC19-4279-A5EE-A7D47393F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EE24340-E7E8-443B-9043-2292B9306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E4F7F4-A09B-4413-A87E-B91D608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D5F45E3-BE9D-4375-8E7F-0824ECA48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A4D3CA5-8374-4A01-9C93-7E2C5C3A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561055D-F6B8-4CAE-B7DB-9F0F734F8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FEE1862-6BB0-4424-B91D-51B27A2C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C361AF3-1E04-48B5-8864-110788AA2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AC026E1-FC03-4279-BFAF-F9947087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0F48827-4971-4F30-BE26-459819675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10D957F-1B72-48E1-95C4-60EC8907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95CDE3D-C83E-4641-938A-9118474E0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674A821-0117-4316-9894-BDC15620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8FD01AF-379D-41AF-A89B-D5FADDB27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8A2D03A-9579-4B14-9E3A-DAC4A6760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5" name="Rectangle 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AFC0C7-4790-42FF-8D8C-9EA24C055735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1974289107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359150C-A502-43DE-ABD3-CE9C2927F654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898D718-AC43-47DB-A5A6-DDE0F0603903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56A2113-D20A-41B3-8614-6C502C2CBA50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DC154809-5281-4ECA-943A-4BF451B7E69B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A32C4180-BC65-47F8-ABC2-2060AF2C8EDF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4365C6C1-4B03-4C18-A2A3-14F09AF38D5A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4C456723-E109-4C5F-A065-B50C955B73BD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C794FE97-71FE-4949-A5C6-8900509B1385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DA0FDEAE-17F7-40C5-BF46-7CAC97C19560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F969B9F0-38F2-4A72-882C-589A529876B1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64258208-1389-43C2-8596-BA5F49F3012A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855BC5BB-EE57-42C8-9651-89F1C72119B4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E4C52C0F-4D88-4BBE-BF39-EDBF4E425119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260D5B36-F5C4-48F9-961A-9F6939337DBB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30918BD-68FD-4D96-850F-4033DEE68CC2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4353B82-CDAF-4464-BE8A-978F999120ED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94F292B2-6C59-42F2-B1FC-2F3B0A376748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98CBE26-1CEB-47E4-84FF-CC288D9D18A0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DB3008A2-D770-41A0-BBBC-A46B76F02F8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3283FC3-0518-4114-BE26-F37506067A2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DD5EF1-8FC2-4283-AF68-F79110D96A18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644B40FE-09CC-4BB2-9601-2154A94E5EA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9233D30-2129-4F7C-9621-1D92B4BD93A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8A9C78B-7182-408C-9F2D-6178812B20A7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0B8E8C-055B-44AE-8828-53A99A6348C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62BA59A-6CF4-447D-BCB6-1DA7053F5D9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7DFEA22-DCC9-4B05-8DDB-785C8DE49F19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A762FF1-E357-456D-8A61-8E781602712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793743F-45C6-47A1-A490-33D5F3B0DE2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910AA94-276D-40F5-A19E-A8D18342E168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DFE266-E45B-41A1-85B5-E25BB571231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8305553-7602-41BF-8A59-2BE0896726A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D302072-76F1-4ABF-A408-812DE621F8E0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B088D21C-A25D-4AD3-B2DD-48430C49902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33E9626-C508-4CCC-8269-A740FB628B4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EF26696-3975-49CA-A563-40B56EB39175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A54E6487-DF88-44F7-B4CE-1AD6024F0A1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7886F57B-5A23-472D-BF80-5B38664D07F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575A3DF-37D4-4AB9-AEA6-F4B6749EA154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8028533A-BC0A-4FF2-A85B-8402114A88D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81DA6514-5525-423F-B07C-BBBFCD81F37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CD63261-1014-4E8A-BF83-2FBD4D6505B0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27B3A564-48E3-477C-92F3-4BB5BEEC010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067229-74F9-416A-8B68-52EA53BBAD3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8D1EA1C-B258-435A-8C24-B5F7B01E4D47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F426DDA6-DC5F-476B-9B13-952293CB813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8CE6367-881F-4C6D-A032-245B4B7A9B7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7BE9048-9E12-4261-B409-524B826CD526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34F95035-9F67-4260-9E0F-BB8598E768F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0CF1EC9-AA95-4027-BB8F-BF0070D8A70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589E1845-27DF-498E-B8DF-247CA021CF65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05D8D837-812E-494E-B63D-087DC0BA939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6BF095B-5D31-433C-AC0D-A5636313251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293CF606-0D2C-4831-8154-A2F22E783BB5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000"/>
                            </p:stCondLst>
                            <p:childTnLst>
                              <p:par>
                                <p:cTn id="4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000"/>
                            </p:stCondLst>
                            <p:childTnLst>
                              <p:par>
                                <p:cTn id="4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36B990-6753-4904-A797-EBA86731E584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501964-350A-48B2-9089-BD5D8DEA744B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3EC9CC0-DD5D-4E12-A8EC-7409079D9F64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0381FE5-8A4D-4633-8E50-B8F9D46468F4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BA2A1CA5-3E5E-4A01-9DFD-FDD8D4A97AEE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AD18AABB-2E12-4E11-9C2C-5DF396F65D74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1C18D981-0688-4163-B373-6A721988FEC3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55AD5603-ADD1-44D9-8BA8-AB3E5F7D0E81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F166A52-CD30-41C1-BC00-78C07842DB05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AD3D856-2E2A-4033-B506-24DF312764C1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66529E8-28B5-40CB-93BB-E8C4FEFBB5DC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C02263EA-D347-4428-BF3C-B730C2623132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07509029-A0BF-4651-ADD1-F6082FE4CA1E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51BAA5C5-7A1F-4400-967B-1D002D69DCCB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0EF68168-6979-435B-9632-6D631762DB23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11ED288-A590-4B9B-8750-D8A960FB2AB3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8DB297E-330F-4D40-8C5B-68D250F32D02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D756CE7-554B-4410-9486-D4847AFE2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D961A34-5F9E-4444-A9A1-D662EAB7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3F94E91-C70B-42AD-89CE-076849C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355A062-8B74-4856-96C5-E85E06CE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58E82E-8120-41B8-8A14-FFC8712AC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3D25581-E074-4683-B4BB-AC95968D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283E307-3C70-4AC6-992C-F2DF4337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EA978E7-0338-461D-858B-5A3860FE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001A88D-3BE3-4D42-9021-37C84271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B32CD59-20C1-4DEE-9521-8F66B8809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DD9B5D6-FFAC-4B59-BCCB-7C4F1770F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9B9888D-AE9C-4DDA-8C6A-F54FD138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984B7C5-36C4-411C-ABC5-FDDA9E00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8107A36-911E-4DDF-9AC0-C2151579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70EBC04-4017-44FC-8EB8-024CBC08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94092E1-73BB-4EC5-B8EC-ED1567F7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BD1F9B7-36D0-40CA-937F-3ED73B184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AC541B4-B91F-4524-8555-C1627C8C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E86DEDA-B5BF-48E3-9A52-EBE33CCE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CE80A8B-7E1D-4857-AAE0-924DD4E6C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706DFED-213A-4E0E-8A83-240B5933F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C43CB9D-116E-4240-B2B2-20687A96B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62BD19C-4535-42EC-B517-B07F2444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0C23DB6-B682-4C06-9AA4-0F4F7FAB6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9B6275C-CA25-4220-AECB-EE50932AD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1364B05-9018-481C-8531-3EB1A5B1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19C49AB-154A-485C-AE71-3CF42C51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9F72E0A-8542-4E6D-9790-E98F1AB5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1877BC3-A3ED-4B11-90EA-3CCE5C240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DA78AF0-1A62-413C-887E-2946613D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C88B67-04C0-4B05-9CDD-8FE0BFE32A6A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946989058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663D50C-3533-4BA1-B29A-40E33ADE770C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5B917A3-41D0-40F7-B9C2-39D523C0AE0E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462C11B-55B8-46DB-8D54-578D33CD65D8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C6E2ADE0-C59C-4A55-BE1C-1CA9B0CB156A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A20AF09B-9C96-452E-970A-9E5FE2AD132F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E39EAA18-4C9B-42CE-AD20-D3DD8EFA3839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7A9EF30E-4432-427D-A103-40F862BFB76E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E4C03597-090A-4E20-88EE-5C7336B26E05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5E7FC0CB-7B30-4239-987D-0346E81517E2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7F693342-CE34-4B9E-AC97-952B0933EA50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AD5F768A-D7EA-448E-B27F-7364249DC681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F8BA13CE-EE0B-4C28-ABD4-4EA64DE14B3A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E7AEF29E-2E50-4FA9-A8FC-6D2A227DD5F3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8F1FD010-F5ED-41E3-AF76-51FCD2445A3B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317C2E1F-BB52-4269-B8B5-A40D55104EE6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0F917BF-2D9E-4BC8-873B-88C4B6D9AB88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0A4675D1-6685-4B48-9116-28E9B3118FF4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D260FBB-070F-4209-8B1B-F29356649B99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2226732E-7CB1-435B-A515-3075D7640C0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4A6E740-F936-4CB1-BD78-1094E6BD78A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DE5F81A-7864-4C81-8BA9-FB81823F6365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826925DD-7EAC-41F9-A50F-A41E0E63B17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3E4DC2D-64F4-40EE-A05C-82D85ED38CA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09014FC-70E0-415F-93D7-7C958DAC9EB8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C8311165-E52C-4DC7-BEFC-3C6FECCF1A9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9CE68E0-7A9B-4C35-A305-4636148F230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CB52F36D-4641-46A4-BC4D-14BFC4260BBF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3E3B4B1-B1B2-41E6-ACA5-DE12939BD80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692375-14CA-40C9-8FF7-C32C36048CB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CA6E950-D054-4B28-AA83-D48A6821563C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BBAD8169-18F2-4B8B-B3DF-DFCCE2BA389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BE31E00-A53B-400A-B0A5-23EB9C441E4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DFA5445-D20B-47C9-8CCA-841809FFE725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FE57C52D-375B-4669-B86E-98C46698DF9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4103933-74ED-4D8E-9109-CAC538AE350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769CA46-A56C-4F06-8213-B5DEC7B0A882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6FA6B66C-982D-435D-AFB0-2A5ED4CA4AB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0028A050-4C91-45A7-AE2D-A02B00951C0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4E89D48-51B0-4518-8C94-CC2DEA61690C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7933550C-E57C-4F04-BD30-BD1B337FF8D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CDE8F0ED-E765-41FC-A669-1D997EBD4BB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E57BF2B-D110-4804-B7C0-7CDB6B5A622E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A9B6B7A8-B2B7-44D5-B831-D59C2A7B8FD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358726B6-71EC-46A8-9651-5DDA1A59366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FDC57BA-6B4D-4459-9F7B-0EC3541A0315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86EBD025-FD57-40C9-910F-4ED5D8F4531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F3757C7-DFCA-4176-8399-F14E2ECB5DC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94B3822-DEC6-405A-B76B-525CF792B760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ECF662A7-B7ED-4B2E-819D-CE0E9B866CC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92561736-38F7-487F-A33C-24787BF2A15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883D432A-687F-47ED-9C89-87DED49BB304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12B1FD-AF90-4C69-A6D9-530806517E1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BC85D0-AD9B-4B4C-97B9-70884D23FF4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4293F12E-16C1-4903-8336-56992788CBC8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FC067A-6B7B-49A9-A41F-11C78682F09F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9B99C2-6DBF-40B2-8C56-ACD8E87FF2E1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B071B0-C729-4BDE-9075-31CD100CEFE8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CD69C9D-9EA1-4591-927B-98C6CED6F20C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7DDA1BDC-FD1D-452D-921A-70BEF38B0337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E3629E8E-A62E-4CF7-88BA-0B70723F5DD9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46C14758-90E0-4189-AFD6-9DD32114627A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70DEA0A2-2C01-48A7-8AAE-072E11D2762D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43F080C4-EFC1-4B9D-96F0-0A517AB35057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94CD112-676D-4BA1-B3D8-5D6902E1433E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8D7F070-4DC5-44AA-82FE-ECFF9D8CAAF5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16DBED53-8D03-4A2D-A20E-62FD45A31BD6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525A49CA-E853-4220-A335-64B7EF322389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BC4DE3BE-5BF4-4136-93E5-0E33D3E8074D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9E8B875-69FA-40FD-AA1C-6BDADA76A388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F6BFB249-ACF7-467A-B345-CCD1023926D3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977767F-5FAA-4E0B-8D61-9E715FE4AE56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171F708-E5C4-4D2D-B8AC-E0719771B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FCE06CA-B377-4F3A-BB81-E32D93BC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E217AAF-5B45-4C4E-A5EA-1C835A21F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0056C6E-F917-4FCC-9521-17945921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3FCA9A0-E852-40AD-8AC2-F6F6ED5C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2310584-1D11-4D7D-8AEA-62BBDE6B6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2066487-7C42-47F8-9F2B-093C9514F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0CFBFB6-4812-4AFD-BAE9-6054914C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765758D-B5C7-45C1-A92D-332978FCA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3F1B697-C2F5-4AD6-98B6-C3D65FE07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47B3087-9145-44CB-82AC-E2899E00A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69A51EA-9679-475F-8971-CAEE962B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DDC5683-4016-4970-B31B-C7FCB5203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BAD4090-4EFD-4358-BAF0-340894736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AA2ADE0-4176-4B40-9F1F-85D7552EE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7E50C7B-575F-48BC-A5B3-EDE2B561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AA453AF-239A-46A0-8176-C8782C876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62B7B88-7348-43B1-B35D-CDF5F6A9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FD1358B-8D6B-47A0-BF76-E24496B4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9AD40E8-2EBD-4818-A76F-874B98750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1960AB0-B43A-456F-9A1E-402FE07C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EF6BB13-C742-4D73-B92D-C95862243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B97E2F5-9510-4F7F-A0CA-323C70AB2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FE2A346-FF09-47EE-971F-3EC1077A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531022C-302F-4B4E-90DE-BC1760A65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D9F1C4C-3268-40B4-B2B4-B44FD7145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6B781CD-9B1D-4E93-9F4E-5213CB535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6493EC2-17E1-46E6-B978-C27CAFA31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FF657C5-347A-47B2-89F7-2A39E1EC1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3F4E99B-26A3-4E95-BEB1-222A7192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7DCDE03-AE21-44C9-A051-AEE9117307DD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787347248"/>
      </p:ext>
    </p:extLst>
  </p:cSld>
  <p:clrMapOvr>
    <a:masterClrMapping/>
  </p:clrMapOvr>
  <p:transition spd="slow" advClick="0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E7036B2-6250-4E26-A3B6-04D4FC580F84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1422D83-2B49-4CF4-B319-4354AF9C4993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ECD0AD1-3293-42D8-8AC5-512AFADAABCD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72752DEC-CC06-4146-BDA6-DFC8B61DF49E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69950C9D-B99E-4A50-B589-CAB70C4ED64A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B85A7C7B-4023-4888-87E5-529A3A600466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CF864A80-0602-48FE-B792-5761317EA89C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C762258A-BE13-4F47-AC1A-6D519AFC912E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A69C99E-9959-418A-90F9-417ED13B22CB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F3008C21-7AD1-4CBD-A2FF-0E4E0604466C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ABED6976-5240-422F-AC7E-28BC84C6660F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18B4A305-066D-4364-8DB4-C15C1541E0B6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C7F60011-84FB-4A21-B9EA-E09116C14C1E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9C57B4FD-9350-4004-B62F-F97FA3E05453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87D5C9C3-A7B3-408D-933E-BA806E622BF1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61EAA15-2485-4308-B37D-E4479EFA79DA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BF4DE3E3-9891-4D11-8964-18F2C921F74A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D4B7F62-F8F8-4F0B-89E4-875397A7EA29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31DD5ABC-C76D-4906-9B82-8DD705D3460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66A2017-5B0B-4AD6-8DB7-763B9C03C20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A76F81C-1901-4136-99D2-42B49C37AE68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02CC2679-F79B-45D3-A655-CC3ABD86B78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FF9E391-51D5-471D-8A1E-ADA8CBAEF21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BEFCB98-8DEF-48F0-884D-8B5ABA6D3301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CD785B45-2EDA-426A-A1FF-88DD18721DC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E99C3A9-E2FF-415D-8877-4475E55609F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6FBC6F4-5E46-48C7-B605-B6CFFCF5E2F2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105895A9-140B-43E6-A5BF-4C608828044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0A184-643E-4DBF-9003-6782DC0FAD1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32D10E8-5BFA-4B0B-970F-A306B352A693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074ABDD-F02B-4F69-96FE-F6E437003BF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A8E955B-7F1B-46B5-829F-05FBB408B44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A076B67-1F9E-4098-9916-621D90082A6C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9E4FD49-FBF0-4A49-BAFD-8A817A5F863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8DA0CF7-DE03-4ECA-9D34-CEFDFF289EC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41D9A14-7027-4D31-947E-3EB3C27C8ECF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71AA75FC-8A23-40DC-A30B-4DC68DFD24F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ED8E2F74-181E-4D9A-AFAD-63678F709B9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CA1D18D-966E-4085-997D-E265B328439E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0145B385-AE14-4CDC-8F58-BC29CD82574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64CF9032-A30D-4354-90B1-DD00389896F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6FF5352F-DB40-4C43-8B10-2F2B61ED9ADD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BD439FE5-563F-4459-927D-BFB9EA6410B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0AB07EC-54CB-47A3-883F-66F55F6CF09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9C748F6-40AE-4301-BB58-40D932F3FD1A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8AFEB3FB-A6C4-4F2F-A27E-57BA32A8FDC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A5023F2-DCCA-4F1B-8D0E-AADB972EDDE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E124AA2-E11E-463F-A82C-E084C2226EDE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AA542CE7-AA19-44FD-9808-576EA23214A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F86177E-B7A7-4F58-8F2C-95535978F7D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7B68E75-1741-4385-B258-6BBBF02ED73F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7B052F9A-0D62-4852-9A54-09B025499C2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560391D8-80C7-4157-8F77-7E7F86C3314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4739AADE-DE43-4E42-8342-C1961795451B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6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2F56BE-26C0-4CAD-99A3-BB7BB46FCE56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4B2DA5-5B0C-415C-BD2F-FA99FF75574D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6301FF0-7FE8-4AC0-88D2-A9DFC4C62962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9A8AAE4-95A8-429A-A47A-3ADD7CAF0AC9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0DD9C89E-75B0-47AF-A47A-F45D7D5AD207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0D1D8625-59A7-42DC-8794-9C44CFA90D0F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1A2D86E6-36D0-4AF3-8B46-2460AC709470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C779CA77-A379-468D-AD03-DC41330E4C22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15A82D1-2784-4AB4-8B3B-699A630390BB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58DCC80-BAA5-42D3-A1A1-9C9461A088C7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5448666-0418-4C67-B435-0F543F148523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FED6716B-742B-4765-93F8-071CEF1B0B96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23F37FD9-410C-4D3B-86D7-B46FA225617C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9665016E-EBCC-4ADD-A40E-CFBDC853AF4E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85E433A7-3130-431B-BFC3-745A0190B406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C72A202-BEB5-469E-A335-132628AA4866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A242925-E0D1-4A73-8C41-4551D46E1C38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BECEDF7-BA77-4BA5-850F-3EB491CBC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95F3565-CBC8-438E-8019-2DAFB92F2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D94E1B2-1D89-4E95-B756-36CF2DBA0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7547ECF-53CE-49BD-A8D2-E9601F26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BBD1262-C864-4549-81C2-E500AA5A4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24DAB66-E680-4C4D-BA12-342AEB2C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D2C258A-CAF5-498F-B42A-E60111BF9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2591A99-8CC7-4157-96A4-53B0CC00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6AC896A-7D5D-469C-A2AD-8456A9633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FF2110D-3B19-44ED-A14C-FD49F740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ED7FF3D-0064-40F9-AEE3-8DDBA91EF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7F08DD4-B40A-44F5-B985-33E975E9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4B952ED-9045-4867-91F9-D31BAD026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ECB7252-C0AE-440B-9B08-599ACF66C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1AA9614-E157-4DCC-A24D-CB34218B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8E1FD21-7CE7-452E-A22C-353B399A1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B9ED23C-AC0B-40BF-8C11-5F38F98F4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97CCFA3-B195-4828-857F-CB298BA7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5A8A7F2-80AA-4745-82F7-8C0B07EA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44B0719-4F49-4825-B738-B93CA28EF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74FC3F5-FCBD-4C1B-9EB4-E80A39B16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33B84E8-81DD-43C6-9BDB-272A06432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7885033-D424-4D50-9ED6-A35FDDB3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E49D5F1-E7FC-4891-BB7F-54977527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69D7153-2342-4FAE-9EF5-B4E58B28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FFB529F-1759-4F61-995F-FDD83E2A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848E92B-4150-4113-9648-047DC4DC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8DE282F-7E13-4DCE-818B-62067A5C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FA231E0-135B-4C28-B2F8-18AD6273B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2E9B871-FA3A-4F70-A5E8-D245289DA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1B7C483-664F-4959-A768-6D3890BE1DF0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907845208"/>
      </p:ext>
    </p:extLst>
  </p:cSld>
  <p:clrMapOvr>
    <a:masterClrMapping/>
  </p:clrMapOvr>
  <p:transition spd="slow" advClick="0"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059273A-D316-41AE-A714-D8A03A7D8567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1173E3E-905B-4789-845A-A4235AF86C30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4E8C385-6671-49F5-8DE0-6707AE4BC650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257A93E5-5746-4E56-8DBE-22EBCC429460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4789BB6D-9017-4B76-8AC3-1EDCA7BE8344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CC2383BB-9BAB-487B-93EE-23619E0C1B44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AEE9E2DA-738D-428F-B74B-B679C8E4B510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B3542292-F2FD-4461-8120-39FA02DAC485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5AFAE69-3D89-4877-8095-2CBACDB2ADAA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8062BF3F-1402-426D-9D5C-88A552A27821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C55B89E9-4602-46E0-ADDF-190F6518CCFF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8008098A-3099-47FC-9CEB-9654E54B13DC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D44E64AB-E35F-43D6-81F4-670C34A746EC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73412CCD-05D5-4750-B171-95A9DAB50A16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069CFC6-668D-4D9C-8EEB-0BF4E9C7608D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F3C9074-816E-4328-BF55-1B6298E79CD8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DE7591A6-40D2-41EA-9893-C9D2591EC6CC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65EAA83-886A-4C04-9213-D63BD191F222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6532DCF7-E95F-4147-BC0C-5C83FDE4129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552B060-B85F-4785-9DC0-7612C5EE76B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2975DA3-6A3C-4EBD-93B4-33FEFD31B906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EDF6C978-D687-4D6F-9403-15280483FBE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0409724-C384-4029-9115-7378C83E3CD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B093081-007D-4C62-ACB8-657C2E59553A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B92C526-EB21-47CB-A63F-9F55FF23FC5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62ACB94-BA93-450A-9331-66C9E4E3404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FA6E5BD-2114-4871-805A-0CE1F88A9463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B79B21B-3555-4BF0-A1C4-6CA6315E348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C85C2A8-0B85-42B3-90F7-8F240C15B19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99786DB-9EC9-46FE-8504-C68A6309E279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F6245CC2-1F9F-47FE-BD58-AF8301C0138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84DF3FDF-7DD1-4912-A4BC-606C724BFFB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01A8016-6E4A-4250-B8CF-827C32E69D82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81E7A3-9DDC-4608-B741-55A450AF3CF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2A032DB-BBA6-430B-9181-AD4829853C5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23422B3-F256-461A-B4D2-370B8868F160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2CB0D7B-2B01-4121-980D-2B11B4EF3ED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069D5A68-83A2-4D68-A5D1-3334B9F9AB9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97F95C0-4ABF-4D58-AEE0-DEFDC8A00310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65FEE898-7F96-4F48-9206-C4F4441CDB0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A8221C1C-1C10-4BC4-84E3-1564D4B1298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3B845EDD-67A2-4C12-B1D4-41D038F296EE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16410DE3-5227-4A8B-A780-B2ADBE36C3E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0B233C-8D65-42C0-A73D-31E17056418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43C1BC3-E21E-4F21-AD51-D1047F4E9C07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731163C4-0E6B-464A-B63E-4ECA664CD0A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95CBDAB5-BFB3-433A-AF26-5EE90CE7BB9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D8CD2F0-FFB1-4149-89B4-D5BF1BDFA68D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72E5511B-389B-4454-827B-F54B0063F8E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9D7D5CA-5B6D-42B3-B7C9-5201FAA7957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A90C7E4-D8B3-46E0-8B2C-5389506E2D32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5CDBD2FF-A477-4490-8F3C-835307C4119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EBF9B2-8F7B-4072-B791-887519E5BE9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7EF82623-77AD-4B9C-87D5-D2C70F8DC2DD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0A1ED15B-F3FA-42FC-A03C-A9E3583C54D6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B10841-B1E0-4E7B-A73D-D4E0F8B6C7FD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AAF440B-EFE8-4EF1-9448-3BFEB4923C4F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34FF13E-FC2C-4265-8EB6-92711502ED7F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0FE06F3E-98EF-4AE1-AC0D-513B9B095838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Trapezoid 48">
                  <a:extLst>
                    <a:ext uri="{FF2B5EF4-FFF2-40B4-BE49-F238E27FC236}">
                      <a16:creationId xmlns:a16="http://schemas.microsoft.com/office/drawing/2014/main" id="{D03B6F40-F682-44E5-A344-D60C4F357892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Trapezoid 49">
                  <a:extLst>
                    <a:ext uri="{FF2B5EF4-FFF2-40B4-BE49-F238E27FC236}">
                      <a16:creationId xmlns:a16="http://schemas.microsoft.com/office/drawing/2014/main" id="{F0C580E9-38D2-4739-B324-5807E74E7481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8" name="Trapezoid 37">
                <a:extLst>
                  <a:ext uri="{FF2B5EF4-FFF2-40B4-BE49-F238E27FC236}">
                    <a16:creationId xmlns:a16="http://schemas.microsoft.com/office/drawing/2014/main" id="{32262F87-512C-4A84-9305-CA4B2956FF67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54BE0E4-4EE4-44EB-971B-FCF834D6E7F0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6C1E3D1-3CC7-4F2D-B5C1-4326F2759D8E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1004CC7B-5FF7-4D32-8D39-2CA07388A5CB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7253C08C-BA3D-4A43-95DF-90C92D908FC9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578EE918-B67C-4A9B-B74E-742864D3EE33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rapezoid 43">
                <a:extLst>
                  <a:ext uri="{FF2B5EF4-FFF2-40B4-BE49-F238E27FC236}">
                    <a16:creationId xmlns:a16="http://schemas.microsoft.com/office/drawing/2014/main" id="{A5579C51-AFDB-460E-AD57-5F874CD49A57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7AF661E-24EC-4B0B-BF39-D66883128F42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46C9BA6-425C-465A-AE89-F0DA1B17F112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C88323D-E075-4996-9F60-466EACF9DCA6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51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2D81407-45F3-4FCE-B007-4DA605AF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C1BCC78-EBB3-4DCA-B4C0-7B0F8B156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D2496A1-4117-4C46-9FCD-29FF016B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AE092B5-A451-4227-8DC5-4211707C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0712A84-C15E-4810-B62F-C8C35189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72B5C8-708F-4D2D-9307-044960AEB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6393807-6453-4E97-87D6-5266E869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3F3F07B-75E3-4720-B665-4AB4CDD8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E940ACB-EC9F-462E-A7D1-8FC02297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81730D4-D9B3-411C-918F-8327625D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D756D24-D10B-4A3B-ABDB-E9732EE7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C9E8E13-701C-42D4-BC62-567FA9B9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D1BD67A-8856-4BB5-9002-6B90D3E61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15863BB-78EB-4291-8C2D-4B11037D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353E3F6-919B-4854-B643-01CF908B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EAE71DA-4063-49BB-89FC-5E1C4EAF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5A141B7-75D9-428C-B8B3-FF97320F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FCDD8B1-AEB8-4162-876C-3913FFB0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9D21713-9E93-4F8A-A7AF-3C2257926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91E82EB-1EA0-4619-9A33-01E94A132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84E16BA-F38B-4C62-84E5-1B77B715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7FB38F5-F936-48CF-89AC-EF45B13D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FF1C6C4-5C4E-483E-8435-0BF401B2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7B815BD-2F05-451E-8F84-4297BEE34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A4819C3-A20D-438A-A288-B92C6487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8893BA1-A855-4850-B7AD-5255DDEE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954E086-EE8D-41EB-BD00-F9602BA69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A034CBE-4D3C-40E8-9B54-A69452ECC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186376B-CC83-4647-8970-15C1EF40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A7CE4EA-06D1-4946-A636-27FC6B0C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2" name="Rectangle 8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7F6735-4126-425E-AB36-E2C32B43AE0C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4044469077"/>
      </p:ext>
    </p:extLst>
  </p:cSld>
  <p:clrMapOvr>
    <a:masterClrMapping/>
  </p:clrMapOvr>
  <p:transition spd="slow" advClick="0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65261-3849-4430-9CA5-033255C7F032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27CD7-341C-494D-8FC7-005DF4266AE5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5F6E461-99A7-40C2-9746-660B1836FA53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DE94619-B9F0-4839-9DBF-C8F06BC2CA2C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3A9A8BB7-9299-40F1-B67D-986B1D7806D6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DD11A855-F49A-4C30-998B-AB351587C022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5F9874B1-BB56-4D48-B542-B922ABBEC430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C9557FA3-DF8C-40CC-B62B-8EAAA51D9038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75AA9F85-1AF2-470B-90EF-EBB4FF640207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4F73108C-9BA9-4A05-9E40-7F025E0942D8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6052136-7404-4CC9-BE59-ABDC1EB17856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E71DADB6-AC49-493B-AD30-078EB0253DB2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B2C716C8-85C5-4A25-AD57-7063C94B0EB0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032A6934-D187-4431-B6B4-A904EDE8B339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F96A581C-F420-4FA0-81D9-964CF8ACCF58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63EC6373-B468-4C9D-8919-92A6ED7C37E9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7529FB6-0A96-48D5-AD62-EBC70A4BAC7C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219B660-DCD1-4CED-88C5-67974BD6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93412FC-9E11-42FE-A94B-D273ACB43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0F3DC93-BC33-4412-9A73-88AD18730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1766093-F407-4EC9-95E9-BB57D66A1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F384F1A-11CA-4803-8E20-0FF6F59B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73B05F2-40FE-411F-921F-9B4B08C5C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32F079-A6A5-4FF7-9A34-74EE8EE3E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6AA3C7E-B46E-4AE4-9C1C-81DF2A8A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15A564-3E54-427C-AD76-B1844B2D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1B93F77-B2CF-46F1-A599-2B7F14865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B5ED873-2D39-4009-B1F8-DEF2EE580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D447401-A665-4728-B105-F47BF000F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E015984-D847-4597-A2B1-434256FB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89E9447-B318-44F2-9A55-5C8E7519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082915E-40D8-4B00-A8A8-E6E43D25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A5A02CD-9D4F-4A6D-B516-F7002816E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1E1DFC7-9A55-4C16-A8EF-705EC92E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587831B-44A3-4D8C-A426-07B4CF0C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4346356-6A3B-4786-B743-BCDCA684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85A9200-5D9F-4827-8369-1ADEE7DE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544FFB0-4DA0-443C-B684-14C647457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0F058C0-A381-41F3-A6CF-93E74C6B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721AFA5-90A7-46EC-A502-DB22083E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61F2B8C-EC23-46DD-AD62-4B864C2B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E784070-A8DA-4AEA-B24E-E0A466CF1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1E91DC0-1D1F-4B97-8F27-FFBFB0479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CF1FA7B-6721-4882-99C3-F445ED4E0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01F4ECA-CD10-45B6-B7C2-1F99EC420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76EECA0-9AA5-424B-9D34-5B3F39A3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4DD9EC3-739E-434D-9DA2-D7B98946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7A0DBE-FB19-4F3E-AB20-DDE5B12513B9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891589431"/>
      </p:ext>
    </p:extLst>
  </p:cSld>
  <p:clrMapOvr>
    <a:masterClrMapping/>
  </p:clrMapOvr>
  <p:transition spd="slow" advClick="0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88A9426-A1B9-4254-8C28-472CFC212CA1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395AF1A-AABF-4072-935B-F74BBCD02153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EFC3DD0-3973-4FB2-8387-4BE0085CE050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99F71CAD-85B7-4BE1-AB37-2B79B3D35DBE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1C26E5CD-875F-4BB3-A555-4536124A041E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300B58FA-B012-4F44-A2F7-3B8A07AB1856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5537E13C-9536-403F-BC5C-0CD42CEF4878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ED3CEBCC-F37E-4604-B25D-81DDE4DCD039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2ADDBE3B-BB18-4F69-98CE-7EDE4C255D8D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9756482-75E1-4A49-9A80-68BEB85687DE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8FC95186-3229-4535-A3F6-A4B7FFE57B3D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626EDA27-344E-4B7C-BEE0-26D250F64766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5CEF72C7-0237-4B9B-BF94-A8268A391540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47B522-CD39-4158-9FBB-BD9AE41C5F99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7DB68F8E-9D4A-4F51-806B-4B98B4B342B2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6B0CA4D-90FC-4D2B-9583-9FDA87DFD4AA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DD95704B-B51D-416F-8F14-655896DF688E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597665F-7F01-4677-A488-D9B14A905D18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9F283647-9301-47FA-A057-7B630751060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53E5390-DEB0-4E32-A87E-0214359FE2D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C2EFDC8-E0BC-43F3-AB31-C39291BBA989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263934E1-00CF-4630-823C-3DC3B6F6D38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97BFF31-9BCC-42D5-8E3D-5953AAFC75F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2C4547E-1FB3-4D46-9BBE-B0087E6A1B8A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804C53-21BD-4098-A4E9-1B075FA81FE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93B44BC-808A-4B8A-BBD2-7B20327712F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BA37E69-87D1-4043-8F61-8A09E629CB56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6021CEE-2D64-428A-BE96-2A929B2DEB0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701B089-397D-4917-B8BB-56D309AB51C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1003904-6D85-411E-BB68-940F7D75D3C9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2149C41-9CC1-4502-AD6F-0480D2F8B2A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5E14E9B-0B47-482C-A60C-0F83D6A2F25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81A8FE4-E3BA-45D0-B99C-7BCB90A8F28E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51032E3-C9FE-4619-8B40-4DA562A7389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21371F6-7B97-424A-9FA6-6B03B4222A0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4E8A120-937E-469D-A9C7-61931AD493B7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1D457ACC-CF1B-4C52-B958-6529D57E4B6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20928481-8FA1-4034-9BBB-1BFC51C5E5F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465E3A4F-58FD-4175-9884-D394399D9FD1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C1197FE4-C4D1-4FCA-9749-E6E5A616CDA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FB22CEF1-6505-4F40-9279-D30B98847B4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7339835D-74BE-4E5B-9388-159C92B3BD18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54B9A56E-38EE-443C-A137-D718A8CCA2B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E9FDA4CC-102A-45AF-8371-E3CD80556AB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104A704-5622-40D0-97B3-6AE909F73D6B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A4AA8B5B-EEDE-44D6-B0AD-21CD6D8FB2F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E4A956F1-1C45-466A-9739-F8A15ACDB9A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7B2DDFC-CF77-42A1-9DD3-4EE87533BE3B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83A1D81C-73C6-4F6C-9AA9-F967AF23849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8D5DC21-D14B-4871-922D-6F20F91DDB7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6BFDAC2-0955-49DF-A6EF-149FECFBD150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FA982045-1FD7-41EA-8A13-417AD40E388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E90961-F126-4C4A-ADD3-CDE2F0D5946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FF334157-0D04-4717-BA71-8BABC9603211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6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EEC0CD-7247-40C8-8006-49C318A19F42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B35E44-F718-43A4-9602-7659AEF2C79E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C40A57D-6E65-41F6-A15E-DC78015F585E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6629EDA-378E-4040-ABDA-FCA72A642822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7A1B26E9-DA94-476C-AB89-699F7CE91824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4BE0095F-E1CC-41A8-8963-985274546B8B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2C01633D-41A2-47BE-8506-D822845DD1B5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D6FBD3A6-FA01-4335-A8FB-B799B33E7F58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43EDBD3-FC0B-4D81-94DC-D67650680EDC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6CEC983-F1F1-43C3-91CF-A43DB595C1F6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FEB800FA-B715-4152-A282-94AC2F9F32EF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6A1892B8-8AF1-4B5D-8BCE-B41CD3967444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41DF85FF-5AF2-4521-A0B5-939F7336E293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5F55F5F2-20A8-4B7C-9A35-FD8D7A319A85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56225EC-B80D-4A28-B0A6-8163FEB7A371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060C2AF-D18A-45A2-8F72-600270B33207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853161-8C3E-4A56-8F6C-5A39E14A06BC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AFCC4B-83AA-4F30-BC57-80E578CEF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C989F5F-4DB9-450B-B97F-F0B66B6E3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E72A612-DD4E-4E3E-B5F6-E0BBBE0D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9334665-AA91-4F70-A3D5-75E52D5F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200BAC-8908-4244-A159-326600A25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8C72501-2EC1-4BD2-9C5A-C1BE397B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9275F77-98A4-405D-87E6-9D9EC602B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984176D-D1A2-4CA5-BBAB-0B0B38CB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76E749F-EF04-4AE9-BB7A-6B9319E38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8BCAC73-F8E2-4921-971E-808BAF6A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547BBB7-6186-459D-ABEB-D98522FC2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16310D3-BA0E-416E-9449-3182EEFC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0522857-B253-4A65-BFF9-ED153020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851D038-7C40-41A7-B905-6085999F5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D8D0016-60A0-4EC7-8D8E-0F42EF859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8FFFED6-E5E4-48F9-B293-D56FF2C7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9B87F8D-D3AD-4E65-82ED-60A41707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5A2EB25-C03F-472F-AD45-F3E7B4BD6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FAB1015-B1DA-4089-947C-3CD7C6FC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922D2CA-1A0B-40C6-953C-AEA4A87A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C92D936-BFA3-47E8-A9F3-DF8D8A6AD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352C235-5418-40F2-8A45-2E6F709EE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863C0AC-CE26-434F-9D8C-099DA6A49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8E1B32D-AEE0-4A59-9FEB-7FB3BD42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31AE55D-9695-450F-B041-BB35A0E2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B7BCC86-7D80-41EB-B4D6-4E53A12A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B99AF23-1EA9-417D-85EF-336D75228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E1E4498-623D-40F7-86E8-046AC2E9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5DD7B74-E140-4139-ACA8-D16118D27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1F30CBF-E36E-423E-B1BF-1B7AD698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0B94DE6-0D18-4BE6-993E-25612EC4C4A8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203887367"/>
      </p:ext>
    </p:extLst>
  </p:cSld>
  <p:clrMapOvr>
    <a:masterClrMapping/>
  </p:clrMapOvr>
  <p:transition spd="slow" advClick="0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830A3C2-397D-49C6-B467-8C87001B382D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7E30D55-B5BF-4EE2-8976-5FABC470F2E8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A7CFB27-59A7-4AE8-828A-668385E08CD0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3EF83269-1F81-4530-871B-999D1AFF240B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421A5668-6028-42B8-91BD-904CCB0CF49F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F1661A89-FA95-43B8-BEE2-DB10360D2661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2549DA7D-4C10-4777-8CD0-7B51C5C37C3D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47B9FA77-957F-4524-825B-80EF756D7345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ED40A737-F1CD-454C-980A-EF75DE6E673B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CB45A909-73EB-4B16-A258-7C1BD6EB9606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49328909-2320-4DA6-91F3-40117F4EA247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50C3698C-1B75-45E4-AC45-AB45D1B492CC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1DA77DA9-4B67-43B0-9407-29ECC3CADF92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A8688968-7B17-4DA1-AB2C-B9CEE929026F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8491EC35-8437-409B-B7CA-F93C87DE6FBA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04526CA-5067-4581-BF65-E5D24E9570C3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36FE5BB8-4D45-4422-8920-0903F8CA86B2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89C3DD3-EA2F-4F7A-AAD6-C227FE5FE2DC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CBE31536-3445-4B57-93A5-BDC1345CB22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4D2699-5B1A-4B0A-8759-27072DDB4A9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D06EEC6-39ED-4A76-8ADC-92A77D6BBE9E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64E5408F-11F7-4091-B7CF-DA74C5DF450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0FE5FFC-7C04-4020-B6EC-67024CCD96B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6C98292-70E2-4368-9CE2-7BEB718C09EE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648A57-B178-44E0-AB60-2419CDE5AF9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9D869E6-FAFE-4994-B690-FC9EC0FC75C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DF6F9D-DDBC-44D2-8A28-D8C98D8469A4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908A65C9-67D6-4BED-93B0-D77DEEBAD6E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2C59034-4B62-4C9F-BC2C-1E15CD44602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7FE35A4-2010-44AE-B5D9-D413D08A99C9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6CE222-6F7E-471D-B32F-410FE6369EB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470C63A-E242-4A44-B2F3-F2D1E3D6EC9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B77B628-BCD9-4B0D-91E1-045B48996E01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E001D113-D834-41D4-8D21-781D50DCECE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F2E4D14-D47A-43D1-9C86-B7400D48EA9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4A8845F-379D-4E28-9458-4D366C7E5752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DC53328B-BE98-41C4-8C0C-ED3F77F8847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A21805BC-4E7D-4247-A9B5-B068A7A7089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10104EE-C54A-4A99-A94B-639A9397E0DF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AC676E8B-6705-4CD9-8583-696CDED9149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4BDBF876-FD1F-4329-B2C4-3DFA125A069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5259F0E-8487-4166-8DBA-54242F4AA6E3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18B2C97E-7226-4C36-8DA4-E2ACBEDA2EE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1E5075-1857-467C-A973-2B5C19B9C73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08AAC19-C388-4BC8-A8DA-67E145D922B4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6163C4E2-2C12-401A-9A3A-AC70E468DBE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18992780-1DD1-425F-AF7E-B3DC417565A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A6BE97E-348C-4FAF-BEF4-9A7F1664E084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0A2CE07D-A20E-47A2-A441-E7F8CD59DCC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4D701597-232A-4C1E-B2F4-4B25A765C1F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1A04435-1533-4163-8E7D-FC0250A27A08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5C6DCCB1-F603-4B45-AE8D-22B1C86AEE8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6542CDE6-716A-4FF8-B007-9B7103A8BD0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3323BD3C-D954-4591-8F91-842C6225E516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38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00"/>
                            </p:stCondLst>
                            <p:childTnLst>
                              <p:par>
                                <p:cTn id="3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7B208-9C0F-4CFD-9787-C47C0AB09824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43D1B2-31B6-4EF8-A452-45331971561F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18126F0-6F9F-4066-8C9F-319AFA5BCAEC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D1DFC47-B8D4-4756-91EB-A836CD6D60AD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1CE10524-AFA3-4D3E-A4D8-E4E8CAA8830C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852FF8E8-9127-473E-9BE0-C6AEDF1C4210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D0F58486-5BD3-48F3-AA6D-5A3FC16A54F8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FC7521F9-C64C-415F-A0C7-7DD68918C235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D48D6F22-EA31-41AE-BC9D-B39D9F8CD71E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E971648-F716-496F-BF13-297731D0B9E5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4A135DE-A78F-47F3-95B9-7D7D1542AE5F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102953D2-B68D-4617-92A3-EF0351C4040F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FC406235-513B-44BD-95A4-55A30C6F0438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D2AB9567-0651-4355-A2A1-EFF075A52CB8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DCE45DA9-4EC9-4B0A-B185-D659C045A753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16BA1F8-4E9C-4E2E-983A-11D22C5F4469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9C85E29-CF70-4ADF-9A7F-8F5CC3823AD3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1ADC18D-1077-435E-AD37-35384930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D9804DE-D374-49F3-BCEA-39FF9C365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F6137ED-7C3A-4091-8517-9DFC2BC7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7199515-72F9-4CE6-A1C2-73A44EC8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8F01922-C3F9-40B5-A672-6E9DF77F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04C25B6-1845-40F5-91DD-9B093AAB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1C4B1C5-0903-4985-9317-9AC59E4FE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70D2B4D-CC81-4E1A-8C5C-D9FEC6D8D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123BBC9-8A7A-469F-BC2E-3822C2697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E0DFCB6-0B61-4C27-8ECD-30CA17B8C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681240B-FA73-4F89-B9D9-5808FC9B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4B0FC6D-FC22-4F95-886B-C1FE0FD1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ECAF6CE-57A8-41AD-AD5F-EE56B0EA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7142D17-6CEC-43DA-B0EA-1DA10C10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20309C-38BD-4828-A60A-641366C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F4FFF2D-B965-45A8-9087-CFA9232E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8E011B-BB5D-4A1F-B5C4-261ADF54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9D5BB6F-9AFB-4D00-8190-8924A83CE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1F05F19-8ECF-47CE-B5ED-EDEB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60BBADE-6FE4-4B14-89DD-E8EF51BF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3BAB776-D085-49C6-AE32-9BDA473B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CE5FEB5-1470-4349-9AE1-AAFA7008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CD815EA-7FE8-4FD5-BFB9-F202C58B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85DBFED-7720-4572-9BD3-D1FCC2083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852F7F6-DD8D-4273-BDFA-BB71068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512FC18-F665-4C47-8557-8142F7FC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ADE307C-EDA5-4852-A57B-9484EE0E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8FD8DD9-9824-4525-92AB-61E24A23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7805149-27D8-407B-90BC-0802563FD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19D807B-D4EB-4194-B4F0-B1227D67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6A05B3D-F11B-4D6B-A43F-7EC6E2A5A9B2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236660678"/>
      </p:ext>
    </p:extLst>
  </p:cSld>
  <p:clrMapOvr>
    <a:masterClrMapping/>
  </p:clrMapOvr>
  <p:transition spd="slow" advClick="0" advTm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5F8EC8A-65A6-4E8B-9D2B-26CFCA181973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664D25E-0A26-4906-B68F-5037DF0C276F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E295BC7-2D4F-49B4-B05B-3D23D3CFF6A4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D842D918-D811-4328-9FAF-2A1CCBCE5022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2D0140C7-E999-457E-A806-896174081B9D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B86A2B8E-CBAB-46BB-A016-68E72FEBF5C3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E73BE0FF-D4F4-47CD-ADFA-60E4624E3376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5D1A2DD2-CBB6-4A11-A14E-3ABCB7742B73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A4CC4BDE-8570-457A-A569-6444700EFE89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6952FC6B-CE52-4F75-AD3D-6F51B2BDC746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F131A37E-5C50-48B4-A7AD-EBF0D2B9101D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335E66DC-17D1-41C8-9AA6-144CC318F85D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0485F26C-0352-467F-85A6-5275A48688C4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6600047B-A979-4C9A-984B-3CE7A98139B5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FB50AB6-FBF4-45FB-818D-D7D49744F657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999822B-789D-4F0D-A7A7-02C7C6769AFD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16229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49B3D700-7554-4A8C-B44F-DAA0F2B3C861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E2023BF-6A5C-491A-987B-5200FE374986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C339A52B-427E-4841-87A0-480D939EFCC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F4D48B7-49CD-42FE-A30C-15FD03AACFC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B1E4126-A4E6-4F41-AB07-15FFE333057B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F18F6890-D617-4E3E-BC43-FF2D384E4AA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A2EB61B-A52F-4AD7-BB5F-CF08E765808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A4E577A-0128-49CF-90FD-8FE9749F8A1A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0A8A062-ACD9-4485-BA2F-9F800B1483A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F42B6A0-E872-412E-ACDF-9A7CBA6F6B2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0B8D82B-0831-424D-8D9A-E0E4FD50C9D9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56B95EB0-37E7-4B86-8C1D-09A3A758648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EE1E49C-A6A5-4F60-8E43-CEEE712B900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AB012C5-3038-4277-8DA6-DD654D2F27E7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995FCE1A-918A-434E-8AC2-41177C3FDED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531BCA5-C7BE-4EBE-837F-5E549749766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14913F79-F39B-40AE-A1A7-977173CCF512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7ECEF09-CC9B-48A0-90F6-F383D490FC1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A493904-EA62-4555-85D1-93A531F4D48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41313AA-966F-45D2-8CC1-3922ED2E5DFE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30C3A216-7B52-4F1B-99F9-5EAA94D2912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64769A7B-CAE6-4162-9D19-EDF206327F7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935ECA2-C8AB-4BD9-9931-4CC600129E41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3CFDEB17-CAF7-4072-B01C-95B0F0B3CD0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55F83B99-821F-45F9-A82A-B0D349393E7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66759E8-71D5-4A58-9A4B-0ED5DCC19545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9AE3C095-5691-4C3C-AA14-3F131C5D3A1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71BC824-5E69-42D3-8A5E-F327BC2F66E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16D4533-E3C4-4D10-BA72-36130229125B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BF3631-37B1-4911-B92C-BF7227660BC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99CC5EDD-A0E1-44DC-8666-C76A9E84424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D073732-D44A-4FF7-B408-77904416CAF3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8017CC50-1C3B-4C8D-9F6E-E3C5CC8B290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CDFABF2B-041F-4625-8068-8D7310B0B1B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6D80BCB-C283-4C13-BA36-C6F24434F8A9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6B194864-242D-4484-A4A8-79E902C00CD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BDDE4D5-815A-4982-9645-B5B65D4303F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FCEB570B-8324-49E8-8A27-70240E752F7D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2.96296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5 -0.09349 0.54028 -0.0927 0.54352 C -0.09218 0.56783 -0.09153 0.58565 -0.09101 0.60371 C -0.09075 0.61019 -0.09049 0.6206 -0.0901 0.62685 C -0.08971 0.63635 -0.08932 0.64329 -0.08906 0.64352 C -0.08802 0.67685 -0.08945 0.65417 -0.08776 0.67685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5 0.01758 0.02755 C 0.05195 0.1206 0.08008 0.2213 0.10364 0.32431 C 0.10963 0.3507 0.10443 0.38102 0.10495 0.40949 C 0.10586 0.46227 0.1069 0.51528 0.10794 0.56829 C 0.10807 0.61875 0.10781 0.66922 0.10833 0.71945 C 0.10859 0.74699 0.09804 0.78565 0.11041 0.80185 C 0.12018 0.81459 0.12708 0.7706 0.13541 0.7551 C 0.14166 0.75949 0.14857 0.76181 0.15403 0.76852 C 0.16146 0.77778 0.16497 0.79746 0.17357 0.80185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2.96296E-6 L -1.66667E-6 0.00023 C 0.01107 0.03125 0.02761 0.05903 0.03347 0.0956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5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5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5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2.96296E-6 L -8.33333E-7 0.00023 C -0.00989 0.01019 -0.02161 0.01644 -0.02969 0.03102 C -0.04805 0.06343 -0.06823 0.0963 -0.07838 0.13866 C -0.10651 0.25602 -0.11706 0.35903 -0.12969 0.47454 C -0.13203 0.47385 -0.13463 0.4706 -0.13672 0.47246 C -0.20391 0.53125 -0.18763 0.50417 -0.21367 0.60185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2.96296E-6 L -2.5E-6 0.00023 C -0.00143 0.00023 -0.01341 0.00579 -0.01562 0.00787 C -0.02265 0.01343 -0.03307 0.02338 -0.03971 0.03218 C -0.05677 0.05371 -0.0651 0.06435 -0.07942 0.09098 C -0.09023 0.11111 -0.09258 0.11412 -0.10104 0.13403 C -0.10703 0.14838 -0.11836 0.1801 -0.122 0.19144 C -0.12721 0.20857 -0.13151 0.22732 -0.13672 0.24422 C -0.13945 0.2544 -0.14297 0.2632 -0.14557 0.27338 C -0.15 0.28935 -0.15429 0.30556 -0.15859 0.32153 C -0.1625 0.33588 -0.16562 0.34445 -0.16888 0.35903 C -0.18008 0.4088 -0.1651 0.3463 -0.17343 0.38079 C -0.17422 0.39468 -0.1733 0.38542 -0.17786 0.40787 L -0.17786 0.408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 -0.09232 0.76135 -0.09166 0.76435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7B208-9C0F-4CFD-9787-C47C0AB09824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43D1B2-31B6-4EF8-A452-45331971561F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18126F0-6F9F-4066-8C9F-319AFA5BCAEC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D1DFC47-B8D4-4756-91EB-A836CD6D60AD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1CE10524-AFA3-4D3E-A4D8-E4E8CAA8830C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rapezoid 46">
                  <a:extLst>
                    <a:ext uri="{FF2B5EF4-FFF2-40B4-BE49-F238E27FC236}">
                      <a16:creationId xmlns:a16="http://schemas.microsoft.com/office/drawing/2014/main" id="{852FF8E8-9127-473E-9BE0-C6AEDF1C4210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rapezoid 47">
                  <a:extLst>
                    <a:ext uri="{FF2B5EF4-FFF2-40B4-BE49-F238E27FC236}">
                      <a16:creationId xmlns:a16="http://schemas.microsoft.com/office/drawing/2014/main" id="{D0F58486-5BD3-48F3-AA6D-5A3FC16A54F8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FC7521F9-C64C-415F-A0C7-7DD68918C235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D48D6F22-EA31-41AE-BC9D-B39D9F8CD71E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E971648-F716-496F-BF13-297731D0B9E5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4A135DE-A78F-47F3-95B9-7D7D1542AE5F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102953D2-B68D-4617-92A3-EF0351C4040F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FC406235-513B-44BD-95A4-55A30C6F0438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D2AB9567-0651-4355-A2A1-EFF075A52CB8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DCE45DA9-4EC9-4B0A-B185-D659C045A753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16BA1F8-4E9C-4E2E-983A-11D22C5F4469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9C85E29-CF70-4ADF-9A7F-8F5CC3823AD3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1ADC18D-1077-435E-AD37-35384930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D9804DE-D374-49F3-BCEA-39FF9C365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F6137ED-7C3A-4091-8517-9DFC2BC7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7199515-72F9-4CE6-A1C2-73A44EC8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8F01922-C3F9-40B5-A672-6E9DF77F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04C25B6-1845-40F5-91DD-9B093AAB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1C4B1C5-0903-4985-9317-9AC59E4FE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70D2B4D-CC81-4E1A-8C5C-D9FEC6D8D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123BBC9-8A7A-469F-BC2E-3822C2697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E0DFCB6-0B61-4C27-8ECD-30CA17B8C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681240B-FA73-4F89-B9D9-5808FC9B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4B0FC6D-FC22-4F95-886B-C1FE0FD1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ECAF6CE-57A8-41AD-AD5F-EE56B0EA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7142D17-6CEC-43DA-B0EA-1DA10C10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20309C-38BD-4828-A60A-641366C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F4FFF2D-B965-45A8-9087-CFA9232E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18E011B-BB5D-4A1F-B5C4-261ADF54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9D5BB6F-9AFB-4D00-8190-8924A83CE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1F05F19-8ECF-47CE-B5ED-EDEB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60BBADE-6FE4-4B14-89DD-E8EF51BF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3BAB776-D085-49C6-AE32-9BDA473B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CE5FEB5-1470-4349-9AE1-AAFA7008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CD815EA-7FE8-4FD5-BFB9-F202C58B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85DBFED-7720-4572-9BD3-D1FCC2083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852F7F6-DD8D-4273-BDFA-BB71068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512FC18-F665-4C47-8557-8142F7FC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ADE307C-EDA5-4852-A57B-9484EE0E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8FD8DD9-9824-4525-92AB-61E24A23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7805149-27D8-407B-90BC-0802563FD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19D807B-D4EB-4194-B4F0-B1227D67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6A05B3D-F11B-4D6B-A43F-7EC6E2A5A9B2}"/>
              </a:ext>
            </a:extLst>
          </p:cNvPr>
          <p:cNvSpPr/>
          <p:nvPr/>
        </p:nvSpPr>
        <p:spPr>
          <a:xfrm>
            <a:off x="3041317" y="777645"/>
            <a:ext cx="6109366" cy="452431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</a:t>
            </a:r>
          </a:p>
          <a:p>
            <a:pPr algn="ctr"/>
            <a:r>
              <a:rPr lang="en-US" sz="96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SHELF </a:t>
            </a:r>
          </a:p>
          <a:p>
            <a:pPr algn="ctr"/>
            <a:r>
              <a:rPr lang="en-US" sz="96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SHUFFLE</a:t>
            </a:r>
          </a:p>
        </p:txBody>
      </p:sp>
    </p:spTree>
    <p:extLst>
      <p:ext uri="{BB962C8B-B14F-4D97-AF65-F5344CB8AC3E}">
        <p14:creationId xmlns:p14="http://schemas.microsoft.com/office/powerpoint/2010/main" val="110478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81F9E58-86E6-4928-82C3-7D4F6A2E2DA8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A600195-BCAB-4B56-9395-06F14D7DF660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51B11926-A251-4F37-9946-377367CD6CE1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40705276-3162-4F2D-8703-3F07BEC11D59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5D0C335E-26DC-4298-AC77-3DBA3870A290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E1F8543C-2518-4390-854E-585675AEFC54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DEEEC4C4-19F8-4187-80E4-85F22709A5A0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E6F2E053-AE6C-4242-85C3-D8CC2B8AF6A8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171C5F6-9D2E-47AA-BBD9-8DFA620FC648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3AFF84FB-69FB-468A-A492-7BC604BE3AC8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54886EAE-47B7-45B8-B326-03C5632EBF51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BFC6EE7D-2A79-42F9-942D-3C240CD9FAB9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A8106EB3-EE53-4F74-8CF8-B76D0E6E09B2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C631EFDB-39EF-4C82-A7D6-DBB4D31345C0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9D1436E2-88DB-42CE-8042-187C2AC4A8EE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56ED666-7BDB-450D-BCB6-4E6A7C91B31A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600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91022522-BCB1-445A-AFCC-0EB094C93BB1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96F4CE1-ABEC-4E2C-BB33-3BE210639B80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A91D9AEA-D8A1-4E28-BE6C-E0E0FC049F5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C796AD-D698-401C-BE63-D856B941003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50C1E68-59BA-4B22-AAEE-5AC42B588CD0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51122631-BEC0-4DB8-BA52-A653B0B3319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D8DD7B3-060E-4DE6-9117-E52729763FC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8D9BF15-8EA0-42CB-853D-6A9D7CEC8D72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2DA47F6-580F-4805-8707-72BEA812ED6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2FD76D2-E965-44D7-86DE-BAB50BF7C07B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7FCB4A9-FA55-47F7-875E-FBD4DD592978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2E4A9900-EF4C-44A0-885A-3DAF7FB6D4EB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3D34DFE-1D2B-4C86-90D3-08B0CC9ABAC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183618D-B95C-4AC0-90FE-18E14C6EBC94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A66372-06A5-41D3-844C-7ABDF93086C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0030BE5-0D04-411D-9C5E-3BED6616EA1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BCCBFF5-0ECF-4F47-A05E-F1E9CB08022C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1C61129A-5E68-470B-B932-C890FCDE772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2E67FD3-13B7-4770-A615-2404C9F3A28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89507A0-B3DD-4134-AB61-7B834B6B9A02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9EDC92DA-EE63-46FE-B2EB-B2D60DEE407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227AC6D0-4BA4-4A94-8A69-3DE1DA8C54B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E2F215D-2661-4472-A4C3-AA024CD4008C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3082904C-5E2A-4A20-8FBA-AAE9B8E95905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2FCD0658-72CA-4BA6-9F13-9E83DE0A7B1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EB09049-5365-47BF-82B4-7ECF1B85B96E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2FF62252-95ED-4EA0-AF36-C36D784DCDE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2F8F681-A640-4CF8-813F-E7303903218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E6019B-FFB4-4140-B215-2334BD31CCF3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A6C56B2C-7414-4CBD-8B30-E46C4BEBE04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DA9F9695-0001-41CA-A0CF-9BDB51C1118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12B9A21-B05D-4ACD-948A-52FFC5BB21BA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C9F8523F-3844-4848-9416-2C213184D05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8A7323-86D6-402C-9B75-542931ED3B3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A75ECBD-8B91-418C-BE7F-B0C81EE89EDD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605A503A-15C6-4889-BAA3-292AF86C948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FFD5FCFD-4C77-405B-A7CB-E175ABECD80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D22A2BD3-5652-4E77-BFBF-EABD56704FBE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3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000"/>
                            </p:stCondLst>
                            <p:childTnLst>
                              <p:par>
                                <p:cTn id="510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8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29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0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1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2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3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4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0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6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8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4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0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1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6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2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8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4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0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1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2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3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4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5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6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2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8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4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25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6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7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8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9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0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6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2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8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49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0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1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2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3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4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0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6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2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8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79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0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1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2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3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4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1.85185E-6 L 0.00196 0.00023 C 0.00066 0.0007 -0.00807 0.00787 -0.00989 0.01088 C -0.01263 0.01528 -0.02265 0.03033 -0.02591 0.0375 C -0.02981 0.0463 -0.03359 0.05625 -0.03737 0.06551 C -0.04049 0.07315 -0.04414 0.07986 -0.04687 0.08796 C -0.04961 0.0963 -0.05234 0.10486 -0.0552 0.11296 C -0.05794 0.12037 -0.06132 0.12709 -0.0638 0.13472 C -0.06822 0.14954 -0.07265 0.16459 -0.07578 0.18056 C -0.07747 0.18889 -0.07942 0.19699 -0.08072 0.20556 C -0.08359 0.225 -0.08671 0.24421 -0.08828 0.26343 C -0.09023 0.28843 -0.09283 0.31621 -0.09414 0.34213 C -0.0957 0.37639 -0.09505 0.36065 -0.09622 0.39051 C -0.09622 0.39884 -0.09661 0.48982 -0.09492 0.52153 C -0.09453 0.52685 -0.09349 0.54028 -0.0927 0.54352 C -0.09218 0.56783 -0.09153 0.58565 -0.09101 0.60371 C -0.09075 0.61019 -0.09049 0.6206 -0.0901 0.62685 C -0.08971 0.63634 -0.08932 0.64329 -0.08906 0.64352 C -0.08802 0.67685 -0.08945 0.65417 -0.08776 0.67685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 L -0.00807 0.78357 " pathEditMode="relative" rAng="0" ptsTypes="AAAAAAAAAAAAAAAAAAAAAAAAAAAAAAAAAAAAAA">
                                      <p:cBhvr>
                                        <p:cTn id="69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69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69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5 0.01758 0.02755 C 0.05195 0.1206 0.08008 0.2213 0.10364 0.32431 C 0.10963 0.3507 0.10443 0.38102 0.10495 0.40949 C 0.10586 0.46227 0.1069 0.51528 0.10794 0.56829 C 0.10807 0.61875 0.10781 0.66921 0.10833 0.71945 C 0.10859 0.74699 0.09804 0.78565 0.11041 0.80185 C 0.12018 0.81459 0.12708 0.7706 0.13541 0.75509 C 0.14166 0.75949 0.14857 0.76181 0.15403 0.76852 C 0.16146 0.77778 0.16497 0.79746 0.17357 0.80185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69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1.85185E-6 L -1.66667E-6 0.00023 C 0.01107 0.03125 0.02761 0.05903 0.03347 0.0956 C 0.07604 0.36597 0.06654 0.44584 0.06693 0.71482 C 0.05925 0.87292 0.07318 0.75787 0.04753 0.74283 C 0.03438 0.73519 0.02018 0.75 0.00651 0.75278 C 0.00495 0.7669 0.00378 0.78102 0.00209 0.79491 C 0.00195 0.7963 0.00117 0.79884 0.00117 0.79954 L 0.00169 0.79884 " pathEditMode="relative" rAng="0" ptsTypes="AAAAAAAAA">
                                      <p:cBhvr>
                                        <p:cTn id="7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5 0.03047 0.04861 C 0.0375 0.06505 0.04401 0.08241 0.05078 0.09908 C 0.05481 0.10903 0.05911 0.11852 0.06315 0.12847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5 0.13854 0.54884 C 0.13802 0.58334 0.13776 0.61783 0.13685 0.65209 C 0.13658 0.65903 0.13554 0.66574 0.13515 0.67246 C 0.13476 0.67801 0.13463 0.68357 0.13424 0.68912 C 0.13437 0.70764 0.1345 0.72616 0.13476 0.74468 C 0.13476 0.74861 0.13515 0.75046 0.13554 0.75371 C 0.13841 0.75 0.14231 0.74792 0.14401 0.74259 C 0.14557 0.73796 0.14661 0.7338 0.14908 0.73056 C 0.15416 0.72384 0.15924 0.71759 0.16484 0.71227 C 0.16953 0.70787 0.17968 0.70185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0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07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1.85185E-6 L -8.33333E-7 0.00023 C -0.00989 0.01019 -0.02161 0.01644 -0.02969 0.03102 C -0.04805 0.06343 -0.06823 0.0963 -0.07838 0.13866 C -0.10651 0.25602 -0.11706 0.35903 -0.12969 0.47454 C -0.13203 0.47384 -0.13463 0.4706 -0.13672 0.47246 C -0.20391 0.53125 -0.18763 0.50417 -0.21367 0.60185 C -0.21458 0.61366 -0.21628 0.62523 -0.21667 0.63681 C -0.2168 0.6382 -0.21432 0.63519 -0.21484 0.63542 C -0.22565 0.63634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1.85185E-6 L -2.5E-6 0.00023 C -0.00143 0.00023 -0.01341 0.00579 -0.01562 0.00787 C -0.02265 0.01343 -0.03307 0.02338 -0.03971 0.03218 C -0.05677 0.05371 -0.0651 0.06435 -0.07942 0.09097 C -0.09023 0.11111 -0.09258 0.11412 -0.10104 0.13403 C -0.10703 0.14838 -0.11836 0.18009 -0.122 0.19144 C -0.12721 0.20857 -0.13151 0.22732 -0.13672 0.24421 C -0.13945 0.2544 -0.14297 0.2632 -0.14557 0.27338 C -0.15 0.28935 -0.15429 0.30556 -0.15859 0.32153 C -0.1625 0.33588 -0.16562 0.34445 -0.16888 0.35903 C -0.18008 0.4088 -0.1651 0.3463 -0.17343 0.38079 C -0.17422 0.39468 -0.1733 0.38542 -0.17786 0.40787 L -0.17786 0.4081 C -0.17812 0.40903 -0.17812 0.40996 -0.17838 0.41111 C -0.17877 0.41343 -0.17929 0.41621 -0.17942 0.41829 C -0.17982 0.42107 -0.18008 0.42361 -0.18034 0.42616 C -0.18099 0.44514 -0.18034 0.42986 -0.18164 0.44861 C -0.18203 0.45602 -0.18268 0.47107 -0.18268 0.47546 C -0.18268 0.48449 -0.18294 0.49375 -0.18242 0.50301 C -0.18242 0.5044 -0.18125 0.50463 -0.18073 0.50579 C -0.17929 0.50787 -0.17812 0.51019 -0.17669 0.51227 C -0.17383 0.51667 -0.17109 0.52037 -0.1681 0.52408 C -0.16445 0.5294 -0.16028 0.5331 -0.15664 0.53796 C -0.15195 0.54445 -0.14909 0.55394 -0.14557 0.56227 C -0.14414 0.56597 -0.14271 0.56945 -0.14101 0.57292 C -0.13971 0.57616 -0.13763 0.57917 -0.13672 0.58287 C -0.13554 0.58634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09 C -0.09297 0.7581 -0.09232 0.76134 -0.09166 0.76435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15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1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19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3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2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27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2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35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3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39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3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4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47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1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55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5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59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6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6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7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79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3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8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87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1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795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79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79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79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3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0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07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1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15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1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8750"/>
                            </p:stCondLst>
                            <p:childTnLst>
                              <p:par>
                                <p:cTn id="8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BD47F3D-8CF4-4B07-A559-06D68921DF57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3807596-CC25-481C-9928-F6786AADBE32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9CF31B6-4FA8-475C-A793-7C5677A4F4D8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700C8AE-D43C-46E0-BAE7-31C3A93A1834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78" name="Trapezoid 77">
                  <a:extLst>
                    <a:ext uri="{FF2B5EF4-FFF2-40B4-BE49-F238E27FC236}">
                      <a16:creationId xmlns:a16="http://schemas.microsoft.com/office/drawing/2014/main" id="{FBF6B97F-698F-4FF2-B5F8-D8427377EC9F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Trapezoid 78">
                  <a:extLst>
                    <a:ext uri="{FF2B5EF4-FFF2-40B4-BE49-F238E27FC236}">
                      <a16:creationId xmlns:a16="http://schemas.microsoft.com/office/drawing/2014/main" id="{DA79552A-C1B7-495B-AB6C-A5517348B721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Trapezoid 79">
                  <a:extLst>
                    <a:ext uri="{FF2B5EF4-FFF2-40B4-BE49-F238E27FC236}">
                      <a16:creationId xmlns:a16="http://schemas.microsoft.com/office/drawing/2014/main" id="{38445252-337C-4AF7-A7AB-D9EC2A0B0F95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8" name="Trapezoid 67">
                <a:extLst>
                  <a:ext uri="{FF2B5EF4-FFF2-40B4-BE49-F238E27FC236}">
                    <a16:creationId xmlns:a16="http://schemas.microsoft.com/office/drawing/2014/main" id="{744484C6-47AF-4BBD-83AD-9960BD7314DD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F272D101-3CA5-40F0-B7D4-E9FA78C240AF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4E16578-140E-4F3F-B880-FFAFBC927E1D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EFAFC72D-A4BB-46C9-A3BD-149F7EFC8DA8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Trapezoid 71">
                <a:extLst>
                  <a:ext uri="{FF2B5EF4-FFF2-40B4-BE49-F238E27FC236}">
                    <a16:creationId xmlns:a16="http://schemas.microsoft.com/office/drawing/2014/main" id="{E4F58476-17B4-4C6F-B827-17F15D229E63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rapezoid 72">
                <a:extLst>
                  <a:ext uri="{FF2B5EF4-FFF2-40B4-BE49-F238E27FC236}">
                    <a16:creationId xmlns:a16="http://schemas.microsoft.com/office/drawing/2014/main" id="{5CEADB28-16D6-4776-ACCC-A7762D38866D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rapezoid 73">
                <a:extLst>
                  <a:ext uri="{FF2B5EF4-FFF2-40B4-BE49-F238E27FC236}">
                    <a16:creationId xmlns:a16="http://schemas.microsoft.com/office/drawing/2014/main" id="{650B81BC-6E40-4D4C-90E3-311B95F5B717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7972505F-DEBD-4830-9C9F-BA800FC8BAA1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59B9C214-FAC7-49BA-ACF3-57436DA0C7FF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FA5139D-C067-42F2-88AB-0601D5497F8E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36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DBCB87A-0B49-4F96-86F7-B87DEB41E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26CB6CA-C28F-4EC4-B3A7-22C8427FD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798B2EA-6FE1-4BD7-8C43-4B783CFEF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791927A-F88A-439B-B2BB-BE6D34BA3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B4B542B-F24D-4D81-B1AF-4152C44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426D1D4-CE5A-441D-9075-4C1C2A7A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F2F1585-FED7-445C-8F85-05498A708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AD1039B-A686-4DDD-8763-CCA1263A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2697E47-D871-4082-8D1B-0F870D59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88453B2-90E4-48D9-9C9E-344C8A51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8AAC05A-7AAC-4E17-B375-B70A49EE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247011C-3726-478C-B0D4-D37C73CD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7ABFC00-196C-43A0-B4B1-A791706A9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75318E7-1483-4AA1-B5C8-AF3437C81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3A8D8EE-A522-4697-BF93-4BC19A7C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166EE03-9F54-48F9-9A36-DF69CA98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EF7CD62-5912-489B-B360-703054758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3557EBD-A775-4FD0-9C08-7588B181D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B048A0E-E4B8-48F8-AFF0-C9629B165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4B3B350-ECA0-4AE6-BDE4-4ADEC464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AB6009B-FDB2-4CDC-A729-556A3DDBE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C0D1E6A-5FB2-4965-8E90-513AA095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83EA9AB-F01F-4493-BB2A-37C3C155D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5AE782E-BB25-446E-9088-2E2B6167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870686D-39A1-4E12-A6CC-A6EE1391A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5F4E2F4-8BC3-492C-9AAF-60BDA27D2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58703C6-4B0C-43CA-B2DC-04452C50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6322C05-6E6D-4D10-925B-E8E0356F7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C3F879B-B98B-458A-A524-B966BBCD7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7D98D13-51E5-4A9E-898D-B1590A19F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Rectangle 8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3F17F9C-FFDD-457A-9F6D-3DBA809D3AAA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582053018"/>
      </p:ext>
    </p:extLst>
  </p:cSld>
  <p:clrMapOvr>
    <a:masterClrMapping/>
  </p:clrMapOvr>
  <p:transition spd="slow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658BE1D-70D5-41E1-AAF9-CABAE4EDC7FA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3BC8219-6A1A-4DF8-BB87-1465A8DE6D81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3725F74-F090-4EDA-9677-6082E364F035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BEFCCAA3-98F5-496A-9A19-3BE6DDC5EEC8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3A99A101-5AB8-4F43-BE52-A2DA60F1FC2D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C5267BC4-649A-4A0C-A6BC-72DA7524F697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CA47C3F3-AD1C-4B36-8518-E8373B2CF87F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8251BA74-BA58-4FF2-B7F2-201863649944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DB548AE2-E776-43D2-84B6-269B1C389C68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E8B0A75A-4970-44F9-A7EB-66C764ECF1C8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168CAEAB-28A6-478A-9DB7-927276F074A8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6A668AA4-4B30-49C3-BED7-D98EF386BE3F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E0EC0703-EBA2-4286-ACD8-761926372241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10A5FCA4-2A46-40B8-A24A-E8D4A981BDCF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621342D-A120-4568-B0DA-45FFE59937BC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E16FF8B-394F-4CB9-BC2F-4539BD70A0FD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150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3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9A832B7-3341-4DB0-90CA-B67C4B1643B2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03" name="Freeform: Shape 102">
              <a:hlinkClick r:id="rId8" action="ppaction://hlinksldjump"/>
              <a:extLst>
                <a:ext uri="{FF2B5EF4-FFF2-40B4-BE49-F238E27FC236}">
                  <a16:creationId xmlns:a16="http://schemas.microsoft.com/office/drawing/2014/main" id="{F79453E7-69B5-4F33-8A2A-F67C45F51E6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02924C2-B111-48BE-8741-D72A3ACBD1F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671551A-4BA0-4F61-B54F-311B48DFFD0C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06" name="Freeform: Shape 105">
              <a:hlinkClick r:id="rId9" action="ppaction://hlinksldjump"/>
              <a:extLst>
                <a:ext uri="{FF2B5EF4-FFF2-40B4-BE49-F238E27FC236}">
                  <a16:creationId xmlns:a16="http://schemas.microsoft.com/office/drawing/2014/main" id="{5BD505D6-1831-46A4-A047-74BEA31994F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2824500-176B-47AF-869F-7C2F08A35B5D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71055DA-E700-4478-BF9A-6EA95EDEAED7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09" name="Freeform: Shape 108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A8F832-0F44-4957-A77A-B4B361B85C8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25DC7C6-D6C8-4C98-9BB0-BA195AC5932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FEB94EB-DADA-4F5C-BBAB-95E2E71B25AA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12" name="Freeform: Shape 11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F4D4467-BFCD-4264-8B9B-D95A853DA13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F78796A-24A6-4A9C-A857-918FE9C7E811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1168B96-C95C-4164-8EB6-9B554B0D0A89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15" name="Freeform: Shape 114">
              <a:hlinkClick r:id="rId12" action="ppaction://hlinksldjump"/>
              <a:extLst>
                <a:ext uri="{FF2B5EF4-FFF2-40B4-BE49-F238E27FC236}">
                  <a16:creationId xmlns:a16="http://schemas.microsoft.com/office/drawing/2014/main" id="{7EB369DB-1BDA-467D-869E-299F18A6967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5A5485F-CB1D-42AA-B12C-9B7B4321B8E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C868BCE-DEBF-4373-AE5F-6063EC2BAFC1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18" name="Freeform: Shape 1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647EFE4C-8801-4E39-8CEE-4AE95EFCFAE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6E6DEE-707B-4111-9B91-5D191087B21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47DC6C-E5EE-4114-87FE-123EEB49E5EB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21" name="Freeform: Shape 120">
              <a:hlinkClick r:id="rId14" action="ppaction://hlinksldjump"/>
              <a:extLst>
                <a:ext uri="{FF2B5EF4-FFF2-40B4-BE49-F238E27FC236}">
                  <a16:creationId xmlns:a16="http://schemas.microsoft.com/office/drawing/2014/main" id="{84DF7A07-61DA-4DCC-B15F-E97F1A9DB0B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Freeform: Shape 121">
              <a:hlinkClick r:id="rId8" action="ppaction://hlinksldjump"/>
              <a:extLst>
                <a:ext uri="{FF2B5EF4-FFF2-40B4-BE49-F238E27FC236}">
                  <a16:creationId xmlns:a16="http://schemas.microsoft.com/office/drawing/2014/main" id="{837D8133-0F68-4A3D-8242-B73D72C2048C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086356E-3D9E-403A-9B16-3FB3C12AB5B8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24" name="Freeform: Shape 123">
              <a:hlinkClick r:id="rId15" action="ppaction://hlinksldjump"/>
              <a:extLst>
                <a:ext uri="{FF2B5EF4-FFF2-40B4-BE49-F238E27FC236}">
                  <a16:creationId xmlns:a16="http://schemas.microsoft.com/office/drawing/2014/main" id="{9ED5D06E-F8DC-44E7-B893-CD377722F2E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Freeform: Shape 124">
              <a:hlinkClick r:id="rId9" action="ppaction://hlinksldjump"/>
              <a:extLst>
                <a:ext uri="{FF2B5EF4-FFF2-40B4-BE49-F238E27FC236}">
                  <a16:creationId xmlns:a16="http://schemas.microsoft.com/office/drawing/2014/main" id="{D9632BE1-1EFC-4710-A7C7-E27716ACF34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EF37F6-70F6-43A4-9621-4660E49BF932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27" name="Freeform: Shape 1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EDA0C9E0-9E12-4893-A12E-BC96015F80E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Freeform: Shape 1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1991801-0CE0-4043-9EF7-25EAFB64BA9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004DF00-A6EA-49EC-BD87-7A6AA527E646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30" name="Freeform: Shape 129">
              <a:hlinkClick r:id="rId17" action="ppaction://hlinksldjump"/>
              <a:extLst>
                <a:ext uri="{FF2B5EF4-FFF2-40B4-BE49-F238E27FC236}">
                  <a16:creationId xmlns:a16="http://schemas.microsoft.com/office/drawing/2014/main" id="{58683CEE-9F0D-4BF0-8024-01A68C093CC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Freeform: Shape 1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8BA72E87-F343-4F2F-8988-182416256E93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09AE7E5-D96C-412D-B603-18F1E094C9E4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33" name="Freeform: Shape 132">
              <a:hlinkClick r:id="rId18" action="ppaction://hlinksldjump"/>
              <a:extLst>
                <a:ext uri="{FF2B5EF4-FFF2-40B4-BE49-F238E27FC236}">
                  <a16:creationId xmlns:a16="http://schemas.microsoft.com/office/drawing/2014/main" id="{B8E4A72F-177B-456E-A91E-206558CC0DD9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Freeform: Shape 133">
              <a:hlinkClick r:id="rId12" action="ppaction://hlinksldjump"/>
              <a:extLst>
                <a:ext uri="{FF2B5EF4-FFF2-40B4-BE49-F238E27FC236}">
                  <a16:creationId xmlns:a16="http://schemas.microsoft.com/office/drawing/2014/main" id="{4748A803-22C4-45D2-AFAA-F7A2830ADB4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C218A83-092C-4855-B82C-220749CCF4B0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36" name="Freeform: Shape 135">
              <a:hlinkClick r:id="rId19" action="ppaction://hlinksldjump"/>
              <a:extLst>
                <a:ext uri="{FF2B5EF4-FFF2-40B4-BE49-F238E27FC236}">
                  <a16:creationId xmlns:a16="http://schemas.microsoft.com/office/drawing/2014/main" id="{056C5BE1-0160-4151-9812-AF77A6A0A88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Freeform: Shape 1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4555A407-F54C-4A4D-A612-CFD13E01223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451ECDA2-7E5A-4B2A-B432-BAE83C9DEAEA}"/>
              </a:ext>
            </a:extLst>
          </p:cNvPr>
          <p:cNvSpPr/>
          <p:nvPr/>
        </p:nvSpPr>
        <p:spPr>
          <a:xfrm>
            <a:off x="4583914" y="1305333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D8C2F7-13DF-4908-8F83-A87A259CE959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AE6DB-E545-475C-B2AC-692A12B3FE0D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4C6DEA-87D2-428A-AD24-1078E2A1618C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43078F9-F957-49B5-917A-655716E32BED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37980D5-C325-42BA-B979-6FDEB1726ABA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1896E1B6-A594-48F0-AB60-9DAE6CE5CC02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9275659B-DB85-4768-8754-DC59CB87F8E5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Trapezoid 63">
                  <a:extLst>
                    <a:ext uri="{FF2B5EF4-FFF2-40B4-BE49-F238E27FC236}">
                      <a16:creationId xmlns:a16="http://schemas.microsoft.com/office/drawing/2014/main" id="{18F84736-1E99-4625-B4EA-5D220D2B903F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09248697-6994-4B03-A272-279DDE572A7C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C820ACC-A3A0-4CBA-9F2B-D7CA07B861AA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F52E42A-A7CB-4032-81BB-4A27B7C170EB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6769FB5-0230-492E-B9D1-B681638136D9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8995C508-AFBB-4563-A7DA-C316DA9F84EE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C6C4E79D-95E6-4C9C-B8E9-CC710E08FAB1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1A4B9433-8EA6-4791-BD7D-A5BB4048D1F0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ED6AB73C-9348-42AD-BE95-EC979CC2BCE3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18B0FF50-9763-4AFC-A4E2-5A0B9C100E0E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91426D5-5232-42FB-BF98-9A7BF0CB33BC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6AB137A-64BC-4B63-9E79-F9F0DA55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93CA1A5-1D68-417C-899D-C9019C42E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C12EA6E-45C9-487F-BD04-EE828C37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C0C046A-97AC-413C-ACFF-66F46185F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DD15BDA-CBB0-4DC3-9EC0-3B365E6EB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14DDB50-615B-416A-B04E-438CDFD2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FC65C96-2621-4D74-96F4-9467AC26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78FE01B-E347-4302-ACF6-4862FD76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0B7D580-AB86-4D11-AF65-E1F7D9F71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5B9903D-E102-4FC6-934D-C6E54C3D4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0AC0DD7-B20E-441C-9968-5A4105CB0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03F673E-45AE-4A8D-8505-CCF149C4C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4BE6231-E549-443F-9CF2-6115AD2B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ADA89C9-75E1-4690-90E2-354B28D6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F1AEED1-72DB-44AA-B399-BAD73135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9F072ED2-BF10-4D2C-8200-A74ACEA35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733FE89-78CF-4D1E-834B-D58A0688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C825912-DD06-4206-A03E-D8518297C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B44782A-23F1-450B-93CD-730E4B89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4FFBB1A-AFF8-4BAE-82F8-56D21F9E9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77FCA80-7D23-4D0C-BAE8-82063EF3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F1C8FFF6-C863-4193-97F2-636A0AF29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C2EA69C-BE72-4797-AB5C-D976DDF1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61E8F00-13F4-4144-8DE3-74C17779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86D4E89-6A84-4CBC-9934-BE9DA493E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071A625-C5F0-43FE-861E-B439907F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1D3D8E1-436D-4661-9B0A-CFF8809F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DB2F98D-271E-473B-B7CD-1A094518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1EF48BFA-3277-4A02-A10C-8A155E7F4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7917BDA-9A61-4E9F-952B-1D7B0451A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5" name="Rectangle 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9034A-C030-4A1C-87DB-C76DB4936283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3100832490"/>
      </p:ext>
    </p:extLst>
  </p:cSld>
  <p:clrMapOvr>
    <a:masterClrMapping/>
  </p:clrMapOvr>
  <p:transition spd="slow" advClick="0"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05681B9-2EAA-4A16-BC23-060A415B4F93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EAC20FB-FBF1-4FBE-B601-AD19998024FC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74BBC5D-D095-4A12-8487-1B2D0D22A42E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286DF923-7521-49F7-84C2-BBD88E237F52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FC2A6394-188A-4278-9E65-1BCEAD4E4EAB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414DB8B5-A550-408A-8C65-C5503241F0A4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1B390438-FAA4-48E7-8B33-39470353B8A6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CA29465C-DCC6-4CE5-AF32-0788CB946754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FC74653B-A339-4654-9F17-AC548289C119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7DFB5C11-93F0-4881-AC83-F598B6F47A85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4B06AC20-8C3A-4438-B921-32D9A6D2C865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11545B78-D259-4D67-994F-8286CCB41E73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D9316A7D-A354-4762-975D-FBDF9E4E7BD3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CEDD70EC-FAD3-43A9-B185-14879FC15A4D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0EC9CF7E-521F-4441-B22C-89FF4411949B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C4957C8-DD81-4974-A82F-079D06FE121E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B6463075-F01D-46A2-9982-D0FE57F2657F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7709ED0-907D-4A36-AB3C-86241F1051EC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4BAAA8B8-0913-4102-A491-CCC21AC950C6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01B4531-4D62-445E-898F-8D7FE4B525C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2C86ADE-7A83-42D4-9121-1972185B67CE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86473C1E-0F22-4B31-A4F0-F645AB99509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1CE2BDA-F14A-4C1F-ACBC-3D5B8DAADC35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B7E410-600D-4522-AD6B-A98D7B785622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5C5D2D-18BC-4307-8D58-A58739C6FE63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DC4B316-DAA5-48AA-8C14-B9FDFD6C5C7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45D87CE-8FA5-4A88-8D32-9B3E762F0B3E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B8FD85-07CE-4ACB-B052-259CCDC14277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C70382D-1B43-4B36-85B2-2A7409A3974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63B8BC7-2CA6-4128-BAEB-FADEAA9CDC63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E3EC99CB-DCCC-444D-B24C-46BE91DC7FE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30ED922-5B8E-418A-9C7D-EFD2F637512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CBC1BD0-AEFA-410B-943D-962D1380E8BE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958225D-EFC1-4649-AB2E-A11589369B0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E1C1909-36FA-461F-9D82-DF931A9A49D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E85F2065-71C2-4ECB-AB80-3766C84B27A8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ECDD3CA-00C7-48E2-9A0D-DB8B89ABC8D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166F8B60-A126-4905-AF14-3E813127B3F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0E2B555-73AD-483A-9B50-986440D751B8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E32DB8EE-25AA-445B-8935-9F3733EB489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9024FE47-7C2A-4F76-A706-F320B8B446B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4F3ACDE-6939-4019-87C1-E27352B9C3EF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E82CE4B9-F755-4290-8CF8-20DA8443CB8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851D5F-1E1E-4C29-8F45-90DA49B39AE6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E11FEAD-190F-4241-B270-C25A52E6562D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A1BF1C03-BA18-4766-8FD9-AB377B9E567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C568795-E903-4785-A23D-6B0F5FB54D2E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FDA2BCF-5E7D-4CCA-90DC-85F4DE75870D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C0143963-F5AC-4B7E-9561-A86B616F1E3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2C0CFBF-5DBE-41DF-B0AD-6FF189947A8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7C135356-39D0-4A90-A1D4-0826A5053958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B1B53FB4-8ECE-4B12-B1BC-773A6AD66980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EE2CBA-F4D1-4B24-A205-D4E5409F96F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591C2B1F-826C-458D-87AD-37334CF8DD97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85B6982-2557-4407-8CCA-442477D48D87}"/>
              </a:ext>
            </a:extLst>
          </p:cNvPr>
          <p:cNvGrpSpPr/>
          <p:nvPr/>
        </p:nvGrpSpPr>
        <p:grpSpPr>
          <a:xfrm>
            <a:off x="1488825" y="620548"/>
            <a:ext cx="8389768" cy="6549157"/>
            <a:chOff x="1488825" y="620548"/>
            <a:chExt cx="8389768" cy="6549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AF6DCC-E738-49F3-8A6A-2BF55CF094E8}"/>
                </a:ext>
              </a:extLst>
            </p:cNvPr>
            <p:cNvGrpSpPr/>
            <p:nvPr/>
          </p:nvGrpSpPr>
          <p:grpSpPr>
            <a:xfrm>
              <a:off x="4088296" y="620548"/>
              <a:ext cx="3675586" cy="6549157"/>
              <a:chOff x="3647209" y="570112"/>
              <a:chExt cx="4331559" cy="654915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3BA7740-A4A9-4874-B82D-193FD96A9519}"/>
                  </a:ext>
                </a:extLst>
              </p:cNvPr>
              <p:cNvSpPr/>
              <p:nvPr/>
            </p:nvSpPr>
            <p:spPr>
              <a:xfrm>
                <a:off x="4122194" y="820688"/>
                <a:ext cx="3372678" cy="6036365"/>
              </a:xfrm>
              <a:prstGeom prst="rect">
                <a:avLst/>
              </a:prstGeom>
              <a:solidFill>
                <a:srgbClr val="4844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2A3A647-0E8C-4C2E-B9FF-2A67AB1D7686}"/>
                  </a:ext>
                </a:extLst>
              </p:cNvPr>
              <p:cNvGrpSpPr/>
              <p:nvPr/>
            </p:nvGrpSpPr>
            <p:grpSpPr>
              <a:xfrm>
                <a:off x="3755192" y="594169"/>
                <a:ext cx="4088613" cy="6468400"/>
                <a:chOff x="3281756" y="337548"/>
                <a:chExt cx="4088613" cy="6468400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0941F97E-8F78-4FA9-B620-B84E91F86A5A}"/>
                    </a:ext>
                  </a:extLst>
                </p:cNvPr>
                <p:cNvSpPr/>
                <p:nvPr/>
              </p:nvSpPr>
              <p:spPr>
                <a:xfrm rot="10800000">
                  <a:off x="3281756" y="337548"/>
                  <a:ext cx="4088613" cy="305182"/>
                </a:xfrm>
                <a:prstGeom prst="trapezoid">
                  <a:avLst>
                    <a:gd name="adj" fmla="val 49795"/>
                  </a:avLst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D6D00729-09A9-4259-939E-3A7ADEA2D354}"/>
                    </a:ext>
                  </a:extLst>
                </p:cNvPr>
                <p:cNvSpPr/>
                <p:nvPr/>
              </p:nvSpPr>
              <p:spPr>
                <a:xfrm rot="5400000">
                  <a:off x="297671" y="3395887"/>
                  <a:ext cx="6404117" cy="400845"/>
                </a:xfrm>
                <a:prstGeom prst="trapezoid">
                  <a:avLst>
                    <a:gd name="adj" fmla="val 72759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Trapezoid 63">
                  <a:extLst>
                    <a:ext uri="{FF2B5EF4-FFF2-40B4-BE49-F238E27FC236}">
                      <a16:creationId xmlns:a16="http://schemas.microsoft.com/office/drawing/2014/main" id="{A66D8708-DDCB-4167-906C-A10D4E1D859E}"/>
                    </a:ext>
                  </a:extLst>
                </p:cNvPr>
                <p:cNvSpPr/>
                <p:nvPr/>
              </p:nvSpPr>
              <p:spPr>
                <a:xfrm rot="16200000" flipH="1">
                  <a:off x="3938217" y="3403467"/>
                  <a:ext cx="6404117" cy="400845"/>
                </a:xfrm>
                <a:prstGeom prst="trapezoid">
                  <a:avLst>
                    <a:gd name="adj" fmla="val 71223"/>
                  </a:avLst>
                </a:prstGeom>
                <a:solidFill>
                  <a:srgbClr val="625947"/>
                </a:solidFill>
                <a:ln>
                  <a:solidFill>
                    <a:srgbClr val="6259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03ED6FAE-5B96-412D-861A-13F2CDBDFD47}"/>
                  </a:ext>
                </a:extLst>
              </p:cNvPr>
              <p:cNvSpPr/>
              <p:nvPr/>
            </p:nvSpPr>
            <p:spPr>
              <a:xfrm rot="10800000" flipV="1">
                <a:off x="3743431" y="3608795"/>
                <a:ext cx="4100374" cy="160386"/>
              </a:xfrm>
              <a:prstGeom prst="trapezoid">
                <a:avLst>
                  <a:gd name="adj" fmla="val 232373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">
                    <a:schemeClr val="bg1">
                      <a:lumMod val="50000"/>
                    </a:schemeClr>
                  </a:gs>
                  <a:gs pos="64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CBB0D8C9-A28D-403B-9342-1DE81722B20B}"/>
                  </a:ext>
                </a:extLst>
              </p:cNvPr>
              <p:cNvSpPr/>
              <p:nvPr/>
            </p:nvSpPr>
            <p:spPr>
              <a:xfrm>
                <a:off x="3688522" y="3727039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E3E6B5BE-2E7F-4EFF-BAF9-DAF542991ED4}"/>
                  </a:ext>
                </a:extLst>
              </p:cNvPr>
              <p:cNvSpPr/>
              <p:nvPr/>
            </p:nvSpPr>
            <p:spPr>
              <a:xfrm>
                <a:off x="3661156" y="477934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7FFEC06-1244-4E77-A00A-B45415DE4D14}"/>
                  </a:ext>
                </a:extLst>
              </p:cNvPr>
              <p:cNvSpPr/>
              <p:nvPr/>
            </p:nvSpPr>
            <p:spPr>
              <a:xfrm>
                <a:off x="3675965" y="5831658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7491650B-5AAA-426A-8C9D-BC249A48B469}"/>
                  </a:ext>
                </a:extLst>
              </p:cNvPr>
              <p:cNvSpPr/>
              <p:nvPr/>
            </p:nvSpPr>
            <p:spPr>
              <a:xfrm rot="10800000" flipV="1">
                <a:off x="3782218" y="4661103"/>
                <a:ext cx="4026940" cy="133472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71000">
                    <a:schemeClr val="bg1">
                      <a:lumMod val="65000"/>
                    </a:schemeClr>
                  </a:gs>
                  <a:gs pos="72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0266B1F3-B984-4ABA-91AF-52E1DF6300D8}"/>
                  </a:ext>
                </a:extLst>
              </p:cNvPr>
              <p:cNvSpPr/>
              <p:nvPr/>
            </p:nvSpPr>
            <p:spPr>
              <a:xfrm rot="10800000" flipV="1">
                <a:off x="3762966" y="5702957"/>
                <a:ext cx="4082876" cy="159154"/>
              </a:xfrm>
              <a:prstGeom prst="trapezoid">
                <a:avLst>
                  <a:gd name="adj" fmla="val 264805"/>
                </a:avLst>
              </a:prstGeom>
              <a:gradFill>
                <a:gsLst>
                  <a:gs pos="20000">
                    <a:schemeClr val="bg1">
                      <a:lumMod val="50000"/>
                    </a:schemeClr>
                  </a:gs>
                  <a:gs pos="85000">
                    <a:schemeClr val="bg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25606E07-CCED-46E5-B08D-6BB73B9B2F9A}"/>
                  </a:ext>
                </a:extLst>
              </p:cNvPr>
              <p:cNvSpPr/>
              <p:nvPr/>
            </p:nvSpPr>
            <p:spPr>
              <a:xfrm rot="10800000">
                <a:off x="3661154" y="1690579"/>
                <a:ext cx="4182650" cy="129598"/>
              </a:xfrm>
              <a:prstGeom prst="trapezoid">
                <a:avLst>
                  <a:gd name="adj" fmla="val 273395"/>
                </a:avLst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74000">
                    <a:schemeClr val="bg1">
                      <a:lumMod val="50000"/>
                    </a:schemeClr>
                  </a:gs>
                  <a:gs pos="83000">
                    <a:schemeClr val="bg1">
                      <a:lumMod val="6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6A53CDE7-2562-4405-A065-8E37C0260563}"/>
                  </a:ext>
                </a:extLst>
              </p:cNvPr>
              <p:cNvSpPr/>
              <p:nvPr/>
            </p:nvSpPr>
            <p:spPr>
              <a:xfrm>
                <a:off x="3688523" y="1622421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208C25A-09A3-4D98-8865-3F5441A07DCB}"/>
                  </a:ext>
                </a:extLst>
              </p:cNvPr>
              <p:cNvSpPr/>
              <p:nvPr/>
            </p:nvSpPr>
            <p:spPr>
              <a:xfrm>
                <a:off x="3647209" y="2674730"/>
                <a:ext cx="4287701" cy="1334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2961F24-A3F4-436A-8998-3AE62786D2F7}"/>
                  </a:ext>
                </a:extLst>
              </p:cNvPr>
              <p:cNvSpPr/>
              <p:nvPr/>
            </p:nvSpPr>
            <p:spPr>
              <a:xfrm rot="16200000">
                <a:off x="2538410" y="1678911"/>
                <a:ext cx="6549157" cy="4331559"/>
              </a:xfrm>
              <a:custGeom>
                <a:avLst/>
                <a:gdLst>
                  <a:gd name="connsiteX0" fmla="*/ 6549157 w 6549157"/>
                  <a:gd name="connsiteY0" fmla="*/ 27320 h 4331559"/>
                  <a:gd name="connsiteX1" fmla="*/ 6549157 w 6549157"/>
                  <a:gd name="connsiteY1" fmla="*/ 136596 h 4331559"/>
                  <a:gd name="connsiteX2" fmla="*/ 6549156 w 6549157"/>
                  <a:gd name="connsiteY2" fmla="*/ 136597 h 4331559"/>
                  <a:gd name="connsiteX3" fmla="*/ 6549156 w 6549157"/>
                  <a:gd name="connsiteY3" fmla="*/ 4306768 h 4331559"/>
                  <a:gd name="connsiteX4" fmla="*/ 6526910 w 6549157"/>
                  <a:gd name="connsiteY4" fmla="*/ 4329014 h 4331559"/>
                  <a:gd name="connsiteX5" fmla="*/ 6479636 w 6549157"/>
                  <a:gd name="connsiteY5" fmla="*/ 4329014 h 4331559"/>
                  <a:gd name="connsiteX6" fmla="*/ 6473491 w 6549157"/>
                  <a:gd name="connsiteY6" fmla="*/ 4331559 h 4331559"/>
                  <a:gd name="connsiteX7" fmla="*/ 27320 w 6549157"/>
                  <a:gd name="connsiteY7" fmla="*/ 4331559 h 4331559"/>
                  <a:gd name="connsiteX8" fmla="*/ 0 w 6549157"/>
                  <a:gd name="connsiteY8" fmla="*/ 4304239 h 4331559"/>
                  <a:gd name="connsiteX9" fmla="*/ 0 w 6549157"/>
                  <a:gd name="connsiteY9" fmla="*/ 4194963 h 4331559"/>
                  <a:gd name="connsiteX10" fmla="*/ 27320 w 6549157"/>
                  <a:gd name="connsiteY10" fmla="*/ 4167643 h 4331559"/>
                  <a:gd name="connsiteX11" fmla="*/ 6415685 w 6549157"/>
                  <a:gd name="connsiteY11" fmla="*/ 4167643 h 4331559"/>
                  <a:gd name="connsiteX12" fmla="*/ 6415685 w 6549157"/>
                  <a:gd name="connsiteY12" fmla="*/ 163916 h 4331559"/>
                  <a:gd name="connsiteX13" fmla="*/ 75666 w 6549157"/>
                  <a:gd name="connsiteY13" fmla="*/ 163916 h 4331559"/>
                  <a:gd name="connsiteX14" fmla="*/ 48346 w 6549157"/>
                  <a:gd name="connsiteY14" fmla="*/ 136596 h 4331559"/>
                  <a:gd name="connsiteX15" fmla="*/ 48346 w 6549157"/>
                  <a:gd name="connsiteY15" fmla="*/ 27320 h 4331559"/>
                  <a:gd name="connsiteX16" fmla="*/ 75666 w 6549157"/>
                  <a:gd name="connsiteY16" fmla="*/ 0 h 4331559"/>
                  <a:gd name="connsiteX17" fmla="*/ 6437930 w 6549157"/>
                  <a:gd name="connsiteY17" fmla="*/ 0 h 4331559"/>
                  <a:gd name="connsiteX18" fmla="*/ 6437931 w 6549157"/>
                  <a:gd name="connsiteY18" fmla="*/ 0 h 4331559"/>
                  <a:gd name="connsiteX19" fmla="*/ 6526910 w 6549157"/>
                  <a:gd name="connsiteY19" fmla="*/ 0 h 4331559"/>
                  <a:gd name="connsiteX20" fmla="*/ 6549156 w 6549157"/>
                  <a:gd name="connsiteY20" fmla="*/ 22246 h 4331559"/>
                  <a:gd name="connsiteX21" fmla="*/ 6549156 w 6549157"/>
                  <a:gd name="connsiteY21" fmla="*/ 27319 h 433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549157" h="4331559">
                    <a:moveTo>
                      <a:pt x="6549157" y="27320"/>
                    </a:moveTo>
                    <a:lnTo>
                      <a:pt x="6549157" y="136596"/>
                    </a:lnTo>
                    <a:lnTo>
                      <a:pt x="6549156" y="136597"/>
                    </a:lnTo>
                    <a:lnTo>
                      <a:pt x="6549156" y="4306768"/>
                    </a:lnTo>
                    <a:cubicBezTo>
                      <a:pt x="6549156" y="4319054"/>
                      <a:pt x="6539196" y="4329014"/>
                      <a:pt x="6526910" y="4329014"/>
                    </a:cubicBezTo>
                    <a:lnTo>
                      <a:pt x="6479636" y="4329014"/>
                    </a:lnTo>
                    <a:lnTo>
                      <a:pt x="6473491" y="4331559"/>
                    </a:lnTo>
                    <a:lnTo>
                      <a:pt x="27320" y="4331559"/>
                    </a:lnTo>
                    <a:cubicBezTo>
                      <a:pt x="12232" y="4331559"/>
                      <a:pt x="0" y="4319327"/>
                      <a:pt x="0" y="4304239"/>
                    </a:cubicBezTo>
                    <a:lnTo>
                      <a:pt x="0" y="4194963"/>
                    </a:lnTo>
                    <a:cubicBezTo>
                      <a:pt x="0" y="4179875"/>
                      <a:pt x="12232" y="4167643"/>
                      <a:pt x="27320" y="4167643"/>
                    </a:cubicBezTo>
                    <a:lnTo>
                      <a:pt x="6415685" y="4167643"/>
                    </a:lnTo>
                    <a:lnTo>
                      <a:pt x="6415685" y="163916"/>
                    </a:lnTo>
                    <a:lnTo>
                      <a:pt x="75666" y="163916"/>
                    </a:lnTo>
                    <a:cubicBezTo>
                      <a:pt x="60578" y="163916"/>
                      <a:pt x="48346" y="151684"/>
                      <a:pt x="48346" y="136596"/>
                    </a:cubicBezTo>
                    <a:lnTo>
                      <a:pt x="48346" y="27320"/>
                    </a:lnTo>
                    <a:cubicBezTo>
                      <a:pt x="48346" y="12232"/>
                      <a:pt x="60578" y="0"/>
                      <a:pt x="75666" y="0"/>
                    </a:cubicBezTo>
                    <a:lnTo>
                      <a:pt x="6437930" y="0"/>
                    </a:lnTo>
                    <a:lnTo>
                      <a:pt x="6437931" y="0"/>
                    </a:lnTo>
                    <a:lnTo>
                      <a:pt x="6526910" y="0"/>
                    </a:lnTo>
                    <a:cubicBezTo>
                      <a:pt x="6539196" y="0"/>
                      <a:pt x="6549156" y="9960"/>
                      <a:pt x="6549156" y="22246"/>
                    </a:cubicBezTo>
                    <a:lnTo>
                      <a:pt x="6549156" y="2731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6FD6872-1492-4C29-B030-061B69FFB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2302405" y="53071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DE3BE95-65D9-47B4-9122-3F5C661BF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375081" y="481692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8269F29-26A1-4B65-8DC2-9767EB88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2946143" y="503580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269E1CC3-83DB-4AD7-B098-739E8835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1061707">
              <a:off x="2556172" y="541329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BC294B2-9345-42B2-9DF0-7A5D772B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2044760" y="575376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B924945-67D8-4AC0-867D-42F8483F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1587256" y="6201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636866A1-75DC-4982-8C11-6E1C4709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266697" y="5253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00333FF-796E-486D-B1C0-1DC785F34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463585" y="583887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08E81DD-BA32-42A7-B095-461A4ABA9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2997458" y="567365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D28895C-C32D-41B3-823A-41632EF8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11310" y="614292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7B34C27E-1C7B-40C7-8D0D-220079CE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2584505" y="626081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F3D4A9C-0AD4-4C9A-ADDB-A1AE21AC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25690" y="617595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0F7E860-B560-4EAB-8100-D8B9D9BC9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600337" y="507660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BB81DA8-90AC-4CF4-B2A7-8C56E8B1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3553241" y="572525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4B983E8-80F3-4113-8E1A-F607E321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3581472" y="622739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2 Picture 10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E22A7B7-0F24-41A5-AC12-9E4410EC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864264">
              <a:off x="7889724" y="4742666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S3 Picture 3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136F370-FD84-442D-94BC-0923D2C6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768775" y="502207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O3 Picture 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4E13504-D977-4B7B-8E9A-59FC8BCC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78677">
              <a:off x="7801838" y="5390844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S2 Picture 3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4BFD3F1-4436-480B-9BAB-40489D743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49128">
              <a:off x="8639819" y="494696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B2 Picture 16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CF94626A-7CDB-4634-BCC2-5AA6F2EC3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450072">
              <a:off x="8283943" y="500005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Y3 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0A4662C-1870-4858-889D-0132C245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643706">
              <a:off x="7706735" y="5861608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B1 Picture 1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3FBA810C-2230-4C4C-AA83-675D9396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4243581">
              <a:off x="8949986" y="5388225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Y2 Picture 1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54A183AF-1E69-466B-9F11-18B68D30A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202591" y="539691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O2 Picture 12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B47B2805-BFC8-4F4D-AC45-3E4C7A38E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077075" y="610264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3 Picture 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60368C8-CB2B-4266-8394-038FE1C2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20110879">
              <a:off x="8579793" y="5489611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Y1 Picture 19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DA5B34F5-E0FF-40F8-B91F-F765B613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7539965">
              <a:off x="7745478" y="6261102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S1 Picture 37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A7C4E245-ED47-40EE-90AC-92DCBEC98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517209">
              <a:off x="9167598" y="590854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1Picture 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0F2EED62-A4D5-4B0F-9988-C6B253E17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410394">
              <a:off x="9329448" y="6236570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O1 Picture 13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E4F1EA18-EAC4-4A25-A8B5-33CD74989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100045">
              <a:off x="8818098" y="6158987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B3 Picture 15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F7AF494-C291-4FF2-A945-E987BA14E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rot="19987365">
              <a:off x="8490171" y="6166073"/>
              <a:ext cx="549145" cy="746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5" name="Rectangle 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BC8703D-B73B-407C-96C5-83D775A28568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</p:spTree>
    <p:extLst>
      <p:ext uri="{BB962C8B-B14F-4D97-AF65-F5344CB8AC3E}">
        <p14:creationId xmlns:p14="http://schemas.microsoft.com/office/powerpoint/2010/main" val="2258995765"/>
      </p:ext>
    </p:extLst>
  </p:cSld>
  <p:clrMapOvr>
    <a:masterClrMapping/>
  </p:clrMapOvr>
  <p:transition spd="slow"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BCB831B-86C6-446B-861A-FA3BB52E16D3}"/>
              </a:ext>
            </a:extLst>
          </p:cNvPr>
          <p:cNvGrpSpPr/>
          <p:nvPr/>
        </p:nvGrpSpPr>
        <p:grpSpPr>
          <a:xfrm>
            <a:off x="4088296" y="620548"/>
            <a:ext cx="3675586" cy="6549157"/>
            <a:chOff x="3647209" y="570112"/>
            <a:chExt cx="4331559" cy="654915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BD624D3-A86F-406A-BCCF-72642D7797B4}"/>
                </a:ext>
              </a:extLst>
            </p:cNvPr>
            <p:cNvSpPr/>
            <p:nvPr/>
          </p:nvSpPr>
          <p:spPr>
            <a:xfrm>
              <a:off x="4122194" y="820688"/>
              <a:ext cx="3372678" cy="6036365"/>
            </a:xfrm>
            <a:prstGeom prst="rect">
              <a:avLst/>
            </a:prstGeom>
            <a:solidFill>
              <a:srgbClr val="4844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564C695-74FA-438A-ADA8-BC2BB6B31DCA}"/>
                </a:ext>
              </a:extLst>
            </p:cNvPr>
            <p:cNvGrpSpPr/>
            <p:nvPr/>
          </p:nvGrpSpPr>
          <p:grpSpPr>
            <a:xfrm>
              <a:off x="3755192" y="594169"/>
              <a:ext cx="4088613" cy="6468400"/>
              <a:chOff x="3281756" y="337548"/>
              <a:chExt cx="4088613" cy="6468400"/>
            </a:xfr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02311638-073A-4222-926D-50A54F2B9E34}"/>
                  </a:ext>
                </a:extLst>
              </p:cNvPr>
              <p:cNvSpPr/>
              <p:nvPr/>
            </p:nvSpPr>
            <p:spPr>
              <a:xfrm rot="10800000">
                <a:off x="3281756" y="337548"/>
                <a:ext cx="4088613" cy="305182"/>
              </a:xfrm>
              <a:prstGeom prst="trapezoid">
                <a:avLst>
                  <a:gd name="adj" fmla="val 49795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4A94C852-AB1B-483F-962C-37CFF1CCA47B}"/>
                  </a:ext>
                </a:extLst>
              </p:cNvPr>
              <p:cNvSpPr/>
              <p:nvPr/>
            </p:nvSpPr>
            <p:spPr>
              <a:xfrm rot="5400000">
                <a:off x="297671" y="3395887"/>
                <a:ext cx="6404117" cy="400845"/>
              </a:xfrm>
              <a:prstGeom prst="trapezoid">
                <a:avLst>
                  <a:gd name="adj" fmla="val 72759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rapezoid 153">
                <a:extLst>
                  <a:ext uri="{FF2B5EF4-FFF2-40B4-BE49-F238E27FC236}">
                    <a16:creationId xmlns:a16="http://schemas.microsoft.com/office/drawing/2014/main" id="{45461B91-F7DD-42C8-9115-78F0421D2958}"/>
                  </a:ext>
                </a:extLst>
              </p:cNvPr>
              <p:cNvSpPr/>
              <p:nvPr/>
            </p:nvSpPr>
            <p:spPr>
              <a:xfrm rot="16200000" flipH="1">
                <a:off x="3938217" y="3403467"/>
                <a:ext cx="6404117" cy="400845"/>
              </a:xfrm>
              <a:prstGeom prst="trapezoid">
                <a:avLst>
                  <a:gd name="adj" fmla="val 71223"/>
                </a:avLst>
              </a:prstGeom>
              <a:solidFill>
                <a:srgbClr val="625947"/>
              </a:solidFill>
              <a:ln>
                <a:solidFill>
                  <a:srgbClr val="625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3019FB65-00EB-458B-B113-3946F07D3D1B}"/>
                </a:ext>
              </a:extLst>
            </p:cNvPr>
            <p:cNvSpPr/>
            <p:nvPr/>
          </p:nvSpPr>
          <p:spPr>
            <a:xfrm rot="10800000" flipV="1">
              <a:off x="3743431" y="3608795"/>
              <a:ext cx="4100374" cy="160386"/>
            </a:xfrm>
            <a:prstGeom prst="trapezoid">
              <a:avLst>
                <a:gd name="adj" fmla="val 232373"/>
              </a:avLst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1000">
                  <a:schemeClr val="bg1">
                    <a:lumMod val="50000"/>
                  </a:schemeClr>
                </a:gs>
                <a:gs pos="64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D9F98520-5E9E-48D9-ADA2-E4F565BD54F4}"/>
                </a:ext>
              </a:extLst>
            </p:cNvPr>
            <p:cNvSpPr/>
            <p:nvPr/>
          </p:nvSpPr>
          <p:spPr>
            <a:xfrm>
              <a:off x="3688522" y="3727039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E96721F6-D13A-4003-9DB7-F6B496027E94}"/>
                </a:ext>
              </a:extLst>
            </p:cNvPr>
            <p:cNvSpPr/>
            <p:nvPr/>
          </p:nvSpPr>
          <p:spPr>
            <a:xfrm>
              <a:off x="3661156" y="477934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AC22B3B6-13FC-4026-9A84-A4F330316ABD}"/>
                </a:ext>
              </a:extLst>
            </p:cNvPr>
            <p:cNvSpPr/>
            <p:nvPr/>
          </p:nvSpPr>
          <p:spPr>
            <a:xfrm>
              <a:off x="3675965" y="5831658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>
              <a:extLst>
                <a:ext uri="{FF2B5EF4-FFF2-40B4-BE49-F238E27FC236}">
                  <a16:creationId xmlns:a16="http://schemas.microsoft.com/office/drawing/2014/main" id="{E99C6258-A08B-41A5-97AC-E045E37F8551}"/>
                </a:ext>
              </a:extLst>
            </p:cNvPr>
            <p:cNvSpPr/>
            <p:nvPr/>
          </p:nvSpPr>
          <p:spPr>
            <a:xfrm rot="10800000" flipV="1">
              <a:off x="3782218" y="4661103"/>
              <a:ext cx="4026940" cy="133472"/>
            </a:xfrm>
            <a:prstGeom prst="trapezoid">
              <a:avLst>
                <a:gd name="adj" fmla="val 264805"/>
              </a:avLst>
            </a:prstGeom>
            <a:gradFill>
              <a:gsLst>
                <a:gs pos="0">
                  <a:schemeClr val="bg1">
                    <a:lumMod val="50000"/>
                  </a:schemeClr>
                </a:gs>
                <a:gs pos="71000">
                  <a:schemeClr val="bg1">
                    <a:lumMod val="65000"/>
                  </a:schemeClr>
                </a:gs>
                <a:gs pos="72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:a16="http://schemas.microsoft.com/office/drawing/2014/main" id="{4542AFF3-61EA-4862-B46B-B01E225BD693}"/>
                </a:ext>
              </a:extLst>
            </p:cNvPr>
            <p:cNvSpPr/>
            <p:nvPr/>
          </p:nvSpPr>
          <p:spPr>
            <a:xfrm rot="10800000" flipV="1">
              <a:off x="3762966" y="5702957"/>
              <a:ext cx="4082876" cy="159154"/>
            </a:xfrm>
            <a:prstGeom prst="trapezoid">
              <a:avLst>
                <a:gd name="adj" fmla="val 264805"/>
              </a:avLst>
            </a:prstGeom>
            <a:gradFill>
              <a:gsLst>
                <a:gs pos="20000">
                  <a:schemeClr val="bg1">
                    <a:lumMod val="5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B4CB0952-2D1C-4393-A1DF-98A3A47FE890}"/>
                </a:ext>
              </a:extLst>
            </p:cNvPr>
            <p:cNvSpPr/>
            <p:nvPr/>
          </p:nvSpPr>
          <p:spPr>
            <a:xfrm rot="10800000">
              <a:off x="3661154" y="1690579"/>
              <a:ext cx="4182650" cy="129598"/>
            </a:xfrm>
            <a:prstGeom prst="trapezoid">
              <a:avLst>
                <a:gd name="adj" fmla="val 273395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63BAC87C-110E-40AB-A716-29140010ACCB}"/>
                </a:ext>
              </a:extLst>
            </p:cNvPr>
            <p:cNvSpPr/>
            <p:nvPr/>
          </p:nvSpPr>
          <p:spPr>
            <a:xfrm>
              <a:off x="3688523" y="1622421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9CA6508C-7FE6-4B0F-BDCF-0ADFB42F7637}"/>
                </a:ext>
              </a:extLst>
            </p:cNvPr>
            <p:cNvSpPr/>
            <p:nvPr/>
          </p:nvSpPr>
          <p:spPr>
            <a:xfrm>
              <a:off x="3647209" y="2674730"/>
              <a:ext cx="4287701" cy="13347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44F9159-021A-4E3F-8A80-A987EA39BDAC}"/>
                </a:ext>
              </a:extLst>
            </p:cNvPr>
            <p:cNvSpPr/>
            <p:nvPr/>
          </p:nvSpPr>
          <p:spPr>
            <a:xfrm rot="16200000">
              <a:off x="2538410" y="1678911"/>
              <a:ext cx="6549157" cy="4331559"/>
            </a:xfrm>
            <a:custGeom>
              <a:avLst/>
              <a:gdLst>
                <a:gd name="connsiteX0" fmla="*/ 6549157 w 6549157"/>
                <a:gd name="connsiteY0" fmla="*/ 27320 h 4331559"/>
                <a:gd name="connsiteX1" fmla="*/ 6549157 w 6549157"/>
                <a:gd name="connsiteY1" fmla="*/ 136596 h 4331559"/>
                <a:gd name="connsiteX2" fmla="*/ 6549156 w 6549157"/>
                <a:gd name="connsiteY2" fmla="*/ 136597 h 4331559"/>
                <a:gd name="connsiteX3" fmla="*/ 6549156 w 6549157"/>
                <a:gd name="connsiteY3" fmla="*/ 4306768 h 4331559"/>
                <a:gd name="connsiteX4" fmla="*/ 6526910 w 6549157"/>
                <a:gd name="connsiteY4" fmla="*/ 4329014 h 4331559"/>
                <a:gd name="connsiteX5" fmla="*/ 6479636 w 6549157"/>
                <a:gd name="connsiteY5" fmla="*/ 4329014 h 4331559"/>
                <a:gd name="connsiteX6" fmla="*/ 6473491 w 6549157"/>
                <a:gd name="connsiteY6" fmla="*/ 4331559 h 4331559"/>
                <a:gd name="connsiteX7" fmla="*/ 27320 w 6549157"/>
                <a:gd name="connsiteY7" fmla="*/ 4331559 h 4331559"/>
                <a:gd name="connsiteX8" fmla="*/ 0 w 6549157"/>
                <a:gd name="connsiteY8" fmla="*/ 4304239 h 4331559"/>
                <a:gd name="connsiteX9" fmla="*/ 0 w 6549157"/>
                <a:gd name="connsiteY9" fmla="*/ 4194963 h 4331559"/>
                <a:gd name="connsiteX10" fmla="*/ 27320 w 6549157"/>
                <a:gd name="connsiteY10" fmla="*/ 4167643 h 4331559"/>
                <a:gd name="connsiteX11" fmla="*/ 6415685 w 6549157"/>
                <a:gd name="connsiteY11" fmla="*/ 4167643 h 4331559"/>
                <a:gd name="connsiteX12" fmla="*/ 6415685 w 6549157"/>
                <a:gd name="connsiteY12" fmla="*/ 163916 h 4331559"/>
                <a:gd name="connsiteX13" fmla="*/ 75666 w 6549157"/>
                <a:gd name="connsiteY13" fmla="*/ 163916 h 4331559"/>
                <a:gd name="connsiteX14" fmla="*/ 48346 w 6549157"/>
                <a:gd name="connsiteY14" fmla="*/ 136596 h 4331559"/>
                <a:gd name="connsiteX15" fmla="*/ 48346 w 6549157"/>
                <a:gd name="connsiteY15" fmla="*/ 27320 h 4331559"/>
                <a:gd name="connsiteX16" fmla="*/ 75666 w 6549157"/>
                <a:gd name="connsiteY16" fmla="*/ 0 h 4331559"/>
                <a:gd name="connsiteX17" fmla="*/ 6437930 w 6549157"/>
                <a:gd name="connsiteY17" fmla="*/ 0 h 4331559"/>
                <a:gd name="connsiteX18" fmla="*/ 6437931 w 6549157"/>
                <a:gd name="connsiteY18" fmla="*/ 0 h 4331559"/>
                <a:gd name="connsiteX19" fmla="*/ 6526910 w 6549157"/>
                <a:gd name="connsiteY19" fmla="*/ 0 h 4331559"/>
                <a:gd name="connsiteX20" fmla="*/ 6549156 w 6549157"/>
                <a:gd name="connsiteY20" fmla="*/ 22246 h 4331559"/>
                <a:gd name="connsiteX21" fmla="*/ 6549156 w 6549157"/>
                <a:gd name="connsiteY21" fmla="*/ 27319 h 43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49157" h="4331559">
                  <a:moveTo>
                    <a:pt x="6549157" y="27320"/>
                  </a:moveTo>
                  <a:lnTo>
                    <a:pt x="6549157" y="136596"/>
                  </a:lnTo>
                  <a:lnTo>
                    <a:pt x="6549156" y="136597"/>
                  </a:lnTo>
                  <a:lnTo>
                    <a:pt x="6549156" y="4306768"/>
                  </a:lnTo>
                  <a:cubicBezTo>
                    <a:pt x="6549156" y="4319054"/>
                    <a:pt x="6539196" y="4329014"/>
                    <a:pt x="6526910" y="4329014"/>
                  </a:cubicBezTo>
                  <a:lnTo>
                    <a:pt x="6479636" y="4329014"/>
                  </a:lnTo>
                  <a:lnTo>
                    <a:pt x="6473491" y="4331559"/>
                  </a:lnTo>
                  <a:lnTo>
                    <a:pt x="27320" y="4331559"/>
                  </a:lnTo>
                  <a:cubicBezTo>
                    <a:pt x="12232" y="4331559"/>
                    <a:pt x="0" y="4319327"/>
                    <a:pt x="0" y="4304239"/>
                  </a:cubicBezTo>
                  <a:lnTo>
                    <a:pt x="0" y="4194963"/>
                  </a:lnTo>
                  <a:cubicBezTo>
                    <a:pt x="0" y="4179875"/>
                    <a:pt x="12232" y="4167643"/>
                    <a:pt x="27320" y="4167643"/>
                  </a:cubicBezTo>
                  <a:lnTo>
                    <a:pt x="6415685" y="4167643"/>
                  </a:lnTo>
                  <a:lnTo>
                    <a:pt x="6415685" y="163916"/>
                  </a:lnTo>
                  <a:lnTo>
                    <a:pt x="75666" y="163916"/>
                  </a:lnTo>
                  <a:cubicBezTo>
                    <a:pt x="60578" y="163916"/>
                    <a:pt x="48346" y="151684"/>
                    <a:pt x="48346" y="136596"/>
                  </a:cubicBezTo>
                  <a:lnTo>
                    <a:pt x="48346" y="27320"/>
                  </a:lnTo>
                  <a:cubicBezTo>
                    <a:pt x="48346" y="12232"/>
                    <a:pt x="60578" y="0"/>
                    <a:pt x="75666" y="0"/>
                  </a:cubicBezTo>
                  <a:lnTo>
                    <a:pt x="6437930" y="0"/>
                  </a:lnTo>
                  <a:lnTo>
                    <a:pt x="6437931" y="0"/>
                  </a:lnTo>
                  <a:lnTo>
                    <a:pt x="6526910" y="0"/>
                  </a:lnTo>
                  <a:cubicBezTo>
                    <a:pt x="6539196" y="0"/>
                    <a:pt x="6549156" y="9960"/>
                    <a:pt x="6549156" y="22246"/>
                  </a:cubicBezTo>
                  <a:lnTo>
                    <a:pt x="6549156" y="2731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7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EA17BE2-AABB-46F7-92F5-7DF2FD096C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2302405" y="53071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6FB04B3-2354-44EE-9508-2538A9105B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081" y="481692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2DAAB40-86C1-4C87-8B89-8210D0B2D6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2946143" y="503580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377BA9-5E1B-4119-9462-50EE6A4A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61707">
            <a:off x="2556172" y="541329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88EFAE-67CE-4778-AB4F-9743A192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2044760" y="57537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D4AEFA5-9EE0-45F8-9B5D-A01C39C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1587256" y="6201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2FE01BB-8C6C-4A7D-876F-FF7BD6D0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66697" y="5253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880A379-E4A3-40FB-8643-6883B7E0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63585" y="583887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B01F6D7-7AE1-40E8-8729-65FBD814A2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2997458" y="567365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C1D58EB-D4BF-4270-9D02-A5B2709A6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11310" y="614292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81A4AA1-D40C-42BD-B5B1-8C2856546BB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2584505" y="626081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EF7D998-31FB-4EED-BED1-6B89047D09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25690" y="617595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0F1E1F9-282C-49E9-AA43-F0E359F7F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337" y="507660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C5298FC-70C6-447E-970D-E5CB18D1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3553241" y="572525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37B6B01-18A2-42A3-8697-B4C06186B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3581472" y="6227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100DC8-BC7E-4722-A26C-A13A0949C33F}"/>
              </a:ext>
            </a:extLst>
          </p:cNvPr>
          <p:cNvSpPr/>
          <p:nvPr/>
        </p:nvSpPr>
        <p:spPr>
          <a:xfrm>
            <a:off x="1881544" y="-74239"/>
            <a:ext cx="842891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35B46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484432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wlby One SC" panose="02000505060000020004" pitchFamily="2" charset="0"/>
              </a:rPr>
              <a:t>SHOP SHELF SHUFFLE</a:t>
            </a:r>
          </a:p>
        </p:txBody>
      </p:sp>
      <p:pic>
        <p:nvPicPr>
          <p:cNvPr id="60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B80053A-D20A-49DB-A654-C0EF55C84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31490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BFA4EF-AA53-43DA-A38C-E3240EC7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68426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B780EE-7535-49B5-8A83-366C4D2C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31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FB2027F-4DD6-4A1F-909F-0F2372B9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92866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D9B5D2B-83A0-42F1-BDDD-E843E6E5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72441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478051A-C94B-457F-B55F-24ED78A3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0303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506B602-05EC-4210-865F-BED0C32C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77738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B9F24A9-2748-468D-B3EF-E147462F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354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G2 Picture 10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8BE7F4C-376B-4CAE-9AC3-AEC84455E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864264">
            <a:off x="7889724" y="4742666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7832CC7-2E20-4319-A52D-CFD95B1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2138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4BA562A-4940-4530-87B2-768C56A24B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21406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A2344554-86D3-451A-9D25-7EBB1344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8268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570DDC6-0044-4AF5-8168-3304854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E6E9E5B-403F-435C-9196-5167F61E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6854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3747E15-9570-48F1-8563-48295209EE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3188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83D1C39-5189-4442-9C4A-4246FDD0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77962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S3 Picture 3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FCF88D47-4C6E-41C2-819C-8AF39B6B41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8775" y="502207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3 Picture 1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E6ACA90-25A3-4F0D-A2B2-FD6A4E5383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78677">
            <a:off x="7801838" y="539084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S2 Picture 3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4C1531B-7E92-4CED-B6A1-8175256B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49128">
            <a:off x="8639819" y="494696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B2 Picture 16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D07CC6F-B6BD-4820-B0DE-A446E063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0072">
            <a:off x="8283943" y="500005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Y3 Picture 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4037CA9-5039-4DD9-AE6C-B6C9643A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643706">
            <a:off x="7706735" y="586160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B1 Picture 1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CA99729B-D6C1-434E-983B-49143D7386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243581">
            <a:off x="8949986" y="5388225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Y2 Picture 18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F8ED48-21FD-4E2E-800A-937ACFE4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2591" y="539691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O2 Picture 1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332C13A-E5A6-45E9-9405-08C8AF92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7075" y="610264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3 Picture 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E3B6899-E8DB-4F7B-A341-BD4E443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110879">
            <a:off x="8579793" y="548961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Y1 Picture 1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037F081-D360-49D9-928D-FF478E4826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7539965">
            <a:off x="7745478" y="6261102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S1 Picture 37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6DC8E1D-572F-4021-A873-64DCF612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17209">
            <a:off x="9167598" y="590854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G1Picture 1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8D12000-C7F5-4454-A7CE-C304A8F52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410394">
            <a:off x="9329448" y="623657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O1 Picture 1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7C42DC1-41E3-4983-930C-67290C0E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0045">
            <a:off x="8818098" y="615898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B3 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B4FBD96D-85D3-4395-9539-7484F8E496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987365">
            <a:off x="8490171" y="6166073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SS1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5A8DAEB-CDFA-4786-B7BA-5CAE589C9D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5904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YS1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9FF315-8B90-4C14-846F-BB352F46ED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85670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GS 1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7A07946-4614-453D-8255-AA756EB5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15396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BS1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931DA67-51E2-495F-8473-C8F815CF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424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OS 1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7FF438FF-B82D-4C9A-BE1C-6817451FE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51730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GS 2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864548A6-51B1-4D6F-B066-3BF714C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4291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S 3Picture 62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9AF4AF0-9BCF-485A-B6D4-6918C77774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6014" y="927877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OS 2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EC4BE3BC-D171-4134-A634-27314574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9299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OS 3Picture 64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99517C18-B893-45B8-9348-A9BF680C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0813" y="1973391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S2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DCA14C7B-5673-4233-B49B-4C508CB4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58799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SS3 Picture 59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4912416A-0782-42FB-8DAC-21BA82F3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03603" y="3001068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YS2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9F02D2A-E678-418A-A6E6-FBEEE72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81717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YS3 Picture 61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0DD06D30-6DBA-4473-B18D-BBE7624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9231" y="4051614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BS2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5A292221-830E-4E6B-A917-EB47820A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67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BS3 Picture 6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1D0453BA-5AA9-4020-8553-84F9B00587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24830" y="5141800"/>
            <a:ext cx="549145" cy="7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56FF6-008F-41FC-B395-EDB67322227C}"/>
              </a:ext>
            </a:extLst>
          </p:cNvPr>
          <p:cNvGrpSpPr/>
          <p:nvPr/>
        </p:nvGrpSpPr>
        <p:grpSpPr>
          <a:xfrm>
            <a:off x="5512402" y="428207"/>
            <a:ext cx="1287780" cy="2287091"/>
            <a:chOff x="5512402" y="428207"/>
            <a:chExt cx="1287780" cy="22870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0D5201-7A08-49C8-83D6-C87FCD1AA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402" y="428207"/>
              <a:ext cx="174720" cy="1887264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B20687-7B77-4190-8BA0-13F27B72CE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0937" y="562021"/>
              <a:ext cx="752335" cy="1297092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F7529B-3309-4D53-9BA2-26B1B722E84F}"/>
                </a:ext>
              </a:extLst>
            </p:cNvPr>
            <p:cNvSpPr/>
            <p:nvPr/>
          </p:nvSpPr>
          <p:spPr>
            <a:xfrm rot="20268855">
              <a:off x="5558826" y="2069585"/>
              <a:ext cx="1241356" cy="645713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FF0000"/>
                  </a:solidFill>
                  <a:latin typeface="Permanent Marker" panose="02000000000000000000" pitchFamily="2" charset="0"/>
                  <a:ea typeface="Permanent Marker" panose="02000000000000000000" pitchFamily="2" charset="0"/>
                </a:rPr>
                <a:t>NEXT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F9FADDA5-5BBD-4D8A-AEAC-B8AD33729D97}"/>
              </a:ext>
            </a:extLst>
          </p:cNvPr>
          <p:cNvSpPr/>
          <p:nvPr/>
        </p:nvSpPr>
        <p:spPr>
          <a:xfrm>
            <a:off x="11601451" y="85725"/>
            <a:ext cx="409575" cy="4095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C73677C-EA8E-4229-BEE9-A719DB11FC4B}"/>
              </a:ext>
            </a:extLst>
          </p:cNvPr>
          <p:cNvGrpSpPr/>
          <p:nvPr/>
        </p:nvGrpSpPr>
        <p:grpSpPr>
          <a:xfrm rot="1800000">
            <a:off x="5398796" y="141363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57" name="Freeform: Shape 156">
              <a:hlinkClick r:id="rId8" action="ppaction://hlinksldjump"/>
              <a:extLst>
                <a:ext uri="{FF2B5EF4-FFF2-40B4-BE49-F238E27FC236}">
                  <a16:creationId xmlns:a16="http://schemas.microsoft.com/office/drawing/2014/main" id="{F3DA721B-1B1C-45D6-A973-7FB42DD2F54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719BEE6-99E9-4C6A-9CA4-327C9DE6EBC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AF368B4-9E21-4ED2-A6FC-E71C5223EC55}"/>
              </a:ext>
            </a:extLst>
          </p:cNvPr>
          <p:cNvGrpSpPr/>
          <p:nvPr/>
        </p:nvGrpSpPr>
        <p:grpSpPr>
          <a:xfrm rot="3600000">
            <a:off x="5361070" y="14340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0" name="Freeform: Shape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B998C73A-D892-4641-BB75-11C8C908E48A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5828121-7C24-419D-A92B-38A82233497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C720E5C-1D0E-4870-8277-730D41502EA6}"/>
              </a:ext>
            </a:extLst>
          </p:cNvPr>
          <p:cNvGrpSpPr/>
          <p:nvPr/>
        </p:nvGrpSpPr>
        <p:grpSpPr>
          <a:xfrm rot="5400000">
            <a:off x="5294433" y="145931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3" name="Freeform: Shape 1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613664-7CD3-4EE6-B3DB-182C0E10D3D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05C4BB4-0627-4025-AE37-CE55E0379429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A5A95A4-245A-425C-892B-98DD31CA201A}"/>
              </a:ext>
            </a:extLst>
          </p:cNvPr>
          <p:cNvGrpSpPr/>
          <p:nvPr/>
        </p:nvGrpSpPr>
        <p:grpSpPr>
          <a:xfrm rot="7200000">
            <a:off x="5239992" y="143760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6" name="Freeform: Shape 1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EAC4894C-FFB9-4145-9200-0D1F73D27F8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BAD4FFA-2509-488F-8402-F1B7110FC878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B39FFBA-2FF7-41FF-95FC-67C3C497D118}"/>
              </a:ext>
            </a:extLst>
          </p:cNvPr>
          <p:cNvGrpSpPr/>
          <p:nvPr/>
        </p:nvGrpSpPr>
        <p:grpSpPr>
          <a:xfrm rot="9000000">
            <a:off x="5199104" y="1382363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69" name="Freeform: Shape 1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C7A57BEA-15A4-4097-A6B2-BDE2276E0D0F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EDAE88-8A39-4B11-B3BF-2952130D1D6A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DA2650F-35D2-465D-887D-B034B09CC01C}"/>
              </a:ext>
            </a:extLst>
          </p:cNvPr>
          <p:cNvGrpSpPr/>
          <p:nvPr/>
        </p:nvGrpSpPr>
        <p:grpSpPr>
          <a:xfrm rot="10800000">
            <a:off x="5194915" y="1299789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2" name="Freeform: Shape 1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D6F990A-1C17-4659-80AD-281E5FB904C1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D2F3572-96CA-4850-A34C-F4880E475EA7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6FD8A83-FC7C-47E2-B35D-8042E6D50825}"/>
              </a:ext>
            </a:extLst>
          </p:cNvPr>
          <p:cNvGrpSpPr/>
          <p:nvPr/>
        </p:nvGrpSpPr>
        <p:grpSpPr>
          <a:xfrm rot="12600000">
            <a:off x="5246230" y="12401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5" name="Freeform: Shape 1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788D24B-3001-45F2-94B8-18F38B802BFC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: Shape 175">
              <a:hlinkClick r:id="rId8" action="ppaction://hlinksldjump"/>
              <a:extLst>
                <a:ext uri="{FF2B5EF4-FFF2-40B4-BE49-F238E27FC236}">
                  <a16:creationId xmlns:a16="http://schemas.microsoft.com/office/drawing/2014/main" id="{2BADF802-2AD3-4BC2-8386-74D3231D090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A07A903-AAF9-483B-A0C3-17BCB8407F58}"/>
              </a:ext>
            </a:extLst>
          </p:cNvPr>
          <p:cNvGrpSpPr/>
          <p:nvPr/>
        </p:nvGrpSpPr>
        <p:grpSpPr>
          <a:xfrm rot="14400000">
            <a:off x="5315242" y="1214574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78" name="Freeform: Shape 177">
              <a:hlinkClick r:id="rId15" action="ppaction://hlinksldjump"/>
              <a:extLst>
                <a:ext uri="{FF2B5EF4-FFF2-40B4-BE49-F238E27FC236}">
                  <a16:creationId xmlns:a16="http://schemas.microsoft.com/office/drawing/2014/main" id="{6A2E16EE-8FC9-4323-AD4A-D4CDB160D442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: Shape 178">
              <a:hlinkClick r:id="rId9" action="ppaction://hlinksldjump"/>
              <a:extLst>
                <a:ext uri="{FF2B5EF4-FFF2-40B4-BE49-F238E27FC236}">
                  <a16:creationId xmlns:a16="http://schemas.microsoft.com/office/drawing/2014/main" id="{828BFD32-E5E5-41A4-90C7-C7F31608291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3B0332B4-8737-47A0-B214-2E6FC486FF58}"/>
              </a:ext>
            </a:extLst>
          </p:cNvPr>
          <p:cNvGrpSpPr/>
          <p:nvPr/>
        </p:nvGrpSpPr>
        <p:grpSpPr>
          <a:xfrm rot="16200000">
            <a:off x="5344347" y="120244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1" name="Freeform: Shape 180">
              <a:hlinkClick r:id="rId16" action="ppaction://hlinksldjump"/>
              <a:extLst>
                <a:ext uri="{FF2B5EF4-FFF2-40B4-BE49-F238E27FC236}">
                  <a16:creationId xmlns:a16="http://schemas.microsoft.com/office/drawing/2014/main" id="{45FD2375-2C69-4A9C-AD68-2356E8C185BE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: Shape 1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5843884-C30F-476A-AC45-63BCDAE2E7EF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E1948A0-2B4A-4689-82F2-AF18F8DBC531}"/>
              </a:ext>
            </a:extLst>
          </p:cNvPr>
          <p:cNvGrpSpPr/>
          <p:nvPr/>
        </p:nvGrpSpPr>
        <p:grpSpPr>
          <a:xfrm rot="18000000">
            <a:off x="5397269" y="1230345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4" name="Freeform: Shape 183">
              <a:hlinkClick r:id="rId17" action="ppaction://hlinksldjump"/>
              <a:extLst>
                <a:ext uri="{FF2B5EF4-FFF2-40B4-BE49-F238E27FC236}">
                  <a16:creationId xmlns:a16="http://schemas.microsoft.com/office/drawing/2014/main" id="{7730B360-F4F4-4C68-A5F6-7C6880D1EEDD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: Shape 1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913E47AB-F6CA-47BB-B47A-01ECE28EB7E4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3C8CEB9-5353-4710-AA6E-FF08BBF12179}"/>
              </a:ext>
            </a:extLst>
          </p:cNvPr>
          <p:cNvGrpSpPr/>
          <p:nvPr/>
        </p:nvGrpSpPr>
        <p:grpSpPr>
          <a:xfrm rot="19800000">
            <a:off x="5417481" y="1302050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87" name="Freeform: Shape 186">
              <a:hlinkClick r:id="rId18" action="ppaction://hlinksldjump"/>
              <a:extLst>
                <a:ext uri="{FF2B5EF4-FFF2-40B4-BE49-F238E27FC236}">
                  <a16:creationId xmlns:a16="http://schemas.microsoft.com/office/drawing/2014/main" id="{6510B5DC-E48F-4366-9F04-9ADA2B786794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: Shape 1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823377D-1C66-4B7A-B4DA-778C554C0C10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21E6083-6BD1-44B9-956F-40EAC13951CA}"/>
              </a:ext>
            </a:extLst>
          </p:cNvPr>
          <p:cNvGrpSpPr/>
          <p:nvPr/>
        </p:nvGrpSpPr>
        <p:grpSpPr>
          <a:xfrm>
            <a:off x="5428019" y="1346898"/>
            <a:ext cx="832359" cy="2224049"/>
            <a:chOff x="5577619" y="1698736"/>
            <a:chExt cx="832359" cy="2224049"/>
          </a:xfrm>
          <a:solidFill>
            <a:srgbClr val="000000">
              <a:alpha val="0"/>
            </a:srgbClr>
          </a:solidFill>
        </p:grpSpPr>
        <p:sp>
          <p:nvSpPr>
            <p:cNvPr id="190" name="Freeform: Shape 189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A96FF3-9085-4B48-801B-BFC411BAFA18}"/>
                </a:ext>
              </a:extLst>
            </p:cNvPr>
            <p:cNvSpPr/>
            <p:nvPr/>
          </p:nvSpPr>
          <p:spPr>
            <a:xfrm>
              <a:off x="5872492" y="1698736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: Shape 1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27601B7-33AF-4675-ADD7-9C7C66264412}"/>
                </a:ext>
              </a:extLst>
            </p:cNvPr>
            <p:cNvSpPr/>
            <p:nvPr/>
          </p:nvSpPr>
          <p:spPr>
            <a:xfrm rot="1800000" flipV="1">
              <a:off x="5577619" y="2842785"/>
              <a:ext cx="537486" cy="1080000"/>
            </a:xfrm>
            <a:custGeom>
              <a:avLst/>
              <a:gdLst>
                <a:gd name="connsiteX0" fmla="*/ 0 w 537486"/>
                <a:gd name="connsiteY0" fmla="*/ 0 h 1080000"/>
                <a:gd name="connsiteX1" fmla="*/ 514793 w 537486"/>
                <a:gd name="connsiteY1" fmla="*/ 130350 h 1080000"/>
                <a:gd name="connsiteX2" fmla="*/ 537486 w 537486"/>
                <a:gd name="connsiteY2" fmla="*/ 144137 h 1080000"/>
                <a:gd name="connsiteX3" fmla="*/ 0 w 537486"/>
                <a:gd name="connsiteY3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86" h="1080000">
                  <a:moveTo>
                    <a:pt x="0" y="0"/>
                  </a:moveTo>
                  <a:cubicBezTo>
                    <a:pt x="186397" y="0"/>
                    <a:pt x="361764" y="47220"/>
                    <a:pt x="514793" y="130350"/>
                  </a:cubicBezTo>
                  <a:lnTo>
                    <a:pt x="537486" y="144137"/>
                  </a:lnTo>
                  <a:lnTo>
                    <a:pt x="0" y="108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EB5558DA-2019-4A86-8C01-9E79422529D5}"/>
              </a:ext>
            </a:extLst>
          </p:cNvPr>
          <p:cNvSpPr/>
          <p:nvPr/>
        </p:nvSpPr>
        <p:spPr>
          <a:xfrm>
            <a:off x="4607172" y="1317812"/>
            <a:ext cx="2364059" cy="2301612"/>
          </a:xfrm>
          <a:custGeom>
            <a:avLst/>
            <a:gdLst>
              <a:gd name="connsiteX0" fmla="*/ 2056285 w 2364059"/>
              <a:gd name="connsiteY0" fmla="*/ 499575 h 2301612"/>
              <a:gd name="connsiteX1" fmla="*/ 1806498 w 2364059"/>
              <a:gd name="connsiteY1" fmla="*/ 281011 h 2301612"/>
              <a:gd name="connsiteX2" fmla="*/ 1467500 w 2364059"/>
              <a:gd name="connsiteY2" fmla="*/ 35684 h 2301612"/>
              <a:gd name="connsiteX3" fmla="*/ 999149 w 2364059"/>
              <a:gd name="connsiteY3" fmla="*/ 0 h 2301612"/>
              <a:gd name="connsiteX4" fmla="*/ 463891 w 2364059"/>
              <a:gd name="connsiteY4" fmla="*/ 178419 h 2301612"/>
              <a:gd name="connsiteX5" fmla="*/ 223024 w 2364059"/>
              <a:gd name="connsiteY5" fmla="*/ 419286 h 2301612"/>
              <a:gd name="connsiteX6" fmla="*/ 71368 w 2364059"/>
              <a:gd name="connsiteY6" fmla="*/ 691376 h 2301612"/>
              <a:gd name="connsiteX7" fmla="*/ 40144 w 2364059"/>
              <a:gd name="connsiteY7" fmla="*/ 990228 h 2301612"/>
              <a:gd name="connsiteX8" fmla="*/ 35684 w 2364059"/>
              <a:gd name="connsiteY8" fmla="*/ 1030373 h 2301612"/>
              <a:gd name="connsiteX9" fmla="*/ 0 w 2364059"/>
              <a:gd name="connsiteY9" fmla="*/ 1124043 h 2301612"/>
              <a:gd name="connsiteX10" fmla="*/ 13381 w 2364059"/>
              <a:gd name="connsiteY10" fmla="*/ 1369370 h 2301612"/>
              <a:gd name="connsiteX11" fmla="*/ 31223 w 2364059"/>
              <a:gd name="connsiteY11" fmla="*/ 1436277 h 2301612"/>
              <a:gd name="connsiteX12" fmla="*/ 138275 w 2364059"/>
              <a:gd name="connsiteY12" fmla="*/ 1663762 h 2301612"/>
              <a:gd name="connsiteX13" fmla="*/ 151657 w 2364059"/>
              <a:gd name="connsiteY13" fmla="*/ 1721748 h 2301612"/>
              <a:gd name="connsiteX14" fmla="*/ 258708 w 2364059"/>
              <a:gd name="connsiteY14" fmla="*/ 1891247 h 2301612"/>
              <a:gd name="connsiteX15" fmla="*/ 294392 w 2364059"/>
              <a:gd name="connsiteY15" fmla="*/ 1931391 h 2301612"/>
              <a:gd name="connsiteX16" fmla="*/ 486193 w 2364059"/>
              <a:gd name="connsiteY16" fmla="*/ 2154416 h 2301612"/>
              <a:gd name="connsiteX17" fmla="*/ 771664 w 2364059"/>
              <a:gd name="connsiteY17" fmla="*/ 2257007 h 2301612"/>
              <a:gd name="connsiteX18" fmla="*/ 1043754 w 2364059"/>
              <a:gd name="connsiteY18" fmla="*/ 2265928 h 2301612"/>
              <a:gd name="connsiteX19" fmla="*/ 1623618 w 2364059"/>
              <a:gd name="connsiteY19" fmla="*/ 2301612 h 2301612"/>
              <a:gd name="connsiteX20" fmla="*/ 1975996 w 2364059"/>
              <a:gd name="connsiteY20" fmla="*/ 2042903 h 2301612"/>
              <a:gd name="connsiteX21" fmla="*/ 2274849 w 2364059"/>
              <a:gd name="connsiteY21" fmla="*/ 1596855 h 2301612"/>
              <a:gd name="connsiteX22" fmla="*/ 2364059 w 2364059"/>
              <a:gd name="connsiteY22" fmla="*/ 1342607 h 2301612"/>
              <a:gd name="connsiteX23" fmla="*/ 2341756 w 2364059"/>
              <a:gd name="connsiteY23" fmla="*/ 1155266 h 2301612"/>
              <a:gd name="connsiteX24" fmla="*/ 1128503 w 2364059"/>
              <a:gd name="connsiteY24" fmla="*/ 1659301 h 2301612"/>
              <a:gd name="connsiteX25" fmla="*/ 869795 w 2364059"/>
              <a:gd name="connsiteY25" fmla="*/ 1003610 h 2301612"/>
              <a:gd name="connsiteX26" fmla="*/ 2056285 w 2364059"/>
              <a:gd name="connsiteY26" fmla="*/ 499575 h 23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4059" h="2301612">
                <a:moveTo>
                  <a:pt x="2056285" y="499575"/>
                </a:moveTo>
                <a:lnTo>
                  <a:pt x="1806498" y="281011"/>
                </a:lnTo>
                <a:lnTo>
                  <a:pt x="1467500" y="35684"/>
                </a:lnTo>
                <a:lnTo>
                  <a:pt x="999149" y="0"/>
                </a:lnTo>
                <a:lnTo>
                  <a:pt x="463891" y="178419"/>
                </a:lnTo>
                <a:lnTo>
                  <a:pt x="223024" y="419286"/>
                </a:lnTo>
                <a:lnTo>
                  <a:pt x="71368" y="691376"/>
                </a:lnTo>
                <a:lnTo>
                  <a:pt x="40144" y="990228"/>
                </a:lnTo>
                <a:cubicBezTo>
                  <a:pt x="38657" y="1003610"/>
                  <a:pt x="39553" y="1017477"/>
                  <a:pt x="35684" y="1030373"/>
                </a:cubicBezTo>
                <a:cubicBezTo>
                  <a:pt x="26083" y="1062376"/>
                  <a:pt x="0" y="1124043"/>
                  <a:pt x="0" y="1124043"/>
                </a:cubicBezTo>
                <a:lnTo>
                  <a:pt x="13381" y="1369370"/>
                </a:lnTo>
                <a:lnTo>
                  <a:pt x="31223" y="1436277"/>
                </a:lnTo>
                <a:lnTo>
                  <a:pt x="138275" y="1663762"/>
                </a:lnTo>
                <a:lnTo>
                  <a:pt x="151657" y="1721748"/>
                </a:lnTo>
                <a:lnTo>
                  <a:pt x="258708" y="1891247"/>
                </a:lnTo>
                <a:lnTo>
                  <a:pt x="294392" y="1931391"/>
                </a:lnTo>
                <a:lnTo>
                  <a:pt x="486193" y="2154416"/>
                </a:lnTo>
                <a:lnTo>
                  <a:pt x="771664" y="2257007"/>
                </a:lnTo>
                <a:lnTo>
                  <a:pt x="1043754" y="2265928"/>
                </a:lnTo>
                <a:lnTo>
                  <a:pt x="1623618" y="2301612"/>
                </a:lnTo>
                <a:lnTo>
                  <a:pt x="1975996" y="2042903"/>
                </a:lnTo>
                <a:lnTo>
                  <a:pt x="2274849" y="1596855"/>
                </a:lnTo>
                <a:lnTo>
                  <a:pt x="2364059" y="1342607"/>
                </a:lnTo>
                <a:lnTo>
                  <a:pt x="2341756" y="1155266"/>
                </a:lnTo>
                <a:lnTo>
                  <a:pt x="1128503" y="1659301"/>
                </a:lnTo>
                <a:lnTo>
                  <a:pt x="869795" y="1003610"/>
                </a:lnTo>
                <a:lnTo>
                  <a:pt x="2056285" y="4995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7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creaking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od creaking + cans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3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5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5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7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8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32" presetClass="emph" presetSubtype="0" repeatCount="2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0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3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5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12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32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32" presetClass="emph" presetSubtype="0" repeatCount="2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68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1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 cans fal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6 -3.33333E-6 L 0.00196 0.00023 C 0.00066 0.0007 -0.00807 0.00787 -0.00989 0.01088 C -0.01263 0.01528 -0.02265 0.03033 -0.02591 0.0375 C -0.02981 0.0463 -0.03359 0.05625 -0.03737 0.06551 C -0.04049 0.07315 -0.04414 0.07986 -0.04687 0.08797 C -0.04961 0.0963 -0.05234 0.10486 -0.0552 0.11297 C -0.05794 0.12037 -0.06132 0.12709 -0.0638 0.13473 C -0.06822 0.14954 -0.07265 0.16459 -0.07578 0.18056 C -0.07747 0.18889 -0.07942 0.19699 -0.08072 0.20556 C -0.08359 0.225 -0.08671 0.24422 -0.08828 0.26343 C -0.09023 0.28843 -0.09283 0.31621 -0.09414 0.34213 C -0.0957 0.37639 -0.09505 0.36065 -0.09622 0.39051 C -0.09622 0.39885 -0.09661 0.48982 -0.09492 0.52153 C -0.09453 0.52686 -0.09349 0.54028 -0.0927 0.54352 C -0.09218 0.56783 -0.09153 0.58565 -0.09101 0.60371 C -0.09075 0.61019 -0.09049 0.62061 -0.0901 0.62686 C -0.08971 0.63635 -0.08932 0.64329 -0.08906 0.64352 C -0.08802 0.67686 -0.08945 0.65417 -0.08776 0.67686 C -0.08697 0.71019 -0.0875 0.74352 -0.08554 0.77338 C -0.08554 0.77477 -0.08099 0.76019 -0.08072 0.76019 C -0.08046 0.76019 -0.0802 0.76019 -0.07981 0.76019 C -0.07864 0.75926 -0.07721 0.75741 -0.07578 0.75556 C -0.07356 0.74352 -0.07148 0.74352 -0.06901 0.74352 C -0.06849 0.74352 -0.06796 0.74352 -0.06731 0.74352 C -0.06666 0.74352 -0.06588 0.74352 -0.0651 0.74352 C -0.06458 0.74352 -0.06406 0.74352 -0.06328 0.74352 C -0.05625 0.74306 -0.05494 0.74352 -0.04947 0.74352 C -0.04856 0.74352 -0.04765 0.74352 -0.04687 0.74352 C -0.04635 0.74352 -0.04609 0.74352 -0.04544 0.74352 C -0.04466 0.74352 -0.04362 0.74352 -0.0427 0.74352 C -0.04192 0.74352 -0.04127 0.74352 -0.04049 0.74352 C -0.03763 0.75579 -0.03554 0.75741 -0.03307 0.76019 C -0.03216 0.76019 -0.03125 0.76019 -0.0302 0.76019 C -0.02981 0.76019 -0.02942 0.76019 -0.0289 0.76019 C -0.02382 0.77107 -0.01901 0.77709 -0.01341 0.77986 C -0.00794 0.78218 -0.00807 0.77871 -0.00807 0.78311 L -0.00807 0.78357 " pathEditMode="relative" rAng="0" ptsTypes="AAAAAAAAAAAAAAAAAAAAAAAAAAAAAAAAAAAAAA">
                                      <p:cBhvr>
                                        <p:cTn id="6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39167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000000">
                                      <p:cBhvr>
                                        <p:cTn id="70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0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86 0.02014 L -0.0086 0.02037 C 0.00013 0.02246 0.01276 0.01436 0.01758 0.02755 C 0.05195 0.12061 0.08008 0.2213 0.10364 0.32431 C 0.10963 0.3507 0.10443 0.38102 0.10495 0.40949 C 0.10586 0.46227 0.1069 0.51528 0.10794 0.56829 C 0.10807 0.61875 0.10781 0.66922 0.10833 0.71945 C 0.10859 0.74699 0.09804 0.78565 0.11041 0.80186 C 0.12018 0.81459 0.12708 0.77061 0.13541 0.7551 C 0.14166 0.75949 0.14857 0.76181 0.15403 0.76852 C 0.16146 0.77778 0.16497 0.79746 0.17357 0.80186 C 0.17929 0.80463 0.1832 0.78912 0.1888 0.78588 C 0.19375 0.78334 0.19896 0.78542 0.20403 0.78519 L 0.20586 0.78588 L 0.20586 0.78611 " pathEditMode="relative" rAng="0" ptsTypes="AAAAAAAAAAAAAAA">
                                      <p:cBhvr>
                                        <p:cTn id="7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9167"/>
                                    </p:animMotion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26640000">
                                      <p:cBhvr>
                                        <p:cTn id="7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66667E-6 -3.33333E-6 L -1.66667E-6 0.00023 C 0.01107 0.03125 0.02761 0.05903 0.03347 0.09561 C 0.07604 0.36598 0.06654 0.44584 0.06693 0.71482 C 0.05925 0.87292 0.07318 0.75787 0.04753 0.74283 C 0.03438 0.73519 0.02018 0.75 0.00651 0.75278 C 0.00495 0.7669 0.00378 0.78102 0.00209 0.79491 C 0.00195 0.7963 0.00117 0.79885 0.00117 0.79954 L 0.00169 0.79885 " pathEditMode="relative" rAng="0" ptsTypes="AAAAAAAAA">
                                      <p:cBhvr>
                                        <p:cTn id="7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39977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-28500000">
                                      <p:cBhvr>
                                        <p:cTn id="7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3.75E-6 0.01181 L 3.75E-6 0.01204 C 0.00872 0.01945 -0.00052 0.01088 0.0164 0.03056 C 0.02226 0.03727 0.02656 0.03936 0.03047 0.04861 C 0.0375 0.06505 0.04401 0.08241 0.05078 0.09908 C 0.05481 0.10903 0.05911 0.11852 0.06315 0.12848 C 0.07317 0.15371 0.08398 0.18148 0.09231 0.20834 C 0.097 0.22338 0.10117 0.23866 0.10507 0.2544 C 0.10989 0.27431 0.11354 0.32084 0.11562 0.33334 L 0.12161 0.36875 C 0.13125 0.49676 0.11953 0.35417 0.13255 0.47732 C 0.13411 0.49144 0.13476 0.50602 0.13593 0.52037 C 0.13672 0.52986 0.13763 0.53936 0.13854 0.54885 C 0.13802 0.58334 0.13776 0.61783 0.13685 0.65209 C 0.13658 0.65903 0.13554 0.66574 0.13515 0.67246 C 0.13476 0.67801 0.13463 0.68357 0.13424 0.68912 C 0.13437 0.70764 0.1345 0.72616 0.13476 0.74468 C 0.13476 0.74861 0.13515 0.75047 0.13554 0.75371 C 0.13841 0.75 0.14231 0.74792 0.14401 0.7426 C 0.14557 0.73797 0.14661 0.7338 0.14908 0.73056 C 0.15416 0.72385 0.15924 0.7176 0.16484 0.71227 C 0.16953 0.70787 0.17968 0.70186 0.17968 0.70209 C 0.18698 0.70255 0.19023 0.70139 0.197 0.70718 C 0.19869 0.70857 0.19987 0.71111 0.2013 0.7132 C 0.2039 0.71713 0.20338 0.7169 0.20507 0.72292 C 0.20507 0.72315 0.20507 0.72338 0.20507 0.72361 L 0.20599 0.72361 " pathEditMode="relative" rAng="0" ptsTypes="AAAAAAAAAAAAAAAAAAAAAAAAAAA">
                                      <p:cBhvr>
                                        <p:cTn id="7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7083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36000000">
                                      <p:cBhvr>
                                        <p:cTn id="7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3.33333E-6 L -8.33333E-7 0.00023 C -0.00989 0.01019 -0.02161 0.01644 -0.02969 0.03102 C -0.04805 0.06343 -0.06823 0.0963 -0.07838 0.13866 C -0.10651 0.25602 -0.11706 0.35903 -0.12969 0.47454 C -0.13203 0.47385 -0.13463 0.47061 -0.13672 0.47246 C -0.20391 0.53125 -0.18763 0.50417 -0.21367 0.60186 C -0.21458 0.61366 -0.21628 0.62523 -0.21667 0.63681 C -0.2168 0.6382 -0.21432 0.63519 -0.21484 0.63542 C -0.22565 0.63635 -0.2362 0.63866 -0.24674 0.64005 C -0.26029 0.65371 -0.27578 0.66227 -0.28763 0.68056 C -0.29401 0.69051 -0.29635 0.70695 -0.29935 0.7213 C -0.30338 0.74051 -0.30234 0.73889 -0.29766 0.73889 L -0.29766 0.73912 " pathEditMode="relative" rAng="0" ptsTypes="AAAAAAAAAAAAAA">
                                      <p:cBhvr>
                                        <p:cTn id="7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36944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1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-3.33333E-6 L -2.5E-6 0.00023 C -0.00143 0.00023 -0.01341 0.00579 -0.01562 0.00787 C -0.02265 0.01343 -0.03307 0.02338 -0.03971 0.03218 C -0.05677 0.05371 -0.0651 0.06436 -0.07942 0.09098 C -0.09023 0.11111 -0.09258 0.11412 -0.10104 0.13403 C -0.10703 0.14838 -0.11836 0.1801 -0.122 0.19144 C -0.12721 0.20857 -0.13151 0.22732 -0.13672 0.24422 C -0.13945 0.2544 -0.14297 0.2632 -0.14557 0.27338 C -0.15 0.28936 -0.15429 0.30556 -0.15859 0.32153 C -0.1625 0.33588 -0.16562 0.34445 -0.16888 0.35903 C -0.18008 0.4088 -0.1651 0.3463 -0.17343 0.38079 C -0.17422 0.39468 -0.1733 0.38542 -0.17786 0.40787 L -0.17786 0.40811 C -0.17812 0.40903 -0.17812 0.40996 -0.17838 0.41111 C -0.17877 0.41343 -0.17929 0.41621 -0.17942 0.41829 C -0.17982 0.42107 -0.18008 0.42361 -0.18034 0.42616 C -0.18099 0.44514 -0.18034 0.42986 -0.18164 0.44861 C -0.18203 0.45602 -0.18268 0.47107 -0.18268 0.47547 C -0.18268 0.48449 -0.18294 0.49375 -0.18242 0.50301 C -0.18242 0.5044 -0.18125 0.50463 -0.18073 0.50579 C -0.17929 0.50787 -0.17812 0.51019 -0.17669 0.51227 C -0.17383 0.51667 -0.17109 0.52037 -0.1681 0.52408 C -0.16445 0.5294 -0.16028 0.53311 -0.15664 0.53797 C -0.15195 0.54445 -0.14909 0.55394 -0.14557 0.56227 C -0.14414 0.56598 -0.14271 0.56945 -0.14101 0.57292 C -0.13971 0.57616 -0.13763 0.57917 -0.13672 0.58287 C -0.13554 0.58635 -0.13424 0.59051 -0.13346 0.59491 C -0.12864 0.61459 -0.13229 0.60209 -0.12799 0.62199 C -0.12708 0.62639 -0.12591 0.63102 -0.12474 0.63542 C -0.11718 0.66482 -0.12343 0.64005 -0.11588 0.66644 C -0.09961 0.72246 -0.11953 0.6544 -0.10716 0.70301 C -0.10573 0.70787 -0.10377 0.7132 -0.10221 0.71875 C -0.1013 0.72246 -0.0957 0.7463 -0.09375 0.7551 C -0.09297 0.75811 -0.09232 0.76135 -0.09166 0.76436 C -0.0914 0.76505 -0.09153 0.76783 -0.09088 0.76806 C -0.07695 0.77662 -0.0901 0.76852 -0.04948 0.77523 C -0.04804 0.77732 -0.04544 0.7794 -0.04388 0.78241 C -0.04323 0.78287 -0.04284 0.78449 -0.04218 0.78542 C -0.04153 0.78611 -0.04062 0.7875 -0.03971 0.78843 C -0.03919 0.78889 -0.03815 0.79051 -0.03815 0.79074 L -0.03815 0.79167 " pathEditMode="relative" rAng="0" ptsTypes="AAAAAAAAAAAAAAAAAAAAAAAAAAAAAAAAAAAAAAAAAA">
                                      <p:cBhvr>
                                        <p:cTn id="7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39583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51180000">
                                      <p:cBhvr>
                                        <p:cTn id="7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3.7037E-7 L 3.33333E-6 0.00023 C 3.33333E-6 3.7037E-7 0.00065 0.00903 0.00104 0.01111 C 0.00143 0.01343 0.00195 0.01574 0.00234 0.01782 C 0.00312 0.02153 0.00377 0.02546 0.00494 0.0294 C 0.00612 0.03333 0.00794 0.03657 0.00911 0.04074 C 0.01106 0.04768 0.01263 0.05556 0.01419 0.06273 C 0.01601 0.07106 0.01953 0.08819 0.02083 0.09745 C 0.02343 0.11505 0.02356 0.12685 0.02513 0.1456 C 0.02591 0.15509 0.02695 0.16412 0.0276 0.17338 C 0.02838 0.18264 0.03073 0.22546 0.03112 0.23333 C 0.03177 0.25139 0.03268 0.28773 0.0332 0.30718 C 0.03372 0.36458 0.0345 0.42384 0.03281 0.48079 C 0.03242 0.49051 0.03216 0.5 0.0319 0.50949 C 0.03086 0.5581 0.03177 0.54213 0.03021 0.57662 C 0.02981 0.58565 0.02968 0.59468 0.0289 0.6037 C 0.02838 0.61088 0.02721 0.61782 0.02643 0.625 C 0.0263 0.62824 0.02617 0.63148 0.02591 0.63472 C 0.02565 0.64005 0.02304 0.66343 0.02304 0.66366 C 0.02291 0.66852 0.02187 0.67361 0.02252 0.67824 C 0.02278 0.68009 0.02396 0.67616 0.02474 0.675 C 0.02617 0.67315 0.02786 0.6713 0.02942 0.66921 C 0.03528 0.66111 0.02591 0.67199 0.03554 0.66111 C 0.03619 0.66042 0.03672 0.65995 0.03724 0.65949 C 0.03802 0.65903 0.03867 0.65903 0.03945 0.6588 C 0.0401 0.65787 0.04075 0.65671 0.04153 0.65625 C 0.04231 0.65556 0.04336 0.65625 0.04414 0.65532 C 0.04453 0.65486 0.04453 0.65347 0.04492 0.65301 C 0.04791 0.64931 0.04909 0.64954 0.05208 0.64884 C 0.05286 0.64792 0.05364 0.64676 0.05455 0.6463 C 0.05573 0.6456 0.05716 0.64537 0.05833 0.64468 C 0.05924 0.64444 0.06002 0.64352 0.06093 0.64306 C 0.0625 0.63981 0.06432 0.63704 0.06562 0.63333 C 0.06588 0.63218 0.06601 0.63102 0.0664 0.63009 C 0.06679 0.62893 0.06731 0.62847 0.06771 0.62755 C 0.0681 0.62639 0.06823 0.62523 0.06849 0.62431 C 0.07083 0.61597 0.06914 0.62292 0.07031 0.61829 L 0.07031 0.61875 " pathEditMode="relative" rAng="0" ptsTypes="AAAAAAAAAAAAAAAAAAAAAAAAAAAAAAAAAAAAAA">
                                      <p:cBhvr>
                                        <p:cTn id="7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33935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6640000">
                                      <p:cBhvr>
                                        <p:cTn id="7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66667E-6 3.7037E-7 L -1.66667E-6 0.00023 C 0.00222 0.00116 0.00443 0.00255 0.00677 0.00393 C 0.00834 0.00509 0.00977 0.00671 0.01133 0.00764 C 0.02995 0.0169 0.02487 0.00764 0.0474 0.02824 C 0.05573 0.03611 0.06237 0.04745 0.0707 0.05532 C 0.0832 0.06713 0.09584 0.07477 0.11016 0.08009 C 0.11602 0.08241 0.1207 0.08333 0.12617 0.08449 C 0.12891 0.0838 0.13464 0.08241 0.13685 0.08079 C 0.15326 0.06829 0.13919 0.07523 0.14701 0.07153 C 0.14779 0.07083 0.1487 0.07014 0.14948 0.06921 C 0.15026 0.06852 0.15078 0.06736 0.15169 0.06736 C 0.15261 0.06736 0.15339 0.06898 0.15417 0.06991 C 0.15456 0.07083 0.15482 0.07222 0.15547 0.07292 C 0.15599 0.07338 0.15886 0.07431 0.15964 0.07477 C 0.16107 0.07662 0.16237 0.07847 0.16393 0.08009 C 0.17279 0.08958 0.17396 0.09028 0.18177 0.09676 C 0.18568 0.10509 0.18711 0.10741 0.19024 0.11852 C 0.19193 0.12454 0.1931 0.13079 0.1944 0.13681 C 0.19857 0.15556 0.20039 0.16759 0.20547 0.18611 C 0.2082 0.1963 0.21159 0.20602 0.21432 0.21597 C 0.2207 0.23958 0.22018 0.23912 0.2237 0.26042 C 0.22396 0.26435 0.22448 0.26806 0.22448 0.27199 C 0.22474 0.30556 0.22474 0.30301 0.22318 0.32639 C 0.22344 0.32917 0.22344 0.33194 0.2237 0.33472 C 0.2237 0.33588 0.22396 0.33681 0.22409 0.33773 C 0.22448 0.34028 0.22487 0.34282 0.22539 0.34514 C 0.22565 0.35208 0.22565 0.35486 0.22656 0.36157 C 0.22761 0.36829 0.22917 0.375 0.23008 0.38171 C 0.23477 0.41782 0.23073 0.3912 0.23594 0.41875 C 0.23646 0.42153 0.23672 0.42431 0.23724 0.42685 C 0.23776 0.4294 0.23867 0.43218 0.23932 0.43472 C 0.24102 0.44167 0.24245 0.44861 0.24401 0.45556 C 0.2444 0.45718 0.24531 0.46088 0.24531 0.46111 C 0.24557 0.46458 0.24623 0.47014 0.24531 0.47361 C 0.24375 0.4794 0.24297 0.47824 0.24063 0.48032 C 0.23216 0.48773 0.24219 0.48009 0.23633 0.48333 C 0.23516 0.48403 0.23425 0.48518 0.23294 0.48588 C 0.23125 0.48681 0.2293 0.48704 0.22748 0.48773 C 0.22292 0.49097 0.22227 0.4919 0.21693 0.49375 C 0.21524 0.49444 0.21354 0.49468 0.21185 0.49491 C 0.20912 0.49583 0.20638 0.49653 0.20378 0.49745 C 0.18959 0.50255 0.19818 0.50116 0.18893 0.50231 C 0.18581 0.5037 0.18268 0.50532 0.17956 0.50648 C 0.16589 0.51204 0.16693 0.51018 0.15586 0.5169 C 0.15287 0.51875 0.14766 0.5213 0.14479 0.52546 C 0.14453 0.52593 0.14167 0.53009 0.14102 0.53218 C 0.14089 0.53287 0.14076 0.53333 0.14063 0.53403 C 0.13932 0.53773 0.13906 0.53796 0.13763 0.54074 C 0.13646 0.54768 0.13841 0.53727 0.13594 0.54606 C 0.13568 0.54699 0.13568 0.54815 0.13555 0.54931 C 0.13451 0.5544 0.1349 0.55347 0.13347 0.55648 C 0.1332 0.5581 0.13307 0.55972 0.13294 0.56134 C 0.13281 0.56366 0.13255 0.56806 0.13255 0.56829 L 0.13255 0.56806 " pathEditMode="relative" rAng="0" ptsTypes="AAAAAAAAAAAAAAAAAAAAAAAAAAAAAAAAAAAAAAAAAAAAAAAAAAAAAAA">
                                      <p:cBhvr>
                                        <p:cTn id="7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8403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-28500000">
                                      <p:cBhvr>
                                        <p:cTn id="7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0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0.00234 -0.00995 L -0.00234 -0.00972 C -0.00469 -0.00833 -0.00716 -0.00741 -0.00924 -0.00486 C -0.00976 -0.00394 -0.01028 -0.00324 -0.01094 -0.00255 C -0.01224 -0.00116 -0.0138 -0.00046 -0.0151 0.00116 C -0.01732 0.00393 -0.0194 0.00718 -0.02148 0.01018 C -0.02213 0.01134 -0.02292 0.01204 -0.02357 0.01319 C -0.02487 0.01551 -0.02604 0.01806 -0.02734 0.02014 C -0.02943 0.02292 -0.03177 0.025 -0.03372 0.02755 C -0.03789 0.0331 -0.04609 0.04421 -0.04987 0.05255 C -0.05078 0.05463 -0.05117 0.05764 -0.05195 0.05995 C -0.05325 0.06389 -0.05482 0.06736 -0.05625 0.0713 C -0.06536 0.09792 -0.06458 0.09722 -0.07318 0.13079 C -0.07383 0.1338 -0.07474 0.13681 -0.07526 0.13981 C -0.07695 0.15046 -0.0793 0.16065 -0.08034 0.17153 C -0.08229 0.1919 -0.08164 0.18588 -0.08463 0.21296 C -0.08528 0.21921 -0.08607 0.22546 -0.08672 0.23171 C -0.08737 0.23935 -0.08815 0.24676 -0.0888 0.2544 C -0.08932 0.26042 -0.08945 0.26643 -0.0901 0.27245 C -0.0931 0.3037 -0.09258 0.28819 -0.09687 0.32431 C -0.09765 0.33171 -0.09831 0.33912 -0.09935 0.3463 C -0.10078 0.35532 -0.10247 0.36412 -0.10364 0.37338 C -0.1043 0.37893 -0.10482 0.38449 -0.10573 0.39005 C -0.10755 0.4 -0.11081 0.40903 -0.11211 0.41921 C -0.11588 0.45 -0.1138 0.43773 -0.11758 0.45694 C -0.12005 0.48681 -0.11771 0.46065 -0.12018 0.48333 C -0.12044 0.48634 -0.12057 0.48935 -0.12096 0.49236 C -0.12513 0.5213 -0.122 0.4919 -0.12565 0.52176 C -0.12643 0.52801 -0.12747 0.54167 -0.12864 0.54884 C -0.12982 0.55648 -0.13151 0.56389 -0.13242 0.57153 C -0.13281 0.57523 -0.13333 0.57893 -0.13372 0.58287 C -0.13385 0.58472 -0.13385 0.58681 -0.13411 0.58889 C -0.13437 0.59097 -0.13502 0.59282 -0.13542 0.59491 C -0.13555 0.5956 -0.13568 0.5963 -0.13581 0.59722 C -0.1362 0.59005 -0.1362 0.58287 -0.13711 0.57593 C -0.13763 0.57222 -0.13893 0.56875 -0.1401 0.56551 C -0.14049 0.56412 -0.14075 0.56273 -0.14127 0.56181 C -0.14245 0.55949 -0.14388 0.55764 -0.14518 0.55579 C -0.14739 0.55185 -0.14896 0.54815 -0.15143 0.54514 C -0.1556 0.54005 -0.1625 0.53333 -0.16627 0.53009 C -0.1694 0.52731 -0.17265 0.52546 -0.17565 0.52245 C -0.18646 0.51204 -0.17604 0.51481 -0.19427 0.50602 C -0.19948 0.50347 -0.20495 0.50324 -0.21042 0.50139 C -0.21133 0.50116 -0.21237 0.50046 -0.21328 0.5 C -0.2138 0.50023 -0.21432 0.50023 -0.21458 0.50069 C -0.21497 0.50116 -0.21484 0.50231 -0.21497 0.50301 C -0.21536 0.50393 -0.21588 0.50486 -0.21627 0.50602 C -0.21667 0.50694 -0.2168 0.5081 -0.21719 0.50903 C -0.2181 0.51134 -0.22005 0.51574 -0.22005 0.51597 C -0.22018 0.5169 -0.22031 0.51829 -0.22057 0.51944 C -0.22083 0.5213 -0.22148 0.52292 -0.22174 0.52477 C -0.22213 0.52731 -0.222 0.52986 -0.22226 0.53241 C -0.22318 0.54421 -0.22292 0.53542 -0.22344 0.54514 C -0.22357 0.5456 -0.22344 0.54606 -0.22344 0.54653 L -0.22344 0.54676 " pathEditMode="relative" rAng="0" ptsTypes="AAAAAAAAAAAAAAAAAAAAAAAAAAAAAAAAAAAAAAAAAAAAAAAAAAAAAAA">
                                      <p:cBhvr>
                                        <p:cTn id="7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30347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1200000">
                                      <p:cBhvr>
                                        <p:cTn id="7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3.7037E-7 L -2.5E-6 0.00023 C 0.00065 0.00023 0.01354 0.00486 0.01641 0.00741 C 0.01719 0.0081 0.01771 0.00926 0.0181 0.01042 C 0.01849 0.01134 0.01875 0.0125 0.01901 0.01343 C 0.02214 0.02361 0.01862 0.00949 0.02383 0.03102 C 0.025 0.03634 0.02604 0.04143 0.02722 0.0463 C 0.02839 0.05139 0.02982 0.05648 0.03099 0.06157 C 0.03242 0.06782 0.0336 0.07454 0.03529 0.08079 C 0.03685 0.08634 0.03907 0.0919 0.04076 0.09745 C 0.04245 0.10301 0.04388 0.1088 0.04558 0.11435 C 0.0487 0.12662 0.05117 0.13935 0.05482 0.15093 C 0.06367 0.17963 0.0556 0.15185 0.0612 0.17477 C 0.06563 0.19259 0.06914 0.20278 0.0724 0.21968 C 0.07396 0.22847 0.07526 0.23704 0.07696 0.24583 C 0.07917 0.25625 0.08086 0.26412 0.08255 0.27454 C 0.0836 0.28194 0.08516 0.29352 0.08594 0.30139 C 0.08672 0.31018 0.08815 0.33032 0.08933 0.3412 C 0.08985 0.3456 0.09063 0.35046 0.09115 0.35486 C 0.09193 0.37755 0.09089 0.3544 0.09323 0.38634 C 0.09466 0.40625 0.09258 0.38542 0.09453 0.40301 C 0.09466 0.41481 0.09545 0.47407 0.09623 0.47708 C 0.0974 0.48194 0.10183 0.47338 0.10469 0.47176 C 0.1069 0.47037 0.10925 0.46944 0.11146 0.46806 C 0.11263 0.46713 0.1138 0.46597 0.11498 0.46551 C 0.11667 0.46505 0.11836 0.46528 0.12005 0.46481 C 0.14271 0.45926 0.12383 0.46227 0.14558 0.45949 C 0.14922 0.45972 0.15274 0.45972 0.15625 0.46018 C 0.15677 0.46042 0.15742 0.46042 0.15795 0.46111 C 0.15938 0.46227 0.16055 0.46435 0.16185 0.46551 C 0.16263 0.4662 0.16354 0.46643 0.16446 0.46713 C 0.16641 0.46898 0.16823 0.47106 0.17032 0.47245 C 0.1763 0.47708 0.1737 0.47546 0.17839 0.47778 C 0.17865 0.47893 0.17904 0.47986 0.17917 0.48079 C 0.17943 0.48171 0.1793 0.4831 0.17969 0.4838 C 0.17995 0.48449 0.18047 0.48426 0.18112 0.48472 L 0.18112 0.48518 " pathEditMode="relative" rAng="0" ptsTypes="AAAAAAAAAAAAAAAAAAAAAAAAAAAAAAAAAAAAA">
                                      <p:cBhvr>
                                        <p:cTn id="73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24259"/>
                                    </p:animMotion>
                                  </p:childTnLst>
                                </p:cTn>
                              </p:par>
                              <p:par>
                                <p:cTn id="73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8400000">
                                      <p:cBhvr>
                                        <p:cTn id="7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0651 -0.00301 L -0.00651 -0.00278 C -0.00468 0.00694 -0.00234 0.01805 -0.00065 0.02847 C -0.00013 0.03148 0.00013 0.03449 0.00065 0.0375 C 0.00105 0.04004 0.00144 0.04259 0.00196 0.04514 C 0.00209 0.04768 0.00222 0.05023 0.00235 0.05254 C 0.00261 0.05578 0.003 0.05856 0.00326 0.0618 C 0.00339 0.06551 0.00339 0.06921 0.00365 0.07291 C 0.00378 0.07708 0.00417 0.08102 0.00443 0.08518 C 0.00456 0.08727 0.00469 0.08958 0.00495 0.09189 C 0.00534 0.09514 0.00717 0.10486 0.00782 0.10764 C 0.00847 0.11018 0.00938 0.11273 0.01003 0.11527 C 0.01042 0.11689 0.01081 0.11875 0.01133 0.1206 C 0.01159 0.12291 0.01172 0.12569 0.01211 0.12801 C 0.01237 0.12939 0.01302 0.13055 0.01342 0.13171 C 0.01394 0.13379 0.0142 0.13588 0.01472 0.13773 C 0.01511 0.13958 0.0155 0.14143 0.01589 0.14305 C 0.01693 0.15602 0.0155 0.14004 0.01758 0.15439 C 0.01784 0.15625 0.01784 0.15787 0.0181 0.15972 C 0.0181 0.16041 0.01836 0.16111 0.01849 0.16203 C 0.01875 0.16365 0.01901 0.16551 0.01927 0.16713 C 0.01953 0.17106 0.01967 0.17731 0.02019 0.18148 C 0.02045 0.18356 0.02071 0.18564 0.0211 0.1875 C 0.02513 0.18402 0.02032 0.18889 0.02396 0.1824 C 0.02448 0.18148 0.02513 0.18125 0.02565 0.18078 C 0.02618 0.18009 0.02644 0.17847 0.02696 0.17847 C 0.02748 0.17847 0.02748 0.18009 0.02787 0.18078 C 0.02865 0.18217 0.02956 0.18333 0.03034 0.18449 C 0.03138 0.18981 0.02995 0.18356 0.03256 0.18912 C 0.03282 0.18981 0.03282 0.19051 0.03295 0.19143 C 0.03334 0.19305 0.03386 0.1949 0.03425 0.19652 C 0.03451 0.19814 0.03464 0.19977 0.03503 0.20115 C 0.03529 0.20185 0.03581 0.20277 0.03633 0.20277 C 0.03672 0.20277 0.03685 0.20162 0.03724 0.20115 L 0.03724 0.20139 " pathEditMode="relative" rAng="0" ptsTypes="AAAAAAAAAAAAAAAAAAAAAAAAAAAAAAAAAAA">
                                      <p:cBhvr>
                                        <p:cTn id="7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0278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23880000">
                                      <p:cBhvr>
                                        <p:cTn id="74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052 3.33333E-6 L -0.00052 0.00023 C 0.00156 -0.00023 0.00364 -0.00116 0.00573 -0.0007 C 0.00664 -0.00047 0.00716 0.00092 0.00794 0.00162 C 0.00846 0.00208 0.00898 0.00254 0.00963 0.00301 C 0.01107 0.00764 0.01276 0.01203 0.01419 0.01666 C 0.01484 0.01828 0.01536 0.02014 0.01588 0.02199 C 0.01914 0.03356 0.01601 0.02199 0.01927 0.03541 C 0.02122 0.04328 0.02187 0.04421 0.02318 0.05277 C 0.0237 0.05648 0.02409 0.06018 0.02435 0.06412 C 0.02513 0.07176 0.02513 0.07986 0.02656 0.0875 C 0.02669 0.08819 0.02656 0.08935 0.02695 0.08958 C 0.02982 0.09189 0.03984 0.09375 0.0414 0.09421 C 0.04206 0.0949 0.04453 0.09745 0.04518 0.09861 C 0.04557 0.09953 0.04557 0.10092 0.04596 0.10162 C 0.047 0.10393 0.04935 0.10764 0.04935 0.10787 C 0.05 0.11203 0.04987 0.1118 0.05156 0.11666 C 0.0526 0.1199 0.0539 0.12268 0.05495 0.12569 C 0.05612 0.12986 0.05716 0.13449 0.05833 0.13865 C 0.05885 0.14051 0.05937 0.14213 0.06002 0.14398 C 0.06028 0.1449 0.06055 0.14583 0.06081 0.14699 C 0.06198 0.15671 0.06015 0.14305 0.06289 0.15602 C 0.06315 0.15717 0.06341 0.16273 0.0638 0.16412 C 0.06406 0.16527 0.06458 0.1662 0.0651 0.16713 C 0.06523 0.16875 0.06523 0.17037 0.06549 0.17176 C 0.06562 0.17314 0.06614 0.1743 0.06627 0.17546 C 0.06653 0.17685 0.06653 0.17801 0.0668 0.17916 C 0.06706 0.18125 0.06693 0.18333 0.06849 0.18379 C 0.07161 0.18472 0.075 0.18472 0.07825 0.18541 L 0.07825 0.18564 " pathEditMode="relative" rAng="0" ptsTypes="AAAAAAAAAAAAAAAAAAAAAAAAAAAAAA">
                                      <p:cBhvr>
                                        <p:cTn id="7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9236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8500000">
                                      <p:cBhvr>
                                        <p:cTn id="7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0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0169 0.02916 L 0.00169 0.02939 C 0.00156 0.03171 0.00143 0.03449 0.0013 0.03727 C 0.00117 0.03842 0.00091 0.03935 0.00091 0.04027 C -0.00026 0.05301 0.0013 0.04143 -0.00039 0.05324 C -0.00105 0.08194 -0.00118 0.07152 4.375E-6 0.10439 C 0.00013 0.10694 0.00013 0.10949 0.00039 0.1118 C 0.00065 0.11412 0.00247 0.12245 0.00299 0.12477 C 0.00429 0.13889 0.00299 0.1287 0.00507 0.13981 C 0.00546 0.14143 0.00559 0.14328 0.00599 0.1449 C 0.00625 0.14606 0.0069 0.14814 0.0069 0.14838 L 0.0069 0.14814 " pathEditMode="relative" rAng="0" ptsTypes="AAAAAAAAAAAA">
                                      <p:cBhvr>
                                        <p:cTn id="74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5949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33000000">
                                      <p:cBhvr>
                                        <p:cTn id="74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00195 0.01875 L -0.00195 0.01898 C -0.00651 0.01898 -0.01106 0.01875 -0.01562 0.01944 C -0.01614 0.01944 -0.0164 0.0206 -0.01679 0.02083 C -0.01809 0.02152 -0.0194 0.02129 -0.0207 0.02176 C -0.02148 0.02176 -0.02239 0.02222 -0.02317 0.02245 L -0.03255 0.02916 C -0.0371 0.0324 -0.04023 0.03379 -0.0444 0.03819 C -0.047 0.0412 -0.04674 0.04213 -0.04856 0.04583 C -0.04947 0.04722 -0.05026 0.04884 -0.05117 0.05023 C -0.06575 0.07129 -0.05833 0.05856 -0.06432 0.06921 C -0.06536 0.07708 -0.06367 0.06574 -0.06601 0.07662 C -0.06653 0.07916 -0.06679 0.08171 -0.06731 0.08426 C -0.06757 0.08611 -0.06822 0.08819 -0.06848 0.09027 C -0.06888 0.09259 -0.06901 0.09514 -0.0694 0.09768 C -0.06966 0.09953 -0.07005 0.10115 -0.07018 0.10301 C -0.0707 0.10717 -0.07083 0.11157 -0.07109 0.11574 C -0.07135 0.12037 -0.07161 0.12477 -0.07187 0.12939 C -0.07278 0.12777 -0.07343 0.12592 -0.07447 0.12477 C -0.0789 0.1206 -0.08138 0.12037 -0.08593 0.11875 C -0.08984 0.1199 -0.09388 0.1206 -0.09778 0.12176 C -0.10026 0.12268 -0.10182 0.12407 -0.10416 0.12639 C -0.10807 0.13009 -0.10703 0.12893 -0.10963 0.1324 C -0.11119 0.13727 -0.11263 0.14213 -0.11432 0.14676 C -0.1151 0.14884 -0.11601 0.15115 -0.11679 0.15347 C -0.11731 0.15463 -0.1177 0.15602 -0.11809 0.15717 C -0.11862 0.15879 -0.1194 0.16018 -0.11979 0.1618 C -0.12057 0.16481 -0.12122 0.16828 -0.12187 0.17152 C -0.12226 0.17338 -0.12356 0.1787 -0.12317 0.17685 C -0.12187 0.16967 -0.12265 0.175 -0.12187 0.16852 C -0.12174 0.16759 -0.12148 0.16666 -0.12148 0.16551 C -0.12135 0.16273 -0.12148 0.15995 -0.12148 0.15717 L -0.12148 0.1574 " pathEditMode="relative" rAng="0" ptsTypes="AAAAAAAAAAAAAAAAAAAAAAAAAAAAAAAAA">
                                      <p:cBhvr>
                                        <p:cTn id="7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7917"/>
                                    </p:animMotion>
                                  </p:childTnLst>
                                </p:cTn>
                              </p:par>
                              <p:par>
                                <p:cTn id="75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8000000">
                                      <p:cBhvr>
                                        <p:cTn id="7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 0.01597 L -0.003 0.0162 C -0.00013 0.01759 0.00299 0.01875 0.00586 0.02106 C 0.00768 0.02268 0.00937 0.025 0.01093 0.02708 C 0.01172 0.02847 0.01315 0.03333 0.01341 0.03472 C 0.01679 0.05301 0.0164 0.05092 0.0177 0.06481 C 0.01797 0.07083 0.01836 0.07685 0.01849 0.08287 C 0.01914 0.10648 0.0194 0.13009 0.02018 0.1537 C 0.02057 0.16342 0.02096 0.16365 0.02278 0.17037 C 0.02343 0.16828 0.02422 0.1662 0.02487 0.16412 C 0.02513 0.16319 0.02539 0.16227 0.02565 0.16111 C 0.0263 0.15926 0.0276 0.15648 0.02825 0.15509 C 0.0289 0.1537 0.03033 0.15162 0.03125 0.15069 C 0.03333 0.14861 0.03737 0.14652 0.03919 0.14537 C 0.03958 0.1449 0.03971 0.14352 0.0401 0.14398 C 0.04153 0.14514 0.04388 0.14907 0.04388 0.1493 C 0.04453 0.15231 0.04427 0.15208 0.04596 0.15509 C 0.04974 0.1618 0.0483 0.15717 0.04948 0.16111 L 0.04948 0.16134 " pathEditMode="relative" rAng="0" ptsTypes="AAAAAAAAAAAAAAAAAAA">
                                      <p:cBhvr>
                                        <p:cTn id="7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708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8240000">
                                      <p:cBhvr>
                                        <p:cTn id="7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625 0.00648 L -0.00625 0.00671 C -0.00521 0.00509 -0.00417 0.00301 -0.00286 0.00208 C 0.00573 -0.0051 0.00794 -0.00093 0.01914 0.00115 C 0.02135 0.00254 0.0237 0.00347 0.02591 0.00509 C 0.02852 0.00694 0.03177 0.01227 0.03346 0.01551 C 0.04062 0.02824 0.04375 0.03264 0.04831 0.04629 C 0.05117 0.05486 0.05326 0.06412 0.05638 0.07199 C 0.05768 0.075 0.06302 0.0875 0.06445 0.09305 C 0.06497 0.09514 0.06576 0.10069 0.06615 0.1037 C 0.06784 0.10277 0.06966 0.10254 0.07122 0.10139 C 0.07331 0.1 0.07526 0.09814 0.07721 0.09606 C 0.07799 0.09537 0.07852 0.09375 0.0793 0.09305 C 0.08177 0.09074 0.08424 0.09027 0.08698 0.08935 C 0.08971 0.08958 0.09258 0.08912 0.09544 0.09004 C 0.09805 0.09097 0.10052 0.09352 0.10299 0.09537 C 0.10638 0.09768 0.10534 0.09676 0.10768 0.09977 C 0.10872 0.10509 0.10729 0.09907 0.11107 0.10578 C 0.11159 0.10671 0.11159 0.10787 0.11198 0.10879 C 0.11289 0.11203 0.11406 0.11481 0.11484 0.11782 C 0.11497 0.11828 0.1168 0.12662 0.11823 0.12777 C 0.11875 0.12801 0.1194 0.12777 0.12005 0.12777 L 0.12005 0.12801 C 0.11953 0.12754 0.11289 0.12314 0.11146 0.12314 L 0.09753 0.12384 C 0.09648 0.1243 0.09557 0.1243 0.09453 0.12477 C 0.09401 0.125 0.09336 0.12477 0.09284 0.12546 C 0.09245 0.12592 0.09258 0.12685 0.09245 0.12777 L 0.09245 0.12801 " pathEditMode="relative" rAng="0" ptsTypes="AAAAAAAAAAAAAAAAAAAAAAAAAAAAA">
                                      <p:cBhvr>
                                        <p:cTn id="7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5648"/>
                                    </p:animMotion>
                                  </p:childTnLst>
                                </p:cTn>
                              </p:par>
                              <p:par>
                                <p:cTn id="76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7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143 0.00162 L 0.00143 0.00185 C -0.00508 0.00648 -0.01289 0.0081 -0.0181 0.01667 C -0.03868 0.04977 -0.04271 0.07222 -0.05326 0.11227 C -0.05417 0.12176 -0.05339 0.13241 -0.05586 0.14097 C -0.06159 0.16088 -0.08112 0.15347 -0.08842 0.1537 C -0.0948 0.15972 -0.10105 0.16597 -0.10756 0.17176 C -0.11719 0.18032 -0.12735 0.18727 -0.13672 0.19676 C -0.14271 0.20255 -0.13815 0.2088 -0.1431 0.21713 C -0.14558 0.22106 -0.14935 0.22199 -0.15248 0.22454 C -0.15287 0.22523 -0.15326 0.22639 -0.15378 0.22685 C -0.15417 0.22731 -0.15482 0.22731 -0.15547 0.22755 C -0.15912 0.2287 -0.16276 0.22963 -0.16641 0.23055 C -0.1681 0.2338 -0.17006 0.2368 -0.17149 0.24028 C -0.17305 0.24421 -0.17526 0.25255 -0.17526 0.25278 L -0.17526 0.25255 " pathEditMode="relative" rAng="0" ptsTypes="AAAAAAAAAAAAAAAA">
                                      <p:cBhvr>
                                        <p:cTn id="7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2546"/>
                                    </p:animMotion>
                                  </p:childTnLst>
                                </p:cTn>
                              </p:par>
                              <p:par>
                                <p:cTn id="764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28500000">
                                      <p:cBhvr>
                                        <p:cTn id="7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7 1.11111E-6 L 2.08333E-7 0.00023 C 0.00091 0.01921 -0.00065 0.00092 0.00169 0.01366 C 0.00208 0.01597 0.00195 0.01875 0.00247 0.02106 C 0.00352 0.02523 0.00625 0.03333 0.00625 0.03356 L 0.00977 0.06204 C 0.01055 0.06805 0.01146 0.07407 0.01198 0.08032 C 0.01224 0.0838 0.01237 0.08727 0.01276 0.09074 C 0.01341 0.09583 0.01432 0.10069 0.01497 0.10555 C 0.01641 0.11782 0.01888 0.14259 0.01888 0.14282 C 0.01901 0.14537 0.01901 0.14815 0.01927 0.15092 C 0.0194 0.15278 0.01992 0.15509 0.02005 0.15741 C 0.02031 0.15903 0.02044 0.16111 0.02057 0.16296 C 0.0207 0.16991 0.02057 0.17685 0.02096 0.18356 C 0.02096 0.18472 0.02122 0.18634 0.02174 0.1868 C 0.0224 0.18704 0.02552 0.18565 0.02617 0.18518 C 0.03437 0.18565 0.03906 0.1838 0.04609 0.18935 C 0.04661 0.18958 0.04687 0.19097 0.04727 0.19167 C 0.04753 0.19282 0.04753 0.19398 0.04779 0.19491 C 0.04805 0.19606 0.04883 0.19699 0.04896 0.19815 C 0.04935 0.20023 0.04922 0.20231 0.04948 0.20393 C 0.04961 0.20555 0.05 0.20671 0.05026 0.2081 C 0.05065 0.20995 0.05091 0.21204 0.05117 0.21389 C 0.0513 0.21528 0.05143 0.21667 0.05156 0.21805 C 0.05169 0.21967 0.0513 0.22176 0.05195 0.22292 C 0.05365 0.22569 0.05885 0.22592 0.06068 0.22616 C 0.06185 0.22662 0.06315 0.22662 0.06406 0.22801 C 0.06901 0.23403 0.06992 0.2368 0.07266 0.24329 C 0.07305 0.24491 0.07318 0.2463 0.07357 0.24768 C 0.07383 0.24838 0.07461 0.25 0.07461 0.25046 L 0.07461 0.25 " pathEditMode="relative" rAng="0" ptsTypes="AAAAAAAAAAAAAAAAAAAAAAAAAAAAAAA">
                                      <p:cBhvr>
                                        <p:cTn id="7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2523"/>
                                    </p:animMotion>
                                  </p:childTnLst>
                                </p:cTn>
                              </p:par>
                              <p:par>
                                <p:cTn id="7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7600000">
                                      <p:cBhvr>
                                        <p:cTn id="76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29167E-6 1.11111E-6 L -2.29167E-6 0.00023 C -0.00364 0.00046 -0.00729 0.00046 -0.01067 0.00139 C -0.01159 0.00185 -0.0125 0.00301 -0.01328 0.00486 C -0.0151 0.0081 -0.01966 0.02176 -0.02148 0.02778 C -0.02226 0.03079 -0.02278 0.0338 -0.0237 0.03657 C -0.02552 0.0419 -0.02747 0.04676 -0.02916 0.05255 C -0.03229 0.06481 -0.04036 0.09815 -0.04362 0.11528 C -0.04596 0.12731 -0.04844 0.13889 -0.05039 0.15069 C -0.05182 0.1588 -0.05273 0.16643 -0.05364 0.17454 C -0.05455 0.18148 -0.05442 0.18079 -0.05495 0.18727 C -0.05573 0.25509 -0.05312 0.24352 -0.0569 0.22454 C -0.05703 0.22338 -0.05729 0.2213 -0.05768 0.22106 C -0.05924 0.22014 -0.06107 0.2206 -0.06263 0.22037 C -0.06523 0.22222 -0.06653 0.22315 -0.06849 0.22662 C -0.06901 0.22755 -0.0694 0.22893 -0.06992 0.22986 C -0.07044 0.23032 -0.07083 0.23102 -0.07135 0.23171 C -0.07174 0.23426 -0.07226 0.2368 -0.07252 0.23935 C -0.07278 0.24143 -0.07291 0.24352 -0.07304 0.24583 C -0.07396 0.25903 -0.07344 0.25555 -0.07344 0.27338 L -0.07344 0.27454 " pathEditMode="relative" rAng="0" ptsTypes="AAAAAAAAAAAAAAAAAAAAA">
                                      <p:cBhvr>
                                        <p:cTn id="7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3727"/>
                                    </p:animMotion>
                                  </p:childTnLst>
                                </p:cTn>
                              </p:par>
                              <p:par>
                                <p:cTn id="77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33600000">
                                      <p:cBhvr>
                                        <p:cTn id="7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442 0.00046 L -0.00442 0.00069 C 0.00769 0.00856 -0.01627 -0.00741 0.00652 0.00717 C 0.00951 0.00903 0.0125 0.01065 0.01537 0.01319 C 0.01967 0.0169 0.02683 0.0287 0.02943 0.03264 C 0.0418 0.05185 0.03086 0.03403 0.04428 0.06065 C 0.04779 0.06759 0.05196 0.07361 0.05521 0.08102 C 0.05821 0.0875 0.06524 0.11458 0.06589 0.11944 L 0.06928 0.14653 C 0.06954 0.15509 0.06915 0.16366 0.07006 0.17199 C 0.07032 0.17361 0.0711 0.16944 0.07175 0.16829 C 0.07266 0.1669 0.07722 0.16319 0.07813 0.16227 C 0.10717 0.16389 0.07787 0.15926 0.11836 0.18264 C 0.12487 0.18634 0.13152 0.18958 0.1379 0.19398 C 0.14037 0.1956 0.1474 0.20463 0.14974 0.20741 C 0.15027 0.20903 0.15092 0.21042 0.15144 0.21204 C 0.15222 0.21412 0.15274 0.21667 0.15352 0.21875 C 0.15586 0.22546 0.1612 0.2375 0.16368 0.24745 C 0.16394 0.24815 0.16407 0.24884 0.16407 0.24977 C 0.16459 0.25347 0.16485 0.25717 0.16537 0.26088 C 0.16589 0.26435 0.1668 0.26759 0.16745 0.27083 C 0.16771 0.27245 0.16784 0.2743 0.16797 0.27592 C 0.1681 0.27801 0.1681 0.28009 0.16836 0.28194 C 0.16849 0.2831 0.16888 0.28403 0.16928 0.28518 L 0.16928 0.28542 " pathEditMode="relative" rAng="0" ptsTypes="AAAAAAAAAAAAAAAAAAAAAAAAA">
                                      <p:cBhvr>
                                        <p:cTn id="7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4236"/>
                                    </p:animMotion>
                                  </p:childTnLst>
                                </p:cTn>
                              </p:par>
                              <p:par>
                                <p:cTn id="7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6640000">
                                      <p:cBhvr>
                                        <p:cTn id="7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11111E-6 L 2.91667E-6 0.00023 C -0.0013 0.00023 -0.00274 -0.00046 -0.00391 0.00092 C -0.01081 0.00856 -0.00755 0.00671 -0.01107 0.01435 C -0.01198 0.01643 -0.01315 0.01782 -0.01407 0.01991 C -0.01524 0.02292 -0.01602 0.02685 -0.01706 0.02986 C -0.0181 0.03403 -0.0194 0.0375 -0.02071 0.0412 C -0.02175 0.04444 -0.02266 0.04815 -0.0237 0.05116 C -0.02487 0.05509 -0.0263 0.0588 -0.02748 0.0625 C -0.03008 0.07083 -0.03203 0.07801 -0.03386 0.08842 C -0.03607 0.10185 -0.03542 0.10555 -0.03672 0.12083 C -0.03724 0.12708 -0.03802 0.13287 -0.0388 0.13866 C -0.03907 0.14537 -0.03946 0.15139 -0.03959 0.1581 C -0.0405 0.18796 -0.04089 0.22407 -0.04128 0.25301 C -0.04219 0.24375 -0.04115 0.25301 -0.04258 0.2456 C -0.04297 0.24352 -0.04284 0.24097 -0.04349 0.23958 C -0.04414 0.23819 -0.04519 0.23889 -0.04597 0.23866 C -0.04727 0.23727 -0.04844 0.23518 -0.04974 0.23426 C -0.05664 0.22824 -0.05664 0.22893 -0.06237 0.22755 C -0.06289 0.22662 -0.06341 0.22592 -0.06407 0.22523 C -0.06589 0.22338 -0.06901 0.22338 -0.07045 0.22315 C -0.07604 0.22477 -0.0819 0.22592 -0.08763 0.2287 C -0.09011 0.22963 -0.09362 0.23495 -0.09597 0.23866 C -0.09896 0.24352 -0.09779 0.24421 -0.10144 0.25208 L -0.10808 0.2669 L -0.10808 0.26736 " pathEditMode="relative" rAng="0" ptsTypes="AAAAAAAAAAAAAAAAAAAAAAAAAA">
                                      <p:cBhvr>
                                        <p:cTn id="7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3356"/>
                                    </p:animMotion>
                                  </p:childTnLst>
                                </p:cTn>
                              </p:par>
                              <p:par>
                                <p:cTn id="7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7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573 0.00231 L -0.00573 0.00255 C 0.00612 0.06805 0.00404 0.04051 0.0056 0.08287 C 0.00534 0.09398 0.00521 0.10509 0.00482 0.11597 C 0.0043 0.12847 0.0026 0.14074 0.00312 0.15301 C 0.00378 0.16852 0.00677 0.18356 0.00859 0.19907 C 0.01315 0.19768 0.01758 0.1956 0.02214 0.19514 C 0.0862 0.18842 0.04388 0.19653 0.0625 0.19282 C 0.06732 0.19375 0.07214 0.19421 0.07695 0.19514 C 0.07799 0.19537 0.07995 0.19676 0.07995 0.19699 L 0.07995 0.19676 " pathEditMode="relative" rAng="0" ptsTypes="AAAAAAAAAAA">
                                      <p:cBhvr>
                                        <p:cTn id="7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9838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34500000">
                                      <p:cBhvr>
                                        <p:cTn id="7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222 0.01875 L 0.00222 0.01898 C -0.00209 0.01991 -0.00273 0.01944 -0.00638 0.02245 C -0.01185 0.02685 -0.00533 0.02222 -0.01016 0.02778 C -0.01106 0.0287 -0.01211 0.02916 -0.01316 0.02986 C -0.01445 0.03217 -0.01601 0.03426 -0.01732 0.0368 C -0.02058 0.04259 -0.02421 0.05046 -0.02669 0.05787 C -0.03098 0.0706 -0.02903 0.06852 -0.03255 0.08426 C -0.03606 0.09954 -0.03464 0.09143 -0.03685 0.10833 C -0.03697 0.11204 -0.03697 0.11574 -0.03724 0.11967 C -0.03749 0.12315 -0.03789 0.12662 -0.03815 0.13009 C -0.03841 0.13634 -0.03829 0.14259 -0.03854 0.14907 C -0.03906 0.16481 -0.03919 0.16597 -0.04024 0.17986 C -0.04036 0.19491 -0.04036 0.20995 -0.04063 0.225 C -0.04166 0.29583 -0.03489 0.25787 -0.04322 0.27106 C -0.04401 0.27245 -0.04479 0.2743 -0.0457 0.27546 C -0.04662 0.27685 -0.04765 0.27754 -0.04869 0.27847 C -0.05026 0.28287 -0.04882 0.2794 -0.05209 0.28449 C -0.05247 0.28518 -0.05286 0.28611 -0.05338 0.2868 C -0.0539 0.28773 -0.05455 0.28819 -0.05507 0.28912 C -0.05598 0.29074 -0.05665 0.29282 -0.05755 0.29444 C -0.06002 0.29884 -0.06264 0.30301 -0.06524 0.30717 C -0.06549 0.3081 -0.06575 0.30926 -0.06601 0.31018 C -0.06628 0.31088 -0.06679 0.31088 -0.06692 0.31157 C -0.06796 0.32129 -0.06796 0.32708 -0.06862 0.33588 C -0.06992 0.35579 -0.06979 0.34768 -0.06979 0.35625 L -0.06979 0.35648 " pathEditMode="relative" rAng="0" ptsTypes="AAAAAAAAAAAAAAAAAAAAAAAAAAA">
                                      <p:cBhvr>
                                        <p:cTn id="7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6875"/>
                                    </p:animMotion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78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26 0.01875 L -0.00026 0.01898 C 0.03217 0.07754 0.02188 0.04467 0.03191 0.15046 C 0.03542 0.18819 0.03803 0.22616 0.04076 0.26412 C 0.04128 0.27129 0.03907 0.27986 0.04167 0.28518 C 0.04532 0.29305 0.05183 0.29421 0.05691 0.29884 C 0.06277 0.31134 0.07032 0.32199 0.07474 0.33657 C 0.08541 0.37199 0.08777 0.41157 0.09167 0.45023 C 0.09024 0.49491 0.08256 0.49282 0.09584 0.49097 C 0.10521 0.4912 0.11224 0.48426 0.11797 0.49537 C 0.11849 0.49653 0.11876 0.49791 0.11915 0.4993 C 0.12696 0.49676 0.13464 0.49305 0.14245 0.49166 C 0.14415 0.49143 0.14558 0.49305 0.14714 0.49398 C 0.16185 0.5037 0.15222 0.49954 0.16407 0.5044 C 0.1642 0.50463 0.16433 0.5044 0.16459 0.5044 L 0.16459 0.50463 " pathEditMode="relative" rAng="0" ptsTypes="AAAAAAAAAAAAAAAA">
                                      <p:cBhvr>
                                        <p:cTn id="7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24282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8500000">
                                      <p:cBhvr>
                                        <p:cTn id="7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0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85185E-6 L 0 0.00023 L -0.00469 0.00254 C -0.00521 0.00278 -0.0056 0.00278 -0.00586 0.00347 C -0.00664 0.00579 -0.0069 0.00833 -0.00755 0.01065 C -0.00872 0.01597 -0.01029 0.0206 -0.01146 0.02546 C -0.01263 0.0294 -0.01393 0.03356 -0.01523 0.03773 C -0.01615 0.0412 -0.01771 0.04421 -0.01836 0.04838 C -0.02135 0.06736 -0.0194 0.05532 -0.02526 0.08403 C -0.02617 0.09352 -0.02695 0.10278 -0.02799 0.1118 C -0.02917 0.12291 -0.03099 0.13356 -0.03164 0.14398 C -0.03385 0.17338 -0.03294 0.15926 -0.03437 0.1868 C -0.0349 0.21273 -0.03398 0.23935 -0.03568 0.26528 C -0.03594 0.26852 -0.03802 0.26319 -0.03932 0.26319 C -0.04115 0.26296 -0.04284 0.26389 -0.04466 0.26412 C -0.04544 0.2662 -0.04661 0.26875 -0.04727 0.27153 C -0.04805 0.27338 -0.0487 0.27546 -0.04948 0.27754 C -0.04974 0.2787 -0.05039 0.27893 -0.05065 0.27986 C -0.05169 0.28264 -0.05234 0.28611 -0.05339 0.28889 C -0.05977 0.30787 -0.05078 0.2794 -0.05781 0.29954 C -0.05859 0.30139 -0.05911 0.30416 -0.05977 0.30671 C -0.06055 0.30879 -0.06146 0.31065 -0.06237 0.31273 C -0.06263 0.31551 -0.06263 0.31759 -0.06302 0.32037 C -0.0638 0.32407 -0.06458 0.32824 -0.06523 0.33241 C -0.06628 0.33935 -0.06628 0.34004 -0.06693 0.34583 C -0.06732 0.35416 -0.06771 0.36991 -0.06771 0.37569 C -0.06771 0.38588 -0.06758 0.3956 -0.06732 0.40602 C -0.06641 0.43866 -0.06745 0.40879 -0.06641 0.42315 C -0.06615 0.42754 -0.06562 0.4368 -0.06562 0.43773 L -0.06562 0.4368 " pathEditMode="relative" rAng="0" ptsTypes="AAAAAAAAAAAAAAAAAAAAAAAAAAAAAA">
                                      <p:cBhvr>
                                        <p:cTn id="7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1875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34200000">
                                      <p:cBhvr>
                                        <p:cTn id="7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1.85185E-6 L 2.5E-6 0.00023 C 0.0069 0.03634 0.0181 0.06967 0.02135 0.10995 C 0.02422 0.14514 0.01914 0.18194 0.01758 0.21736 C 0.01758 0.21921 0.01562 0.22222 0.0164 0.22222 C 0.01953 0.22245 0.02278 0.21991 0.02591 0.21852 C 0.03554 0.24467 0.04622 0.26852 0.05482 0.29699 C 0.06146 0.31898 0.05872 0.38935 0.05898 0.40069 C 0.05924 0.40717 0.0651 0.42801 0.06575 0.43032 C 0.06588 0.43171 0.06601 0.4331 0.06614 0.43426 C 0.0664 0.4375 0.06627 0.44074 0.06653 0.44398 C 0.06705 0.44884 0.06862 0.45833 0.06862 0.45903 L 0.06862 0.45833 " pathEditMode="relative" rAng="0" ptsTypes="AAAAAAAAAAAAA">
                                      <p:cBhvr>
                                        <p:cTn id="79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22940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9400000">
                                      <p:cBhvr>
                                        <p:cTn id="8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1.85185E-6 L 2.08333E-6 0.00023 C -0.00417 0.00278 -0.00755 0.00625 -0.0112 0.01041 C -0.01849 0.01898 -0.02826 0.04421 -0.03216 0.05324 C -0.04219 0.07523 -0.04063 0.07106 -0.04831 0.09722 C -0.05013 0.1044 -0.05209 0.11088 -0.05391 0.11898 C -0.05625 0.13055 -0.06029 0.15602 -0.06029 0.15625 C -0.0612 0.16875 -0.0625 0.18171 -0.06328 0.19444 C -0.06406 0.20741 -0.06315 0.22129 -0.0655 0.23217 C -0.06589 0.23449 -0.06615 0.2368 -0.0668 0.23889 C -0.06771 0.24166 -0.07435 0.24653 -0.07448 0.24653 C -0.07682 0.24907 -0.07591 0.2493 -0.07852 0.25347 C -0.07956 0.25509 -0.08281 0.25972 -0.08425 0.26342 C -0.08581 0.26736 -0.08789 0.27106 -0.08919 0.27592 C -0.08946 0.27639 -0.08972 0.27754 -0.08985 0.27916 C -0.09076 0.28171 -0.0918 0.28426 -0.09271 0.2875 C -0.09571 0.30069 -0.09909 0.31551 -0.10104 0.33055 C -0.10261 0.34236 -0.10482 0.36967 -0.10547 0.37731 C -0.10703 0.39861 -0.10664 0.39514 -0.10664 0.41366 L -0.10664 0.41481 " pathEditMode="relative" rAng="0" ptsTypes="AAAAAAAAAAAAAAAAAAAA">
                                      <p:cBhvr>
                                        <p:cTn id="80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0741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500000">
                                      <p:cBhvr>
                                        <p:cTn id="80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91 1.85185E-6 L 0.00091 0.00023 C -0.00325 0.05416 -0.00547 0.07685 -0.00416 0.15347 C -0.00338 0.19907 0.00143 0.23704 0.00638 0.27778 C -0.00547 0.3081 0.00729 0.27338 -0.01015 0.33055 C -0.0181 0.35671 -0.0263 0.38194 -0.0345 0.40717 L -0.03646 0.42315 L -0.03646 0.42384 " pathEditMode="relative" rAng="0" ptsTypes="AAAAAAAA">
                                      <p:cBhvr>
                                        <p:cTn id="8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1181"/>
                                    </p:animMotion>
                                  </p:childTnLst>
                                </p:cTn>
                              </p:par>
                              <p:par>
                                <p:cTn id="808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35400000">
                                      <p:cBhvr>
                                        <p:cTn id="8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9167E-6 1.85185E-6 L 4.79167E-6 0.00023 C 0.00104 0.00625 0.00234 0.01296 0.00338 0.01967 C 0.00442 0.02616 0.00507 0.03264 0.00598 0.03889 C 0.00664 0.04352 0.00742 0.04815 0.0082 0.05301 C 0.00898 0.0581 0.00963 0.06342 0.01041 0.06852 C 0.01132 0.07454 0.01263 0.08079 0.01341 0.0868 C 0.01497 0.09815 0.01601 0.10972 0.01783 0.12083 C 0.01822 0.12338 0.01875 0.12592 0.01927 0.1287 C 0.01992 0.13518 0.02031 0.14143 0.02096 0.14768 C 0.02161 0.15486 0.02239 0.1618 0.02317 0.16875 C 0.0233 0.17291 0.02356 0.17685 0.02356 0.18079 C 0.02395 0.2 0.01992 0.22106 0.02447 0.23773 C 0.02669 0.24629 0.03424 0.23819 0.03932 0.23842 C 0.04023 0.23958 0.04114 0.24051 0.04192 0.2419 C 0.04882 0.25416 0.03424 0.23426 0.04804 0.25579 C 0.0789 0.3044 0.04309 0.24028 0.07005 0.29236 C 0.07278 0.29791 0.07877 0.3081 0.07877 0.30833 C 0.08203 0.32176 0.08528 0.33541 0.08854 0.34907 C 0.08906 0.35139 0.08984 0.35347 0.09023 0.35602 C 0.09283 0.37014 0.09179 0.36412 0.09335 0.3743 C 0.09348 0.37662 0.09257 0.38055 0.09375 0.38125 C 0.09713 0.3831 0.10078 0.38032 0.10429 0.38032 C 0.10742 0.38032 0.11067 0.38079 0.11393 0.38125 C 0.12278 0.3831 0.11393 0.37986 0.12213 0.38727 C 0.12526 0.39004 0.12877 0.39166 0.1319 0.39421 C 0.13567 0.39745 0.14674 0.40926 0.14973 0.41366 C 0.15507 0.4206 0.15156 0.41713 0.1539 0.42291 C 0.1569 0.43125 0.15429 0.42129 0.15729 0.43102 C 0.16263 0.44722 0.15872 0.44514 0.1651 0.44653 C 0.16523 0.44653 0.16549 0.44653 0.16562 0.44653 L 0.16562 0.44676 L 0.16927 0.43866 L 0.16028 0.44768 " pathEditMode="relative" rAng="0" ptsTypes="AAAAAAAAAAAAAAAAAAAAAAAAAAAAAAAAAA">
                                      <p:cBhvr>
                                        <p:cTn id="8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22384"/>
                                    </p:animMotion>
                                  </p:childTnLst>
                                </p:cTn>
                              </p:par>
                              <p:par>
                                <p:cTn id="812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-24000000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58333E-6 3.7037E-7 L -4.58333E-6 0.00023 C -0.01237 0.01574 0.00092 -0.00232 -0.00507 0.0081 C -0.00625 0.01018 -0.00781 0.01157 -0.00898 0.01389 C -0.04947 0.09537 -0.01119 0.01782 -0.03398 0.06528 C -0.047 0.09236 -0.03815 0.07176 -0.05612 0.11319 C -0.05872 0.11968 -0.06145 0.12546 -0.0638 0.13241 C -0.07174 0.15625 -0.08138 0.1787 -0.0875 0.20463 C -0.09388 0.23125 -0.0957 0.23426 -0.09843 0.26343 C -0.1 0.28102 -0.10182 0.31643 -0.10182 0.31667 C -0.10195 0.32384 -0.10195 0.33102 -0.10221 0.33796 C -0.1026 0.34768 -0.10364 0.35741 -0.1039 0.36713 C -0.10429 0.37708 -0.10364 0.38704 -0.10351 0.39699 C -0.09309 0.39398 -0.097 0.39352 -0.08059 0.40208 C -0.07044 0.40718 -0.06445 0.41181 -0.05572 0.42199 C -0.04583 0.43287 -0.04283 0.43565 -0.03619 0.44838 C -0.03554 0.44977 -0.03502 0.45093 -0.03437 0.45255 C -0.03033 0.46458 -0.03242 0.45995 -0.02929 0.47755 C -0.02591 0.4963 -0.02812 0.48009 -0.02617 0.49306 C -0.022 0.52407 -0.0276 0.48333 -0.02487 0.50393 C -0.02473 0.50579 -0.02434 0.50787 -0.02408 0.50972 C -0.02356 0.51366 -0.02356 0.51597 -0.022 0.51968 C -0.02161 0.5206 -0.02083 0.52106 -0.02018 0.5213 C -0.01614 0.52268 -0.0121 0.52315 -0.0082 0.52384 C -0.00507 0.52569 -0.00885 0.52315 -0.00455 0.52801 C 0.00717 0.54167 -0.0095 0.52014 0.00183 0.53634 C 0.00469 0.54051 0.00404 0.53681 0.00652 0.54444 C 0.01368 0.5662 0.00886 0.55926 0.01342 0.56551 L 0.01407 0.56551 " pathEditMode="relative" rAng="0" ptsTypes="AAAAAAAAAAAAAAAAAAAAAAAAAAAAA">
                                      <p:cBhvr>
                                        <p:cTn id="8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8264"/>
                                    </p:animMotion>
                                  </p:childTnLst>
                                </p:cTn>
                              </p:par>
                              <p:par>
                                <p:cTn id="81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28500000">
                                      <p:cBhvr>
                                        <p:cTn id="8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0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3.95833E-6 3.7037E-7 L -3.95833E-6 0.00023 C 0.00026 0.00185 0.00079 0.00393 0.00105 0.00625 C 0.00131 0.00903 0.00144 0.01181 0.00183 0.01481 C 0.00222 0.01852 0.00261 0.02176 0.003 0.02523 C 0.00391 0.03171 0.00469 0.03796 0.0056 0.04444 C 0.00625 0.04815 0.00704 0.05208 0.00769 0.05625 C 0.00964 0.07222 0.00964 0.07778 0.01081 0.09375 C 0.01133 0.10046 0.01172 0.10741 0.01237 0.11412 C 0.0125 0.11829 0.0125 0.12222 0.01276 0.12616 C 0.01368 0.14792 0.01329 0.12986 0.0142 0.15393 C 0.01537 0.1838 0.01342 0.15347 0.01615 0.18981 C 0.01706 0.22292 0.01589 0.18704 0.01732 0.21597 C 0.01758 0.21991 0.01745 0.22407 0.01771 0.22801 C 0.01797 0.23125 0.01836 0.23426 0.01849 0.2375 C 0.01875 0.2419 0.01901 0.24653 0.01927 0.25093 C 0.01941 0.25625 0.01954 0.26157 0.01967 0.2669 C 0.01993 0.27384 0.02045 0.28079 0.02045 0.2875 C 0.02032 0.30579 0.0198 0.32431 0.01927 0.34259 C 0.01914 0.34699 0.01927 0.35162 0.01888 0.35602 C 0.01849 0.36088 0.01784 0.36551 0.01732 0.37014 C 0.01667 0.37731 0.01602 0.38449 0.0155 0.39167 C 0.01446 0.40069 0.01394 0.40995 0.01276 0.41875 C 0.01146 0.42755 0.01211 0.42245 0.0112 0.4338 C 0.02123 0.43843 0.01237 0.43472 0.03412 0.43704 C 0.03802 0.4375 0.04206 0.43796 0.0461 0.43843 C 0.04766 0.43981 0.04922 0.44074 0.05079 0.44167 C 0.05196 0.44282 0.05599 0.44792 0.05612 0.44815 C 0.05743 0.44977 0.05873 0.45116 0.06003 0.45278 C 0.06224 0.45579 0.0642 0.45926 0.06667 0.46157 C 0.06823 0.46319 0.0698 0.46481 0.07136 0.46643 C 0.07266 0.46759 0.07396 0.46829 0.07526 0.46944 C 0.07644 0.4706 0.07748 0.47222 0.07865 0.47361 C 0.07982 0.47593 0.08073 0.47847 0.08177 0.48079 C 0.0823 0.48171 0.08282 0.48356 0.08334 0.4831 C 0.08737 0.48032 0.09089 0.47361 0.09506 0.4713 L 0.09883 0.46875 C 0.10222 0.46898 0.10573 0.46806 0.10899 0.46944 C 0.11003 0.46991 0.11029 0.47338 0.11133 0.47431 C 0.11433 0.47755 0.11771 0.48009 0.12058 0.4838 C 0.12136 0.48495 0.12305 0.48681 0.1237 0.48889 C 0.12422 0.49005 0.12435 0.49143 0.12487 0.49259 C 0.12513 0.49306 0.12539 0.49259 0.12579 0.49259 L 0.12579 0.49306 " pathEditMode="relative" rAng="0" ptsTypes="AAAAAAAAAAAAAAAAAAAAAAAAAAAAAAAAAAAAAAAAAAAA">
                                      <p:cBhvr>
                                        <p:cTn id="8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653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26640000">
                                      <p:cBhvr>
                                        <p:cTn id="8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8750"/>
                            </p:stCondLst>
                            <p:childTnLst>
                              <p:par>
                                <p:cTn id="8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213</Words>
  <Application>Microsoft Office PowerPoint</Application>
  <PresentationFormat>Widescreen</PresentationFormat>
  <Paragraphs>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Permanent Marker</vt:lpstr>
      <vt:lpstr>Bowlby One SC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64</cp:revision>
  <dcterms:created xsi:type="dcterms:W3CDTF">2021-12-28T18:06:42Z</dcterms:created>
  <dcterms:modified xsi:type="dcterms:W3CDTF">2021-12-31T00:19:46Z</dcterms:modified>
</cp:coreProperties>
</file>