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4" r:id="rId3"/>
    <p:sldId id="263" r:id="rId4"/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707" y="4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en-GB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GB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CD0D9-6552-401B-9FEB-2FC93CB55A6E}" type="datetimeFigureOut">
              <a:rPr lang="en-GB" smtClean="0"/>
              <a:pPr/>
              <a:t>25/11/2021</a:t>
            </a:fld>
            <a:endParaRPr lang="en-GB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BCB7-BFC2-4136-B12D-0A8453C473A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GB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CD0D9-6552-401B-9FEB-2FC93CB55A6E}" type="datetimeFigureOut">
              <a:rPr lang="en-GB" smtClean="0"/>
              <a:pPr/>
              <a:t>25/11/2021</a:t>
            </a:fld>
            <a:endParaRPr lang="en-GB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BCB7-BFC2-4136-B12D-0A8453C473A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  <a:endParaRPr lang="en-GB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CD0D9-6552-401B-9FEB-2FC93CB55A6E}" type="datetimeFigureOut">
              <a:rPr lang="en-GB" smtClean="0"/>
              <a:pPr/>
              <a:t>25/11/2021</a:t>
            </a:fld>
            <a:endParaRPr lang="en-GB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BCB7-BFC2-4136-B12D-0A8453C473A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GB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CD0D9-6552-401B-9FEB-2FC93CB55A6E}" type="datetimeFigureOut">
              <a:rPr lang="en-GB" smtClean="0"/>
              <a:pPr/>
              <a:t>25/11/2021</a:t>
            </a:fld>
            <a:endParaRPr lang="en-GB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BCB7-BFC2-4136-B12D-0A8453C473A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  <a:endParaRPr lang="en-GB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CD0D9-6552-401B-9FEB-2FC93CB55A6E}" type="datetimeFigureOut">
              <a:rPr lang="en-GB" smtClean="0"/>
              <a:pPr/>
              <a:t>25/11/2021</a:t>
            </a:fld>
            <a:endParaRPr lang="en-GB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BCB7-BFC2-4136-B12D-0A8453C473A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GB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CD0D9-6552-401B-9FEB-2FC93CB55A6E}" type="datetimeFigureOut">
              <a:rPr lang="en-GB" smtClean="0"/>
              <a:pPr/>
              <a:t>25/11/2021</a:t>
            </a:fld>
            <a:endParaRPr lang="en-GB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BCB7-BFC2-4136-B12D-0A8453C473A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  <a:endParaRPr lang="en-GB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CD0D9-6552-401B-9FEB-2FC93CB55A6E}" type="datetimeFigureOut">
              <a:rPr lang="en-GB" smtClean="0"/>
              <a:pPr/>
              <a:t>25/11/2021</a:t>
            </a:fld>
            <a:endParaRPr lang="en-GB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BCB7-BFC2-4136-B12D-0A8453C473A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GB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CD0D9-6552-401B-9FEB-2FC93CB55A6E}" type="datetimeFigureOut">
              <a:rPr lang="en-GB" smtClean="0"/>
              <a:pPr/>
              <a:t>25/11/2021</a:t>
            </a:fld>
            <a:endParaRPr lang="en-GB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BCB7-BFC2-4136-B12D-0A8453C473A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CD0D9-6552-401B-9FEB-2FC93CB55A6E}" type="datetimeFigureOut">
              <a:rPr lang="en-GB" smtClean="0"/>
              <a:pPr/>
              <a:t>25/11/2021</a:t>
            </a:fld>
            <a:endParaRPr lang="en-GB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BCB7-BFC2-4136-B12D-0A8453C473A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  <a:endParaRPr lang="en-GB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CD0D9-6552-401B-9FEB-2FC93CB55A6E}" type="datetimeFigureOut">
              <a:rPr lang="en-GB" smtClean="0"/>
              <a:pPr/>
              <a:t>25/11/2021</a:t>
            </a:fld>
            <a:endParaRPr lang="en-GB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BCB7-BFC2-4136-B12D-0A8453C473A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  <a:endParaRPr lang="en-GB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CD0D9-6552-401B-9FEB-2FC93CB55A6E}" type="datetimeFigureOut">
              <a:rPr lang="en-GB" smtClean="0"/>
              <a:pPr/>
              <a:t>25/11/2021</a:t>
            </a:fld>
            <a:endParaRPr lang="en-GB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BCB7-BFC2-4136-B12D-0A8453C473A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  <a:endParaRPr lang="en-GB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CD0D9-6552-401B-9FEB-2FC93CB55A6E}" type="datetimeFigureOut">
              <a:rPr lang="en-GB" smtClean="0"/>
              <a:pPr/>
              <a:t>25/11/2021</a:t>
            </a:fld>
            <a:endParaRPr lang="en-GB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8BCB7-BFC2-4136-B12D-0A8453C473A6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9.png"/><Relationship Id="rId26" Type="http://schemas.openxmlformats.org/officeDocument/2006/relationships/image" Target="../media/image14.png"/><Relationship Id="rId39" Type="http://schemas.microsoft.com/office/2007/relationships/hdphoto" Target="../media/hdphoto11.wdp"/><Relationship Id="rId3" Type="http://schemas.microsoft.com/office/2007/relationships/hdphoto" Target="../media/hdphoto1.wdp"/><Relationship Id="rId21" Type="http://schemas.microsoft.com/office/2007/relationships/hdphoto" Target="../media/hdphoto5.wdp"/><Relationship Id="rId34" Type="http://schemas.openxmlformats.org/officeDocument/2006/relationships/image" Target="../media/image19.png"/><Relationship Id="rId42" Type="http://schemas.openxmlformats.org/officeDocument/2006/relationships/image" Target="../media/image24.png"/><Relationship Id="rId47" Type="http://schemas.openxmlformats.org/officeDocument/2006/relationships/image" Target="../media/image27.png"/><Relationship Id="rId50" Type="http://schemas.openxmlformats.org/officeDocument/2006/relationships/image" Target="../media/image29.png"/><Relationship Id="rId7" Type="http://schemas.openxmlformats.org/officeDocument/2006/relationships/image" Target="../media/image4.jpeg"/><Relationship Id="rId12" Type="http://schemas.microsoft.com/office/2007/relationships/hdphoto" Target="../media/hdphoto3.wdp"/><Relationship Id="rId17" Type="http://schemas.openxmlformats.org/officeDocument/2006/relationships/hyperlink" Target="http://www.pngall.com/banana-png" TargetMode="External"/><Relationship Id="rId25" Type="http://schemas.openxmlformats.org/officeDocument/2006/relationships/hyperlink" Target="https://pixabay.com/en/green-leafy-plants-leaves-weeds-34365/" TargetMode="External"/><Relationship Id="rId33" Type="http://schemas.microsoft.com/office/2007/relationships/hdphoto" Target="../media/hdphoto9.wdp"/><Relationship Id="rId38" Type="http://schemas.openxmlformats.org/officeDocument/2006/relationships/image" Target="../media/image22.png"/><Relationship Id="rId46" Type="http://schemas.microsoft.com/office/2007/relationships/hdphoto" Target="../media/hdphoto13.wdp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29" Type="http://schemas.microsoft.com/office/2007/relationships/hdphoto" Target="../media/hdphoto8.wdp"/><Relationship Id="rId41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32" Type="http://schemas.openxmlformats.org/officeDocument/2006/relationships/image" Target="../media/image18.png"/><Relationship Id="rId37" Type="http://schemas.openxmlformats.org/officeDocument/2006/relationships/image" Target="../media/image21.png"/><Relationship Id="rId40" Type="http://schemas.openxmlformats.org/officeDocument/2006/relationships/image" Target="../media/image23.png"/><Relationship Id="rId45" Type="http://schemas.openxmlformats.org/officeDocument/2006/relationships/image" Target="../media/image26.png"/><Relationship Id="rId53" Type="http://schemas.openxmlformats.org/officeDocument/2006/relationships/slide" Target="slide2.xml"/><Relationship Id="rId5" Type="http://schemas.openxmlformats.org/officeDocument/2006/relationships/image" Target="../media/image2.gif"/><Relationship Id="rId15" Type="http://schemas.openxmlformats.org/officeDocument/2006/relationships/hyperlink" Target="https://www.rawpixel.com/image/2095474/vintage-fern-illustration-png" TargetMode="External"/><Relationship Id="rId23" Type="http://schemas.microsoft.com/office/2007/relationships/hdphoto" Target="../media/hdphoto6.wdp"/><Relationship Id="rId28" Type="http://schemas.openxmlformats.org/officeDocument/2006/relationships/image" Target="../media/image15.png"/><Relationship Id="rId36" Type="http://schemas.openxmlformats.org/officeDocument/2006/relationships/image" Target="../media/image20.png"/><Relationship Id="rId49" Type="http://schemas.openxmlformats.org/officeDocument/2006/relationships/image" Target="../media/image28.png"/><Relationship Id="rId10" Type="http://schemas.openxmlformats.org/officeDocument/2006/relationships/hyperlink" Target="http://conocemosnuestroentorno.blogspot.com/2014_02_01_archive.html" TargetMode="External"/><Relationship Id="rId19" Type="http://schemas.openxmlformats.org/officeDocument/2006/relationships/image" Target="../media/image10.png"/><Relationship Id="rId31" Type="http://schemas.openxmlformats.org/officeDocument/2006/relationships/image" Target="../media/image17.png"/><Relationship Id="rId44" Type="http://schemas.openxmlformats.org/officeDocument/2006/relationships/image" Target="../media/image25.png"/><Relationship Id="rId52" Type="http://schemas.openxmlformats.org/officeDocument/2006/relationships/slide" Target="slide3.xml"/><Relationship Id="rId4" Type="http://schemas.openxmlformats.org/officeDocument/2006/relationships/hyperlink" Target="https://www.wallpaperflare.com/earth-jungle-flower-forest-pond-rainforest-tropical-wallpaper-hzwgf" TargetMode="External"/><Relationship Id="rId9" Type="http://schemas.microsoft.com/office/2007/relationships/hdphoto" Target="../media/hdphoto2.wdp"/><Relationship Id="rId14" Type="http://schemas.microsoft.com/office/2007/relationships/hdphoto" Target="../media/hdphoto4.wdp"/><Relationship Id="rId22" Type="http://schemas.openxmlformats.org/officeDocument/2006/relationships/image" Target="../media/image12.png"/><Relationship Id="rId27" Type="http://schemas.microsoft.com/office/2007/relationships/hdphoto" Target="../media/hdphoto7.wdp"/><Relationship Id="rId30" Type="http://schemas.openxmlformats.org/officeDocument/2006/relationships/image" Target="../media/image16.png"/><Relationship Id="rId35" Type="http://schemas.microsoft.com/office/2007/relationships/hdphoto" Target="../media/hdphoto10.wdp"/><Relationship Id="rId43" Type="http://schemas.openxmlformats.org/officeDocument/2006/relationships/hyperlink" Target="https://freesvg.org/elephant-ears-plant" TargetMode="External"/><Relationship Id="rId48" Type="http://schemas.microsoft.com/office/2007/relationships/hdphoto" Target="../media/hdphoto14.wdp"/><Relationship Id="rId8" Type="http://schemas.openxmlformats.org/officeDocument/2006/relationships/image" Target="../media/image5.png"/><Relationship Id="rId51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9.png"/><Relationship Id="rId26" Type="http://schemas.openxmlformats.org/officeDocument/2006/relationships/image" Target="../media/image14.png"/><Relationship Id="rId39" Type="http://schemas.microsoft.com/office/2007/relationships/hdphoto" Target="../media/hdphoto11.wdp"/><Relationship Id="rId3" Type="http://schemas.openxmlformats.org/officeDocument/2006/relationships/image" Target="../media/image1.png"/><Relationship Id="rId21" Type="http://schemas.microsoft.com/office/2007/relationships/hdphoto" Target="../media/hdphoto5.wdp"/><Relationship Id="rId34" Type="http://schemas.openxmlformats.org/officeDocument/2006/relationships/image" Target="../media/image19.png"/><Relationship Id="rId42" Type="http://schemas.openxmlformats.org/officeDocument/2006/relationships/image" Target="../media/image24.png"/><Relationship Id="rId47" Type="http://schemas.openxmlformats.org/officeDocument/2006/relationships/image" Target="../media/image27.png"/><Relationship Id="rId50" Type="http://schemas.openxmlformats.org/officeDocument/2006/relationships/image" Target="../media/image28.png"/><Relationship Id="rId7" Type="http://schemas.openxmlformats.org/officeDocument/2006/relationships/image" Target="../media/image4.jpeg"/><Relationship Id="rId12" Type="http://schemas.microsoft.com/office/2007/relationships/hdphoto" Target="../media/hdphoto3.wdp"/><Relationship Id="rId17" Type="http://schemas.openxmlformats.org/officeDocument/2006/relationships/hyperlink" Target="http://www.pngall.com/banana-png" TargetMode="External"/><Relationship Id="rId25" Type="http://schemas.openxmlformats.org/officeDocument/2006/relationships/hyperlink" Target="https://pixabay.com/en/green-leafy-plants-leaves-weeds-34365/" TargetMode="External"/><Relationship Id="rId33" Type="http://schemas.microsoft.com/office/2007/relationships/hdphoto" Target="../media/hdphoto9.wdp"/><Relationship Id="rId38" Type="http://schemas.openxmlformats.org/officeDocument/2006/relationships/image" Target="../media/image22.png"/><Relationship Id="rId46" Type="http://schemas.microsoft.com/office/2007/relationships/hdphoto" Target="../media/hdphoto13.wdp"/><Relationship Id="rId2" Type="http://schemas.openxmlformats.org/officeDocument/2006/relationships/image" Target="../media/image2.gif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29" Type="http://schemas.microsoft.com/office/2007/relationships/hdphoto" Target="../media/hdphoto8.wdp"/><Relationship Id="rId41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32" Type="http://schemas.openxmlformats.org/officeDocument/2006/relationships/image" Target="../media/image18.png"/><Relationship Id="rId37" Type="http://schemas.openxmlformats.org/officeDocument/2006/relationships/image" Target="../media/image21.png"/><Relationship Id="rId40" Type="http://schemas.openxmlformats.org/officeDocument/2006/relationships/image" Target="../media/image23.png"/><Relationship Id="rId45" Type="http://schemas.openxmlformats.org/officeDocument/2006/relationships/image" Target="../media/image26.png"/><Relationship Id="rId5" Type="http://schemas.openxmlformats.org/officeDocument/2006/relationships/hyperlink" Target="https://www.wallpaperflare.com/earth-jungle-flower-forest-pond-rainforest-tropical-wallpaper-hzwgf" TargetMode="External"/><Relationship Id="rId15" Type="http://schemas.openxmlformats.org/officeDocument/2006/relationships/hyperlink" Target="https://www.rawpixel.com/image/2095474/vintage-fern-illustration-png" TargetMode="External"/><Relationship Id="rId23" Type="http://schemas.microsoft.com/office/2007/relationships/hdphoto" Target="../media/hdphoto6.wdp"/><Relationship Id="rId28" Type="http://schemas.openxmlformats.org/officeDocument/2006/relationships/image" Target="../media/image15.png"/><Relationship Id="rId36" Type="http://schemas.openxmlformats.org/officeDocument/2006/relationships/image" Target="../media/image20.png"/><Relationship Id="rId49" Type="http://schemas.openxmlformats.org/officeDocument/2006/relationships/image" Target="../media/image31.png"/><Relationship Id="rId10" Type="http://schemas.openxmlformats.org/officeDocument/2006/relationships/hyperlink" Target="http://conocemosnuestroentorno.blogspot.com/2014_02_01_archive.html" TargetMode="External"/><Relationship Id="rId19" Type="http://schemas.openxmlformats.org/officeDocument/2006/relationships/image" Target="../media/image10.png"/><Relationship Id="rId31" Type="http://schemas.openxmlformats.org/officeDocument/2006/relationships/image" Target="../media/image17.png"/><Relationship Id="rId44" Type="http://schemas.openxmlformats.org/officeDocument/2006/relationships/image" Target="../media/image25.png"/><Relationship Id="rId52" Type="http://schemas.openxmlformats.org/officeDocument/2006/relationships/slide" Target="slide3.xml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4.wdp"/><Relationship Id="rId22" Type="http://schemas.openxmlformats.org/officeDocument/2006/relationships/image" Target="../media/image12.png"/><Relationship Id="rId27" Type="http://schemas.microsoft.com/office/2007/relationships/hdphoto" Target="../media/hdphoto7.wdp"/><Relationship Id="rId30" Type="http://schemas.openxmlformats.org/officeDocument/2006/relationships/image" Target="../media/image16.png"/><Relationship Id="rId35" Type="http://schemas.microsoft.com/office/2007/relationships/hdphoto" Target="../media/hdphoto10.wdp"/><Relationship Id="rId43" Type="http://schemas.openxmlformats.org/officeDocument/2006/relationships/hyperlink" Target="https://freesvg.org/elephant-ears-plant" TargetMode="External"/><Relationship Id="rId48" Type="http://schemas.microsoft.com/office/2007/relationships/hdphoto" Target="../media/hdphoto14.wdp"/><Relationship Id="rId8" Type="http://schemas.openxmlformats.org/officeDocument/2006/relationships/image" Target="../media/image5.png"/><Relationship Id="rId5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9.png"/><Relationship Id="rId26" Type="http://schemas.openxmlformats.org/officeDocument/2006/relationships/image" Target="../media/image33.png"/><Relationship Id="rId39" Type="http://schemas.openxmlformats.org/officeDocument/2006/relationships/image" Target="../media/image20.png"/><Relationship Id="rId3" Type="http://schemas.openxmlformats.org/officeDocument/2006/relationships/image" Target="../media/image1.png"/><Relationship Id="rId21" Type="http://schemas.microsoft.com/office/2007/relationships/hdphoto" Target="../media/hdphoto5.wdp"/><Relationship Id="rId34" Type="http://schemas.openxmlformats.org/officeDocument/2006/relationships/image" Target="../media/image17.png"/><Relationship Id="rId42" Type="http://schemas.microsoft.com/office/2007/relationships/hdphoto" Target="../media/hdphoto11.wdp"/><Relationship Id="rId47" Type="http://schemas.openxmlformats.org/officeDocument/2006/relationships/image" Target="../media/image25.png"/><Relationship Id="rId50" Type="http://schemas.openxmlformats.org/officeDocument/2006/relationships/image" Target="../media/image27.png"/><Relationship Id="rId7" Type="http://schemas.openxmlformats.org/officeDocument/2006/relationships/image" Target="../media/image4.jpeg"/><Relationship Id="rId12" Type="http://schemas.microsoft.com/office/2007/relationships/hdphoto" Target="../media/hdphoto3.wdp"/><Relationship Id="rId17" Type="http://schemas.openxmlformats.org/officeDocument/2006/relationships/hyperlink" Target="http://www.pngall.com/banana-png" TargetMode="External"/><Relationship Id="rId25" Type="http://schemas.openxmlformats.org/officeDocument/2006/relationships/hyperlink" Target="https://pixabay.com/en/green-leafy-plants-leaves-weeds-34365/" TargetMode="External"/><Relationship Id="rId33" Type="http://schemas.openxmlformats.org/officeDocument/2006/relationships/image" Target="../media/image16.png"/><Relationship Id="rId38" Type="http://schemas.microsoft.com/office/2007/relationships/hdphoto" Target="../media/hdphoto10.wdp"/><Relationship Id="rId46" Type="http://schemas.openxmlformats.org/officeDocument/2006/relationships/hyperlink" Target="https://freesvg.org/elephant-ears-plant" TargetMode="External"/><Relationship Id="rId2" Type="http://schemas.openxmlformats.org/officeDocument/2006/relationships/image" Target="../media/image2.gif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29" Type="http://schemas.openxmlformats.org/officeDocument/2006/relationships/image" Target="../media/image14.png"/><Relationship Id="rId41" Type="http://schemas.openxmlformats.org/officeDocument/2006/relationships/image" Target="../media/image22.png"/><Relationship Id="rId5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32" Type="http://schemas.microsoft.com/office/2007/relationships/hdphoto" Target="../media/hdphoto8.wdp"/><Relationship Id="rId37" Type="http://schemas.openxmlformats.org/officeDocument/2006/relationships/image" Target="../media/image19.png"/><Relationship Id="rId40" Type="http://schemas.openxmlformats.org/officeDocument/2006/relationships/image" Target="../media/image21.png"/><Relationship Id="rId45" Type="http://schemas.openxmlformats.org/officeDocument/2006/relationships/image" Target="../media/image24.png"/><Relationship Id="rId53" Type="http://schemas.openxmlformats.org/officeDocument/2006/relationships/image" Target="../media/image28.png"/><Relationship Id="rId5" Type="http://schemas.openxmlformats.org/officeDocument/2006/relationships/hyperlink" Target="https://www.wallpaperflare.com/earth-jungle-flower-forest-pond-rainforest-tropical-wallpaper-hzwgf" TargetMode="External"/><Relationship Id="rId15" Type="http://schemas.openxmlformats.org/officeDocument/2006/relationships/hyperlink" Target="https://www.rawpixel.com/image/2095474/vintage-fern-illustration-png" TargetMode="External"/><Relationship Id="rId23" Type="http://schemas.microsoft.com/office/2007/relationships/hdphoto" Target="../media/hdphoto6.wdp"/><Relationship Id="rId28" Type="http://schemas.openxmlformats.org/officeDocument/2006/relationships/image" Target="../media/image34.png"/><Relationship Id="rId36" Type="http://schemas.microsoft.com/office/2007/relationships/hdphoto" Target="../media/hdphoto9.wdp"/><Relationship Id="rId49" Type="http://schemas.microsoft.com/office/2007/relationships/hdphoto" Target="../media/hdphoto13.wdp"/><Relationship Id="rId10" Type="http://schemas.openxmlformats.org/officeDocument/2006/relationships/hyperlink" Target="http://conocemosnuestroentorno.blogspot.com/2014_02_01_archive.html" TargetMode="External"/><Relationship Id="rId19" Type="http://schemas.openxmlformats.org/officeDocument/2006/relationships/image" Target="../media/image10.png"/><Relationship Id="rId31" Type="http://schemas.openxmlformats.org/officeDocument/2006/relationships/image" Target="../media/image15.png"/><Relationship Id="rId44" Type="http://schemas.microsoft.com/office/2007/relationships/hdphoto" Target="../media/hdphoto12.wdp"/><Relationship Id="rId52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4.wdp"/><Relationship Id="rId22" Type="http://schemas.openxmlformats.org/officeDocument/2006/relationships/image" Target="../media/image12.png"/><Relationship Id="rId27" Type="http://schemas.openxmlformats.org/officeDocument/2006/relationships/hyperlink" Target="https://www.ssbwiki.com/Banana_Peel" TargetMode="External"/><Relationship Id="rId30" Type="http://schemas.microsoft.com/office/2007/relationships/hdphoto" Target="../media/hdphoto7.wdp"/><Relationship Id="rId35" Type="http://schemas.openxmlformats.org/officeDocument/2006/relationships/image" Target="../media/image18.png"/><Relationship Id="rId43" Type="http://schemas.openxmlformats.org/officeDocument/2006/relationships/image" Target="../media/image23.png"/><Relationship Id="rId48" Type="http://schemas.openxmlformats.org/officeDocument/2006/relationships/image" Target="../media/image26.png"/><Relationship Id="rId8" Type="http://schemas.openxmlformats.org/officeDocument/2006/relationships/image" Target="../media/image5.png"/><Relationship Id="rId51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microsoft.com/office/2007/relationships/hdphoto" Target="../media/hdphoto2.wdp"/><Relationship Id="rId26" Type="http://schemas.openxmlformats.org/officeDocument/2006/relationships/hyperlink" Target="http://www.pngall.com/banana-png" TargetMode="External"/><Relationship Id="rId39" Type="http://schemas.openxmlformats.org/officeDocument/2006/relationships/image" Target="../media/image14.png"/><Relationship Id="rId21" Type="http://schemas.microsoft.com/office/2007/relationships/hdphoto" Target="../media/hdphoto3.wdp"/><Relationship Id="rId34" Type="http://schemas.microsoft.com/office/2007/relationships/hdphoto" Target="../media/hdphoto5.wdp"/><Relationship Id="rId42" Type="http://schemas.microsoft.com/office/2007/relationships/hdphoto" Target="../media/hdphoto8.wdp"/><Relationship Id="rId47" Type="http://schemas.openxmlformats.org/officeDocument/2006/relationships/image" Target="../media/image34.png"/><Relationship Id="rId50" Type="http://schemas.openxmlformats.org/officeDocument/2006/relationships/image" Target="../media/image30.gif"/><Relationship Id="rId55" Type="http://schemas.openxmlformats.org/officeDocument/2006/relationships/image" Target="../media/image19.png"/><Relationship Id="rId63" Type="http://schemas.openxmlformats.org/officeDocument/2006/relationships/hyperlink" Target="https://freepngimg.com/png/29319-water-drops-transparent" TargetMode="External"/><Relationship Id="rId68" Type="http://schemas.openxmlformats.org/officeDocument/2006/relationships/image" Target="../media/image24.png"/><Relationship Id="rId76" Type="http://schemas.microsoft.com/office/2007/relationships/hdphoto" Target="../media/hdphoto11.wdp"/><Relationship Id="rId84" Type="http://schemas.openxmlformats.org/officeDocument/2006/relationships/audio" Target="../media/audio6.wav"/><Relationship Id="rId7" Type="http://schemas.openxmlformats.org/officeDocument/2006/relationships/audio" Target="../media/audio6.wav"/><Relationship Id="rId71" Type="http://schemas.openxmlformats.org/officeDocument/2006/relationships/slide" Target="slide3.xml"/><Relationship Id="rId2" Type="http://schemas.openxmlformats.org/officeDocument/2006/relationships/audio" Target="../media/audio1.wav"/><Relationship Id="rId16" Type="http://schemas.openxmlformats.org/officeDocument/2006/relationships/image" Target="../media/image4.jpeg"/><Relationship Id="rId29" Type="http://schemas.openxmlformats.org/officeDocument/2006/relationships/image" Target="../media/image35.png"/><Relationship Id="rId11" Type="http://schemas.openxmlformats.org/officeDocument/2006/relationships/image" Target="../media/image2.gif"/><Relationship Id="rId24" Type="http://schemas.openxmlformats.org/officeDocument/2006/relationships/hyperlink" Target="https://www.rawpixel.com/image/2095474/vintage-fern-illustration-png" TargetMode="External"/><Relationship Id="rId32" Type="http://schemas.microsoft.com/office/2007/relationships/hdphoto" Target="../media/hdphoto15.wdp"/><Relationship Id="rId37" Type="http://schemas.openxmlformats.org/officeDocument/2006/relationships/image" Target="../media/image13.png"/><Relationship Id="rId40" Type="http://schemas.microsoft.com/office/2007/relationships/hdphoto" Target="../media/hdphoto7.wdp"/><Relationship Id="rId45" Type="http://schemas.microsoft.com/office/2007/relationships/hdphoto" Target="../media/hdphoto9.wdp"/><Relationship Id="rId53" Type="http://schemas.openxmlformats.org/officeDocument/2006/relationships/image" Target="../media/image40.gif"/><Relationship Id="rId58" Type="http://schemas.openxmlformats.org/officeDocument/2006/relationships/image" Target="../media/image33.png"/><Relationship Id="rId66" Type="http://schemas.openxmlformats.org/officeDocument/2006/relationships/image" Target="../media/image27.png"/><Relationship Id="rId74" Type="http://schemas.openxmlformats.org/officeDocument/2006/relationships/image" Target="../media/image21.png"/><Relationship Id="rId79" Type="http://schemas.openxmlformats.org/officeDocument/2006/relationships/audio" Target="../media/audio1.wav"/><Relationship Id="rId87" Type="http://schemas.openxmlformats.org/officeDocument/2006/relationships/audio" Target="../media/audio9.wav"/><Relationship Id="rId5" Type="http://schemas.openxmlformats.org/officeDocument/2006/relationships/audio" Target="../media/audio4.wav"/><Relationship Id="rId61" Type="http://schemas.openxmlformats.org/officeDocument/2006/relationships/image" Target="../media/image42.png"/><Relationship Id="rId82" Type="http://schemas.openxmlformats.org/officeDocument/2006/relationships/audio" Target="../media/audio4.wav"/><Relationship Id="rId19" Type="http://schemas.openxmlformats.org/officeDocument/2006/relationships/hyperlink" Target="http://conocemosnuestroentorno.blogspot.com/2014_02_01_archive.html" TargetMode="External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hyperlink" Target="https://www.wallpaperflare.com/earth-jungle-flower-forest-pond-rainforest-tropical-wallpaper-hzwgf" TargetMode="External"/><Relationship Id="rId22" Type="http://schemas.openxmlformats.org/officeDocument/2006/relationships/image" Target="../media/image7.png"/><Relationship Id="rId27" Type="http://schemas.openxmlformats.org/officeDocument/2006/relationships/image" Target="../media/image9.png"/><Relationship Id="rId30" Type="http://schemas.openxmlformats.org/officeDocument/2006/relationships/image" Target="../media/image36.png"/><Relationship Id="rId35" Type="http://schemas.openxmlformats.org/officeDocument/2006/relationships/image" Target="../media/image12.png"/><Relationship Id="rId43" Type="http://schemas.openxmlformats.org/officeDocument/2006/relationships/image" Target="../media/image16.png"/><Relationship Id="rId48" Type="http://schemas.openxmlformats.org/officeDocument/2006/relationships/hyperlink" Target="https://www.ssbwiki.com/Banana_Peel" TargetMode="External"/><Relationship Id="rId56" Type="http://schemas.microsoft.com/office/2007/relationships/hdphoto" Target="../media/hdphoto10.wdp"/><Relationship Id="rId64" Type="http://schemas.openxmlformats.org/officeDocument/2006/relationships/image" Target="../media/image28.png"/><Relationship Id="rId69" Type="http://schemas.openxmlformats.org/officeDocument/2006/relationships/hyperlink" Target="https://freesvg.org/elephant-ears-plant" TargetMode="External"/><Relationship Id="rId77" Type="http://schemas.openxmlformats.org/officeDocument/2006/relationships/image" Target="../media/image26.png"/><Relationship Id="rId8" Type="http://schemas.openxmlformats.org/officeDocument/2006/relationships/audio" Target="../media/audio7.wav"/><Relationship Id="rId51" Type="http://schemas.openxmlformats.org/officeDocument/2006/relationships/slide" Target="slide1.xml"/><Relationship Id="rId72" Type="http://schemas.openxmlformats.org/officeDocument/2006/relationships/image" Target="../media/image25.png"/><Relationship Id="rId80" Type="http://schemas.openxmlformats.org/officeDocument/2006/relationships/audio" Target="../media/audio2.wav"/><Relationship Id="rId85" Type="http://schemas.openxmlformats.org/officeDocument/2006/relationships/audio" Target="../media/audio7.wav"/><Relationship Id="rId3" Type="http://schemas.openxmlformats.org/officeDocument/2006/relationships/audio" Target="../media/audio2.wav"/><Relationship Id="rId12" Type="http://schemas.openxmlformats.org/officeDocument/2006/relationships/image" Target="../media/image1.png"/><Relationship Id="rId17" Type="http://schemas.openxmlformats.org/officeDocument/2006/relationships/image" Target="../media/image5.png"/><Relationship Id="rId25" Type="http://schemas.openxmlformats.org/officeDocument/2006/relationships/image" Target="../media/image8.png"/><Relationship Id="rId33" Type="http://schemas.openxmlformats.org/officeDocument/2006/relationships/image" Target="../media/image11.png"/><Relationship Id="rId38" Type="http://schemas.openxmlformats.org/officeDocument/2006/relationships/hyperlink" Target="https://pixabay.com/en/green-leafy-plants-leaves-weeds-34365/" TargetMode="External"/><Relationship Id="rId46" Type="http://schemas.openxmlformats.org/officeDocument/2006/relationships/image" Target="../media/image38.gif"/><Relationship Id="rId59" Type="http://schemas.openxmlformats.org/officeDocument/2006/relationships/image" Target="../media/image23.png"/><Relationship Id="rId67" Type="http://schemas.microsoft.com/office/2007/relationships/hdphoto" Target="../media/hdphoto14.wdp"/><Relationship Id="rId20" Type="http://schemas.openxmlformats.org/officeDocument/2006/relationships/image" Target="../media/image6.png"/><Relationship Id="rId41" Type="http://schemas.openxmlformats.org/officeDocument/2006/relationships/image" Target="../media/image15.png"/><Relationship Id="rId54" Type="http://schemas.openxmlformats.org/officeDocument/2006/relationships/image" Target="../media/image41.png"/><Relationship Id="rId62" Type="http://schemas.microsoft.com/office/2007/relationships/hdphoto" Target="../media/hdphoto16.wdp"/><Relationship Id="rId70" Type="http://schemas.openxmlformats.org/officeDocument/2006/relationships/image" Target="../media/image43.png"/><Relationship Id="rId75" Type="http://schemas.openxmlformats.org/officeDocument/2006/relationships/image" Target="../media/image22.png"/><Relationship Id="rId83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5" Type="http://schemas.openxmlformats.org/officeDocument/2006/relationships/image" Target="../media/image3.png"/><Relationship Id="rId23" Type="http://schemas.microsoft.com/office/2007/relationships/hdphoto" Target="../media/hdphoto4.wdp"/><Relationship Id="rId28" Type="http://schemas.openxmlformats.org/officeDocument/2006/relationships/image" Target="../media/image10.png"/><Relationship Id="rId36" Type="http://schemas.microsoft.com/office/2007/relationships/hdphoto" Target="../media/hdphoto6.wdp"/><Relationship Id="rId49" Type="http://schemas.openxmlformats.org/officeDocument/2006/relationships/image" Target="../media/image29.png"/><Relationship Id="rId57" Type="http://schemas.openxmlformats.org/officeDocument/2006/relationships/image" Target="../media/image32.png"/><Relationship Id="rId10" Type="http://schemas.openxmlformats.org/officeDocument/2006/relationships/audio" Target="../media/audio9.wav"/><Relationship Id="rId31" Type="http://schemas.openxmlformats.org/officeDocument/2006/relationships/image" Target="../media/image37.png"/><Relationship Id="rId44" Type="http://schemas.openxmlformats.org/officeDocument/2006/relationships/image" Target="../media/image18.png"/><Relationship Id="rId52" Type="http://schemas.openxmlformats.org/officeDocument/2006/relationships/image" Target="../media/image39.gif"/><Relationship Id="rId60" Type="http://schemas.microsoft.com/office/2007/relationships/hdphoto" Target="../media/hdphoto12.wdp"/><Relationship Id="rId65" Type="http://schemas.openxmlformats.org/officeDocument/2006/relationships/image" Target="../media/image17.png"/><Relationship Id="rId73" Type="http://schemas.openxmlformats.org/officeDocument/2006/relationships/image" Target="../media/image20.png"/><Relationship Id="rId78" Type="http://schemas.microsoft.com/office/2007/relationships/hdphoto" Target="../media/hdphoto13.wdp"/><Relationship Id="rId81" Type="http://schemas.openxmlformats.org/officeDocument/2006/relationships/audio" Target="../media/audio3.wav"/><Relationship Id="rId86" Type="http://schemas.openxmlformats.org/officeDocument/2006/relationships/audio" Target="../media/audio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A body of water surrounded by trees&#10;&#10;Description automatically generated with medium confidence">
            <a:extLst>
              <a:ext uri="{FF2B5EF4-FFF2-40B4-BE49-F238E27FC236}">
                <a16:creationId xmlns:a16="http://schemas.microsoft.com/office/drawing/2014/main" id="{46E3C6D0-1596-4AC6-A41E-1E2A10F8A7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19695"/>
          <a:stretch/>
        </p:blipFill>
        <p:spPr>
          <a:xfrm>
            <a:off x="-28518" y="-9865"/>
            <a:ext cx="12270087" cy="559845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5" name="water back 3">
            <a:extLst>
              <a:ext uri="{FF2B5EF4-FFF2-40B4-BE49-F238E27FC236}">
                <a16:creationId xmlns:a16="http://schemas.microsoft.com/office/drawing/2014/main" id="{7EF02E08-05D5-4CF3-895A-5B48A8ADD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5294"/>
            <a:ext cx="12462940" cy="1425122"/>
          </a:xfrm>
          <a:prstGeom prst="rect">
            <a:avLst/>
          </a:prstGeom>
        </p:spPr>
      </p:pic>
      <p:pic>
        <p:nvPicPr>
          <p:cNvPr id="25" name="Picture 109" descr="Palm Tree Clip Art">
            <a:extLst>
              <a:ext uri="{FF2B5EF4-FFF2-40B4-BE49-F238E27FC236}">
                <a16:creationId xmlns:a16="http://schemas.microsoft.com/office/drawing/2014/main" id="{A22C7A4B-8AA1-4528-81C6-9ED5237AD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9768408" y="-687736"/>
            <a:ext cx="2137891" cy="4981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sandbank Freeform: Shape 18">
            <a:extLst>
              <a:ext uri="{FF2B5EF4-FFF2-40B4-BE49-F238E27FC236}">
                <a16:creationId xmlns:a16="http://schemas.microsoft.com/office/drawing/2014/main" id="{8AEEC7E7-415C-4026-926B-BF5193A769A0}"/>
              </a:ext>
            </a:extLst>
          </p:cNvPr>
          <p:cNvSpPr/>
          <p:nvPr/>
        </p:nvSpPr>
        <p:spPr>
          <a:xfrm>
            <a:off x="3051315" y="5404711"/>
            <a:ext cx="5894079" cy="352351"/>
          </a:xfrm>
          <a:custGeom>
            <a:avLst/>
            <a:gdLst>
              <a:gd name="connsiteX0" fmla="*/ 130582 w 5539770"/>
              <a:gd name="connsiteY0" fmla="*/ 55418 h 295564"/>
              <a:gd name="connsiteX1" fmla="*/ 130582 w 5539770"/>
              <a:gd name="connsiteY1" fmla="*/ 55418 h 295564"/>
              <a:gd name="connsiteX2" fmla="*/ 356873 w 5539770"/>
              <a:gd name="connsiteY2" fmla="*/ 36945 h 295564"/>
              <a:gd name="connsiteX3" fmla="*/ 610873 w 5539770"/>
              <a:gd name="connsiteY3" fmla="*/ 46182 h 295564"/>
              <a:gd name="connsiteX4" fmla="*/ 652437 w 5539770"/>
              <a:gd name="connsiteY4" fmla="*/ 55418 h 295564"/>
              <a:gd name="connsiteX5" fmla="*/ 740182 w 5539770"/>
              <a:gd name="connsiteY5" fmla="*/ 60036 h 295564"/>
              <a:gd name="connsiteX6" fmla="*/ 883346 w 5539770"/>
              <a:gd name="connsiteY6" fmla="*/ 50800 h 295564"/>
              <a:gd name="connsiteX7" fmla="*/ 924910 w 5539770"/>
              <a:gd name="connsiteY7" fmla="*/ 41564 h 295564"/>
              <a:gd name="connsiteX8" fmla="*/ 961855 w 5539770"/>
              <a:gd name="connsiteY8" fmla="*/ 36945 h 295564"/>
              <a:gd name="connsiteX9" fmla="*/ 998800 w 5539770"/>
              <a:gd name="connsiteY9" fmla="*/ 27709 h 295564"/>
              <a:gd name="connsiteX10" fmla="*/ 1068073 w 5539770"/>
              <a:gd name="connsiteY10" fmla="*/ 23091 h 295564"/>
              <a:gd name="connsiteX11" fmla="*/ 1105019 w 5539770"/>
              <a:gd name="connsiteY11" fmla="*/ 13854 h 295564"/>
              <a:gd name="connsiteX12" fmla="*/ 1359019 w 5539770"/>
              <a:gd name="connsiteY12" fmla="*/ 23091 h 295564"/>
              <a:gd name="connsiteX13" fmla="*/ 1996328 w 5539770"/>
              <a:gd name="connsiteY13" fmla="*/ 18473 h 295564"/>
              <a:gd name="connsiteX14" fmla="*/ 2310364 w 5539770"/>
              <a:gd name="connsiteY14" fmla="*/ 23091 h 295564"/>
              <a:gd name="connsiteX15" fmla="*/ 2375019 w 5539770"/>
              <a:gd name="connsiteY15" fmla="*/ 32327 h 295564"/>
              <a:gd name="connsiteX16" fmla="*/ 2411964 w 5539770"/>
              <a:gd name="connsiteY16" fmla="*/ 36945 h 295564"/>
              <a:gd name="connsiteX17" fmla="*/ 2545891 w 5539770"/>
              <a:gd name="connsiteY17" fmla="*/ 50800 h 295564"/>
              <a:gd name="connsiteX18" fmla="*/ 2638255 w 5539770"/>
              <a:gd name="connsiteY18" fmla="*/ 60036 h 295564"/>
              <a:gd name="connsiteX19" fmla="*/ 3400255 w 5539770"/>
              <a:gd name="connsiteY19" fmla="*/ 55418 h 295564"/>
              <a:gd name="connsiteX20" fmla="*/ 3469528 w 5539770"/>
              <a:gd name="connsiteY20" fmla="*/ 50800 h 295564"/>
              <a:gd name="connsiteX21" fmla="*/ 3769710 w 5539770"/>
              <a:gd name="connsiteY21" fmla="*/ 64654 h 295564"/>
              <a:gd name="connsiteX22" fmla="*/ 4305419 w 5539770"/>
              <a:gd name="connsiteY22" fmla="*/ 60036 h 295564"/>
              <a:gd name="connsiteX23" fmla="*/ 4448582 w 5539770"/>
              <a:gd name="connsiteY23" fmla="*/ 55418 h 295564"/>
              <a:gd name="connsiteX24" fmla="*/ 4522473 w 5539770"/>
              <a:gd name="connsiteY24" fmla="*/ 46182 h 295564"/>
              <a:gd name="connsiteX25" fmla="*/ 5178255 w 5539770"/>
              <a:gd name="connsiteY25" fmla="*/ 60036 h 295564"/>
              <a:gd name="connsiteX26" fmla="*/ 5233673 w 5539770"/>
              <a:gd name="connsiteY26" fmla="*/ 69273 h 295564"/>
              <a:gd name="connsiteX27" fmla="*/ 5335273 w 5539770"/>
              <a:gd name="connsiteY27" fmla="*/ 73891 h 295564"/>
              <a:gd name="connsiteX28" fmla="*/ 5353746 w 5539770"/>
              <a:gd name="connsiteY28" fmla="*/ 96982 h 295564"/>
              <a:gd name="connsiteX29" fmla="*/ 5372219 w 5539770"/>
              <a:gd name="connsiteY29" fmla="*/ 101600 h 295564"/>
              <a:gd name="connsiteX30" fmla="*/ 5520000 w 5539770"/>
              <a:gd name="connsiteY30" fmla="*/ 124691 h 295564"/>
              <a:gd name="connsiteX31" fmla="*/ 5538473 w 5539770"/>
              <a:gd name="connsiteY31" fmla="*/ 152400 h 295564"/>
              <a:gd name="connsiteX32" fmla="*/ 5520000 w 5539770"/>
              <a:gd name="connsiteY32" fmla="*/ 244764 h 295564"/>
              <a:gd name="connsiteX33" fmla="*/ 5501528 w 5539770"/>
              <a:gd name="connsiteY33" fmla="*/ 249382 h 295564"/>
              <a:gd name="connsiteX34" fmla="*/ 5423019 w 5539770"/>
              <a:gd name="connsiteY34" fmla="*/ 254000 h 295564"/>
              <a:gd name="connsiteX35" fmla="*/ 5044328 w 5539770"/>
              <a:gd name="connsiteY35" fmla="*/ 277091 h 295564"/>
              <a:gd name="connsiteX36" fmla="*/ 4951964 w 5539770"/>
              <a:gd name="connsiteY36" fmla="*/ 286327 h 295564"/>
              <a:gd name="connsiteX37" fmla="*/ 4600982 w 5539770"/>
              <a:gd name="connsiteY37" fmla="*/ 295564 h 295564"/>
              <a:gd name="connsiteX38" fmla="*/ 3977528 w 5539770"/>
              <a:gd name="connsiteY38" fmla="*/ 290945 h 295564"/>
              <a:gd name="connsiteX39" fmla="*/ 3875928 w 5539770"/>
              <a:gd name="connsiteY39" fmla="*/ 281709 h 295564"/>
              <a:gd name="connsiteX40" fmla="*/ 887964 w 5539770"/>
              <a:gd name="connsiteY40" fmla="*/ 290945 h 295564"/>
              <a:gd name="connsiteX41" fmla="*/ 181382 w 5539770"/>
              <a:gd name="connsiteY41" fmla="*/ 277091 h 295564"/>
              <a:gd name="connsiteX42" fmla="*/ 135200 w 5539770"/>
              <a:gd name="connsiteY42" fmla="*/ 267854 h 295564"/>
              <a:gd name="connsiteX43" fmla="*/ 89019 w 5539770"/>
              <a:gd name="connsiteY43" fmla="*/ 263236 h 295564"/>
              <a:gd name="connsiteX44" fmla="*/ 28982 w 5539770"/>
              <a:gd name="connsiteY44" fmla="*/ 254000 h 295564"/>
              <a:gd name="connsiteX45" fmla="*/ 1273 w 5539770"/>
              <a:gd name="connsiteY45" fmla="*/ 244764 h 295564"/>
              <a:gd name="connsiteX46" fmla="*/ 10510 w 5539770"/>
              <a:gd name="connsiteY46" fmla="*/ 193964 h 295564"/>
              <a:gd name="connsiteX47" fmla="*/ 15128 w 5539770"/>
              <a:gd name="connsiteY47" fmla="*/ 161636 h 295564"/>
              <a:gd name="connsiteX48" fmla="*/ 24364 w 5539770"/>
              <a:gd name="connsiteY48" fmla="*/ 120073 h 295564"/>
              <a:gd name="connsiteX49" fmla="*/ 28982 w 5539770"/>
              <a:gd name="connsiteY49" fmla="*/ 101600 h 295564"/>
              <a:gd name="connsiteX50" fmla="*/ 33600 w 5539770"/>
              <a:gd name="connsiteY50" fmla="*/ 73891 h 295564"/>
              <a:gd name="connsiteX51" fmla="*/ 38219 w 5539770"/>
              <a:gd name="connsiteY51" fmla="*/ 36945 h 295564"/>
              <a:gd name="connsiteX52" fmla="*/ 56691 w 5539770"/>
              <a:gd name="connsiteY52" fmla="*/ 13854 h 295564"/>
              <a:gd name="connsiteX53" fmla="*/ 125964 w 5539770"/>
              <a:gd name="connsiteY53" fmla="*/ 0 h 295564"/>
              <a:gd name="connsiteX54" fmla="*/ 149055 w 5539770"/>
              <a:gd name="connsiteY54" fmla="*/ 9236 h 295564"/>
              <a:gd name="connsiteX55" fmla="*/ 144437 w 5539770"/>
              <a:gd name="connsiteY55" fmla="*/ 18473 h 295564"/>
              <a:gd name="connsiteX56" fmla="*/ 130582 w 5539770"/>
              <a:gd name="connsiteY56" fmla="*/ 55418 h 295564"/>
              <a:gd name="connsiteX0" fmla="*/ 130582 w 5539770"/>
              <a:gd name="connsiteY0" fmla="*/ 55418 h 338227"/>
              <a:gd name="connsiteX1" fmla="*/ 130582 w 5539770"/>
              <a:gd name="connsiteY1" fmla="*/ 55418 h 338227"/>
              <a:gd name="connsiteX2" fmla="*/ 356873 w 5539770"/>
              <a:gd name="connsiteY2" fmla="*/ 36945 h 338227"/>
              <a:gd name="connsiteX3" fmla="*/ 610873 w 5539770"/>
              <a:gd name="connsiteY3" fmla="*/ 46182 h 338227"/>
              <a:gd name="connsiteX4" fmla="*/ 652437 w 5539770"/>
              <a:gd name="connsiteY4" fmla="*/ 55418 h 338227"/>
              <a:gd name="connsiteX5" fmla="*/ 740182 w 5539770"/>
              <a:gd name="connsiteY5" fmla="*/ 60036 h 338227"/>
              <a:gd name="connsiteX6" fmla="*/ 883346 w 5539770"/>
              <a:gd name="connsiteY6" fmla="*/ 50800 h 338227"/>
              <a:gd name="connsiteX7" fmla="*/ 924910 w 5539770"/>
              <a:gd name="connsiteY7" fmla="*/ 41564 h 338227"/>
              <a:gd name="connsiteX8" fmla="*/ 961855 w 5539770"/>
              <a:gd name="connsiteY8" fmla="*/ 36945 h 338227"/>
              <a:gd name="connsiteX9" fmla="*/ 998800 w 5539770"/>
              <a:gd name="connsiteY9" fmla="*/ 27709 h 338227"/>
              <a:gd name="connsiteX10" fmla="*/ 1068073 w 5539770"/>
              <a:gd name="connsiteY10" fmla="*/ 23091 h 338227"/>
              <a:gd name="connsiteX11" fmla="*/ 1105019 w 5539770"/>
              <a:gd name="connsiteY11" fmla="*/ 13854 h 338227"/>
              <a:gd name="connsiteX12" fmla="*/ 1359019 w 5539770"/>
              <a:gd name="connsiteY12" fmla="*/ 23091 h 338227"/>
              <a:gd name="connsiteX13" fmla="*/ 1996328 w 5539770"/>
              <a:gd name="connsiteY13" fmla="*/ 18473 h 338227"/>
              <a:gd name="connsiteX14" fmla="*/ 2310364 w 5539770"/>
              <a:gd name="connsiteY14" fmla="*/ 23091 h 338227"/>
              <a:gd name="connsiteX15" fmla="*/ 2375019 w 5539770"/>
              <a:gd name="connsiteY15" fmla="*/ 32327 h 338227"/>
              <a:gd name="connsiteX16" fmla="*/ 2411964 w 5539770"/>
              <a:gd name="connsiteY16" fmla="*/ 36945 h 338227"/>
              <a:gd name="connsiteX17" fmla="*/ 2545891 w 5539770"/>
              <a:gd name="connsiteY17" fmla="*/ 50800 h 338227"/>
              <a:gd name="connsiteX18" fmla="*/ 2638255 w 5539770"/>
              <a:gd name="connsiteY18" fmla="*/ 60036 h 338227"/>
              <a:gd name="connsiteX19" fmla="*/ 3400255 w 5539770"/>
              <a:gd name="connsiteY19" fmla="*/ 55418 h 338227"/>
              <a:gd name="connsiteX20" fmla="*/ 3469528 w 5539770"/>
              <a:gd name="connsiteY20" fmla="*/ 50800 h 338227"/>
              <a:gd name="connsiteX21" fmla="*/ 3769710 w 5539770"/>
              <a:gd name="connsiteY21" fmla="*/ 64654 h 338227"/>
              <a:gd name="connsiteX22" fmla="*/ 4305419 w 5539770"/>
              <a:gd name="connsiteY22" fmla="*/ 60036 h 338227"/>
              <a:gd name="connsiteX23" fmla="*/ 4448582 w 5539770"/>
              <a:gd name="connsiteY23" fmla="*/ 55418 h 338227"/>
              <a:gd name="connsiteX24" fmla="*/ 4522473 w 5539770"/>
              <a:gd name="connsiteY24" fmla="*/ 46182 h 338227"/>
              <a:gd name="connsiteX25" fmla="*/ 5178255 w 5539770"/>
              <a:gd name="connsiteY25" fmla="*/ 60036 h 338227"/>
              <a:gd name="connsiteX26" fmla="*/ 5233673 w 5539770"/>
              <a:gd name="connsiteY26" fmla="*/ 69273 h 338227"/>
              <a:gd name="connsiteX27" fmla="*/ 5335273 w 5539770"/>
              <a:gd name="connsiteY27" fmla="*/ 73891 h 338227"/>
              <a:gd name="connsiteX28" fmla="*/ 5353746 w 5539770"/>
              <a:gd name="connsiteY28" fmla="*/ 96982 h 338227"/>
              <a:gd name="connsiteX29" fmla="*/ 5372219 w 5539770"/>
              <a:gd name="connsiteY29" fmla="*/ 101600 h 338227"/>
              <a:gd name="connsiteX30" fmla="*/ 5520000 w 5539770"/>
              <a:gd name="connsiteY30" fmla="*/ 124691 h 338227"/>
              <a:gd name="connsiteX31" fmla="*/ 5538473 w 5539770"/>
              <a:gd name="connsiteY31" fmla="*/ 152400 h 338227"/>
              <a:gd name="connsiteX32" fmla="*/ 5520000 w 5539770"/>
              <a:gd name="connsiteY32" fmla="*/ 244764 h 338227"/>
              <a:gd name="connsiteX33" fmla="*/ 5501528 w 5539770"/>
              <a:gd name="connsiteY33" fmla="*/ 249382 h 338227"/>
              <a:gd name="connsiteX34" fmla="*/ 5423019 w 5539770"/>
              <a:gd name="connsiteY34" fmla="*/ 254000 h 338227"/>
              <a:gd name="connsiteX35" fmla="*/ 5044328 w 5539770"/>
              <a:gd name="connsiteY35" fmla="*/ 277091 h 338227"/>
              <a:gd name="connsiteX36" fmla="*/ 4951964 w 5539770"/>
              <a:gd name="connsiteY36" fmla="*/ 286327 h 338227"/>
              <a:gd name="connsiteX37" fmla="*/ 4600982 w 5539770"/>
              <a:gd name="connsiteY37" fmla="*/ 295564 h 338227"/>
              <a:gd name="connsiteX38" fmla="*/ 3977528 w 5539770"/>
              <a:gd name="connsiteY38" fmla="*/ 290945 h 338227"/>
              <a:gd name="connsiteX39" fmla="*/ 3875928 w 5539770"/>
              <a:gd name="connsiteY39" fmla="*/ 281709 h 338227"/>
              <a:gd name="connsiteX40" fmla="*/ 880649 w 5539770"/>
              <a:gd name="connsiteY40" fmla="*/ 338227 h 338227"/>
              <a:gd name="connsiteX41" fmla="*/ 181382 w 5539770"/>
              <a:gd name="connsiteY41" fmla="*/ 277091 h 338227"/>
              <a:gd name="connsiteX42" fmla="*/ 135200 w 5539770"/>
              <a:gd name="connsiteY42" fmla="*/ 267854 h 338227"/>
              <a:gd name="connsiteX43" fmla="*/ 89019 w 5539770"/>
              <a:gd name="connsiteY43" fmla="*/ 263236 h 338227"/>
              <a:gd name="connsiteX44" fmla="*/ 28982 w 5539770"/>
              <a:gd name="connsiteY44" fmla="*/ 254000 h 338227"/>
              <a:gd name="connsiteX45" fmla="*/ 1273 w 5539770"/>
              <a:gd name="connsiteY45" fmla="*/ 244764 h 338227"/>
              <a:gd name="connsiteX46" fmla="*/ 10510 w 5539770"/>
              <a:gd name="connsiteY46" fmla="*/ 193964 h 338227"/>
              <a:gd name="connsiteX47" fmla="*/ 15128 w 5539770"/>
              <a:gd name="connsiteY47" fmla="*/ 161636 h 338227"/>
              <a:gd name="connsiteX48" fmla="*/ 24364 w 5539770"/>
              <a:gd name="connsiteY48" fmla="*/ 120073 h 338227"/>
              <a:gd name="connsiteX49" fmla="*/ 28982 w 5539770"/>
              <a:gd name="connsiteY49" fmla="*/ 101600 h 338227"/>
              <a:gd name="connsiteX50" fmla="*/ 33600 w 5539770"/>
              <a:gd name="connsiteY50" fmla="*/ 73891 h 338227"/>
              <a:gd name="connsiteX51" fmla="*/ 38219 w 5539770"/>
              <a:gd name="connsiteY51" fmla="*/ 36945 h 338227"/>
              <a:gd name="connsiteX52" fmla="*/ 56691 w 5539770"/>
              <a:gd name="connsiteY52" fmla="*/ 13854 h 338227"/>
              <a:gd name="connsiteX53" fmla="*/ 125964 w 5539770"/>
              <a:gd name="connsiteY53" fmla="*/ 0 h 338227"/>
              <a:gd name="connsiteX54" fmla="*/ 149055 w 5539770"/>
              <a:gd name="connsiteY54" fmla="*/ 9236 h 338227"/>
              <a:gd name="connsiteX55" fmla="*/ 144437 w 5539770"/>
              <a:gd name="connsiteY55" fmla="*/ 18473 h 338227"/>
              <a:gd name="connsiteX56" fmla="*/ 130582 w 5539770"/>
              <a:gd name="connsiteY56" fmla="*/ 55418 h 338227"/>
              <a:gd name="connsiteX0" fmla="*/ 130582 w 5539770"/>
              <a:gd name="connsiteY0" fmla="*/ 55418 h 338227"/>
              <a:gd name="connsiteX1" fmla="*/ 130582 w 5539770"/>
              <a:gd name="connsiteY1" fmla="*/ 55418 h 338227"/>
              <a:gd name="connsiteX2" fmla="*/ 356873 w 5539770"/>
              <a:gd name="connsiteY2" fmla="*/ 36945 h 338227"/>
              <a:gd name="connsiteX3" fmla="*/ 610873 w 5539770"/>
              <a:gd name="connsiteY3" fmla="*/ 46182 h 338227"/>
              <a:gd name="connsiteX4" fmla="*/ 652437 w 5539770"/>
              <a:gd name="connsiteY4" fmla="*/ 55418 h 338227"/>
              <a:gd name="connsiteX5" fmla="*/ 740182 w 5539770"/>
              <a:gd name="connsiteY5" fmla="*/ 60036 h 338227"/>
              <a:gd name="connsiteX6" fmla="*/ 883346 w 5539770"/>
              <a:gd name="connsiteY6" fmla="*/ 50800 h 338227"/>
              <a:gd name="connsiteX7" fmla="*/ 924910 w 5539770"/>
              <a:gd name="connsiteY7" fmla="*/ 41564 h 338227"/>
              <a:gd name="connsiteX8" fmla="*/ 961855 w 5539770"/>
              <a:gd name="connsiteY8" fmla="*/ 36945 h 338227"/>
              <a:gd name="connsiteX9" fmla="*/ 998800 w 5539770"/>
              <a:gd name="connsiteY9" fmla="*/ 27709 h 338227"/>
              <a:gd name="connsiteX10" fmla="*/ 1068073 w 5539770"/>
              <a:gd name="connsiteY10" fmla="*/ 23091 h 338227"/>
              <a:gd name="connsiteX11" fmla="*/ 1105019 w 5539770"/>
              <a:gd name="connsiteY11" fmla="*/ 13854 h 338227"/>
              <a:gd name="connsiteX12" fmla="*/ 1359019 w 5539770"/>
              <a:gd name="connsiteY12" fmla="*/ 23091 h 338227"/>
              <a:gd name="connsiteX13" fmla="*/ 1996328 w 5539770"/>
              <a:gd name="connsiteY13" fmla="*/ 18473 h 338227"/>
              <a:gd name="connsiteX14" fmla="*/ 2310364 w 5539770"/>
              <a:gd name="connsiteY14" fmla="*/ 23091 h 338227"/>
              <a:gd name="connsiteX15" fmla="*/ 2375019 w 5539770"/>
              <a:gd name="connsiteY15" fmla="*/ 32327 h 338227"/>
              <a:gd name="connsiteX16" fmla="*/ 2411964 w 5539770"/>
              <a:gd name="connsiteY16" fmla="*/ 36945 h 338227"/>
              <a:gd name="connsiteX17" fmla="*/ 2545891 w 5539770"/>
              <a:gd name="connsiteY17" fmla="*/ 50800 h 338227"/>
              <a:gd name="connsiteX18" fmla="*/ 2638255 w 5539770"/>
              <a:gd name="connsiteY18" fmla="*/ 60036 h 338227"/>
              <a:gd name="connsiteX19" fmla="*/ 3400255 w 5539770"/>
              <a:gd name="connsiteY19" fmla="*/ 55418 h 338227"/>
              <a:gd name="connsiteX20" fmla="*/ 3469528 w 5539770"/>
              <a:gd name="connsiteY20" fmla="*/ 50800 h 338227"/>
              <a:gd name="connsiteX21" fmla="*/ 3769710 w 5539770"/>
              <a:gd name="connsiteY21" fmla="*/ 64654 h 338227"/>
              <a:gd name="connsiteX22" fmla="*/ 4305419 w 5539770"/>
              <a:gd name="connsiteY22" fmla="*/ 60036 h 338227"/>
              <a:gd name="connsiteX23" fmla="*/ 4448582 w 5539770"/>
              <a:gd name="connsiteY23" fmla="*/ 55418 h 338227"/>
              <a:gd name="connsiteX24" fmla="*/ 4522473 w 5539770"/>
              <a:gd name="connsiteY24" fmla="*/ 46182 h 338227"/>
              <a:gd name="connsiteX25" fmla="*/ 5178255 w 5539770"/>
              <a:gd name="connsiteY25" fmla="*/ 60036 h 338227"/>
              <a:gd name="connsiteX26" fmla="*/ 5233673 w 5539770"/>
              <a:gd name="connsiteY26" fmla="*/ 69273 h 338227"/>
              <a:gd name="connsiteX27" fmla="*/ 5335273 w 5539770"/>
              <a:gd name="connsiteY27" fmla="*/ 73891 h 338227"/>
              <a:gd name="connsiteX28" fmla="*/ 5353746 w 5539770"/>
              <a:gd name="connsiteY28" fmla="*/ 96982 h 338227"/>
              <a:gd name="connsiteX29" fmla="*/ 5372219 w 5539770"/>
              <a:gd name="connsiteY29" fmla="*/ 101600 h 338227"/>
              <a:gd name="connsiteX30" fmla="*/ 5520000 w 5539770"/>
              <a:gd name="connsiteY30" fmla="*/ 124691 h 338227"/>
              <a:gd name="connsiteX31" fmla="*/ 5538473 w 5539770"/>
              <a:gd name="connsiteY31" fmla="*/ 152400 h 338227"/>
              <a:gd name="connsiteX32" fmla="*/ 5520000 w 5539770"/>
              <a:gd name="connsiteY32" fmla="*/ 244764 h 338227"/>
              <a:gd name="connsiteX33" fmla="*/ 5501528 w 5539770"/>
              <a:gd name="connsiteY33" fmla="*/ 249382 h 338227"/>
              <a:gd name="connsiteX34" fmla="*/ 5423019 w 5539770"/>
              <a:gd name="connsiteY34" fmla="*/ 254000 h 338227"/>
              <a:gd name="connsiteX35" fmla="*/ 5044328 w 5539770"/>
              <a:gd name="connsiteY35" fmla="*/ 277091 h 338227"/>
              <a:gd name="connsiteX36" fmla="*/ 4951964 w 5539770"/>
              <a:gd name="connsiteY36" fmla="*/ 286327 h 338227"/>
              <a:gd name="connsiteX37" fmla="*/ 4600982 w 5539770"/>
              <a:gd name="connsiteY37" fmla="*/ 295564 h 338227"/>
              <a:gd name="connsiteX38" fmla="*/ 3977528 w 5539770"/>
              <a:gd name="connsiteY38" fmla="*/ 290945 h 338227"/>
              <a:gd name="connsiteX39" fmla="*/ 3875928 w 5539770"/>
              <a:gd name="connsiteY39" fmla="*/ 281709 h 338227"/>
              <a:gd name="connsiteX40" fmla="*/ 880649 w 5539770"/>
              <a:gd name="connsiteY40" fmla="*/ 338227 h 338227"/>
              <a:gd name="connsiteX41" fmla="*/ 181382 w 5539770"/>
              <a:gd name="connsiteY41" fmla="*/ 277091 h 338227"/>
              <a:gd name="connsiteX42" fmla="*/ 135200 w 5539770"/>
              <a:gd name="connsiteY42" fmla="*/ 267854 h 338227"/>
              <a:gd name="connsiteX43" fmla="*/ 89019 w 5539770"/>
              <a:gd name="connsiteY43" fmla="*/ 263236 h 338227"/>
              <a:gd name="connsiteX44" fmla="*/ 28982 w 5539770"/>
              <a:gd name="connsiteY44" fmla="*/ 254000 h 338227"/>
              <a:gd name="connsiteX45" fmla="*/ 1273 w 5539770"/>
              <a:gd name="connsiteY45" fmla="*/ 244764 h 338227"/>
              <a:gd name="connsiteX46" fmla="*/ 10510 w 5539770"/>
              <a:gd name="connsiteY46" fmla="*/ 193964 h 338227"/>
              <a:gd name="connsiteX47" fmla="*/ 15128 w 5539770"/>
              <a:gd name="connsiteY47" fmla="*/ 161636 h 338227"/>
              <a:gd name="connsiteX48" fmla="*/ 24364 w 5539770"/>
              <a:gd name="connsiteY48" fmla="*/ 120073 h 338227"/>
              <a:gd name="connsiteX49" fmla="*/ 28982 w 5539770"/>
              <a:gd name="connsiteY49" fmla="*/ 101600 h 338227"/>
              <a:gd name="connsiteX50" fmla="*/ 33600 w 5539770"/>
              <a:gd name="connsiteY50" fmla="*/ 73891 h 338227"/>
              <a:gd name="connsiteX51" fmla="*/ 38219 w 5539770"/>
              <a:gd name="connsiteY51" fmla="*/ 36945 h 338227"/>
              <a:gd name="connsiteX52" fmla="*/ 56691 w 5539770"/>
              <a:gd name="connsiteY52" fmla="*/ 13854 h 338227"/>
              <a:gd name="connsiteX53" fmla="*/ 125964 w 5539770"/>
              <a:gd name="connsiteY53" fmla="*/ 0 h 338227"/>
              <a:gd name="connsiteX54" fmla="*/ 149055 w 5539770"/>
              <a:gd name="connsiteY54" fmla="*/ 9236 h 338227"/>
              <a:gd name="connsiteX55" fmla="*/ 144437 w 5539770"/>
              <a:gd name="connsiteY55" fmla="*/ 18473 h 338227"/>
              <a:gd name="connsiteX56" fmla="*/ 130582 w 5539770"/>
              <a:gd name="connsiteY56" fmla="*/ 55418 h 338227"/>
              <a:gd name="connsiteX0" fmla="*/ 130582 w 5539770"/>
              <a:gd name="connsiteY0" fmla="*/ 55418 h 354840"/>
              <a:gd name="connsiteX1" fmla="*/ 130582 w 5539770"/>
              <a:gd name="connsiteY1" fmla="*/ 55418 h 354840"/>
              <a:gd name="connsiteX2" fmla="*/ 356873 w 5539770"/>
              <a:gd name="connsiteY2" fmla="*/ 36945 h 354840"/>
              <a:gd name="connsiteX3" fmla="*/ 610873 w 5539770"/>
              <a:gd name="connsiteY3" fmla="*/ 46182 h 354840"/>
              <a:gd name="connsiteX4" fmla="*/ 652437 w 5539770"/>
              <a:gd name="connsiteY4" fmla="*/ 55418 h 354840"/>
              <a:gd name="connsiteX5" fmla="*/ 740182 w 5539770"/>
              <a:gd name="connsiteY5" fmla="*/ 60036 h 354840"/>
              <a:gd name="connsiteX6" fmla="*/ 883346 w 5539770"/>
              <a:gd name="connsiteY6" fmla="*/ 50800 h 354840"/>
              <a:gd name="connsiteX7" fmla="*/ 924910 w 5539770"/>
              <a:gd name="connsiteY7" fmla="*/ 41564 h 354840"/>
              <a:gd name="connsiteX8" fmla="*/ 961855 w 5539770"/>
              <a:gd name="connsiteY8" fmla="*/ 36945 h 354840"/>
              <a:gd name="connsiteX9" fmla="*/ 998800 w 5539770"/>
              <a:gd name="connsiteY9" fmla="*/ 27709 h 354840"/>
              <a:gd name="connsiteX10" fmla="*/ 1068073 w 5539770"/>
              <a:gd name="connsiteY10" fmla="*/ 23091 h 354840"/>
              <a:gd name="connsiteX11" fmla="*/ 1105019 w 5539770"/>
              <a:gd name="connsiteY11" fmla="*/ 13854 h 354840"/>
              <a:gd name="connsiteX12" fmla="*/ 1359019 w 5539770"/>
              <a:gd name="connsiteY12" fmla="*/ 23091 h 354840"/>
              <a:gd name="connsiteX13" fmla="*/ 1996328 w 5539770"/>
              <a:gd name="connsiteY13" fmla="*/ 18473 h 354840"/>
              <a:gd name="connsiteX14" fmla="*/ 2310364 w 5539770"/>
              <a:gd name="connsiteY14" fmla="*/ 23091 h 354840"/>
              <a:gd name="connsiteX15" fmla="*/ 2375019 w 5539770"/>
              <a:gd name="connsiteY15" fmla="*/ 32327 h 354840"/>
              <a:gd name="connsiteX16" fmla="*/ 2411964 w 5539770"/>
              <a:gd name="connsiteY16" fmla="*/ 36945 h 354840"/>
              <a:gd name="connsiteX17" fmla="*/ 2545891 w 5539770"/>
              <a:gd name="connsiteY17" fmla="*/ 50800 h 354840"/>
              <a:gd name="connsiteX18" fmla="*/ 2638255 w 5539770"/>
              <a:gd name="connsiteY18" fmla="*/ 60036 h 354840"/>
              <a:gd name="connsiteX19" fmla="*/ 3400255 w 5539770"/>
              <a:gd name="connsiteY19" fmla="*/ 55418 h 354840"/>
              <a:gd name="connsiteX20" fmla="*/ 3469528 w 5539770"/>
              <a:gd name="connsiteY20" fmla="*/ 50800 h 354840"/>
              <a:gd name="connsiteX21" fmla="*/ 3769710 w 5539770"/>
              <a:gd name="connsiteY21" fmla="*/ 64654 h 354840"/>
              <a:gd name="connsiteX22" fmla="*/ 4305419 w 5539770"/>
              <a:gd name="connsiteY22" fmla="*/ 60036 h 354840"/>
              <a:gd name="connsiteX23" fmla="*/ 4448582 w 5539770"/>
              <a:gd name="connsiteY23" fmla="*/ 55418 h 354840"/>
              <a:gd name="connsiteX24" fmla="*/ 4522473 w 5539770"/>
              <a:gd name="connsiteY24" fmla="*/ 46182 h 354840"/>
              <a:gd name="connsiteX25" fmla="*/ 5178255 w 5539770"/>
              <a:gd name="connsiteY25" fmla="*/ 60036 h 354840"/>
              <a:gd name="connsiteX26" fmla="*/ 5233673 w 5539770"/>
              <a:gd name="connsiteY26" fmla="*/ 69273 h 354840"/>
              <a:gd name="connsiteX27" fmla="*/ 5335273 w 5539770"/>
              <a:gd name="connsiteY27" fmla="*/ 73891 h 354840"/>
              <a:gd name="connsiteX28" fmla="*/ 5353746 w 5539770"/>
              <a:gd name="connsiteY28" fmla="*/ 96982 h 354840"/>
              <a:gd name="connsiteX29" fmla="*/ 5372219 w 5539770"/>
              <a:gd name="connsiteY29" fmla="*/ 101600 h 354840"/>
              <a:gd name="connsiteX30" fmla="*/ 5520000 w 5539770"/>
              <a:gd name="connsiteY30" fmla="*/ 124691 h 354840"/>
              <a:gd name="connsiteX31" fmla="*/ 5538473 w 5539770"/>
              <a:gd name="connsiteY31" fmla="*/ 152400 h 354840"/>
              <a:gd name="connsiteX32" fmla="*/ 5520000 w 5539770"/>
              <a:gd name="connsiteY32" fmla="*/ 244764 h 354840"/>
              <a:gd name="connsiteX33" fmla="*/ 5501528 w 5539770"/>
              <a:gd name="connsiteY33" fmla="*/ 249382 h 354840"/>
              <a:gd name="connsiteX34" fmla="*/ 5423019 w 5539770"/>
              <a:gd name="connsiteY34" fmla="*/ 254000 h 354840"/>
              <a:gd name="connsiteX35" fmla="*/ 5044328 w 5539770"/>
              <a:gd name="connsiteY35" fmla="*/ 277091 h 354840"/>
              <a:gd name="connsiteX36" fmla="*/ 4951964 w 5539770"/>
              <a:gd name="connsiteY36" fmla="*/ 286327 h 354840"/>
              <a:gd name="connsiteX37" fmla="*/ 4600982 w 5539770"/>
              <a:gd name="connsiteY37" fmla="*/ 295564 h 354840"/>
              <a:gd name="connsiteX38" fmla="*/ 3977528 w 5539770"/>
              <a:gd name="connsiteY38" fmla="*/ 290945 h 354840"/>
              <a:gd name="connsiteX39" fmla="*/ 3875928 w 5539770"/>
              <a:gd name="connsiteY39" fmla="*/ 281709 h 354840"/>
              <a:gd name="connsiteX40" fmla="*/ 2614786 w 5539770"/>
              <a:gd name="connsiteY40" fmla="*/ 354840 h 354840"/>
              <a:gd name="connsiteX41" fmla="*/ 880649 w 5539770"/>
              <a:gd name="connsiteY41" fmla="*/ 338227 h 354840"/>
              <a:gd name="connsiteX42" fmla="*/ 181382 w 5539770"/>
              <a:gd name="connsiteY42" fmla="*/ 277091 h 354840"/>
              <a:gd name="connsiteX43" fmla="*/ 135200 w 5539770"/>
              <a:gd name="connsiteY43" fmla="*/ 267854 h 354840"/>
              <a:gd name="connsiteX44" fmla="*/ 89019 w 5539770"/>
              <a:gd name="connsiteY44" fmla="*/ 263236 h 354840"/>
              <a:gd name="connsiteX45" fmla="*/ 28982 w 5539770"/>
              <a:gd name="connsiteY45" fmla="*/ 254000 h 354840"/>
              <a:gd name="connsiteX46" fmla="*/ 1273 w 5539770"/>
              <a:gd name="connsiteY46" fmla="*/ 244764 h 354840"/>
              <a:gd name="connsiteX47" fmla="*/ 10510 w 5539770"/>
              <a:gd name="connsiteY47" fmla="*/ 193964 h 354840"/>
              <a:gd name="connsiteX48" fmla="*/ 15128 w 5539770"/>
              <a:gd name="connsiteY48" fmla="*/ 161636 h 354840"/>
              <a:gd name="connsiteX49" fmla="*/ 24364 w 5539770"/>
              <a:gd name="connsiteY49" fmla="*/ 120073 h 354840"/>
              <a:gd name="connsiteX50" fmla="*/ 28982 w 5539770"/>
              <a:gd name="connsiteY50" fmla="*/ 101600 h 354840"/>
              <a:gd name="connsiteX51" fmla="*/ 33600 w 5539770"/>
              <a:gd name="connsiteY51" fmla="*/ 73891 h 354840"/>
              <a:gd name="connsiteX52" fmla="*/ 38219 w 5539770"/>
              <a:gd name="connsiteY52" fmla="*/ 36945 h 354840"/>
              <a:gd name="connsiteX53" fmla="*/ 56691 w 5539770"/>
              <a:gd name="connsiteY53" fmla="*/ 13854 h 354840"/>
              <a:gd name="connsiteX54" fmla="*/ 125964 w 5539770"/>
              <a:gd name="connsiteY54" fmla="*/ 0 h 354840"/>
              <a:gd name="connsiteX55" fmla="*/ 149055 w 5539770"/>
              <a:gd name="connsiteY55" fmla="*/ 9236 h 354840"/>
              <a:gd name="connsiteX56" fmla="*/ 144437 w 5539770"/>
              <a:gd name="connsiteY56" fmla="*/ 18473 h 354840"/>
              <a:gd name="connsiteX57" fmla="*/ 130582 w 5539770"/>
              <a:gd name="connsiteY57" fmla="*/ 55418 h 354840"/>
              <a:gd name="connsiteX0" fmla="*/ 130582 w 5539770"/>
              <a:gd name="connsiteY0" fmla="*/ 55418 h 354840"/>
              <a:gd name="connsiteX1" fmla="*/ 130582 w 5539770"/>
              <a:gd name="connsiteY1" fmla="*/ 55418 h 354840"/>
              <a:gd name="connsiteX2" fmla="*/ 356873 w 5539770"/>
              <a:gd name="connsiteY2" fmla="*/ 36945 h 354840"/>
              <a:gd name="connsiteX3" fmla="*/ 610873 w 5539770"/>
              <a:gd name="connsiteY3" fmla="*/ 46182 h 354840"/>
              <a:gd name="connsiteX4" fmla="*/ 652437 w 5539770"/>
              <a:gd name="connsiteY4" fmla="*/ 55418 h 354840"/>
              <a:gd name="connsiteX5" fmla="*/ 740182 w 5539770"/>
              <a:gd name="connsiteY5" fmla="*/ 60036 h 354840"/>
              <a:gd name="connsiteX6" fmla="*/ 883346 w 5539770"/>
              <a:gd name="connsiteY6" fmla="*/ 50800 h 354840"/>
              <a:gd name="connsiteX7" fmla="*/ 924910 w 5539770"/>
              <a:gd name="connsiteY7" fmla="*/ 41564 h 354840"/>
              <a:gd name="connsiteX8" fmla="*/ 961855 w 5539770"/>
              <a:gd name="connsiteY8" fmla="*/ 36945 h 354840"/>
              <a:gd name="connsiteX9" fmla="*/ 998800 w 5539770"/>
              <a:gd name="connsiteY9" fmla="*/ 27709 h 354840"/>
              <a:gd name="connsiteX10" fmla="*/ 1068073 w 5539770"/>
              <a:gd name="connsiteY10" fmla="*/ 23091 h 354840"/>
              <a:gd name="connsiteX11" fmla="*/ 1105019 w 5539770"/>
              <a:gd name="connsiteY11" fmla="*/ 13854 h 354840"/>
              <a:gd name="connsiteX12" fmla="*/ 1359019 w 5539770"/>
              <a:gd name="connsiteY12" fmla="*/ 23091 h 354840"/>
              <a:gd name="connsiteX13" fmla="*/ 1996328 w 5539770"/>
              <a:gd name="connsiteY13" fmla="*/ 18473 h 354840"/>
              <a:gd name="connsiteX14" fmla="*/ 2310364 w 5539770"/>
              <a:gd name="connsiteY14" fmla="*/ 23091 h 354840"/>
              <a:gd name="connsiteX15" fmla="*/ 2375019 w 5539770"/>
              <a:gd name="connsiteY15" fmla="*/ 32327 h 354840"/>
              <a:gd name="connsiteX16" fmla="*/ 2411964 w 5539770"/>
              <a:gd name="connsiteY16" fmla="*/ 36945 h 354840"/>
              <a:gd name="connsiteX17" fmla="*/ 2545891 w 5539770"/>
              <a:gd name="connsiteY17" fmla="*/ 50800 h 354840"/>
              <a:gd name="connsiteX18" fmla="*/ 2638255 w 5539770"/>
              <a:gd name="connsiteY18" fmla="*/ 60036 h 354840"/>
              <a:gd name="connsiteX19" fmla="*/ 3400255 w 5539770"/>
              <a:gd name="connsiteY19" fmla="*/ 55418 h 354840"/>
              <a:gd name="connsiteX20" fmla="*/ 3469528 w 5539770"/>
              <a:gd name="connsiteY20" fmla="*/ 50800 h 354840"/>
              <a:gd name="connsiteX21" fmla="*/ 3769710 w 5539770"/>
              <a:gd name="connsiteY21" fmla="*/ 64654 h 354840"/>
              <a:gd name="connsiteX22" fmla="*/ 4305419 w 5539770"/>
              <a:gd name="connsiteY22" fmla="*/ 60036 h 354840"/>
              <a:gd name="connsiteX23" fmla="*/ 4448582 w 5539770"/>
              <a:gd name="connsiteY23" fmla="*/ 55418 h 354840"/>
              <a:gd name="connsiteX24" fmla="*/ 4522473 w 5539770"/>
              <a:gd name="connsiteY24" fmla="*/ 46182 h 354840"/>
              <a:gd name="connsiteX25" fmla="*/ 5178255 w 5539770"/>
              <a:gd name="connsiteY25" fmla="*/ 60036 h 354840"/>
              <a:gd name="connsiteX26" fmla="*/ 5233673 w 5539770"/>
              <a:gd name="connsiteY26" fmla="*/ 69273 h 354840"/>
              <a:gd name="connsiteX27" fmla="*/ 5335273 w 5539770"/>
              <a:gd name="connsiteY27" fmla="*/ 73891 h 354840"/>
              <a:gd name="connsiteX28" fmla="*/ 5353746 w 5539770"/>
              <a:gd name="connsiteY28" fmla="*/ 96982 h 354840"/>
              <a:gd name="connsiteX29" fmla="*/ 5372219 w 5539770"/>
              <a:gd name="connsiteY29" fmla="*/ 101600 h 354840"/>
              <a:gd name="connsiteX30" fmla="*/ 5520000 w 5539770"/>
              <a:gd name="connsiteY30" fmla="*/ 124691 h 354840"/>
              <a:gd name="connsiteX31" fmla="*/ 5538473 w 5539770"/>
              <a:gd name="connsiteY31" fmla="*/ 152400 h 354840"/>
              <a:gd name="connsiteX32" fmla="*/ 5520000 w 5539770"/>
              <a:gd name="connsiteY32" fmla="*/ 244764 h 354840"/>
              <a:gd name="connsiteX33" fmla="*/ 5501528 w 5539770"/>
              <a:gd name="connsiteY33" fmla="*/ 249382 h 354840"/>
              <a:gd name="connsiteX34" fmla="*/ 5423019 w 5539770"/>
              <a:gd name="connsiteY34" fmla="*/ 254000 h 354840"/>
              <a:gd name="connsiteX35" fmla="*/ 5044328 w 5539770"/>
              <a:gd name="connsiteY35" fmla="*/ 277091 h 354840"/>
              <a:gd name="connsiteX36" fmla="*/ 4951964 w 5539770"/>
              <a:gd name="connsiteY36" fmla="*/ 286327 h 354840"/>
              <a:gd name="connsiteX37" fmla="*/ 4600982 w 5539770"/>
              <a:gd name="connsiteY37" fmla="*/ 323934 h 354840"/>
              <a:gd name="connsiteX38" fmla="*/ 3977528 w 5539770"/>
              <a:gd name="connsiteY38" fmla="*/ 290945 h 354840"/>
              <a:gd name="connsiteX39" fmla="*/ 3875928 w 5539770"/>
              <a:gd name="connsiteY39" fmla="*/ 281709 h 354840"/>
              <a:gd name="connsiteX40" fmla="*/ 2614786 w 5539770"/>
              <a:gd name="connsiteY40" fmla="*/ 354840 h 354840"/>
              <a:gd name="connsiteX41" fmla="*/ 880649 w 5539770"/>
              <a:gd name="connsiteY41" fmla="*/ 338227 h 354840"/>
              <a:gd name="connsiteX42" fmla="*/ 181382 w 5539770"/>
              <a:gd name="connsiteY42" fmla="*/ 277091 h 354840"/>
              <a:gd name="connsiteX43" fmla="*/ 135200 w 5539770"/>
              <a:gd name="connsiteY43" fmla="*/ 267854 h 354840"/>
              <a:gd name="connsiteX44" fmla="*/ 89019 w 5539770"/>
              <a:gd name="connsiteY44" fmla="*/ 263236 h 354840"/>
              <a:gd name="connsiteX45" fmla="*/ 28982 w 5539770"/>
              <a:gd name="connsiteY45" fmla="*/ 254000 h 354840"/>
              <a:gd name="connsiteX46" fmla="*/ 1273 w 5539770"/>
              <a:gd name="connsiteY46" fmla="*/ 244764 h 354840"/>
              <a:gd name="connsiteX47" fmla="*/ 10510 w 5539770"/>
              <a:gd name="connsiteY47" fmla="*/ 193964 h 354840"/>
              <a:gd name="connsiteX48" fmla="*/ 15128 w 5539770"/>
              <a:gd name="connsiteY48" fmla="*/ 161636 h 354840"/>
              <a:gd name="connsiteX49" fmla="*/ 24364 w 5539770"/>
              <a:gd name="connsiteY49" fmla="*/ 120073 h 354840"/>
              <a:gd name="connsiteX50" fmla="*/ 28982 w 5539770"/>
              <a:gd name="connsiteY50" fmla="*/ 101600 h 354840"/>
              <a:gd name="connsiteX51" fmla="*/ 33600 w 5539770"/>
              <a:gd name="connsiteY51" fmla="*/ 73891 h 354840"/>
              <a:gd name="connsiteX52" fmla="*/ 38219 w 5539770"/>
              <a:gd name="connsiteY52" fmla="*/ 36945 h 354840"/>
              <a:gd name="connsiteX53" fmla="*/ 56691 w 5539770"/>
              <a:gd name="connsiteY53" fmla="*/ 13854 h 354840"/>
              <a:gd name="connsiteX54" fmla="*/ 125964 w 5539770"/>
              <a:gd name="connsiteY54" fmla="*/ 0 h 354840"/>
              <a:gd name="connsiteX55" fmla="*/ 149055 w 5539770"/>
              <a:gd name="connsiteY55" fmla="*/ 9236 h 354840"/>
              <a:gd name="connsiteX56" fmla="*/ 144437 w 5539770"/>
              <a:gd name="connsiteY56" fmla="*/ 18473 h 354840"/>
              <a:gd name="connsiteX57" fmla="*/ 130582 w 5539770"/>
              <a:gd name="connsiteY57" fmla="*/ 55418 h 354840"/>
              <a:gd name="connsiteX0" fmla="*/ 130582 w 5539770"/>
              <a:gd name="connsiteY0" fmla="*/ 55418 h 359587"/>
              <a:gd name="connsiteX1" fmla="*/ 130582 w 5539770"/>
              <a:gd name="connsiteY1" fmla="*/ 55418 h 359587"/>
              <a:gd name="connsiteX2" fmla="*/ 356873 w 5539770"/>
              <a:gd name="connsiteY2" fmla="*/ 36945 h 359587"/>
              <a:gd name="connsiteX3" fmla="*/ 610873 w 5539770"/>
              <a:gd name="connsiteY3" fmla="*/ 46182 h 359587"/>
              <a:gd name="connsiteX4" fmla="*/ 652437 w 5539770"/>
              <a:gd name="connsiteY4" fmla="*/ 55418 h 359587"/>
              <a:gd name="connsiteX5" fmla="*/ 740182 w 5539770"/>
              <a:gd name="connsiteY5" fmla="*/ 60036 h 359587"/>
              <a:gd name="connsiteX6" fmla="*/ 883346 w 5539770"/>
              <a:gd name="connsiteY6" fmla="*/ 50800 h 359587"/>
              <a:gd name="connsiteX7" fmla="*/ 924910 w 5539770"/>
              <a:gd name="connsiteY7" fmla="*/ 41564 h 359587"/>
              <a:gd name="connsiteX8" fmla="*/ 961855 w 5539770"/>
              <a:gd name="connsiteY8" fmla="*/ 36945 h 359587"/>
              <a:gd name="connsiteX9" fmla="*/ 998800 w 5539770"/>
              <a:gd name="connsiteY9" fmla="*/ 27709 h 359587"/>
              <a:gd name="connsiteX10" fmla="*/ 1068073 w 5539770"/>
              <a:gd name="connsiteY10" fmla="*/ 23091 h 359587"/>
              <a:gd name="connsiteX11" fmla="*/ 1105019 w 5539770"/>
              <a:gd name="connsiteY11" fmla="*/ 13854 h 359587"/>
              <a:gd name="connsiteX12" fmla="*/ 1359019 w 5539770"/>
              <a:gd name="connsiteY12" fmla="*/ 23091 h 359587"/>
              <a:gd name="connsiteX13" fmla="*/ 1996328 w 5539770"/>
              <a:gd name="connsiteY13" fmla="*/ 18473 h 359587"/>
              <a:gd name="connsiteX14" fmla="*/ 2310364 w 5539770"/>
              <a:gd name="connsiteY14" fmla="*/ 23091 h 359587"/>
              <a:gd name="connsiteX15" fmla="*/ 2375019 w 5539770"/>
              <a:gd name="connsiteY15" fmla="*/ 32327 h 359587"/>
              <a:gd name="connsiteX16" fmla="*/ 2411964 w 5539770"/>
              <a:gd name="connsiteY16" fmla="*/ 36945 h 359587"/>
              <a:gd name="connsiteX17" fmla="*/ 2545891 w 5539770"/>
              <a:gd name="connsiteY17" fmla="*/ 50800 h 359587"/>
              <a:gd name="connsiteX18" fmla="*/ 2638255 w 5539770"/>
              <a:gd name="connsiteY18" fmla="*/ 60036 h 359587"/>
              <a:gd name="connsiteX19" fmla="*/ 3400255 w 5539770"/>
              <a:gd name="connsiteY19" fmla="*/ 55418 h 359587"/>
              <a:gd name="connsiteX20" fmla="*/ 3469528 w 5539770"/>
              <a:gd name="connsiteY20" fmla="*/ 50800 h 359587"/>
              <a:gd name="connsiteX21" fmla="*/ 3769710 w 5539770"/>
              <a:gd name="connsiteY21" fmla="*/ 64654 h 359587"/>
              <a:gd name="connsiteX22" fmla="*/ 4305419 w 5539770"/>
              <a:gd name="connsiteY22" fmla="*/ 60036 h 359587"/>
              <a:gd name="connsiteX23" fmla="*/ 4448582 w 5539770"/>
              <a:gd name="connsiteY23" fmla="*/ 55418 h 359587"/>
              <a:gd name="connsiteX24" fmla="*/ 4522473 w 5539770"/>
              <a:gd name="connsiteY24" fmla="*/ 46182 h 359587"/>
              <a:gd name="connsiteX25" fmla="*/ 5178255 w 5539770"/>
              <a:gd name="connsiteY25" fmla="*/ 60036 h 359587"/>
              <a:gd name="connsiteX26" fmla="*/ 5233673 w 5539770"/>
              <a:gd name="connsiteY26" fmla="*/ 69273 h 359587"/>
              <a:gd name="connsiteX27" fmla="*/ 5335273 w 5539770"/>
              <a:gd name="connsiteY27" fmla="*/ 73891 h 359587"/>
              <a:gd name="connsiteX28" fmla="*/ 5353746 w 5539770"/>
              <a:gd name="connsiteY28" fmla="*/ 96982 h 359587"/>
              <a:gd name="connsiteX29" fmla="*/ 5372219 w 5539770"/>
              <a:gd name="connsiteY29" fmla="*/ 101600 h 359587"/>
              <a:gd name="connsiteX30" fmla="*/ 5520000 w 5539770"/>
              <a:gd name="connsiteY30" fmla="*/ 124691 h 359587"/>
              <a:gd name="connsiteX31" fmla="*/ 5538473 w 5539770"/>
              <a:gd name="connsiteY31" fmla="*/ 152400 h 359587"/>
              <a:gd name="connsiteX32" fmla="*/ 5520000 w 5539770"/>
              <a:gd name="connsiteY32" fmla="*/ 244764 h 359587"/>
              <a:gd name="connsiteX33" fmla="*/ 5501528 w 5539770"/>
              <a:gd name="connsiteY33" fmla="*/ 249382 h 359587"/>
              <a:gd name="connsiteX34" fmla="*/ 5423019 w 5539770"/>
              <a:gd name="connsiteY34" fmla="*/ 254000 h 359587"/>
              <a:gd name="connsiteX35" fmla="*/ 5044328 w 5539770"/>
              <a:gd name="connsiteY35" fmla="*/ 277091 h 359587"/>
              <a:gd name="connsiteX36" fmla="*/ 4951964 w 5539770"/>
              <a:gd name="connsiteY36" fmla="*/ 286327 h 359587"/>
              <a:gd name="connsiteX37" fmla="*/ 4600982 w 5539770"/>
              <a:gd name="connsiteY37" fmla="*/ 323934 h 359587"/>
              <a:gd name="connsiteX38" fmla="*/ 3977528 w 5539770"/>
              <a:gd name="connsiteY38" fmla="*/ 290945 h 359587"/>
              <a:gd name="connsiteX39" fmla="*/ 3875928 w 5539770"/>
              <a:gd name="connsiteY39" fmla="*/ 357359 h 359587"/>
              <a:gd name="connsiteX40" fmla="*/ 2614786 w 5539770"/>
              <a:gd name="connsiteY40" fmla="*/ 354840 h 359587"/>
              <a:gd name="connsiteX41" fmla="*/ 880649 w 5539770"/>
              <a:gd name="connsiteY41" fmla="*/ 338227 h 359587"/>
              <a:gd name="connsiteX42" fmla="*/ 181382 w 5539770"/>
              <a:gd name="connsiteY42" fmla="*/ 277091 h 359587"/>
              <a:gd name="connsiteX43" fmla="*/ 135200 w 5539770"/>
              <a:gd name="connsiteY43" fmla="*/ 267854 h 359587"/>
              <a:gd name="connsiteX44" fmla="*/ 89019 w 5539770"/>
              <a:gd name="connsiteY44" fmla="*/ 263236 h 359587"/>
              <a:gd name="connsiteX45" fmla="*/ 28982 w 5539770"/>
              <a:gd name="connsiteY45" fmla="*/ 254000 h 359587"/>
              <a:gd name="connsiteX46" fmla="*/ 1273 w 5539770"/>
              <a:gd name="connsiteY46" fmla="*/ 244764 h 359587"/>
              <a:gd name="connsiteX47" fmla="*/ 10510 w 5539770"/>
              <a:gd name="connsiteY47" fmla="*/ 193964 h 359587"/>
              <a:gd name="connsiteX48" fmla="*/ 15128 w 5539770"/>
              <a:gd name="connsiteY48" fmla="*/ 161636 h 359587"/>
              <a:gd name="connsiteX49" fmla="*/ 24364 w 5539770"/>
              <a:gd name="connsiteY49" fmla="*/ 120073 h 359587"/>
              <a:gd name="connsiteX50" fmla="*/ 28982 w 5539770"/>
              <a:gd name="connsiteY50" fmla="*/ 101600 h 359587"/>
              <a:gd name="connsiteX51" fmla="*/ 33600 w 5539770"/>
              <a:gd name="connsiteY51" fmla="*/ 73891 h 359587"/>
              <a:gd name="connsiteX52" fmla="*/ 38219 w 5539770"/>
              <a:gd name="connsiteY52" fmla="*/ 36945 h 359587"/>
              <a:gd name="connsiteX53" fmla="*/ 56691 w 5539770"/>
              <a:gd name="connsiteY53" fmla="*/ 13854 h 359587"/>
              <a:gd name="connsiteX54" fmla="*/ 125964 w 5539770"/>
              <a:gd name="connsiteY54" fmla="*/ 0 h 359587"/>
              <a:gd name="connsiteX55" fmla="*/ 149055 w 5539770"/>
              <a:gd name="connsiteY55" fmla="*/ 9236 h 359587"/>
              <a:gd name="connsiteX56" fmla="*/ 144437 w 5539770"/>
              <a:gd name="connsiteY56" fmla="*/ 18473 h 359587"/>
              <a:gd name="connsiteX57" fmla="*/ 130582 w 5539770"/>
              <a:gd name="connsiteY57" fmla="*/ 55418 h 359587"/>
              <a:gd name="connsiteX0" fmla="*/ 130582 w 5539770"/>
              <a:gd name="connsiteY0" fmla="*/ 55418 h 436616"/>
              <a:gd name="connsiteX1" fmla="*/ 130582 w 5539770"/>
              <a:gd name="connsiteY1" fmla="*/ 55418 h 436616"/>
              <a:gd name="connsiteX2" fmla="*/ 356873 w 5539770"/>
              <a:gd name="connsiteY2" fmla="*/ 36945 h 436616"/>
              <a:gd name="connsiteX3" fmla="*/ 610873 w 5539770"/>
              <a:gd name="connsiteY3" fmla="*/ 46182 h 436616"/>
              <a:gd name="connsiteX4" fmla="*/ 652437 w 5539770"/>
              <a:gd name="connsiteY4" fmla="*/ 55418 h 436616"/>
              <a:gd name="connsiteX5" fmla="*/ 740182 w 5539770"/>
              <a:gd name="connsiteY5" fmla="*/ 60036 h 436616"/>
              <a:gd name="connsiteX6" fmla="*/ 883346 w 5539770"/>
              <a:gd name="connsiteY6" fmla="*/ 50800 h 436616"/>
              <a:gd name="connsiteX7" fmla="*/ 924910 w 5539770"/>
              <a:gd name="connsiteY7" fmla="*/ 41564 h 436616"/>
              <a:gd name="connsiteX8" fmla="*/ 961855 w 5539770"/>
              <a:gd name="connsiteY8" fmla="*/ 36945 h 436616"/>
              <a:gd name="connsiteX9" fmla="*/ 998800 w 5539770"/>
              <a:gd name="connsiteY9" fmla="*/ 27709 h 436616"/>
              <a:gd name="connsiteX10" fmla="*/ 1068073 w 5539770"/>
              <a:gd name="connsiteY10" fmla="*/ 23091 h 436616"/>
              <a:gd name="connsiteX11" fmla="*/ 1105019 w 5539770"/>
              <a:gd name="connsiteY11" fmla="*/ 13854 h 436616"/>
              <a:gd name="connsiteX12" fmla="*/ 1359019 w 5539770"/>
              <a:gd name="connsiteY12" fmla="*/ 23091 h 436616"/>
              <a:gd name="connsiteX13" fmla="*/ 1996328 w 5539770"/>
              <a:gd name="connsiteY13" fmla="*/ 18473 h 436616"/>
              <a:gd name="connsiteX14" fmla="*/ 2310364 w 5539770"/>
              <a:gd name="connsiteY14" fmla="*/ 23091 h 436616"/>
              <a:gd name="connsiteX15" fmla="*/ 2375019 w 5539770"/>
              <a:gd name="connsiteY15" fmla="*/ 32327 h 436616"/>
              <a:gd name="connsiteX16" fmla="*/ 2411964 w 5539770"/>
              <a:gd name="connsiteY16" fmla="*/ 36945 h 436616"/>
              <a:gd name="connsiteX17" fmla="*/ 2545891 w 5539770"/>
              <a:gd name="connsiteY17" fmla="*/ 50800 h 436616"/>
              <a:gd name="connsiteX18" fmla="*/ 2638255 w 5539770"/>
              <a:gd name="connsiteY18" fmla="*/ 60036 h 436616"/>
              <a:gd name="connsiteX19" fmla="*/ 3400255 w 5539770"/>
              <a:gd name="connsiteY19" fmla="*/ 55418 h 436616"/>
              <a:gd name="connsiteX20" fmla="*/ 3469528 w 5539770"/>
              <a:gd name="connsiteY20" fmla="*/ 50800 h 436616"/>
              <a:gd name="connsiteX21" fmla="*/ 3769710 w 5539770"/>
              <a:gd name="connsiteY21" fmla="*/ 64654 h 436616"/>
              <a:gd name="connsiteX22" fmla="*/ 4305419 w 5539770"/>
              <a:gd name="connsiteY22" fmla="*/ 60036 h 436616"/>
              <a:gd name="connsiteX23" fmla="*/ 4448582 w 5539770"/>
              <a:gd name="connsiteY23" fmla="*/ 55418 h 436616"/>
              <a:gd name="connsiteX24" fmla="*/ 4522473 w 5539770"/>
              <a:gd name="connsiteY24" fmla="*/ 46182 h 436616"/>
              <a:gd name="connsiteX25" fmla="*/ 5178255 w 5539770"/>
              <a:gd name="connsiteY25" fmla="*/ 60036 h 436616"/>
              <a:gd name="connsiteX26" fmla="*/ 5233673 w 5539770"/>
              <a:gd name="connsiteY26" fmla="*/ 69273 h 436616"/>
              <a:gd name="connsiteX27" fmla="*/ 5335273 w 5539770"/>
              <a:gd name="connsiteY27" fmla="*/ 73891 h 436616"/>
              <a:gd name="connsiteX28" fmla="*/ 5353746 w 5539770"/>
              <a:gd name="connsiteY28" fmla="*/ 96982 h 436616"/>
              <a:gd name="connsiteX29" fmla="*/ 5372219 w 5539770"/>
              <a:gd name="connsiteY29" fmla="*/ 101600 h 436616"/>
              <a:gd name="connsiteX30" fmla="*/ 5520000 w 5539770"/>
              <a:gd name="connsiteY30" fmla="*/ 124691 h 436616"/>
              <a:gd name="connsiteX31" fmla="*/ 5538473 w 5539770"/>
              <a:gd name="connsiteY31" fmla="*/ 152400 h 436616"/>
              <a:gd name="connsiteX32" fmla="*/ 5520000 w 5539770"/>
              <a:gd name="connsiteY32" fmla="*/ 244764 h 436616"/>
              <a:gd name="connsiteX33" fmla="*/ 5501528 w 5539770"/>
              <a:gd name="connsiteY33" fmla="*/ 249382 h 436616"/>
              <a:gd name="connsiteX34" fmla="*/ 5423019 w 5539770"/>
              <a:gd name="connsiteY34" fmla="*/ 254000 h 436616"/>
              <a:gd name="connsiteX35" fmla="*/ 5044328 w 5539770"/>
              <a:gd name="connsiteY35" fmla="*/ 277091 h 436616"/>
              <a:gd name="connsiteX36" fmla="*/ 4951964 w 5539770"/>
              <a:gd name="connsiteY36" fmla="*/ 286327 h 436616"/>
              <a:gd name="connsiteX37" fmla="*/ 4600982 w 5539770"/>
              <a:gd name="connsiteY37" fmla="*/ 323934 h 436616"/>
              <a:gd name="connsiteX38" fmla="*/ 3977528 w 5539770"/>
              <a:gd name="connsiteY38" fmla="*/ 290945 h 436616"/>
              <a:gd name="connsiteX39" fmla="*/ 3875928 w 5539770"/>
              <a:gd name="connsiteY39" fmla="*/ 357359 h 436616"/>
              <a:gd name="connsiteX40" fmla="*/ 2614786 w 5539770"/>
              <a:gd name="connsiteY40" fmla="*/ 354840 h 436616"/>
              <a:gd name="connsiteX41" fmla="*/ 1704291 w 5539770"/>
              <a:gd name="connsiteY41" fmla="*/ 436616 h 436616"/>
              <a:gd name="connsiteX42" fmla="*/ 880649 w 5539770"/>
              <a:gd name="connsiteY42" fmla="*/ 338227 h 436616"/>
              <a:gd name="connsiteX43" fmla="*/ 181382 w 5539770"/>
              <a:gd name="connsiteY43" fmla="*/ 277091 h 436616"/>
              <a:gd name="connsiteX44" fmla="*/ 135200 w 5539770"/>
              <a:gd name="connsiteY44" fmla="*/ 267854 h 436616"/>
              <a:gd name="connsiteX45" fmla="*/ 89019 w 5539770"/>
              <a:gd name="connsiteY45" fmla="*/ 263236 h 436616"/>
              <a:gd name="connsiteX46" fmla="*/ 28982 w 5539770"/>
              <a:gd name="connsiteY46" fmla="*/ 254000 h 436616"/>
              <a:gd name="connsiteX47" fmla="*/ 1273 w 5539770"/>
              <a:gd name="connsiteY47" fmla="*/ 244764 h 436616"/>
              <a:gd name="connsiteX48" fmla="*/ 10510 w 5539770"/>
              <a:gd name="connsiteY48" fmla="*/ 193964 h 436616"/>
              <a:gd name="connsiteX49" fmla="*/ 15128 w 5539770"/>
              <a:gd name="connsiteY49" fmla="*/ 161636 h 436616"/>
              <a:gd name="connsiteX50" fmla="*/ 24364 w 5539770"/>
              <a:gd name="connsiteY50" fmla="*/ 120073 h 436616"/>
              <a:gd name="connsiteX51" fmla="*/ 28982 w 5539770"/>
              <a:gd name="connsiteY51" fmla="*/ 101600 h 436616"/>
              <a:gd name="connsiteX52" fmla="*/ 33600 w 5539770"/>
              <a:gd name="connsiteY52" fmla="*/ 73891 h 436616"/>
              <a:gd name="connsiteX53" fmla="*/ 38219 w 5539770"/>
              <a:gd name="connsiteY53" fmla="*/ 36945 h 436616"/>
              <a:gd name="connsiteX54" fmla="*/ 56691 w 5539770"/>
              <a:gd name="connsiteY54" fmla="*/ 13854 h 436616"/>
              <a:gd name="connsiteX55" fmla="*/ 125964 w 5539770"/>
              <a:gd name="connsiteY55" fmla="*/ 0 h 436616"/>
              <a:gd name="connsiteX56" fmla="*/ 149055 w 5539770"/>
              <a:gd name="connsiteY56" fmla="*/ 9236 h 436616"/>
              <a:gd name="connsiteX57" fmla="*/ 144437 w 5539770"/>
              <a:gd name="connsiteY57" fmla="*/ 18473 h 436616"/>
              <a:gd name="connsiteX58" fmla="*/ 130582 w 5539770"/>
              <a:gd name="connsiteY58" fmla="*/ 55418 h 436616"/>
              <a:gd name="connsiteX0" fmla="*/ 130582 w 5539770"/>
              <a:gd name="connsiteY0" fmla="*/ 55418 h 436616"/>
              <a:gd name="connsiteX1" fmla="*/ 130582 w 5539770"/>
              <a:gd name="connsiteY1" fmla="*/ 55418 h 436616"/>
              <a:gd name="connsiteX2" fmla="*/ 356873 w 5539770"/>
              <a:gd name="connsiteY2" fmla="*/ 36945 h 436616"/>
              <a:gd name="connsiteX3" fmla="*/ 610873 w 5539770"/>
              <a:gd name="connsiteY3" fmla="*/ 46182 h 436616"/>
              <a:gd name="connsiteX4" fmla="*/ 652437 w 5539770"/>
              <a:gd name="connsiteY4" fmla="*/ 55418 h 436616"/>
              <a:gd name="connsiteX5" fmla="*/ 740182 w 5539770"/>
              <a:gd name="connsiteY5" fmla="*/ 60036 h 436616"/>
              <a:gd name="connsiteX6" fmla="*/ 883346 w 5539770"/>
              <a:gd name="connsiteY6" fmla="*/ 50800 h 436616"/>
              <a:gd name="connsiteX7" fmla="*/ 924910 w 5539770"/>
              <a:gd name="connsiteY7" fmla="*/ 41564 h 436616"/>
              <a:gd name="connsiteX8" fmla="*/ 961855 w 5539770"/>
              <a:gd name="connsiteY8" fmla="*/ 36945 h 436616"/>
              <a:gd name="connsiteX9" fmla="*/ 998800 w 5539770"/>
              <a:gd name="connsiteY9" fmla="*/ 27709 h 436616"/>
              <a:gd name="connsiteX10" fmla="*/ 1068073 w 5539770"/>
              <a:gd name="connsiteY10" fmla="*/ 23091 h 436616"/>
              <a:gd name="connsiteX11" fmla="*/ 1105019 w 5539770"/>
              <a:gd name="connsiteY11" fmla="*/ 13854 h 436616"/>
              <a:gd name="connsiteX12" fmla="*/ 1359019 w 5539770"/>
              <a:gd name="connsiteY12" fmla="*/ 23091 h 436616"/>
              <a:gd name="connsiteX13" fmla="*/ 1996328 w 5539770"/>
              <a:gd name="connsiteY13" fmla="*/ 18473 h 436616"/>
              <a:gd name="connsiteX14" fmla="*/ 2310364 w 5539770"/>
              <a:gd name="connsiteY14" fmla="*/ 23091 h 436616"/>
              <a:gd name="connsiteX15" fmla="*/ 2375019 w 5539770"/>
              <a:gd name="connsiteY15" fmla="*/ 32327 h 436616"/>
              <a:gd name="connsiteX16" fmla="*/ 2411964 w 5539770"/>
              <a:gd name="connsiteY16" fmla="*/ 36945 h 436616"/>
              <a:gd name="connsiteX17" fmla="*/ 2545891 w 5539770"/>
              <a:gd name="connsiteY17" fmla="*/ 50800 h 436616"/>
              <a:gd name="connsiteX18" fmla="*/ 2638255 w 5539770"/>
              <a:gd name="connsiteY18" fmla="*/ 60036 h 436616"/>
              <a:gd name="connsiteX19" fmla="*/ 3400255 w 5539770"/>
              <a:gd name="connsiteY19" fmla="*/ 55418 h 436616"/>
              <a:gd name="connsiteX20" fmla="*/ 3469528 w 5539770"/>
              <a:gd name="connsiteY20" fmla="*/ 50800 h 436616"/>
              <a:gd name="connsiteX21" fmla="*/ 3769710 w 5539770"/>
              <a:gd name="connsiteY21" fmla="*/ 64654 h 436616"/>
              <a:gd name="connsiteX22" fmla="*/ 4305419 w 5539770"/>
              <a:gd name="connsiteY22" fmla="*/ 60036 h 436616"/>
              <a:gd name="connsiteX23" fmla="*/ 4448582 w 5539770"/>
              <a:gd name="connsiteY23" fmla="*/ 55418 h 436616"/>
              <a:gd name="connsiteX24" fmla="*/ 4522473 w 5539770"/>
              <a:gd name="connsiteY24" fmla="*/ 46182 h 436616"/>
              <a:gd name="connsiteX25" fmla="*/ 5178255 w 5539770"/>
              <a:gd name="connsiteY25" fmla="*/ 60036 h 436616"/>
              <a:gd name="connsiteX26" fmla="*/ 5233673 w 5539770"/>
              <a:gd name="connsiteY26" fmla="*/ 69273 h 436616"/>
              <a:gd name="connsiteX27" fmla="*/ 5335273 w 5539770"/>
              <a:gd name="connsiteY27" fmla="*/ 73891 h 436616"/>
              <a:gd name="connsiteX28" fmla="*/ 5353746 w 5539770"/>
              <a:gd name="connsiteY28" fmla="*/ 96982 h 436616"/>
              <a:gd name="connsiteX29" fmla="*/ 5372219 w 5539770"/>
              <a:gd name="connsiteY29" fmla="*/ 101600 h 436616"/>
              <a:gd name="connsiteX30" fmla="*/ 5520000 w 5539770"/>
              <a:gd name="connsiteY30" fmla="*/ 124691 h 436616"/>
              <a:gd name="connsiteX31" fmla="*/ 5538473 w 5539770"/>
              <a:gd name="connsiteY31" fmla="*/ 152400 h 436616"/>
              <a:gd name="connsiteX32" fmla="*/ 5520000 w 5539770"/>
              <a:gd name="connsiteY32" fmla="*/ 244764 h 436616"/>
              <a:gd name="connsiteX33" fmla="*/ 5501528 w 5539770"/>
              <a:gd name="connsiteY33" fmla="*/ 249382 h 436616"/>
              <a:gd name="connsiteX34" fmla="*/ 5423019 w 5539770"/>
              <a:gd name="connsiteY34" fmla="*/ 254000 h 436616"/>
              <a:gd name="connsiteX35" fmla="*/ 5044328 w 5539770"/>
              <a:gd name="connsiteY35" fmla="*/ 277091 h 436616"/>
              <a:gd name="connsiteX36" fmla="*/ 4951964 w 5539770"/>
              <a:gd name="connsiteY36" fmla="*/ 286327 h 436616"/>
              <a:gd name="connsiteX37" fmla="*/ 4600982 w 5539770"/>
              <a:gd name="connsiteY37" fmla="*/ 323934 h 436616"/>
              <a:gd name="connsiteX38" fmla="*/ 3977528 w 5539770"/>
              <a:gd name="connsiteY38" fmla="*/ 290945 h 436616"/>
              <a:gd name="connsiteX39" fmla="*/ 3875928 w 5539770"/>
              <a:gd name="connsiteY39" fmla="*/ 357359 h 436616"/>
              <a:gd name="connsiteX40" fmla="*/ 2614786 w 5539770"/>
              <a:gd name="connsiteY40" fmla="*/ 354840 h 436616"/>
              <a:gd name="connsiteX41" fmla="*/ 1704291 w 5539770"/>
              <a:gd name="connsiteY41" fmla="*/ 436616 h 436616"/>
              <a:gd name="connsiteX42" fmla="*/ 880649 w 5539770"/>
              <a:gd name="connsiteY42" fmla="*/ 338227 h 436616"/>
              <a:gd name="connsiteX43" fmla="*/ 181382 w 5539770"/>
              <a:gd name="connsiteY43" fmla="*/ 277091 h 436616"/>
              <a:gd name="connsiteX44" fmla="*/ 135200 w 5539770"/>
              <a:gd name="connsiteY44" fmla="*/ 267854 h 436616"/>
              <a:gd name="connsiteX45" fmla="*/ 89019 w 5539770"/>
              <a:gd name="connsiteY45" fmla="*/ 263236 h 436616"/>
              <a:gd name="connsiteX46" fmla="*/ 28982 w 5539770"/>
              <a:gd name="connsiteY46" fmla="*/ 254000 h 436616"/>
              <a:gd name="connsiteX47" fmla="*/ 1273 w 5539770"/>
              <a:gd name="connsiteY47" fmla="*/ 244764 h 436616"/>
              <a:gd name="connsiteX48" fmla="*/ 10510 w 5539770"/>
              <a:gd name="connsiteY48" fmla="*/ 193964 h 436616"/>
              <a:gd name="connsiteX49" fmla="*/ 15128 w 5539770"/>
              <a:gd name="connsiteY49" fmla="*/ 161636 h 436616"/>
              <a:gd name="connsiteX50" fmla="*/ 24364 w 5539770"/>
              <a:gd name="connsiteY50" fmla="*/ 120073 h 436616"/>
              <a:gd name="connsiteX51" fmla="*/ 28982 w 5539770"/>
              <a:gd name="connsiteY51" fmla="*/ 101600 h 436616"/>
              <a:gd name="connsiteX52" fmla="*/ 33600 w 5539770"/>
              <a:gd name="connsiteY52" fmla="*/ 73891 h 436616"/>
              <a:gd name="connsiteX53" fmla="*/ 38219 w 5539770"/>
              <a:gd name="connsiteY53" fmla="*/ 36945 h 436616"/>
              <a:gd name="connsiteX54" fmla="*/ 56691 w 5539770"/>
              <a:gd name="connsiteY54" fmla="*/ 13854 h 436616"/>
              <a:gd name="connsiteX55" fmla="*/ 125964 w 5539770"/>
              <a:gd name="connsiteY55" fmla="*/ 0 h 436616"/>
              <a:gd name="connsiteX56" fmla="*/ 149055 w 5539770"/>
              <a:gd name="connsiteY56" fmla="*/ 9236 h 436616"/>
              <a:gd name="connsiteX57" fmla="*/ 144437 w 5539770"/>
              <a:gd name="connsiteY57" fmla="*/ 18473 h 436616"/>
              <a:gd name="connsiteX58" fmla="*/ 130582 w 5539770"/>
              <a:gd name="connsiteY58" fmla="*/ 55418 h 436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539770" h="436616">
                <a:moveTo>
                  <a:pt x="130582" y="55418"/>
                </a:moveTo>
                <a:lnTo>
                  <a:pt x="130582" y="55418"/>
                </a:lnTo>
                <a:cubicBezTo>
                  <a:pt x="313954" y="44940"/>
                  <a:pt x="238795" y="53815"/>
                  <a:pt x="356873" y="36945"/>
                </a:cubicBezTo>
                <a:cubicBezTo>
                  <a:pt x="441540" y="40024"/>
                  <a:pt x="526315" y="40897"/>
                  <a:pt x="610873" y="46182"/>
                </a:cubicBezTo>
                <a:cubicBezTo>
                  <a:pt x="625038" y="47067"/>
                  <a:pt x="638325" y="53906"/>
                  <a:pt x="652437" y="55418"/>
                </a:cubicBezTo>
                <a:cubicBezTo>
                  <a:pt x="681559" y="58538"/>
                  <a:pt x="710934" y="58497"/>
                  <a:pt x="740182" y="60036"/>
                </a:cubicBezTo>
                <a:lnTo>
                  <a:pt x="883346" y="50800"/>
                </a:lnTo>
                <a:cubicBezTo>
                  <a:pt x="903876" y="49089"/>
                  <a:pt x="905925" y="44728"/>
                  <a:pt x="924910" y="41564"/>
                </a:cubicBezTo>
                <a:cubicBezTo>
                  <a:pt x="937152" y="39524"/>
                  <a:pt x="949657" y="39232"/>
                  <a:pt x="961855" y="36945"/>
                </a:cubicBezTo>
                <a:cubicBezTo>
                  <a:pt x="974332" y="34606"/>
                  <a:pt x="986213" y="29351"/>
                  <a:pt x="998800" y="27709"/>
                </a:cubicBezTo>
                <a:cubicBezTo>
                  <a:pt x="1021748" y="24716"/>
                  <a:pt x="1044982" y="24630"/>
                  <a:pt x="1068073" y="23091"/>
                </a:cubicBezTo>
                <a:cubicBezTo>
                  <a:pt x="1080388" y="20012"/>
                  <a:pt x="1092327" y="14113"/>
                  <a:pt x="1105019" y="13854"/>
                </a:cubicBezTo>
                <a:cubicBezTo>
                  <a:pt x="1213051" y="11649"/>
                  <a:pt x="1266611" y="16491"/>
                  <a:pt x="1359019" y="23091"/>
                </a:cubicBezTo>
                <a:lnTo>
                  <a:pt x="1996328" y="18473"/>
                </a:lnTo>
                <a:cubicBezTo>
                  <a:pt x="2101018" y="18473"/>
                  <a:pt x="2205744" y="19264"/>
                  <a:pt x="2310364" y="23091"/>
                </a:cubicBezTo>
                <a:cubicBezTo>
                  <a:pt x="2332120" y="23887"/>
                  <a:pt x="2353448" y="29386"/>
                  <a:pt x="2375019" y="32327"/>
                </a:cubicBezTo>
                <a:cubicBezTo>
                  <a:pt x="2387316" y="34004"/>
                  <a:pt x="2399649" y="35406"/>
                  <a:pt x="2411964" y="36945"/>
                </a:cubicBezTo>
                <a:cubicBezTo>
                  <a:pt x="2486522" y="55585"/>
                  <a:pt x="2420386" y="41617"/>
                  <a:pt x="2545891" y="50800"/>
                </a:cubicBezTo>
                <a:cubicBezTo>
                  <a:pt x="2576750" y="53058"/>
                  <a:pt x="2607467" y="56957"/>
                  <a:pt x="2638255" y="60036"/>
                </a:cubicBezTo>
                <a:lnTo>
                  <a:pt x="3400255" y="55418"/>
                </a:lnTo>
                <a:cubicBezTo>
                  <a:pt x="3423396" y="55161"/>
                  <a:pt x="3446389" y="50427"/>
                  <a:pt x="3469528" y="50800"/>
                </a:cubicBezTo>
                <a:cubicBezTo>
                  <a:pt x="3550251" y="52102"/>
                  <a:pt x="3677148" y="59512"/>
                  <a:pt x="3769710" y="64654"/>
                </a:cubicBezTo>
                <a:cubicBezTo>
                  <a:pt x="3974023" y="87360"/>
                  <a:pt x="3808987" y="70828"/>
                  <a:pt x="4305419" y="60036"/>
                </a:cubicBezTo>
                <a:cubicBezTo>
                  <a:pt x="4353154" y="58998"/>
                  <a:pt x="4400861" y="56957"/>
                  <a:pt x="4448582" y="55418"/>
                </a:cubicBezTo>
                <a:cubicBezTo>
                  <a:pt x="4473212" y="52339"/>
                  <a:pt x="4497652" y="46384"/>
                  <a:pt x="4522473" y="46182"/>
                </a:cubicBezTo>
                <a:cubicBezTo>
                  <a:pt x="4923835" y="42919"/>
                  <a:pt x="4900242" y="44150"/>
                  <a:pt x="5178255" y="60036"/>
                </a:cubicBezTo>
                <a:cubicBezTo>
                  <a:pt x="5196728" y="63115"/>
                  <a:pt x="5215018" y="67627"/>
                  <a:pt x="5233673" y="69273"/>
                </a:cubicBezTo>
                <a:cubicBezTo>
                  <a:pt x="5267443" y="72253"/>
                  <a:pt x="5302240" y="66268"/>
                  <a:pt x="5335273" y="73891"/>
                </a:cubicBezTo>
                <a:cubicBezTo>
                  <a:pt x="5344878" y="76107"/>
                  <a:pt x="5345860" y="91068"/>
                  <a:pt x="5353746" y="96982"/>
                </a:cubicBezTo>
                <a:cubicBezTo>
                  <a:pt x="5358824" y="100790"/>
                  <a:pt x="5365984" y="100412"/>
                  <a:pt x="5372219" y="101600"/>
                </a:cubicBezTo>
                <a:cubicBezTo>
                  <a:pt x="5448797" y="116186"/>
                  <a:pt x="5446189" y="114849"/>
                  <a:pt x="5520000" y="124691"/>
                </a:cubicBezTo>
                <a:cubicBezTo>
                  <a:pt x="5537846" y="130639"/>
                  <a:pt x="5538473" y="126393"/>
                  <a:pt x="5538473" y="152400"/>
                </a:cubicBezTo>
                <a:cubicBezTo>
                  <a:pt x="5538473" y="173447"/>
                  <a:pt x="5547072" y="225427"/>
                  <a:pt x="5520000" y="244764"/>
                </a:cubicBezTo>
                <a:cubicBezTo>
                  <a:pt x="5514835" y="248453"/>
                  <a:pt x="5507846" y="248780"/>
                  <a:pt x="5501528" y="249382"/>
                </a:cubicBezTo>
                <a:cubicBezTo>
                  <a:pt x="5475431" y="251867"/>
                  <a:pt x="5449196" y="252598"/>
                  <a:pt x="5423019" y="254000"/>
                </a:cubicBezTo>
                <a:cubicBezTo>
                  <a:pt x="5316995" y="259680"/>
                  <a:pt x="5147959" y="266728"/>
                  <a:pt x="5044328" y="277091"/>
                </a:cubicBezTo>
                <a:cubicBezTo>
                  <a:pt x="5013540" y="280170"/>
                  <a:pt x="5025855" y="278520"/>
                  <a:pt x="4951964" y="286327"/>
                </a:cubicBezTo>
                <a:cubicBezTo>
                  <a:pt x="4878073" y="294134"/>
                  <a:pt x="4717976" y="320855"/>
                  <a:pt x="4600982" y="323934"/>
                </a:cubicBezTo>
                <a:lnTo>
                  <a:pt x="3977528" y="290945"/>
                </a:lnTo>
                <a:cubicBezTo>
                  <a:pt x="3943528" y="290295"/>
                  <a:pt x="3909934" y="357450"/>
                  <a:pt x="3875928" y="357359"/>
                </a:cubicBezTo>
                <a:cubicBezTo>
                  <a:pt x="3455547" y="365975"/>
                  <a:pt x="3035167" y="346224"/>
                  <a:pt x="2614786" y="354840"/>
                </a:cubicBezTo>
                <a:cubicBezTo>
                  <a:pt x="2311288" y="354905"/>
                  <a:pt x="1897781" y="418422"/>
                  <a:pt x="1704291" y="436616"/>
                </a:cubicBezTo>
                <a:lnTo>
                  <a:pt x="880649" y="338227"/>
                </a:lnTo>
                <a:cubicBezTo>
                  <a:pt x="645122" y="333609"/>
                  <a:pt x="416909" y="281709"/>
                  <a:pt x="181382" y="277091"/>
                </a:cubicBezTo>
                <a:cubicBezTo>
                  <a:pt x="165690" y="276610"/>
                  <a:pt x="150725" y="270183"/>
                  <a:pt x="135200" y="267854"/>
                </a:cubicBezTo>
                <a:cubicBezTo>
                  <a:pt x="119901" y="265559"/>
                  <a:pt x="104360" y="265237"/>
                  <a:pt x="89019" y="263236"/>
                </a:cubicBezTo>
                <a:cubicBezTo>
                  <a:pt x="68941" y="260617"/>
                  <a:pt x="48994" y="257079"/>
                  <a:pt x="28982" y="254000"/>
                </a:cubicBezTo>
                <a:cubicBezTo>
                  <a:pt x="19746" y="250921"/>
                  <a:pt x="4136" y="254069"/>
                  <a:pt x="1273" y="244764"/>
                </a:cubicBezTo>
                <a:cubicBezTo>
                  <a:pt x="-3788" y="228314"/>
                  <a:pt x="7680" y="210941"/>
                  <a:pt x="10510" y="193964"/>
                </a:cubicBezTo>
                <a:cubicBezTo>
                  <a:pt x="12300" y="183227"/>
                  <a:pt x="13122" y="172335"/>
                  <a:pt x="15128" y="161636"/>
                </a:cubicBezTo>
                <a:cubicBezTo>
                  <a:pt x="17743" y="147687"/>
                  <a:pt x="21173" y="133902"/>
                  <a:pt x="24364" y="120073"/>
                </a:cubicBezTo>
                <a:cubicBezTo>
                  <a:pt x="25791" y="113888"/>
                  <a:pt x="27737" y="107824"/>
                  <a:pt x="28982" y="101600"/>
                </a:cubicBezTo>
                <a:cubicBezTo>
                  <a:pt x="30818" y="92418"/>
                  <a:pt x="32276" y="83161"/>
                  <a:pt x="33600" y="73891"/>
                </a:cubicBezTo>
                <a:cubicBezTo>
                  <a:pt x="35355" y="61605"/>
                  <a:pt x="34953" y="48919"/>
                  <a:pt x="38219" y="36945"/>
                </a:cubicBezTo>
                <a:cubicBezTo>
                  <a:pt x="39143" y="33557"/>
                  <a:pt x="51946" y="15963"/>
                  <a:pt x="56691" y="13854"/>
                </a:cubicBezTo>
                <a:cubicBezTo>
                  <a:pt x="78957" y="3958"/>
                  <a:pt x="102256" y="2963"/>
                  <a:pt x="125964" y="0"/>
                </a:cubicBezTo>
                <a:cubicBezTo>
                  <a:pt x="133661" y="3079"/>
                  <a:pt x="151676" y="1372"/>
                  <a:pt x="149055" y="9236"/>
                </a:cubicBezTo>
                <a:cubicBezTo>
                  <a:pt x="144993" y="21423"/>
                  <a:pt x="85851" y="6754"/>
                  <a:pt x="144437" y="18473"/>
                </a:cubicBezTo>
                <a:lnTo>
                  <a:pt x="130582" y="55418"/>
                </a:ln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39700" dist="76200" dir="5400000" algn="t" rotWithShape="0">
              <a:prstClr val="black">
                <a:alpha val="34000"/>
              </a:prstClr>
            </a:outerShd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7" name="Picture 56" descr="A close up of some grass&#10;&#10;Description automatically generated with low confidence">
            <a:extLst>
              <a:ext uri="{FF2B5EF4-FFF2-40B4-BE49-F238E27FC236}">
                <a16:creationId xmlns:a16="http://schemas.microsoft.com/office/drawing/2014/main" id="{CBAEBEED-A6F6-4B5D-ACF4-F2EFCF7C1D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717443" y="5028743"/>
            <a:ext cx="818014" cy="690131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58" name="Picture 57" descr="A close up of some grass&#10;&#10;Description automatically generated with low confidence">
            <a:extLst>
              <a:ext uri="{FF2B5EF4-FFF2-40B4-BE49-F238E27FC236}">
                <a16:creationId xmlns:a16="http://schemas.microsoft.com/office/drawing/2014/main" id="{30429718-A799-4AF5-AC8C-953DBA0D48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262082" y="5052120"/>
            <a:ext cx="750854" cy="633470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59" name="Picture 58" descr="A close up of some grass&#10;&#10;Description automatically generated with low confidence">
            <a:extLst>
              <a:ext uri="{FF2B5EF4-FFF2-40B4-BE49-F238E27FC236}">
                <a16:creationId xmlns:a16="http://schemas.microsoft.com/office/drawing/2014/main" id="{4CB066FA-55EC-4EFB-ADC0-84CD743CA4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717708" y="5077932"/>
            <a:ext cx="750854" cy="633470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22" name="left tree Picture 109" descr="Palm Tree Clip Art">
            <a:extLst>
              <a:ext uri="{FF2B5EF4-FFF2-40B4-BE49-F238E27FC236}">
                <a16:creationId xmlns:a16="http://schemas.microsoft.com/office/drawing/2014/main" id="{C3AC9A3D-6EB5-44BF-B437-1364100A7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49527" y="-788547"/>
            <a:ext cx="2430596" cy="464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72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63A41C1F-7457-4EA4-ACAF-E7F4596238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9234749" y="3484555"/>
            <a:ext cx="737744" cy="1068785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A16B7C50-5D66-4DDF-86F4-B3B58631A40F}"/>
              </a:ext>
            </a:extLst>
          </p:cNvPr>
          <p:cNvGrpSpPr/>
          <p:nvPr/>
        </p:nvGrpSpPr>
        <p:grpSpPr>
          <a:xfrm>
            <a:off x="10451135" y="294130"/>
            <a:ext cx="669827" cy="467449"/>
            <a:chOff x="11681030" y="674505"/>
            <a:chExt cx="669827" cy="467449"/>
          </a:xfrm>
        </p:grpSpPr>
        <p:pic>
          <p:nvPicPr>
            <p:cNvPr id="44" name="Picture 43" descr="A picture containing banana, fruit, bunch, plant&#10;&#10;Description automatically generated">
              <a:extLst>
                <a:ext uri="{FF2B5EF4-FFF2-40B4-BE49-F238E27FC236}">
                  <a16:creationId xmlns:a16="http://schemas.microsoft.com/office/drawing/2014/main" id="{8F8FE827-4920-4E7C-ABDE-F7B38938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tretch>
              <a:fillRect/>
            </a:stretch>
          </p:blipFill>
          <p:spPr>
            <a:xfrm rot="18792386">
              <a:off x="11887574" y="675351"/>
              <a:ext cx="463283" cy="463283"/>
            </a:xfrm>
            <a:prstGeom prst="rect">
              <a:avLst/>
            </a:prstGeom>
          </p:spPr>
        </p:pic>
        <p:pic>
          <p:nvPicPr>
            <p:cNvPr id="45" name="Picture 44" descr="A picture containing banana, fruit, bunch, plant&#10;&#10;Description automatically generated">
              <a:extLst>
                <a:ext uri="{FF2B5EF4-FFF2-40B4-BE49-F238E27FC236}">
                  <a16:creationId xmlns:a16="http://schemas.microsoft.com/office/drawing/2014/main" id="{E93CB7EB-9D47-4CA9-95F6-72EF6F092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tretch>
              <a:fillRect/>
            </a:stretch>
          </p:blipFill>
          <p:spPr>
            <a:xfrm rot="3981868" flipH="1">
              <a:off x="11678947" y="676588"/>
              <a:ext cx="467449" cy="463283"/>
            </a:xfrm>
            <a:prstGeom prst="rect">
              <a:avLst/>
            </a:prstGeom>
          </p:spPr>
        </p:pic>
      </p:grpSp>
      <p:pic>
        <p:nvPicPr>
          <p:cNvPr id="80" name="back croc Picture 55">
            <a:extLst>
              <a:ext uri="{FF2B5EF4-FFF2-40B4-BE49-F238E27FC236}">
                <a16:creationId xmlns:a16="http://schemas.microsoft.com/office/drawing/2014/main" id="{BA15862B-1A9F-471C-9458-FC1D1907F7E6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23240"/>
          <a:stretch/>
        </p:blipFill>
        <p:spPr>
          <a:xfrm>
            <a:off x="7987313" y="5525294"/>
            <a:ext cx="1319787" cy="320592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E8B6713-2FDB-423A-9981-BAF3D381D72A}"/>
              </a:ext>
            </a:extLst>
          </p:cNvPr>
          <p:cNvSpPr/>
          <p:nvPr/>
        </p:nvSpPr>
        <p:spPr>
          <a:xfrm>
            <a:off x="-246791" y="5645360"/>
            <a:ext cx="3678495" cy="326118"/>
          </a:xfrm>
          <a:custGeom>
            <a:avLst/>
            <a:gdLst>
              <a:gd name="connsiteX0" fmla="*/ 147782 w 3505287"/>
              <a:gd name="connsiteY0" fmla="*/ 0 h 281709"/>
              <a:gd name="connsiteX1" fmla="*/ 147782 w 3505287"/>
              <a:gd name="connsiteY1" fmla="*/ 0 h 281709"/>
              <a:gd name="connsiteX2" fmla="*/ 364837 w 3505287"/>
              <a:gd name="connsiteY2" fmla="*/ 32327 h 281709"/>
              <a:gd name="connsiteX3" fmla="*/ 517237 w 3505287"/>
              <a:gd name="connsiteY3" fmla="*/ 46182 h 281709"/>
              <a:gd name="connsiteX4" fmla="*/ 586509 w 3505287"/>
              <a:gd name="connsiteY4" fmla="*/ 64654 h 281709"/>
              <a:gd name="connsiteX5" fmla="*/ 651164 w 3505287"/>
              <a:gd name="connsiteY5" fmla="*/ 69273 h 281709"/>
              <a:gd name="connsiteX6" fmla="*/ 1016000 w 3505287"/>
              <a:gd name="connsiteY6" fmla="*/ 64654 h 281709"/>
              <a:gd name="connsiteX7" fmla="*/ 1089891 w 3505287"/>
              <a:gd name="connsiteY7" fmla="*/ 50800 h 281709"/>
              <a:gd name="connsiteX8" fmla="*/ 1154546 w 3505287"/>
              <a:gd name="connsiteY8" fmla="*/ 64654 h 281709"/>
              <a:gd name="connsiteX9" fmla="*/ 1302327 w 3505287"/>
              <a:gd name="connsiteY9" fmla="*/ 69273 h 281709"/>
              <a:gd name="connsiteX10" fmla="*/ 1454727 w 3505287"/>
              <a:gd name="connsiteY10" fmla="*/ 83127 h 281709"/>
              <a:gd name="connsiteX11" fmla="*/ 1542473 w 3505287"/>
              <a:gd name="connsiteY11" fmla="*/ 78509 h 281709"/>
              <a:gd name="connsiteX12" fmla="*/ 1787237 w 3505287"/>
              <a:gd name="connsiteY12" fmla="*/ 69273 h 281709"/>
              <a:gd name="connsiteX13" fmla="*/ 1861127 w 3505287"/>
              <a:gd name="connsiteY13" fmla="*/ 46182 h 281709"/>
              <a:gd name="connsiteX14" fmla="*/ 2018146 w 3505287"/>
              <a:gd name="connsiteY14" fmla="*/ 4618 h 281709"/>
              <a:gd name="connsiteX15" fmla="*/ 2221346 w 3505287"/>
              <a:gd name="connsiteY15" fmla="*/ 9236 h 281709"/>
              <a:gd name="connsiteX16" fmla="*/ 2849418 w 3505287"/>
              <a:gd name="connsiteY16" fmla="*/ 36945 h 281709"/>
              <a:gd name="connsiteX17" fmla="*/ 3334327 w 3505287"/>
              <a:gd name="connsiteY17" fmla="*/ 36945 h 281709"/>
              <a:gd name="connsiteX18" fmla="*/ 3440546 w 3505287"/>
              <a:gd name="connsiteY18" fmla="*/ 50800 h 281709"/>
              <a:gd name="connsiteX19" fmla="*/ 3463637 w 3505287"/>
              <a:gd name="connsiteY19" fmla="*/ 78509 h 281709"/>
              <a:gd name="connsiteX20" fmla="*/ 3477491 w 3505287"/>
              <a:gd name="connsiteY20" fmla="*/ 106218 h 281709"/>
              <a:gd name="connsiteX21" fmla="*/ 3486727 w 3505287"/>
              <a:gd name="connsiteY21" fmla="*/ 120073 h 281709"/>
              <a:gd name="connsiteX22" fmla="*/ 3495964 w 3505287"/>
              <a:gd name="connsiteY22" fmla="*/ 157018 h 281709"/>
              <a:gd name="connsiteX23" fmla="*/ 3505200 w 3505287"/>
              <a:gd name="connsiteY23" fmla="*/ 184727 h 281709"/>
              <a:gd name="connsiteX24" fmla="*/ 3500582 w 3505287"/>
              <a:gd name="connsiteY24" fmla="*/ 207818 h 281709"/>
              <a:gd name="connsiteX25" fmla="*/ 2946400 w 3505287"/>
              <a:gd name="connsiteY25" fmla="*/ 207818 h 281709"/>
              <a:gd name="connsiteX26" fmla="*/ 2632364 w 3505287"/>
              <a:gd name="connsiteY26" fmla="*/ 212436 h 281709"/>
              <a:gd name="connsiteX27" fmla="*/ 2586182 w 3505287"/>
              <a:gd name="connsiteY27" fmla="*/ 221673 h 281709"/>
              <a:gd name="connsiteX28" fmla="*/ 2378364 w 3505287"/>
              <a:gd name="connsiteY28" fmla="*/ 230909 h 281709"/>
              <a:gd name="connsiteX29" fmla="*/ 2286000 w 3505287"/>
              <a:gd name="connsiteY29" fmla="*/ 240145 h 281709"/>
              <a:gd name="connsiteX30" fmla="*/ 2230582 w 3505287"/>
              <a:gd name="connsiteY30" fmla="*/ 244763 h 281709"/>
              <a:gd name="connsiteX31" fmla="*/ 2207491 w 3505287"/>
              <a:gd name="connsiteY31" fmla="*/ 254000 h 281709"/>
              <a:gd name="connsiteX32" fmla="*/ 2147455 w 3505287"/>
              <a:gd name="connsiteY32" fmla="*/ 263236 h 281709"/>
              <a:gd name="connsiteX33" fmla="*/ 2101273 w 3505287"/>
              <a:gd name="connsiteY33" fmla="*/ 272473 h 281709"/>
              <a:gd name="connsiteX34" fmla="*/ 1833418 w 3505287"/>
              <a:gd name="connsiteY34" fmla="*/ 267854 h 281709"/>
              <a:gd name="connsiteX35" fmla="*/ 1694873 w 3505287"/>
              <a:gd name="connsiteY35" fmla="*/ 244763 h 281709"/>
              <a:gd name="connsiteX36" fmla="*/ 1463964 w 3505287"/>
              <a:gd name="connsiteY36" fmla="*/ 235527 h 281709"/>
              <a:gd name="connsiteX37" fmla="*/ 1191491 w 3505287"/>
              <a:gd name="connsiteY37" fmla="*/ 221673 h 281709"/>
              <a:gd name="connsiteX38" fmla="*/ 919018 w 3505287"/>
              <a:gd name="connsiteY38" fmla="*/ 230909 h 281709"/>
              <a:gd name="connsiteX39" fmla="*/ 840509 w 3505287"/>
              <a:gd name="connsiteY39" fmla="*/ 235527 h 281709"/>
              <a:gd name="connsiteX40" fmla="*/ 771237 w 3505287"/>
              <a:gd name="connsiteY40" fmla="*/ 244763 h 281709"/>
              <a:gd name="connsiteX41" fmla="*/ 572655 w 3505287"/>
              <a:gd name="connsiteY41" fmla="*/ 258618 h 281709"/>
              <a:gd name="connsiteX42" fmla="*/ 489527 w 3505287"/>
              <a:gd name="connsiteY42" fmla="*/ 272473 h 281709"/>
              <a:gd name="connsiteX43" fmla="*/ 392546 w 3505287"/>
              <a:gd name="connsiteY43" fmla="*/ 281709 h 281709"/>
              <a:gd name="connsiteX44" fmla="*/ 87746 w 3505287"/>
              <a:gd name="connsiteY44" fmla="*/ 277091 h 281709"/>
              <a:gd name="connsiteX45" fmla="*/ 50800 w 3505287"/>
              <a:gd name="connsiteY45" fmla="*/ 267854 h 281709"/>
              <a:gd name="connsiteX46" fmla="*/ 23091 w 3505287"/>
              <a:gd name="connsiteY46" fmla="*/ 263236 h 281709"/>
              <a:gd name="connsiteX47" fmla="*/ 9237 w 3505287"/>
              <a:gd name="connsiteY47" fmla="*/ 193963 h 281709"/>
              <a:gd name="connsiteX48" fmla="*/ 4618 w 3505287"/>
              <a:gd name="connsiteY48" fmla="*/ 166254 h 281709"/>
              <a:gd name="connsiteX49" fmla="*/ 0 w 3505287"/>
              <a:gd name="connsiteY49" fmla="*/ 143163 h 281709"/>
              <a:gd name="connsiteX50" fmla="*/ 4618 w 3505287"/>
              <a:gd name="connsiteY50" fmla="*/ 69273 h 281709"/>
              <a:gd name="connsiteX51" fmla="*/ 23091 w 3505287"/>
              <a:gd name="connsiteY51" fmla="*/ 50800 h 281709"/>
              <a:gd name="connsiteX52" fmla="*/ 60037 w 3505287"/>
              <a:gd name="connsiteY52" fmla="*/ 27709 h 281709"/>
              <a:gd name="connsiteX53" fmla="*/ 92364 w 3505287"/>
              <a:gd name="connsiteY53" fmla="*/ 32327 h 281709"/>
              <a:gd name="connsiteX54" fmla="*/ 106218 w 3505287"/>
              <a:gd name="connsiteY54" fmla="*/ 36945 h 281709"/>
              <a:gd name="connsiteX55" fmla="*/ 138546 w 3505287"/>
              <a:gd name="connsiteY55" fmla="*/ 41563 h 281709"/>
              <a:gd name="connsiteX56" fmla="*/ 138546 w 3505287"/>
              <a:gd name="connsiteY56" fmla="*/ 55418 h 281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505287" h="281709">
                <a:moveTo>
                  <a:pt x="147782" y="0"/>
                </a:moveTo>
                <a:lnTo>
                  <a:pt x="147782" y="0"/>
                </a:lnTo>
                <a:cubicBezTo>
                  <a:pt x="305301" y="14319"/>
                  <a:pt x="14064" y="-13426"/>
                  <a:pt x="364837" y="32327"/>
                </a:cubicBezTo>
                <a:cubicBezTo>
                  <a:pt x="415418" y="38925"/>
                  <a:pt x="466437" y="41564"/>
                  <a:pt x="517237" y="46182"/>
                </a:cubicBezTo>
                <a:cubicBezTo>
                  <a:pt x="540328" y="52339"/>
                  <a:pt x="562959" y="60594"/>
                  <a:pt x="586509" y="64654"/>
                </a:cubicBezTo>
                <a:cubicBezTo>
                  <a:pt x="607801" y="68325"/>
                  <a:pt x="629557" y="69273"/>
                  <a:pt x="651164" y="69273"/>
                </a:cubicBezTo>
                <a:cubicBezTo>
                  <a:pt x="772786" y="69273"/>
                  <a:pt x="894388" y="66194"/>
                  <a:pt x="1016000" y="64654"/>
                </a:cubicBezTo>
                <a:cubicBezTo>
                  <a:pt x="1040630" y="60036"/>
                  <a:pt x="1064831" y="50800"/>
                  <a:pt x="1089891" y="50800"/>
                </a:cubicBezTo>
                <a:cubicBezTo>
                  <a:pt x="1111932" y="50800"/>
                  <a:pt x="1132588" y="62745"/>
                  <a:pt x="1154546" y="64654"/>
                </a:cubicBezTo>
                <a:cubicBezTo>
                  <a:pt x="1203645" y="68924"/>
                  <a:pt x="1253067" y="67733"/>
                  <a:pt x="1302327" y="69273"/>
                </a:cubicBezTo>
                <a:cubicBezTo>
                  <a:pt x="1361899" y="77216"/>
                  <a:pt x="1392669" y="83127"/>
                  <a:pt x="1454727" y="83127"/>
                </a:cubicBezTo>
                <a:cubicBezTo>
                  <a:pt x="1484016" y="83127"/>
                  <a:pt x="1513209" y="79728"/>
                  <a:pt x="1542473" y="78509"/>
                </a:cubicBezTo>
                <a:lnTo>
                  <a:pt x="1787237" y="69273"/>
                </a:lnTo>
                <a:cubicBezTo>
                  <a:pt x="1900916" y="40851"/>
                  <a:pt x="1746012" y="81065"/>
                  <a:pt x="1861127" y="46182"/>
                </a:cubicBezTo>
                <a:cubicBezTo>
                  <a:pt x="1953461" y="18202"/>
                  <a:pt x="1950633" y="19620"/>
                  <a:pt x="2018146" y="4618"/>
                </a:cubicBezTo>
                <a:lnTo>
                  <a:pt x="2221346" y="9236"/>
                </a:lnTo>
                <a:cubicBezTo>
                  <a:pt x="2780626" y="23306"/>
                  <a:pt x="2577948" y="-1835"/>
                  <a:pt x="2849418" y="36945"/>
                </a:cubicBezTo>
                <a:cubicBezTo>
                  <a:pt x="3085870" y="28188"/>
                  <a:pt x="3102051" y="21251"/>
                  <a:pt x="3334327" y="36945"/>
                </a:cubicBezTo>
                <a:cubicBezTo>
                  <a:pt x="3369952" y="39352"/>
                  <a:pt x="3440546" y="50800"/>
                  <a:pt x="3440546" y="50800"/>
                </a:cubicBezTo>
                <a:cubicBezTo>
                  <a:pt x="3448243" y="60036"/>
                  <a:pt x="3456968" y="68505"/>
                  <a:pt x="3463637" y="78509"/>
                </a:cubicBezTo>
                <a:cubicBezTo>
                  <a:pt x="3469365" y="87101"/>
                  <a:pt x="3472476" y="97191"/>
                  <a:pt x="3477491" y="106218"/>
                </a:cubicBezTo>
                <a:cubicBezTo>
                  <a:pt x="3480186" y="111070"/>
                  <a:pt x="3483648" y="115455"/>
                  <a:pt x="3486727" y="120073"/>
                </a:cubicBezTo>
                <a:cubicBezTo>
                  <a:pt x="3489806" y="132388"/>
                  <a:pt x="3492477" y="144812"/>
                  <a:pt x="3495964" y="157018"/>
                </a:cubicBezTo>
                <a:cubicBezTo>
                  <a:pt x="3498639" y="166379"/>
                  <a:pt x="3504319" y="175031"/>
                  <a:pt x="3505200" y="184727"/>
                </a:cubicBezTo>
                <a:cubicBezTo>
                  <a:pt x="3505911" y="192544"/>
                  <a:pt x="3502121" y="200121"/>
                  <a:pt x="3500582" y="207818"/>
                </a:cubicBezTo>
                <a:cubicBezTo>
                  <a:pt x="3283766" y="188108"/>
                  <a:pt x="3455965" y="202060"/>
                  <a:pt x="2946400" y="207818"/>
                </a:cubicBezTo>
                <a:lnTo>
                  <a:pt x="2632364" y="212436"/>
                </a:lnTo>
                <a:cubicBezTo>
                  <a:pt x="2616970" y="215515"/>
                  <a:pt x="2601840" y="220534"/>
                  <a:pt x="2586182" y="221673"/>
                </a:cubicBezTo>
                <a:cubicBezTo>
                  <a:pt x="2517024" y="226703"/>
                  <a:pt x="2378364" y="230909"/>
                  <a:pt x="2378364" y="230909"/>
                </a:cubicBezTo>
                <a:lnTo>
                  <a:pt x="2286000" y="240145"/>
                </a:lnTo>
                <a:cubicBezTo>
                  <a:pt x="2267544" y="241875"/>
                  <a:pt x="2248837" y="241541"/>
                  <a:pt x="2230582" y="244763"/>
                </a:cubicBezTo>
                <a:cubicBezTo>
                  <a:pt x="2222418" y="246204"/>
                  <a:pt x="2215584" y="252202"/>
                  <a:pt x="2207491" y="254000"/>
                </a:cubicBezTo>
                <a:cubicBezTo>
                  <a:pt x="2187726" y="258392"/>
                  <a:pt x="2167403" y="259767"/>
                  <a:pt x="2147455" y="263236"/>
                </a:cubicBezTo>
                <a:cubicBezTo>
                  <a:pt x="2131988" y="265926"/>
                  <a:pt x="2116667" y="269394"/>
                  <a:pt x="2101273" y="272473"/>
                </a:cubicBezTo>
                <a:cubicBezTo>
                  <a:pt x="2011988" y="270933"/>
                  <a:pt x="1922542" y="273424"/>
                  <a:pt x="1833418" y="267854"/>
                </a:cubicBezTo>
                <a:cubicBezTo>
                  <a:pt x="1800864" y="265819"/>
                  <a:pt x="1736677" y="246925"/>
                  <a:pt x="1694873" y="244763"/>
                </a:cubicBezTo>
                <a:cubicBezTo>
                  <a:pt x="1617945" y="240784"/>
                  <a:pt x="1540904" y="239280"/>
                  <a:pt x="1463964" y="235527"/>
                </a:cubicBezTo>
                <a:cubicBezTo>
                  <a:pt x="1053527" y="215506"/>
                  <a:pt x="1551859" y="235019"/>
                  <a:pt x="1191491" y="221673"/>
                </a:cubicBezTo>
                <a:lnTo>
                  <a:pt x="919018" y="230909"/>
                </a:lnTo>
                <a:cubicBezTo>
                  <a:pt x="892823" y="231943"/>
                  <a:pt x="866609" y="233080"/>
                  <a:pt x="840509" y="235527"/>
                </a:cubicBezTo>
                <a:cubicBezTo>
                  <a:pt x="817316" y="237701"/>
                  <a:pt x="794378" y="242093"/>
                  <a:pt x="771237" y="244763"/>
                </a:cubicBezTo>
                <a:cubicBezTo>
                  <a:pt x="717515" y="250962"/>
                  <a:pt x="603206" y="256709"/>
                  <a:pt x="572655" y="258618"/>
                </a:cubicBezTo>
                <a:cubicBezTo>
                  <a:pt x="544946" y="263236"/>
                  <a:pt x="517391" y="268901"/>
                  <a:pt x="489527" y="272473"/>
                </a:cubicBezTo>
                <a:cubicBezTo>
                  <a:pt x="457317" y="276602"/>
                  <a:pt x="392546" y="281709"/>
                  <a:pt x="392546" y="281709"/>
                </a:cubicBezTo>
                <a:cubicBezTo>
                  <a:pt x="290946" y="280170"/>
                  <a:pt x="189274" y="281207"/>
                  <a:pt x="87746" y="277091"/>
                </a:cubicBezTo>
                <a:cubicBezTo>
                  <a:pt x="75062" y="276577"/>
                  <a:pt x="63213" y="270514"/>
                  <a:pt x="50800" y="267854"/>
                </a:cubicBezTo>
                <a:cubicBezTo>
                  <a:pt x="41644" y="265892"/>
                  <a:pt x="32327" y="264775"/>
                  <a:pt x="23091" y="263236"/>
                </a:cubicBezTo>
                <a:cubicBezTo>
                  <a:pt x="12427" y="199250"/>
                  <a:pt x="26132" y="278434"/>
                  <a:pt x="9237" y="193963"/>
                </a:cubicBezTo>
                <a:cubicBezTo>
                  <a:pt x="7401" y="184781"/>
                  <a:pt x="6293" y="175467"/>
                  <a:pt x="4618" y="166254"/>
                </a:cubicBezTo>
                <a:cubicBezTo>
                  <a:pt x="3214" y="158531"/>
                  <a:pt x="1539" y="150860"/>
                  <a:pt x="0" y="143163"/>
                </a:cubicBezTo>
                <a:cubicBezTo>
                  <a:pt x="1539" y="118533"/>
                  <a:pt x="-1367" y="93214"/>
                  <a:pt x="4618" y="69273"/>
                </a:cubicBezTo>
                <a:cubicBezTo>
                  <a:pt x="6730" y="60825"/>
                  <a:pt x="16537" y="56534"/>
                  <a:pt x="23091" y="50800"/>
                </a:cubicBezTo>
                <a:cubicBezTo>
                  <a:pt x="39079" y="36810"/>
                  <a:pt x="41828" y="36813"/>
                  <a:pt x="60037" y="27709"/>
                </a:cubicBezTo>
                <a:cubicBezTo>
                  <a:pt x="70813" y="29248"/>
                  <a:pt x="81690" y="30192"/>
                  <a:pt x="92364" y="32327"/>
                </a:cubicBezTo>
                <a:cubicBezTo>
                  <a:pt x="97137" y="33282"/>
                  <a:pt x="101445" y="35990"/>
                  <a:pt x="106218" y="36945"/>
                </a:cubicBezTo>
                <a:cubicBezTo>
                  <a:pt x="116892" y="39080"/>
                  <a:pt x="129095" y="36162"/>
                  <a:pt x="138546" y="41563"/>
                </a:cubicBezTo>
                <a:cubicBezTo>
                  <a:pt x="142556" y="43854"/>
                  <a:pt x="138546" y="50800"/>
                  <a:pt x="138546" y="55418"/>
                </a:cubicBezTo>
              </a:path>
            </a:pathLst>
          </a:custGeom>
          <a:blipFill>
            <a:blip r:embed="rId2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B22FBE3-D5F8-4786-A374-65D7C98E7687}"/>
              </a:ext>
            </a:extLst>
          </p:cNvPr>
          <p:cNvSpPr/>
          <p:nvPr/>
        </p:nvSpPr>
        <p:spPr>
          <a:xfrm>
            <a:off x="-168696" y="3690594"/>
            <a:ext cx="3612995" cy="2104070"/>
          </a:xfrm>
          <a:custGeom>
            <a:avLst/>
            <a:gdLst>
              <a:gd name="connsiteX0" fmla="*/ 84750 w 3612995"/>
              <a:gd name="connsiteY0" fmla="*/ 93670 h 2248086"/>
              <a:gd name="connsiteX1" fmla="*/ 84750 w 3612995"/>
              <a:gd name="connsiteY1" fmla="*/ 93670 h 2248086"/>
              <a:gd name="connsiteX2" fmla="*/ 187341 w 3612995"/>
              <a:gd name="connsiteY2" fmla="*/ 89209 h 2248086"/>
              <a:gd name="connsiteX3" fmla="*/ 200722 w 3612995"/>
              <a:gd name="connsiteY3" fmla="*/ 93670 h 2248086"/>
              <a:gd name="connsiteX4" fmla="*/ 517417 w 3612995"/>
              <a:gd name="connsiteY4" fmla="*/ 80288 h 2248086"/>
              <a:gd name="connsiteX5" fmla="*/ 588785 w 3612995"/>
              <a:gd name="connsiteY5" fmla="*/ 66907 h 2248086"/>
              <a:gd name="connsiteX6" fmla="*/ 749362 w 3612995"/>
              <a:gd name="connsiteY6" fmla="*/ 75828 h 2248086"/>
              <a:gd name="connsiteX7" fmla="*/ 820730 w 3612995"/>
              <a:gd name="connsiteY7" fmla="*/ 98130 h 2248086"/>
              <a:gd name="connsiteX8" fmla="*/ 843032 w 3612995"/>
              <a:gd name="connsiteY8" fmla="*/ 102591 h 2248086"/>
              <a:gd name="connsiteX9" fmla="*/ 1039294 w 3612995"/>
              <a:gd name="connsiteY9" fmla="*/ 98130 h 2248086"/>
              <a:gd name="connsiteX10" fmla="*/ 1070517 w 3612995"/>
              <a:gd name="connsiteY10" fmla="*/ 89209 h 2248086"/>
              <a:gd name="connsiteX11" fmla="*/ 1092820 w 3612995"/>
              <a:gd name="connsiteY11" fmla="*/ 84749 h 2248086"/>
              <a:gd name="connsiteX12" fmla="*/ 1177569 w 3612995"/>
              <a:gd name="connsiteY12" fmla="*/ 80288 h 2248086"/>
              <a:gd name="connsiteX13" fmla="*/ 1244476 w 3612995"/>
              <a:gd name="connsiteY13" fmla="*/ 53526 h 2248086"/>
              <a:gd name="connsiteX14" fmla="*/ 1280160 w 3612995"/>
              <a:gd name="connsiteY14" fmla="*/ 35684 h 2248086"/>
              <a:gd name="connsiteX15" fmla="*/ 1324765 w 3612995"/>
              <a:gd name="connsiteY15" fmla="*/ 17842 h 2248086"/>
              <a:gd name="connsiteX16" fmla="*/ 1378291 w 3612995"/>
              <a:gd name="connsiteY16" fmla="*/ 0 h 2248086"/>
              <a:gd name="connsiteX17" fmla="*/ 1454119 w 3612995"/>
              <a:gd name="connsiteY17" fmla="*/ 22302 h 2248086"/>
              <a:gd name="connsiteX18" fmla="*/ 1507645 w 3612995"/>
              <a:gd name="connsiteY18" fmla="*/ 40144 h 2248086"/>
              <a:gd name="connsiteX19" fmla="*/ 1561171 w 3612995"/>
              <a:gd name="connsiteY19" fmla="*/ 53526 h 2248086"/>
              <a:gd name="connsiteX20" fmla="*/ 1596855 w 3612995"/>
              <a:gd name="connsiteY20" fmla="*/ 66907 h 2248086"/>
              <a:gd name="connsiteX21" fmla="*/ 1641460 w 3612995"/>
              <a:gd name="connsiteY21" fmla="*/ 75828 h 2248086"/>
              <a:gd name="connsiteX22" fmla="*/ 1681604 w 3612995"/>
              <a:gd name="connsiteY22" fmla="*/ 89209 h 2248086"/>
              <a:gd name="connsiteX23" fmla="*/ 1703907 w 3612995"/>
              <a:gd name="connsiteY23" fmla="*/ 102591 h 2248086"/>
              <a:gd name="connsiteX24" fmla="*/ 1730670 w 3612995"/>
              <a:gd name="connsiteY24" fmla="*/ 107051 h 2248086"/>
              <a:gd name="connsiteX25" fmla="*/ 1793116 w 3612995"/>
              <a:gd name="connsiteY25" fmla="*/ 111512 h 2248086"/>
              <a:gd name="connsiteX26" fmla="*/ 2016141 w 3612995"/>
              <a:gd name="connsiteY26" fmla="*/ 107051 h 2248086"/>
              <a:gd name="connsiteX27" fmla="*/ 2047364 w 3612995"/>
              <a:gd name="connsiteY27" fmla="*/ 98130 h 2248086"/>
              <a:gd name="connsiteX28" fmla="*/ 2065206 w 3612995"/>
              <a:gd name="connsiteY28" fmla="*/ 93670 h 2248086"/>
              <a:gd name="connsiteX29" fmla="*/ 2091969 w 3612995"/>
              <a:gd name="connsiteY29" fmla="*/ 75828 h 2248086"/>
              <a:gd name="connsiteX30" fmla="*/ 2132113 w 3612995"/>
              <a:gd name="connsiteY30" fmla="*/ 62447 h 2248086"/>
              <a:gd name="connsiteX31" fmla="*/ 2163337 w 3612995"/>
              <a:gd name="connsiteY31" fmla="*/ 57986 h 2248086"/>
              <a:gd name="connsiteX32" fmla="*/ 2181179 w 3612995"/>
              <a:gd name="connsiteY32" fmla="*/ 53526 h 2248086"/>
              <a:gd name="connsiteX33" fmla="*/ 2252547 w 3612995"/>
              <a:gd name="connsiteY33" fmla="*/ 66907 h 2248086"/>
              <a:gd name="connsiteX34" fmla="*/ 2292691 w 3612995"/>
              <a:gd name="connsiteY34" fmla="*/ 89209 h 2248086"/>
              <a:gd name="connsiteX35" fmla="*/ 2569241 w 3612995"/>
              <a:gd name="connsiteY35" fmla="*/ 93670 h 2248086"/>
              <a:gd name="connsiteX36" fmla="*/ 2591544 w 3612995"/>
              <a:gd name="connsiteY36" fmla="*/ 98130 h 2248086"/>
              <a:gd name="connsiteX37" fmla="*/ 2613846 w 3612995"/>
              <a:gd name="connsiteY37" fmla="*/ 107051 h 2248086"/>
              <a:gd name="connsiteX38" fmla="*/ 2720898 w 3612995"/>
              <a:gd name="connsiteY38" fmla="*/ 102591 h 2248086"/>
              <a:gd name="connsiteX39" fmla="*/ 2827950 w 3612995"/>
              <a:gd name="connsiteY39" fmla="*/ 111512 h 2248086"/>
              <a:gd name="connsiteX40" fmla="*/ 2850252 w 3612995"/>
              <a:gd name="connsiteY40" fmla="*/ 124893 h 2248086"/>
              <a:gd name="connsiteX41" fmla="*/ 2877015 w 3612995"/>
              <a:gd name="connsiteY41" fmla="*/ 138275 h 2248086"/>
              <a:gd name="connsiteX42" fmla="*/ 2908238 w 3612995"/>
              <a:gd name="connsiteY42" fmla="*/ 151656 h 2248086"/>
              <a:gd name="connsiteX43" fmla="*/ 2943922 w 3612995"/>
              <a:gd name="connsiteY43" fmla="*/ 173959 h 2248086"/>
              <a:gd name="connsiteX44" fmla="*/ 2988527 w 3612995"/>
              <a:gd name="connsiteY44" fmla="*/ 187340 h 2248086"/>
              <a:gd name="connsiteX45" fmla="*/ 3131263 w 3612995"/>
              <a:gd name="connsiteY45" fmla="*/ 205182 h 2248086"/>
              <a:gd name="connsiteX46" fmla="*/ 3135723 w 3612995"/>
              <a:gd name="connsiteY46" fmla="*/ 218564 h 2248086"/>
              <a:gd name="connsiteX47" fmla="*/ 3144644 w 3612995"/>
              <a:gd name="connsiteY47" fmla="*/ 258708 h 2248086"/>
              <a:gd name="connsiteX48" fmla="*/ 3166947 w 3612995"/>
              <a:gd name="connsiteY48" fmla="*/ 312234 h 2248086"/>
              <a:gd name="connsiteX49" fmla="*/ 3180328 w 3612995"/>
              <a:gd name="connsiteY49" fmla="*/ 388062 h 2248086"/>
              <a:gd name="connsiteX50" fmla="*/ 3189249 w 3612995"/>
              <a:gd name="connsiteY50" fmla="*/ 468351 h 2248086"/>
              <a:gd name="connsiteX51" fmla="*/ 3198170 w 3612995"/>
              <a:gd name="connsiteY51" fmla="*/ 512956 h 2248086"/>
              <a:gd name="connsiteX52" fmla="*/ 3229393 w 3612995"/>
              <a:gd name="connsiteY52" fmla="*/ 588784 h 2248086"/>
              <a:gd name="connsiteX53" fmla="*/ 3242775 w 3612995"/>
              <a:gd name="connsiteY53" fmla="*/ 611087 h 2248086"/>
              <a:gd name="connsiteX54" fmla="*/ 3247235 w 3612995"/>
              <a:gd name="connsiteY54" fmla="*/ 901018 h 2248086"/>
              <a:gd name="connsiteX55" fmla="*/ 3265077 w 3612995"/>
              <a:gd name="connsiteY55" fmla="*/ 945623 h 2248086"/>
              <a:gd name="connsiteX56" fmla="*/ 3291840 w 3612995"/>
              <a:gd name="connsiteY56" fmla="*/ 1025912 h 2248086"/>
              <a:gd name="connsiteX57" fmla="*/ 3358748 w 3612995"/>
              <a:gd name="connsiteY57" fmla="*/ 1119582 h 2248086"/>
              <a:gd name="connsiteX58" fmla="*/ 3403352 w 3612995"/>
              <a:gd name="connsiteY58" fmla="*/ 1195410 h 2248086"/>
              <a:gd name="connsiteX59" fmla="*/ 3403352 w 3612995"/>
              <a:gd name="connsiteY59" fmla="*/ 1422895 h 2248086"/>
              <a:gd name="connsiteX60" fmla="*/ 3394432 w 3612995"/>
              <a:gd name="connsiteY60" fmla="*/ 1449658 h 2248086"/>
              <a:gd name="connsiteX61" fmla="*/ 3385511 w 3612995"/>
              <a:gd name="connsiteY61" fmla="*/ 1498724 h 2248086"/>
              <a:gd name="connsiteX62" fmla="*/ 3376590 w 3612995"/>
              <a:gd name="connsiteY62" fmla="*/ 1521026 h 2248086"/>
              <a:gd name="connsiteX63" fmla="*/ 3389971 w 3612995"/>
              <a:gd name="connsiteY63" fmla="*/ 1641459 h 2248086"/>
              <a:gd name="connsiteX64" fmla="*/ 3403352 w 3612995"/>
              <a:gd name="connsiteY64" fmla="*/ 1663762 h 2248086"/>
              <a:gd name="connsiteX65" fmla="*/ 3425655 w 3612995"/>
              <a:gd name="connsiteY65" fmla="*/ 1721748 h 2248086"/>
              <a:gd name="connsiteX66" fmla="*/ 3443497 w 3612995"/>
              <a:gd name="connsiteY66" fmla="*/ 1739590 h 2248086"/>
              <a:gd name="connsiteX67" fmla="*/ 3452418 w 3612995"/>
              <a:gd name="connsiteY67" fmla="*/ 1761892 h 2248086"/>
              <a:gd name="connsiteX68" fmla="*/ 3492562 w 3612995"/>
              <a:gd name="connsiteY68" fmla="*/ 1824339 h 2248086"/>
              <a:gd name="connsiteX69" fmla="*/ 3519325 w 3612995"/>
              <a:gd name="connsiteY69" fmla="*/ 1868944 h 2248086"/>
              <a:gd name="connsiteX70" fmla="*/ 3532707 w 3612995"/>
              <a:gd name="connsiteY70" fmla="*/ 1882326 h 2248086"/>
              <a:gd name="connsiteX71" fmla="*/ 3541628 w 3612995"/>
              <a:gd name="connsiteY71" fmla="*/ 1900167 h 2248086"/>
              <a:gd name="connsiteX72" fmla="*/ 3555009 w 3612995"/>
              <a:gd name="connsiteY72" fmla="*/ 1918009 h 2248086"/>
              <a:gd name="connsiteX73" fmla="*/ 3577312 w 3612995"/>
              <a:gd name="connsiteY73" fmla="*/ 1958154 h 2248086"/>
              <a:gd name="connsiteX74" fmla="*/ 3595153 w 3612995"/>
              <a:gd name="connsiteY74" fmla="*/ 2002759 h 2248086"/>
              <a:gd name="connsiteX75" fmla="*/ 3604074 w 3612995"/>
              <a:gd name="connsiteY75" fmla="*/ 2038443 h 2248086"/>
              <a:gd name="connsiteX76" fmla="*/ 3612995 w 3612995"/>
              <a:gd name="connsiteY76" fmla="*/ 2060745 h 2248086"/>
              <a:gd name="connsiteX77" fmla="*/ 3608535 w 3612995"/>
              <a:gd name="connsiteY77" fmla="*/ 2123192 h 2248086"/>
              <a:gd name="connsiteX78" fmla="*/ 3604074 w 3612995"/>
              <a:gd name="connsiteY78" fmla="*/ 2145494 h 2248086"/>
              <a:gd name="connsiteX79" fmla="*/ 3586232 w 3612995"/>
              <a:gd name="connsiteY79" fmla="*/ 2172257 h 2248086"/>
              <a:gd name="connsiteX80" fmla="*/ 3425655 w 3612995"/>
              <a:gd name="connsiteY80" fmla="*/ 2216862 h 2248086"/>
              <a:gd name="connsiteX81" fmla="*/ 3278459 w 3612995"/>
              <a:gd name="connsiteY81" fmla="*/ 2234704 h 2248086"/>
              <a:gd name="connsiteX82" fmla="*/ 2716437 w 3612995"/>
              <a:gd name="connsiteY82" fmla="*/ 2221323 h 2248086"/>
              <a:gd name="connsiteX83" fmla="*/ 2511255 w 3612995"/>
              <a:gd name="connsiteY83" fmla="*/ 2203481 h 2248086"/>
              <a:gd name="connsiteX84" fmla="*/ 2422045 w 3612995"/>
              <a:gd name="connsiteY84" fmla="*/ 2190099 h 2248086"/>
              <a:gd name="connsiteX85" fmla="*/ 2185639 w 3612995"/>
              <a:gd name="connsiteY85" fmla="*/ 2185639 h 2248086"/>
              <a:gd name="connsiteX86" fmla="*/ 2002759 w 3612995"/>
              <a:gd name="connsiteY86" fmla="*/ 2194560 h 2248086"/>
              <a:gd name="connsiteX87" fmla="*/ 1922471 w 3612995"/>
              <a:gd name="connsiteY87" fmla="*/ 2207941 h 2248086"/>
              <a:gd name="connsiteX88" fmla="*/ 1882326 w 3612995"/>
              <a:gd name="connsiteY88" fmla="*/ 2212402 h 2248086"/>
              <a:gd name="connsiteX89" fmla="*/ 1654841 w 3612995"/>
              <a:gd name="connsiteY89" fmla="*/ 2248086 h 2248086"/>
              <a:gd name="connsiteX90" fmla="*/ 508496 w 3612995"/>
              <a:gd name="connsiteY90" fmla="*/ 2243625 h 2248086"/>
              <a:gd name="connsiteX91" fmla="*/ 388063 w 3612995"/>
              <a:gd name="connsiteY91" fmla="*/ 2239165 h 2248086"/>
              <a:gd name="connsiteX92" fmla="*/ 370221 w 3612995"/>
              <a:gd name="connsiteY92" fmla="*/ 2230244 h 2248086"/>
              <a:gd name="connsiteX93" fmla="*/ 272090 w 3612995"/>
              <a:gd name="connsiteY93" fmla="*/ 2225783 h 2248086"/>
              <a:gd name="connsiteX94" fmla="*/ 13382 w 3612995"/>
              <a:gd name="connsiteY94" fmla="*/ 2221323 h 2248086"/>
              <a:gd name="connsiteX95" fmla="*/ 8921 w 3612995"/>
              <a:gd name="connsiteY95" fmla="*/ 2114271 h 2248086"/>
              <a:gd name="connsiteX96" fmla="*/ 0 w 3612995"/>
              <a:gd name="connsiteY96" fmla="*/ 2002759 h 2248086"/>
              <a:gd name="connsiteX97" fmla="*/ 8921 w 3612995"/>
              <a:gd name="connsiteY97" fmla="*/ 1440737 h 2248086"/>
              <a:gd name="connsiteX98" fmla="*/ 13382 w 3612995"/>
              <a:gd name="connsiteY98" fmla="*/ 1418435 h 2248086"/>
              <a:gd name="connsiteX99" fmla="*/ 22303 w 3612995"/>
              <a:gd name="connsiteY99" fmla="*/ 1387211 h 2248086"/>
              <a:gd name="connsiteX100" fmla="*/ 31224 w 3612995"/>
              <a:gd name="connsiteY100" fmla="*/ 1302462 h 2248086"/>
              <a:gd name="connsiteX101" fmla="*/ 40145 w 3612995"/>
              <a:gd name="connsiteY101" fmla="*/ 1262318 h 2248086"/>
              <a:gd name="connsiteX102" fmla="*/ 44605 w 3612995"/>
              <a:gd name="connsiteY102" fmla="*/ 1240015 h 2248086"/>
              <a:gd name="connsiteX103" fmla="*/ 49066 w 3612995"/>
              <a:gd name="connsiteY103" fmla="*/ 1177568 h 2248086"/>
              <a:gd name="connsiteX104" fmla="*/ 57987 w 3612995"/>
              <a:gd name="connsiteY104" fmla="*/ 1159727 h 2248086"/>
              <a:gd name="connsiteX105" fmla="*/ 49066 w 3612995"/>
              <a:gd name="connsiteY105" fmla="*/ 914400 h 2248086"/>
              <a:gd name="connsiteX106" fmla="*/ 44605 w 3612995"/>
              <a:gd name="connsiteY106" fmla="*/ 834111 h 2248086"/>
              <a:gd name="connsiteX107" fmla="*/ 26763 w 3612995"/>
              <a:gd name="connsiteY107" fmla="*/ 762743 h 2248086"/>
              <a:gd name="connsiteX108" fmla="*/ 22303 w 3612995"/>
              <a:gd name="connsiteY108" fmla="*/ 655691 h 2248086"/>
              <a:gd name="connsiteX109" fmla="*/ 31224 w 3612995"/>
              <a:gd name="connsiteY109" fmla="*/ 356839 h 2248086"/>
              <a:gd name="connsiteX110" fmla="*/ 40145 w 3612995"/>
              <a:gd name="connsiteY110" fmla="*/ 209643 h 2248086"/>
              <a:gd name="connsiteX111" fmla="*/ 57987 w 3612995"/>
              <a:gd name="connsiteY111" fmla="*/ 129354 h 2248086"/>
              <a:gd name="connsiteX112" fmla="*/ 84750 w 3612995"/>
              <a:gd name="connsiteY112" fmla="*/ 93670 h 224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612995" h="2248086">
                <a:moveTo>
                  <a:pt x="84750" y="93670"/>
                </a:moveTo>
                <a:lnTo>
                  <a:pt x="84750" y="93670"/>
                </a:lnTo>
                <a:cubicBezTo>
                  <a:pt x="118947" y="92183"/>
                  <a:pt x="153112" y="89209"/>
                  <a:pt x="187341" y="89209"/>
                </a:cubicBezTo>
                <a:cubicBezTo>
                  <a:pt x="192043" y="89209"/>
                  <a:pt x="196022" y="93797"/>
                  <a:pt x="200722" y="93670"/>
                </a:cubicBezTo>
                <a:cubicBezTo>
                  <a:pt x="306343" y="90815"/>
                  <a:pt x="411852" y="84749"/>
                  <a:pt x="517417" y="80288"/>
                </a:cubicBezTo>
                <a:cubicBezTo>
                  <a:pt x="528308" y="77868"/>
                  <a:pt x="574299" y="66570"/>
                  <a:pt x="588785" y="66907"/>
                </a:cubicBezTo>
                <a:cubicBezTo>
                  <a:pt x="642379" y="68154"/>
                  <a:pt x="695836" y="72854"/>
                  <a:pt x="749362" y="75828"/>
                </a:cubicBezTo>
                <a:cubicBezTo>
                  <a:pt x="774619" y="84247"/>
                  <a:pt x="793914" y="90979"/>
                  <a:pt x="820730" y="98130"/>
                </a:cubicBezTo>
                <a:cubicBezTo>
                  <a:pt x="828055" y="100083"/>
                  <a:pt x="835598" y="101104"/>
                  <a:pt x="843032" y="102591"/>
                </a:cubicBezTo>
                <a:cubicBezTo>
                  <a:pt x="908453" y="101104"/>
                  <a:pt x="973969" y="101973"/>
                  <a:pt x="1039294" y="98130"/>
                </a:cubicBezTo>
                <a:cubicBezTo>
                  <a:pt x="1050099" y="97494"/>
                  <a:pt x="1060016" y="91834"/>
                  <a:pt x="1070517" y="89209"/>
                </a:cubicBezTo>
                <a:cubicBezTo>
                  <a:pt x="1077872" y="87370"/>
                  <a:pt x="1085265" y="85379"/>
                  <a:pt x="1092820" y="84749"/>
                </a:cubicBezTo>
                <a:cubicBezTo>
                  <a:pt x="1121011" y="82400"/>
                  <a:pt x="1149319" y="81775"/>
                  <a:pt x="1177569" y="80288"/>
                </a:cubicBezTo>
                <a:cubicBezTo>
                  <a:pt x="1203853" y="70432"/>
                  <a:pt x="1219405" y="65226"/>
                  <a:pt x="1244476" y="53526"/>
                </a:cubicBezTo>
                <a:cubicBezTo>
                  <a:pt x="1256527" y="47902"/>
                  <a:pt x="1268008" y="41085"/>
                  <a:pt x="1280160" y="35684"/>
                </a:cubicBezTo>
                <a:cubicBezTo>
                  <a:pt x="1294793" y="29180"/>
                  <a:pt x="1310094" y="24261"/>
                  <a:pt x="1324765" y="17842"/>
                </a:cubicBezTo>
                <a:cubicBezTo>
                  <a:pt x="1367661" y="-925"/>
                  <a:pt x="1334396" y="7315"/>
                  <a:pt x="1378291" y="0"/>
                </a:cubicBezTo>
                <a:lnTo>
                  <a:pt x="1454119" y="22302"/>
                </a:lnTo>
                <a:cubicBezTo>
                  <a:pt x="1472081" y="27876"/>
                  <a:pt x="1489590" y="34878"/>
                  <a:pt x="1507645" y="40144"/>
                </a:cubicBezTo>
                <a:cubicBezTo>
                  <a:pt x="1525300" y="45294"/>
                  <a:pt x="1543555" y="48241"/>
                  <a:pt x="1561171" y="53526"/>
                </a:cubicBezTo>
                <a:cubicBezTo>
                  <a:pt x="1573339" y="57176"/>
                  <a:pt x="1584803" y="62890"/>
                  <a:pt x="1596855" y="66907"/>
                </a:cubicBezTo>
                <a:cubicBezTo>
                  <a:pt x="1623551" y="75805"/>
                  <a:pt x="1608532" y="67047"/>
                  <a:pt x="1641460" y="75828"/>
                </a:cubicBezTo>
                <a:cubicBezTo>
                  <a:pt x="1655089" y="79462"/>
                  <a:pt x="1668639" y="83653"/>
                  <a:pt x="1681604" y="89209"/>
                </a:cubicBezTo>
                <a:cubicBezTo>
                  <a:pt x="1689573" y="92624"/>
                  <a:pt x="1695759" y="99628"/>
                  <a:pt x="1703907" y="102591"/>
                </a:cubicBezTo>
                <a:cubicBezTo>
                  <a:pt x="1712407" y="105682"/>
                  <a:pt x="1721671" y="106151"/>
                  <a:pt x="1730670" y="107051"/>
                </a:cubicBezTo>
                <a:cubicBezTo>
                  <a:pt x="1751435" y="109128"/>
                  <a:pt x="1772301" y="110025"/>
                  <a:pt x="1793116" y="111512"/>
                </a:cubicBezTo>
                <a:cubicBezTo>
                  <a:pt x="1867458" y="110025"/>
                  <a:pt x="1941887" y="110959"/>
                  <a:pt x="2016141" y="107051"/>
                </a:cubicBezTo>
                <a:cubicBezTo>
                  <a:pt x="2026950" y="106482"/>
                  <a:pt x="2036921" y="100978"/>
                  <a:pt x="2047364" y="98130"/>
                </a:cubicBezTo>
                <a:cubicBezTo>
                  <a:pt x="2053278" y="96517"/>
                  <a:pt x="2059259" y="95157"/>
                  <a:pt x="2065206" y="93670"/>
                </a:cubicBezTo>
                <a:cubicBezTo>
                  <a:pt x="2074127" y="87723"/>
                  <a:pt x="2082253" y="80362"/>
                  <a:pt x="2091969" y="75828"/>
                </a:cubicBezTo>
                <a:cubicBezTo>
                  <a:pt x="2104751" y="69863"/>
                  <a:pt x="2118429" y="65868"/>
                  <a:pt x="2132113" y="62447"/>
                </a:cubicBezTo>
                <a:cubicBezTo>
                  <a:pt x="2142313" y="59897"/>
                  <a:pt x="2152993" y="59867"/>
                  <a:pt x="2163337" y="57986"/>
                </a:cubicBezTo>
                <a:cubicBezTo>
                  <a:pt x="2169368" y="56889"/>
                  <a:pt x="2175232" y="55013"/>
                  <a:pt x="2181179" y="53526"/>
                </a:cubicBezTo>
                <a:cubicBezTo>
                  <a:pt x="2213572" y="56471"/>
                  <a:pt x="2227013" y="52979"/>
                  <a:pt x="2252547" y="66907"/>
                </a:cubicBezTo>
                <a:cubicBezTo>
                  <a:pt x="2258874" y="70358"/>
                  <a:pt x="2279815" y="88813"/>
                  <a:pt x="2292691" y="89209"/>
                </a:cubicBezTo>
                <a:cubicBezTo>
                  <a:pt x="2384843" y="92044"/>
                  <a:pt x="2477058" y="92183"/>
                  <a:pt x="2569241" y="93670"/>
                </a:cubicBezTo>
                <a:cubicBezTo>
                  <a:pt x="2576675" y="95157"/>
                  <a:pt x="2584282" y="95952"/>
                  <a:pt x="2591544" y="98130"/>
                </a:cubicBezTo>
                <a:cubicBezTo>
                  <a:pt x="2599213" y="100431"/>
                  <a:pt x="2605844" y="106775"/>
                  <a:pt x="2613846" y="107051"/>
                </a:cubicBezTo>
                <a:lnTo>
                  <a:pt x="2720898" y="102591"/>
                </a:lnTo>
                <a:cubicBezTo>
                  <a:pt x="2756582" y="105565"/>
                  <a:pt x="2792663" y="105428"/>
                  <a:pt x="2827950" y="111512"/>
                </a:cubicBezTo>
                <a:cubicBezTo>
                  <a:pt x="2836493" y="112985"/>
                  <a:pt x="2842641" y="120742"/>
                  <a:pt x="2850252" y="124893"/>
                </a:cubicBezTo>
                <a:cubicBezTo>
                  <a:pt x="2859008" y="129669"/>
                  <a:pt x="2867959" y="134095"/>
                  <a:pt x="2877015" y="138275"/>
                </a:cubicBezTo>
                <a:cubicBezTo>
                  <a:pt x="2887296" y="143020"/>
                  <a:pt x="2898247" y="146327"/>
                  <a:pt x="2908238" y="151656"/>
                </a:cubicBezTo>
                <a:cubicBezTo>
                  <a:pt x="2920615" y="158257"/>
                  <a:pt x="2931104" y="168262"/>
                  <a:pt x="2943922" y="173959"/>
                </a:cubicBezTo>
                <a:cubicBezTo>
                  <a:pt x="2958107" y="180263"/>
                  <a:pt x="2973390" y="183900"/>
                  <a:pt x="2988527" y="187340"/>
                </a:cubicBezTo>
                <a:cubicBezTo>
                  <a:pt x="3032007" y="197222"/>
                  <a:pt x="3089356" y="200991"/>
                  <a:pt x="3131263" y="205182"/>
                </a:cubicBezTo>
                <a:cubicBezTo>
                  <a:pt x="3132750" y="209643"/>
                  <a:pt x="3134583" y="214002"/>
                  <a:pt x="3135723" y="218564"/>
                </a:cubicBezTo>
                <a:cubicBezTo>
                  <a:pt x="3139048" y="231863"/>
                  <a:pt x="3140309" y="245704"/>
                  <a:pt x="3144644" y="258708"/>
                </a:cubicBezTo>
                <a:cubicBezTo>
                  <a:pt x="3150756" y="277045"/>
                  <a:pt x="3159513" y="294392"/>
                  <a:pt x="3166947" y="312234"/>
                </a:cubicBezTo>
                <a:cubicBezTo>
                  <a:pt x="3171407" y="337510"/>
                  <a:pt x="3176698" y="362653"/>
                  <a:pt x="3180328" y="388062"/>
                </a:cubicBezTo>
                <a:cubicBezTo>
                  <a:pt x="3184136" y="414719"/>
                  <a:pt x="3185909" y="441631"/>
                  <a:pt x="3189249" y="468351"/>
                </a:cubicBezTo>
                <a:cubicBezTo>
                  <a:pt x="3190566" y="478884"/>
                  <a:pt x="3194331" y="501440"/>
                  <a:pt x="3198170" y="512956"/>
                </a:cubicBezTo>
                <a:cubicBezTo>
                  <a:pt x="3205527" y="535028"/>
                  <a:pt x="3219264" y="568526"/>
                  <a:pt x="3229393" y="588784"/>
                </a:cubicBezTo>
                <a:cubicBezTo>
                  <a:pt x="3233270" y="596539"/>
                  <a:pt x="3238314" y="603653"/>
                  <a:pt x="3242775" y="611087"/>
                </a:cubicBezTo>
                <a:cubicBezTo>
                  <a:pt x="3240011" y="677418"/>
                  <a:pt x="3229332" y="856260"/>
                  <a:pt x="3247235" y="901018"/>
                </a:cubicBezTo>
                <a:cubicBezTo>
                  <a:pt x="3253182" y="915886"/>
                  <a:pt x="3259691" y="930542"/>
                  <a:pt x="3265077" y="945623"/>
                </a:cubicBezTo>
                <a:cubicBezTo>
                  <a:pt x="3274565" y="972190"/>
                  <a:pt x="3278465" y="1001073"/>
                  <a:pt x="3291840" y="1025912"/>
                </a:cubicBezTo>
                <a:cubicBezTo>
                  <a:pt x="3310032" y="1059696"/>
                  <a:pt x="3343164" y="1084518"/>
                  <a:pt x="3358748" y="1119582"/>
                </a:cubicBezTo>
                <a:cubicBezTo>
                  <a:pt x="3382628" y="1173313"/>
                  <a:pt x="3367804" y="1148012"/>
                  <a:pt x="3403352" y="1195410"/>
                </a:cubicBezTo>
                <a:cubicBezTo>
                  <a:pt x="3411940" y="1289871"/>
                  <a:pt x="3412786" y="1278239"/>
                  <a:pt x="3403352" y="1422895"/>
                </a:cubicBezTo>
                <a:cubicBezTo>
                  <a:pt x="3402740" y="1432279"/>
                  <a:pt x="3397405" y="1440737"/>
                  <a:pt x="3394432" y="1449658"/>
                </a:cubicBezTo>
                <a:cubicBezTo>
                  <a:pt x="3392111" y="1465903"/>
                  <a:pt x="3390767" y="1482955"/>
                  <a:pt x="3385511" y="1498724"/>
                </a:cubicBezTo>
                <a:cubicBezTo>
                  <a:pt x="3382979" y="1506320"/>
                  <a:pt x="3379564" y="1513592"/>
                  <a:pt x="3376590" y="1521026"/>
                </a:cubicBezTo>
                <a:cubicBezTo>
                  <a:pt x="3378628" y="1555679"/>
                  <a:pt x="3378068" y="1605749"/>
                  <a:pt x="3389971" y="1641459"/>
                </a:cubicBezTo>
                <a:cubicBezTo>
                  <a:pt x="3392713" y="1649684"/>
                  <a:pt x="3398892" y="1656328"/>
                  <a:pt x="3403352" y="1663762"/>
                </a:cubicBezTo>
                <a:cubicBezTo>
                  <a:pt x="3409558" y="1685483"/>
                  <a:pt x="3412459" y="1702897"/>
                  <a:pt x="3425655" y="1721748"/>
                </a:cubicBezTo>
                <a:cubicBezTo>
                  <a:pt x="3430478" y="1728638"/>
                  <a:pt x="3437550" y="1733643"/>
                  <a:pt x="3443497" y="1739590"/>
                </a:cubicBezTo>
                <a:cubicBezTo>
                  <a:pt x="3446471" y="1747024"/>
                  <a:pt x="3448837" y="1754731"/>
                  <a:pt x="3452418" y="1761892"/>
                </a:cubicBezTo>
                <a:cubicBezTo>
                  <a:pt x="3460287" y="1777631"/>
                  <a:pt x="3486562" y="1814739"/>
                  <a:pt x="3492562" y="1824339"/>
                </a:cubicBezTo>
                <a:cubicBezTo>
                  <a:pt x="3494643" y="1827669"/>
                  <a:pt x="3511992" y="1860145"/>
                  <a:pt x="3519325" y="1868944"/>
                </a:cubicBezTo>
                <a:cubicBezTo>
                  <a:pt x="3523364" y="1873790"/>
                  <a:pt x="3529040" y="1877193"/>
                  <a:pt x="3532707" y="1882326"/>
                </a:cubicBezTo>
                <a:cubicBezTo>
                  <a:pt x="3536572" y="1887736"/>
                  <a:pt x="3538104" y="1894529"/>
                  <a:pt x="3541628" y="1900167"/>
                </a:cubicBezTo>
                <a:cubicBezTo>
                  <a:pt x="3545568" y="1906471"/>
                  <a:pt x="3551399" y="1911510"/>
                  <a:pt x="3555009" y="1918009"/>
                </a:cubicBezTo>
                <a:cubicBezTo>
                  <a:pt x="3584210" y="1970572"/>
                  <a:pt x="3542860" y="1912220"/>
                  <a:pt x="3577312" y="1958154"/>
                </a:cubicBezTo>
                <a:cubicBezTo>
                  <a:pt x="3589348" y="2018339"/>
                  <a:pt x="3571152" y="1940355"/>
                  <a:pt x="3595153" y="2002759"/>
                </a:cubicBezTo>
                <a:cubicBezTo>
                  <a:pt x="3599554" y="2014203"/>
                  <a:pt x="3600468" y="2026724"/>
                  <a:pt x="3604074" y="2038443"/>
                </a:cubicBezTo>
                <a:cubicBezTo>
                  <a:pt x="3606429" y="2046096"/>
                  <a:pt x="3610021" y="2053311"/>
                  <a:pt x="3612995" y="2060745"/>
                </a:cubicBezTo>
                <a:cubicBezTo>
                  <a:pt x="3611508" y="2081561"/>
                  <a:pt x="3610720" y="2102438"/>
                  <a:pt x="3608535" y="2123192"/>
                </a:cubicBezTo>
                <a:cubicBezTo>
                  <a:pt x="3607741" y="2130732"/>
                  <a:pt x="3607211" y="2138592"/>
                  <a:pt x="3604074" y="2145494"/>
                </a:cubicBezTo>
                <a:cubicBezTo>
                  <a:pt x="3599637" y="2155255"/>
                  <a:pt x="3593813" y="2164676"/>
                  <a:pt x="3586232" y="2172257"/>
                </a:cubicBezTo>
                <a:cubicBezTo>
                  <a:pt x="3548890" y="2209600"/>
                  <a:pt x="3454291" y="2212317"/>
                  <a:pt x="3425655" y="2216862"/>
                </a:cubicBezTo>
                <a:cubicBezTo>
                  <a:pt x="3376842" y="2224610"/>
                  <a:pt x="3327524" y="2228757"/>
                  <a:pt x="3278459" y="2234704"/>
                </a:cubicBezTo>
                <a:cubicBezTo>
                  <a:pt x="2921119" y="2230689"/>
                  <a:pt x="2974180" y="2236944"/>
                  <a:pt x="2716437" y="2221323"/>
                </a:cubicBezTo>
                <a:cubicBezTo>
                  <a:pt x="2626375" y="2215865"/>
                  <a:pt x="2591919" y="2214382"/>
                  <a:pt x="2511255" y="2203481"/>
                </a:cubicBezTo>
                <a:cubicBezTo>
                  <a:pt x="2481456" y="2199454"/>
                  <a:pt x="2452069" y="2191744"/>
                  <a:pt x="2422045" y="2190099"/>
                </a:cubicBezTo>
                <a:cubicBezTo>
                  <a:pt x="2343347" y="2185787"/>
                  <a:pt x="2264441" y="2187126"/>
                  <a:pt x="2185639" y="2185639"/>
                </a:cubicBezTo>
                <a:lnTo>
                  <a:pt x="2002759" y="2194560"/>
                </a:lnTo>
                <a:cubicBezTo>
                  <a:pt x="1966084" y="2196805"/>
                  <a:pt x="1961052" y="2201849"/>
                  <a:pt x="1922471" y="2207941"/>
                </a:cubicBezTo>
                <a:cubicBezTo>
                  <a:pt x="1909172" y="2210041"/>
                  <a:pt x="1895625" y="2210302"/>
                  <a:pt x="1882326" y="2212402"/>
                </a:cubicBezTo>
                <a:cubicBezTo>
                  <a:pt x="1611272" y="2255200"/>
                  <a:pt x="1878693" y="2217560"/>
                  <a:pt x="1654841" y="2248086"/>
                </a:cubicBezTo>
                <a:lnTo>
                  <a:pt x="508496" y="2243625"/>
                </a:lnTo>
                <a:cubicBezTo>
                  <a:pt x="468325" y="2243342"/>
                  <a:pt x="428048" y="2243034"/>
                  <a:pt x="388063" y="2239165"/>
                </a:cubicBezTo>
                <a:cubicBezTo>
                  <a:pt x="381445" y="2238525"/>
                  <a:pt x="376826" y="2231006"/>
                  <a:pt x="370221" y="2230244"/>
                </a:cubicBezTo>
                <a:cubicBezTo>
                  <a:pt x="337693" y="2226491"/>
                  <a:pt x="304824" y="2226601"/>
                  <a:pt x="272090" y="2225783"/>
                </a:cubicBezTo>
                <a:lnTo>
                  <a:pt x="13382" y="2221323"/>
                </a:lnTo>
                <a:cubicBezTo>
                  <a:pt x="11895" y="2185639"/>
                  <a:pt x="11104" y="2149919"/>
                  <a:pt x="8921" y="2114271"/>
                </a:cubicBezTo>
                <a:cubicBezTo>
                  <a:pt x="6642" y="2077051"/>
                  <a:pt x="0" y="2040048"/>
                  <a:pt x="0" y="2002759"/>
                </a:cubicBezTo>
                <a:cubicBezTo>
                  <a:pt x="0" y="1815395"/>
                  <a:pt x="4631" y="1628052"/>
                  <a:pt x="8921" y="1440737"/>
                </a:cubicBezTo>
                <a:cubicBezTo>
                  <a:pt x="9095" y="1433158"/>
                  <a:pt x="11543" y="1425790"/>
                  <a:pt x="13382" y="1418435"/>
                </a:cubicBezTo>
                <a:cubicBezTo>
                  <a:pt x="16007" y="1407934"/>
                  <a:pt x="19329" y="1397619"/>
                  <a:pt x="22303" y="1387211"/>
                </a:cubicBezTo>
                <a:cubicBezTo>
                  <a:pt x="23955" y="1369032"/>
                  <a:pt x="27567" y="1323183"/>
                  <a:pt x="31224" y="1302462"/>
                </a:cubicBezTo>
                <a:cubicBezTo>
                  <a:pt x="33606" y="1288963"/>
                  <a:pt x="37273" y="1275722"/>
                  <a:pt x="40145" y="1262318"/>
                </a:cubicBezTo>
                <a:cubicBezTo>
                  <a:pt x="41733" y="1254905"/>
                  <a:pt x="43118" y="1247449"/>
                  <a:pt x="44605" y="1240015"/>
                </a:cubicBezTo>
                <a:cubicBezTo>
                  <a:pt x="46092" y="1219199"/>
                  <a:pt x="45635" y="1198153"/>
                  <a:pt x="49066" y="1177568"/>
                </a:cubicBezTo>
                <a:cubicBezTo>
                  <a:pt x="50159" y="1171009"/>
                  <a:pt x="57857" y="1166375"/>
                  <a:pt x="57987" y="1159727"/>
                </a:cubicBezTo>
                <a:cubicBezTo>
                  <a:pt x="61104" y="1000767"/>
                  <a:pt x="60851" y="1008694"/>
                  <a:pt x="49066" y="914400"/>
                </a:cubicBezTo>
                <a:cubicBezTo>
                  <a:pt x="47579" y="887637"/>
                  <a:pt x="48505" y="860630"/>
                  <a:pt x="44605" y="834111"/>
                </a:cubicBezTo>
                <a:cubicBezTo>
                  <a:pt x="41037" y="809850"/>
                  <a:pt x="29804" y="787075"/>
                  <a:pt x="26763" y="762743"/>
                </a:cubicBezTo>
                <a:cubicBezTo>
                  <a:pt x="22333" y="727304"/>
                  <a:pt x="23790" y="691375"/>
                  <a:pt x="22303" y="655691"/>
                </a:cubicBezTo>
                <a:cubicBezTo>
                  <a:pt x="25277" y="556074"/>
                  <a:pt x="27940" y="456447"/>
                  <a:pt x="31224" y="356839"/>
                </a:cubicBezTo>
                <a:cubicBezTo>
                  <a:pt x="36908" y="184415"/>
                  <a:pt x="31489" y="304856"/>
                  <a:pt x="40145" y="209643"/>
                </a:cubicBezTo>
                <a:cubicBezTo>
                  <a:pt x="46369" y="141180"/>
                  <a:pt x="34139" y="169098"/>
                  <a:pt x="57987" y="129354"/>
                </a:cubicBezTo>
                <a:lnTo>
                  <a:pt x="84750" y="93670"/>
                </a:lnTo>
                <a:close/>
              </a:path>
            </a:pathLst>
          </a:custGeom>
          <a:blipFill>
            <a:blip r:embed="rId2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2" name="Picture 71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4DCA9324-A599-4F47-BCFD-9043D9E27C8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flipH="1">
            <a:off x="760055" y="4246824"/>
            <a:ext cx="810182" cy="1243672"/>
          </a:xfrm>
          <a:prstGeom prst="rect">
            <a:avLst/>
          </a:prstGeom>
        </p:spPr>
      </p:pic>
      <p:pic>
        <p:nvPicPr>
          <p:cNvPr id="62" name="Picture 61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FF29EE1D-D81F-48BD-BE45-43464A3C6C8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 flipH="1">
            <a:off x="1856512" y="4342478"/>
            <a:ext cx="1140724" cy="1068785"/>
          </a:xfrm>
          <a:prstGeom prst="rect">
            <a:avLst/>
          </a:prstGeom>
        </p:spPr>
      </p:pic>
      <p:sp>
        <p:nvSpPr>
          <p:cNvPr id="23" name="thin right bank Freeform: Shape 22">
            <a:extLst>
              <a:ext uri="{FF2B5EF4-FFF2-40B4-BE49-F238E27FC236}">
                <a16:creationId xmlns:a16="http://schemas.microsoft.com/office/drawing/2014/main" id="{4FB0231A-40D7-4A38-BBCE-FFADD156F5C3}"/>
              </a:ext>
            </a:extLst>
          </p:cNvPr>
          <p:cNvSpPr/>
          <p:nvPr/>
        </p:nvSpPr>
        <p:spPr>
          <a:xfrm>
            <a:off x="8713247" y="5557500"/>
            <a:ext cx="3741395" cy="379093"/>
          </a:xfrm>
          <a:custGeom>
            <a:avLst/>
            <a:gdLst>
              <a:gd name="connsiteX0" fmla="*/ 147782 w 3505287"/>
              <a:gd name="connsiteY0" fmla="*/ 0 h 281709"/>
              <a:gd name="connsiteX1" fmla="*/ 147782 w 3505287"/>
              <a:gd name="connsiteY1" fmla="*/ 0 h 281709"/>
              <a:gd name="connsiteX2" fmla="*/ 364837 w 3505287"/>
              <a:gd name="connsiteY2" fmla="*/ 32327 h 281709"/>
              <a:gd name="connsiteX3" fmla="*/ 517237 w 3505287"/>
              <a:gd name="connsiteY3" fmla="*/ 46182 h 281709"/>
              <a:gd name="connsiteX4" fmla="*/ 586509 w 3505287"/>
              <a:gd name="connsiteY4" fmla="*/ 64654 h 281709"/>
              <a:gd name="connsiteX5" fmla="*/ 651164 w 3505287"/>
              <a:gd name="connsiteY5" fmla="*/ 69273 h 281709"/>
              <a:gd name="connsiteX6" fmla="*/ 1016000 w 3505287"/>
              <a:gd name="connsiteY6" fmla="*/ 64654 h 281709"/>
              <a:gd name="connsiteX7" fmla="*/ 1089891 w 3505287"/>
              <a:gd name="connsiteY7" fmla="*/ 50800 h 281709"/>
              <a:gd name="connsiteX8" fmla="*/ 1154546 w 3505287"/>
              <a:gd name="connsiteY8" fmla="*/ 64654 h 281709"/>
              <a:gd name="connsiteX9" fmla="*/ 1302327 w 3505287"/>
              <a:gd name="connsiteY9" fmla="*/ 69273 h 281709"/>
              <a:gd name="connsiteX10" fmla="*/ 1454727 w 3505287"/>
              <a:gd name="connsiteY10" fmla="*/ 83127 h 281709"/>
              <a:gd name="connsiteX11" fmla="*/ 1542473 w 3505287"/>
              <a:gd name="connsiteY11" fmla="*/ 78509 h 281709"/>
              <a:gd name="connsiteX12" fmla="*/ 1787237 w 3505287"/>
              <a:gd name="connsiteY12" fmla="*/ 69273 h 281709"/>
              <a:gd name="connsiteX13" fmla="*/ 1861127 w 3505287"/>
              <a:gd name="connsiteY13" fmla="*/ 46182 h 281709"/>
              <a:gd name="connsiteX14" fmla="*/ 2018146 w 3505287"/>
              <a:gd name="connsiteY14" fmla="*/ 4618 h 281709"/>
              <a:gd name="connsiteX15" fmla="*/ 2221346 w 3505287"/>
              <a:gd name="connsiteY15" fmla="*/ 9236 h 281709"/>
              <a:gd name="connsiteX16" fmla="*/ 2849418 w 3505287"/>
              <a:gd name="connsiteY16" fmla="*/ 36945 h 281709"/>
              <a:gd name="connsiteX17" fmla="*/ 3334327 w 3505287"/>
              <a:gd name="connsiteY17" fmla="*/ 36945 h 281709"/>
              <a:gd name="connsiteX18" fmla="*/ 3440546 w 3505287"/>
              <a:gd name="connsiteY18" fmla="*/ 50800 h 281709"/>
              <a:gd name="connsiteX19" fmla="*/ 3463637 w 3505287"/>
              <a:gd name="connsiteY19" fmla="*/ 78509 h 281709"/>
              <a:gd name="connsiteX20" fmla="*/ 3477491 w 3505287"/>
              <a:gd name="connsiteY20" fmla="*/ 106218 h 281709"/>
              <a:gd name="connsiteX21" fmla="*/ 3486727 w 3505287"/>
              <a:gd name="connsiteY21" fmla="*/ 120073 h 281709"/>
              <a:gd name="connsiteX22" fmla="*/ 3495964 w 3505287"/>
              <a:gd name="connsiteY22" fmla="*/ 157018 h 281709"/>
              <a:gd name="connsiteX23" fmla="*/ 3505200 w 3505287"/>
              <a:gd name="connsiteY23" fmla="*/ 184727 h 281709"/>
              <a:gd name="connsiteX24" fmla="*/ 3500582 w 3505287"/>
              <a:gd name="connsiteY24" fmla="*/ 207818 h 281709"/>
              <a:gd name="connsiteX25" fmla="*/ 2946400 w 3505287"/>
              <a:gd name="connsiteY25" fmla="*/ 207818 h 281709"/>
              <a:gd name="connsiteX26" fmla="*/ 2632364 w 3505287"/>
              <a:gd name="connsiteY26" fmla="*/ 212436 h 281709"/>
              <a:gd name="connsiteX27" fmla="*/ 2586182 w 3505287"/>
              <a:gd name="connsiteY27" fmla="*/ 221673 h 281709"/>
              <a:gd name="connsiteX28" fmla="*/ 2378364 w 3505287"/>
              <a:gd name="connsiteY28" fmla="*/ 230909 h 281709"/>
              <a:gd name="connsiteX29" fmla="*/ 2286000 w 3505287"/>
              <a:gd name="connsiteY29" fmla="*/ 240145 h 281709"/>
              <a:gd name="connsiteX30" fmla="*/ 2230582 w 3505287"/>
              <a:gd name="connsiteY30" fmla="*/ 244763 h 281709"/>
              <a:gd name="connsiteX31" fmla="*/ 2207491 w 3505287"/>
              <a:gd name="connsiteY31" fmla="*/ 254000 h 281709"/>
              <a:gd name="connsiteX32" fmla="*/ 2147455 w 3505287"/>
              <a:gd name="connsiteY32" fmla="*/ 263236 h 281709"/>
              <a:gd name="connsiteX33" fmla="*/ 2101273 w 3505287"/>
              <a:gd name="connsiteY33" fmla="*/ 272473 h 281709"/>
              <a:gd name="connsiteX34" fmla="*/ 1833418 w 3505287"/>
              <a:gd name="connsiteY34" fmla="*/ 267854 h 281709"/>
              <a:gd name="connsiteX35" fmla="*/ 1694873 w 3505287"/>
              <a:gd name="connsiteY35" fmla="*/ 244763 h 281709"/>
              <a:gd name="connsiteX36" fmla="*/ 1463964 w 3505287"/>
              <a:gd name="connsiteY36" fmla="*/ 235527 h 281709"/>
              <a:gd name="connsiteX37" fmla="*/ 1191491 w 3505287"/>
              <a:gd name="connsiteY37" fmla="*/ 221673 h 281709"/>
              <a:gd name="connsiteX38" fmla="*/ 919018 w 3505287"/>
              <a:gd name="connsiteY38" fmla="*/ 230909 h 281709"/>
              <a:gd name="connsiteX39" fmla="*/ 840509 w 3505287"/>
              <a:gd name="connsiteY39" fmla="*/ 235527 h 281709"/>
              <a:gd name="connsiteX40" fmla="*/ 771237 w 3505287"/>
              <a:gd name="connsiteY40" fmla="*/ 244763 h 281709"/>
              <a:gd name="connsiteX41" fmla="*/ 572655 w 3505287"/>
              <a:gd name="connsiteY41" fmla="*/ 258618 h 281709"/>
              <a:gd name="connsiteX42" fmla="*/ 489527 w 3505287"/>
              <a:gd name="connsiteY42" fmla="*/ 272473 h 281709"/>
              <a:gd name="connsiteX43" fmla="*/ 392546 w 3505287"/>
              <a:gd name="connsiteY43" fmla="*/ 281709 h 281709"/>
              <a:gd name="connsiteX44" fmla="*/ 87746 w 3505287"/>
              <a:gd name="connsiteY44" fmla="*/ 277091 h 281709"/>
              <a:gd name="connsiteX45" fmla="*/ 50800 w 3505287"/>
              <a:gd name="connsiteY45" fmla="*/ 267854 h 281709"/>
              <a:gd name="connsiteX46" fmla="*/ 23091 w 3505287"/>
              <a:gd name="connsiteY46" fmla="*/ 263236 h 281709"/>
              <a:gd name="connsiteX47" fmla="*/ 9237 w 3505287"/>
              <a:gd name="connsiteY47" fmla="*/ 193963 h 281709"/>
              <a:gd name="connsiteX48" fmla="*/ 4618 w 3505287"/>
              <a:gd name="connsiteY48" fmla="*/ 166254 h 281709"/>
              <a:gd name="connsiteX49" fmla="*/ 0 w 3505287"/>
              <a:gd name="connsiteY49" fmla="*/ 143163 h 281709"/>
              <a:gd name="connsiteX50" fmla="*/ 4618 w 3505287"/>
              <a:gd name="connsiteY50" fmla="*/ 69273 h 281709"/>
              <a:gd name="connsiteX51" fmla="*/ 23091 w 3505287"/>
              <a:gd name="connsiteY51" fmla="*/ 50800 h 281709"/>
              <a:gd name="connsiteX52" fmla="*/ 60037 w 3505287"/>
              <a:gd name="connsiteY52" fmla="*/ 27709 h 281709"/>
              <a:gd name="connsiteX53" fmla="*/ 92364 w 3505287"/>
              <a:gd name="connsiteY53" fmla="*/ 32327 h 281709"/>
              <a:gd name="connsiteX54" fmla="*/ 106218 w 3505287"/>
              <a:gd name="connsiteY54" fmla="*/ 36945 h 281709"/>
              <a:gd name="connsiteX55" fmla="*/ 138546 w 3505287"/>
              <a:gd name="connsiteY55" fmla="*/ 41563 h 281709"/>
              <a:gd name="connsiteX56" fmla="*/ 138546 w 3505287"/>
              <a:gd name="connsiteY56" fmla="*/ 55418 h 281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505287" h="281709">
                <a:moveTo>
                  <a:pt x="147782" y="0"/>
                </a:moveTo>
                <a:lnTo>
                  <a:pt x="147782" y="0"/>
                </a:lnTo>
                <a:cubicBezTo>
                  <a:pt x="305301" y="14319"/>
                  <a:pt x="14064" y="-13426"/>
                  <a:pt x="364837" y="32327"/>
                </a:cubicBezTo>
                <a:cubicBezTo>
                  <a:pt x="415418" y="38925"/>
                  <a:pt x="466437" y="41564"/>
                  <a:pt x="517237" y="46182"/>
                </a:cubicBezTo>
                <a:cubicBezTo>
                  <a:pt x="540328" y="52339"/>
                  <a:pt x="562959" y="60594"/>
                  <a:pt x="586509" y="64654"/>
                </a:cubicBezTo>
                <a:cubicBezTo>
                  <a:pt x="607801" y="68325"/>
                  <a:pt x="629557" y="69273"/>
                  <a:pt x="651164" y="69273"/>
                </a:cubicBezTo>
                <a:cubicBezTo>
                  <a:pt x="772786" y="69273"/>
                  <a:pt x="894388" y="66194"/>
                  <a:pt x="1016000" y="64654"/>
                </a:cubicBezTo>
                <a:cubicBezTo>
                  <a:pt x="1040630" y="60036"/>
                  <a:pt x="1064831" y="50800"/>
                  <a:pt x="1089891" y="50800"/>
                </a:cubicBezTo>
                <a:cubicBezTo>
                  <a:pt x="1111932" y="50800"/>
                  <a:pt x="1132588" y="62745"/>
                  <a:pt x="1154546" y="64654"/>
                </a:cubicBezTo>
                <a:cubicBezTo>
                  <a:pt x="1203645" y="68924"/>
                  <a:pt x="1253067" y="67733"/>
                  <a:pt x="1302327" y="69273"/>
                </a:cubicBezTo>
                <a:cubicBezTo>
                  <a:pt x="1361899" y="77216"/>
                  <a:pt x="1392669" y="83127"/>
                  <a:pt x="1454727" y="83127"/>
                </a:cubicBezTo>
                <a:cubicBezTo>
                  <a:pt x="1484016" y="83127"/>
                  <a:pt x="1513209" y="79728"/>
                  <a:pt x="1542473" y="78509"/>
                </a:cubicBezTo>
                <a:lnTo>
                  <a:pt x="1787237" y="69273"/>
                </a:lnTo>
                <a:cubicBezTo>
                  <a:pt x="1900916" y="40851"/>
                  <a:pt x="1746012" y="81065"/>
                  <a:pt x="1861127" y="46182"/>
                </a:cubicBezTo>
                <a:cubicBezTo>
                  <a:pt x="1953461" y="18202"/>
                  <a:pt x="1950633" y="19620"/>
                  <a:pt x="2018146" y="4618"/>
                </a:cubicBezTo>
                <a:lnTo>
                  <a:pt x="2221346" y="9236"/>
                </a:lnTo>
                <a:cubicBezTo>
                  <a:pt x="2780626" y="23306"/>
                  <a:pt x="2577948" y="-1835"/>
                  <a:pt x="2849418" y="36945"/>
                </a:cubicBezTo>
                <a:cubicBezTo>
                  <a:pt x="3085870" y="28188"/>
                  <a:pt x="3102051" y="21251"/>
                  <a:pt x="3334327" y="36945"/>
                </a:cubicBezTo>
                <a:cubicBezTo>
                  <a:pt x="3369952" y="39352"/>
                  <a:pt x="3440546" y="50800"/>
                  <a:pt x="3440546" y="50800"/>
                </a:cubicBezTo>
                <a:cubicBezTo>
                  <a:pt x="3448243" y="60036"/>
                  <a:pt x="3456968" y="68505"/>
                  <a:pt x="3463637" y="78509"/>
                </a:cubicBezTo>
                <a:cubicBezTo>
                  <a:pt x="3469365" y="87101"/>
                  <a:pt x="3472476" y="97191"/>
                  <a:pt x="3477491" y="106218"/>
                </a:cubicBezTo>
                <a:cubicBezTo>
                  <a:pt x="3480186" y="111070"/>
                  <a:pt x="3483648" y="115455"/>
                  <a:pt x="3486727" y="120073"/>
                </a:cubicBezTo>
                <a:cubicBezTo>
                  <a:pt x="3489806" y="132388"/>
                  <a:pt x="3492477" y="144812"/>
                  <a:pt x="3495964" y="157018"/>
                </a:cubicBezTo>
                <a:cubicBezTo>
                  <a:pt x="3498639" y="166379"/>
                  <a:pt x="3504319" y="175031"/>
                  <a:pt x="3505200" y="184727"/>
                </a:cubicBezTo>
                <a:cubicBezTo>
                  <a:pt x="3505911" y="192544"/>
                  <a:pt x="3502121" y="200121"/>
                  <a:pt x="3500582" y="207818"/>
                </a:cubicBezTo>
                <a:cubicBezTo>
                  <a:pt x="3283766" y="188108"/>
                  <a:pt x="3455965" y="202060"/>
                  <a:pt x="2946400" y="207818"/>
                </a:cubicBezTo>
                <a:lnTo>
                  <a:pt x="2632364" y="212436"/>
                </a:lnTo>
                <a:cubicBezTo>
                  <a:pt x="2616970" y="215515"/>
                  <a:pt x="2601840" y="220534"/>
                  <a:pt x="2586182" y="221673"/>
                </a:cubicBezTo>
                <a:cubicBezTo>
                  <a:pt x="2517024" y="226703"/>
                  <a:pt x="2378364" y="230909"/>
                  <a:pt x="2378364" y="230909"/>
                </a:cubicBezTo>
                <a:lnTo>
                  <a:pt x="2286000" y="240145"/>
                </a:lnTo>
                <a:cubicBezTo>
                  <a:pt x="2267544" y="241875"/>
                  <a:pt x="2248837" y="241541"/>
                  <a:pt x="2230582" y="244763"/>
                </a:cubicBezTo>
                <a:cubicBezTo>
                  <a:pt x="2222418" y="246204"/>
                  <a:pt x="2215584" y="252202"/>
                  <a:pt x="2207491" y="254000"/>
                </a:cubicBezTo>
                <a:cubicBezTo>
                  <a:pt x="2187726" y="258392"/>
                  <a:pt x="2167403" y="259767"/>
                  <a:pt x="2147455" y="263236"/>
                </a:cubicBezTo>
                <a:cubicBezTo>
                  <a:pt x="2131988" y="265926"/>
                  <a:pt x="2116667" y="269394"/>
                  <a:pt x="2101273" y="272473"/>
                </a:cubicBezTo>
                <a:cubicBezTo>
                  <a:pt x="2011988" y="270933"/>
                  <a:pt x="1922542" y="273424"/>
                  <a:pt x="1833418" y="267854"/>
                </a:cubicBezTo>
                <a:cubicBezTo>
                  <a:pt x="1800864" y="265819"/>
                  <a:pt x="1736677" y="246925"/>
                  <a:pt x="1694873" y="244763"/>
                </a:cubicBezTo>
                <a:cubicBezTo>
                  <a:pt x="1617945" y="240784"/>
                  <a:pt x="1540904" y="239280"/>
                  <a:pt x="1463964" y="235527"/>
                </a:cubicBezTo>
                <a:cubicBezTo>
                  <a:pt x="1053527" y="215506"/>
                  <a:pt x="1551859" y="235019"/>
                  <a:pt x="1191491" y="221673"/>
                </a:cubicBezTo>
                <a:lnTo>
                  <a:pt x="919018" y="230909"/>
                </a:lnTo>
                <a:cubicBezTo>
                  <a:pt x="892823" y="231943"/>
                  <a:pt x="866609" y="233080"/>
                  <a:pt x="840509" y="235527"/>
                </a:cubicBezTo>
                <a:cubicBezTo>
                  <a:pt x="817316" y="237701"/>
                  <a:pt x="794378" y="242093"/>
                  <a:pt x="771237" y="244763"/>
                </a:cubicBezTo>
                <a:cubicBezTo>
                  <a:pt x="717515" y="250962"/>
                  <a:pt x="603206" y="256709"/>
                  <a:pt x="572655" y="258618"/>
                </a:cubicBezTo>
                <a:cubicBezTo>
                  <a:pt x="544946" y="263236"/>
                  <a:pt x="517391" y="268901"/>
                  <a:pt x="489527" y="272473"/>
                </a:cubicBezTo>
                <a:cubicBezTo>
                  <a:pt x="457317" y="276602"/>
                  <a:pt x="392546" y="281709"/>
                  <a:pt x="392546" y="281709"/>
                </a:cubicBezTo>
                <a:cubicBezTo>
                  <a:pt x="290946" y="280170"/>
                  <a:pt x="189274" y="281207"/>
                  <a:pt x="87746" y="277091"/>
                </a:cubicBezTo>
                <a:cubicBezTo>
                  <a:pt x="75062" y="276577"/>
                  <a:pt x="63213" y="270514"/>
                  <a:pt x="50800" y="267854"/>
                </a:cubicBezTo>
                <a:cubicBezTo>
                  <a:pt x="41644" y="265892"/>
                  <a:pt x="32327" y="264775"/>
                  <a:pt x="23091" y="263236"/>
                </a:cubicBezTo>
                <a:cubicBezTo>
                  <a:pt x="12427" y="199250"/>
                  <a:pt x="26132" y="278434"/>
                  <a:pt x="9237" y="193963"/>
                </a:cubicBezTo>
                <a:cubicBezTo>
                  <a:pt x="7401" y="184781"/>
                  <a:pt x="6293" y="175467"/>
                  <a:pt x="4618" y="166254"/>
                </a:cubicBezTo>
                <a:cubicBezTo>
                  <a:pt x="3214" y="158531"/>
                  <a:pt x="1539" y="150860"/>
                  <a:pt x="0" y="143163"/>
                </a:cubicBezTo>
                <a:cubicBezTo>
                  <a:pt x="1539" y="118533"/>
                  <a:pt x="-1367" y="93214"/>
                  <a:pt x="4618" y="69273"/>
                </a:cubicBezTo>
                <a:cubicBezTo>
                  <a:pt x="6730" y="60825"/>
                  <a:pt x="16537" y="56534"/>
                  <a:pt x="23091" y="50800"/>
                </a:cubicBezTo>
                <a:cubicBezTo>
                  <a:pt x="39079" y="36810"/>
                  <a:pt x="41828" y="36813"/>
                  <a:pt x="60037" y="27709"/>
                </a:cubicBezTo>
                <a:cubicBezTo>
                  <a:pt x="70813" y="29248"/>
                  <a:pt x="81690" y="30192"/>
                  <a:pt x="92364" y="32327"/>
                </a:cubicBezTo>
                <a:cubicBezTo>
                  <a:pt x="97137" y="33282"/>
                  <a:pt x="101445" y="35990"/>
                  <a:pt x="106218" y="36945"/>
                </a:cubicBezTo>
                <a:cubicBezTo>
                  <a:pt x="116892" y="39080"/>
                  <a:pt x="129095" y="36162"/>
                  <a:pt x="138546" y="41563"/>
                </a:cubicBezTo>
                <a:cubicBezTo>
                  <a:pt x="142556" y="43854"/>
                  <a:pt x="138546" y="50800"/>
                  <a:pt x="138546" y="55418"/>
                </a:cubicBezTo>
              </a:path>
            </a:pathLst>
          </a:custGeom>
          <a:blipFill>
            <a:blip r:embed="rId2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ight bank Freeform: Shape 5">
            <a:extLst>
              <a:ext uri="{FF2B5EF4-FFF2-40B4-BE49-F238E27FC236}">
                <a16:creationId xmlns:a16="http://schemas.microsoft.com/office/drawing/2014/main" id="{E3238554-5FFC-4E85-ADFF-78A791845F41}"/>
              </a:ext>
            </a:extLst>
          </p:cNvPr>
          <p:cNvSpPr/>
          <p:nvPr/>
        </p:nvSpPr>
        <p:spPr>
          <a:xfrm flipH="1">
            <a:off x="8735756" y="3670966"/>
            <a:ext cx="3612995" cy="2104070"/>
          </a:xfrm>
          <a:custGeom>
            <a:avLst/>
            <a:gdLst>
              <a:gd name="connsiteX0" fmla="*/ 84750 w 3612995"/>
              <a:gd name="connsiteY0" fmla="*/ 93670 h 2248086"/>
              <a:gd name="connsiteX1" fmla="*/ 84750 w 3612995"/>
              <a:gd name="connsiteY1" fmla="*/ 93670 h 2248086"/>
              <a:gd name="connsiteX2" fmla="*/ 187341 w 3612995"/>
              <a:gd name="connsiteY2" fmla="*/ 89209 h 2248086"/>
              <a:gd name="connsiteX3" fmla="*/ 200722 w 3612995"/>
              <a:gd name="connsiteY3" fmla="*/ 93670 h 2248086"/>
              <a:gd name="connsiteX4" fmla="*/ 517417 w 3612995"/>
              <a:gd name="connsiteY4" fmla="*/ 80288 h 2248086"/>
              <a:gd name="connsiteX5" fmla="*/ 588785 w 3612995"/>
              <a:gd name="connsiteY5" fmla="*/ 66907 h 2248086"/>
              <a:gd name="connsiteX6" fmla="*/ 749362 w 3612995"/>
              <a:gd name="connsiteY6" fmla="*/ 75828 h 2248086"/>
              <a:gd name="connsiteX7" fmla="*/ 820730 w 3612995"/>
              <a:gd name="connsiteY7" fmla="*/ 98130 h 2248086"/>
              <a:gd name="connsiteX8" fmla="*/ 843032 w 3612995"/>
              <a:gd name="connsiteY8" fmla="*/ 102591 h 2248086"/>
              <a:gd name="connsiteX9" fmla="*/ 1039294 w 3612995"/>
              <a:gd name="connsiteY9" fmla="*/ 98130 h 2248086"/>
              <a:gd name="connsiteX10" fmla="*/ 1070517 w 3612995"/>
              <a:gd name="connsiteY10" fmla="*/ 89209 h 2248086"/>
              <a:gd name="connsiteX11" fmla="*/ 1092820 w 3612995"/>
              <a:gd name="connsiteY11" fmla="*/ 84749 h 2248086"/>
              <a:gd name="connsiteX12" fmla="*/ 1177569 w 3612995"/>
              <a:gd name="connsiteY12" fmla="*/ 80288 h 2248086"/>
              <a:gd name="connsiteX13" fmla="*/ 1244476 w 3612995"/>
              <a:gd name="connsiteY13" fmla="*/ 53526 h 2248086"/>
              <a:gd name="connsiteX14" fmla="*/ 1280160 w 3612995"/>
              <a:gd name="connsiteY14" fmla="*/ 35684 h 2248086"/>
              <a:gd name="connsiteX15" fmla="*/ 1324765 w 3612995"/>
              <a:gd name="connsiteY15" fmla="*/ 17842 h 2248086"/>
              <a:gd name="connsiteX16" fmla="*/ 1378291 w 3612995"/>
              <a:gd name="connsiteY16" fmla="*/ 0 h 2248086"/>
              <a:gd name="connsiteX17" fmla="*/ 1454119 w 3612995"/>
              <a:gd name="connsiteY17" fmla="*/ 22302 h 2248086"/>
              <a:gd name="connsiteX18" fmla="*/ 1507645 w 3612995"/>
              <a:gd name="connsiteY18" fmla="*/ 40144 h 2248086"/>
              <a:gd name="connsiteX19" fmla="*/ 1561171 w 3612995"/>
              <a:gd name="connsiteY19" fmla="*/ 53526 h 2248086"/>
              <a:gd name="connsiteX20" fmla="*/ 1596855 w 3612995"/>
              <a:gd name="connsiteY20" fmla="*/ 66907 h 2248086"/>
              <a:gd name="connsiteX21" fmla="*/ 1641460 w 3612995"/>
              <a:gd name="connsiteY21" fmla="*/ 75828 h 2248086"/>
              <a:gd name="connsiteX22" fmla="*/ 1681604 w 3612995"/>
              <a:gd name="connsiteY22" fmla="*/ 89209 h 2248086"/>
              <a:gd name="connsiteX23" fmla="*/ 1703907 w 3612995"/>
              <a:gd name="connsiteY23" fmla="*/ 102591 h 2248086"/>
              <a:gd name="connsiteX24" fmla="*/ 1730670 w 3612995"/>
              <a:gd name="connsiteY24" fmla="*/ 107051 h 2248086"/>
              <a:gd name="connsiteX25" fmla="*/ 1793116 w 3612995"/>
              <a:gd name="connsiteY25" fmla="*/ 111512 h 2248086"/>
              <a:gd name="connsiteX26" fmla="*/ 2016141 w 3612995"/>
              <a:gd name="connsiteY26" fmla="*/ 107051 h 2248086"/>
              <a:gd name="connsiteX27" fmla="*/ 2047364 w 3612995"/>
              <a:gd name="connsiteY27" fmla="*/ 98130 h 2248086"/>
              <a:gd name="connsiteX28" fmla="*/ 2065206 w 3612995"/>
              <a:gd name="connsiteY28" fmla="*/ 93670 h 2248086"/>
              <a:gd name="connsiteX29" fmla="*/ 2091969 w 3612995"/>
              <a:gd name="connsiteY29" fmla="*/ 75828 h 2248086"/>
              <a:gd name="connsiteX30" fmla="*/ 2132113 w 3612995"/>
              <a:gd name="connsiteY30" fmla="*/ 62447 h 2248086"/>
              <a:gd name="connsiteX31" fmla="*/ 2163337 w 3612995"/>
              <a:gd name="connsiteY31" fmla="*/ 57986 h 2248086"/>
              <a:gd name="connsiteX32" fmla="*/ 2181179 w 3612995"/>
              <a:gd name="connsiteY32" fmla="*/ 53526 h 2248086"/>
              <a:gd name="connsiteX33" fmla="*/ 2252547 w 3612995"/>
              <a:gd name="connsiteY33" fmla="*/ 66907 h 2248086"/>
              <a:gd name="connsiteX34" fmla="*/ 2292691 w 3612995"/>
              <a:gd name="connsiteY34" fmla="*/ 89209 h 2248086"/>
              <a:gd name="connsiteX35" fmla="*/ 2569241 w 3612995"/>
              <a:gd name="connsiteY35" fmla="*/ 93670 h 2248086"/>
              <a:gd name="connsiteX36" fmla="*/ 2591544 w 3612995"/>
              <a:gd name="connsiteY36" fmla="*/ 98130 h 2248086"/>
              <a:gd name="connsiteX37" fmla="*/ 2613846 w 3612995"/>
              <a:gd name="connsiteY37" fmla="*/ 107051 h 2248086"/>
              <a:gd name="connsiteX38" fmla="*/ 2720898 w 3612995"/>
              <a:gd name="connsiteY38" fmla="*/ 102591 h 2248086"/>
              <a:gd name="connsiteX39" fmla="*/ 2827950 w 3612995"/>
              <a:gd name="connsiteY39" fmla="*/ 111512 h 2248086"/>
              <a:gd name="connsiteX40" fmla="*/ 2850252 w 3612995"/>
              <a:gd name="connsiteY40" fmla="*/ 124893 h 2248086"/>
              <a:gd name="connsiteX41" fmla="*/ 2877015 w 3612995"/>
              <a:gd name="connsiteY41" fmla="*/ 138275 h 2248086"/>
              <a:gd name="connsiteX42" fmla="*/ 2908238 w 3612995"/>
              <a:gd name="connsiteY42" fmla="*/ 151656 h 2248086"/>
              <a:gd name="connsiteX43" fmla="*/ 2943922 w 3612995"/>
              <a:gd name="connsiteY43" fmla="*/ 173959 h 2248086"/>
              <a:gd name="connsiteX44" fmla="*/ 2988527 w 3612995"/>
              <a:gd name="connsiteY44" fmla="*/ 187340 h 2248086"/>
              <a:gd name="connsiteX45" fmla="*/ 3131263 w 3612995"/>
              <a:gd name="connsiteY45" fmla="*/ 205182 h 2248086"/>
              <a:gd name="connsiteX46" fmla="*/ 3135723 w 3612995"/>
              <a:gd name="connsiteY46" fmla="*/ 218564 h 2248086"/>
              <a:gd name="connsiteX47" fmla="*/ 3144644 w 3612995"/>
              <a:gd name="connsiteY47" fmla="*/ 258708 h 2248086"/>
              <a:gd name="connsiteX48" fmla="*/ 3166947 w 3612995"/>
              <a:gd name="connsiteY48" fmla="*/ 312234 h 2248086"/>
              <a:gd name="connsiteX49" fmla="*/ 3180328 w 3612995"/>
              <a:gd name="connsiteY49" fmla="*/ 388062 h 2248086"/>
              <a:gd name="connsiteX50" fmla="*/ 3189249 w 3612995"/>
              <a:gd name="connsiteY50" fmla="*/ 468351 h 2248086"/>
              <a:gd name="connsiteX51" fmla="*/ 3198170 w 3612995"/>
              <a:gd name="connsiteY51" fmla="*/ 512956 h 2248086"/>
              <a:gd name="connsiteX52" fmla="*/ 3229393 w 3612995"/>
              <a:gd name="connsiteY52" fmla="*/ 588784 h 2248086"/>
              <a:gd name="connsiteX53" fmla="*/ 3242775 w 3612995"/>
              <a:gd name="connsiteY53" fmla="*/ 611087 h 2248086"/>
              <a:gd name="connsiteX54" fmla="*/ 3247235 w 3612995"/>
              <a:gd name="connsiteY54" fmla="*/ 901018 h 2248086"/>
              <a:gd name="connsiteX55" fmla="*/ 3265077 w 3612995"/>
              <a:gd name="connsiteY55" fmla="*/ 945623 h 2248086"/>
              <a:gd name="connsiteX56" fmla="*/ 3291840 w 3612995"/>
              <a:gd name="connsiteY56" fmla="*/ 1025912 h 2248086"/>
              <a:gd name="connsiteX57" fmla="*/ 3358748 w 3612995"/>
              <a:gd name="connsiteY57" fmla="*/ 1119582 h 2248086"/>
              <a:gd name="connsiteX58" fmla="*/ 3403352 w 3612995"/>
              <a:gd name="connsiteY58" fmla="*/ 1195410 h 2248086"/>
              <a:gd name="connsiteX59" fmla="*/ 3403352 w 3612995"/>
              <a:gd name="connsiteY59" fmla="*/ 1422895 h 2248086"/>
              <a:gd name="connsiteX60" fmla="*/ 3394432 w 3612995"/>
              <a:gd name="connsiteY60" fmla="*/ 1449658 h 2248086"/>
              <a:gd name="connsiteX61" fmla="*/ 3385511 w 3612995"/>
              <a:gd name="connsiteY61" fmla="*/ 1498724 h 2248086"/>
              <a:gd name="connsiteX62" fmla="*/ 3376590 w 3612995"/>
              <a:gd name="connsiteY62" fmla="*/ 1521026 h 2248086"/>
              <a:gd name="connsiteX63" fmla="*/ 3389971 w 3612995"/>
              <a:gd name="connsiteY63" fmla="*/ 1641459 h 2248086"/>
              <a:gd name="connsiteX64" fmla="*/ 3403352 w 3612995"/>
              <a:gd name="connsiteY64" fmla="*/ 1663762 h 2248086"/>
              <a:gd name="connsiteX65" fmla="*/ 3425655 w 3612995"/>
              <a:gd name="connsiteY65" fmla="*/ 1721748 h 2248086"/>
              <a:gd name="connsiteX66" fmla="*/ 3443497 w 3612995"/>
              <a:gd name="connsiteY66" fmla="*/ 1739590 h 2248086"/>
              <a:gd name="connsiteX67" fmla="*/ 3452418 w 3612995"/>
              <a:gd name="connsiteY67" fmla="*/ 1761892 h 2248086"/>
              <a:gd name="connsiteX68" fmla="*/ 3492562 w 3612995"/>
              <a:gd name="connsiteY68" fmla="*/ 1824339 h 2248086"/>
              <a:gd name="connsiteX69" fmla="*/ 3519325 w 3612995"/>
              <a:gd name="connsiteY69" fmla="*/ 1868944 h 2248086"/>
              <a:gd name="connsiteX70" fmla="*/ 3532707 w 3612995"/>
              <a:gd name="connsiteY70" fmla="*/ 1882326 h 2248086"/>
              <a:gd name="connsiteX71" fmla="*/ 3541628 w 3612995"/>
              <a:gd name="connsiteY71" fmla="*/ 1900167 h 2248086"/>
              <a:gd name="connsiteX72" fmla="*/ 3555009 w 3612995"/>
              <a:gd name="connsiteY72" fmla="*/ 1918009 h 2248086"/>
              <a:gd name="connsiteX73" fmla="*/ 3577312 w 3612995"/>
              <a:gd name="connsiteY73" fmla="*/ 1958154 h 2248086"/>
              <a:gd name="connsiteX74" fmla="*/ 3595153 w 3612995"/>
              <a:gd name="connsiteY74" fmla="*/ 2002759 h 2248086"/>
              <a:gd name="connsiteX75" fmla="*/ 3604074 w 3612995"/>
              <a:gd name="connsiteY75" fmla="*/ 2038443 h 2248086"/>
              <a:gd name="connsiteX76" fmla="*/ 3612995 w 3612995"/>
              <a:gd name="connsiteY76" fmla="*/ 2060745 h 2248086"/>
              <a:gd name="connsiteX77" fmla="*/ 3608535 w 3612995"/>
              <a:gd name="connsiteY77" fmla="*/ 2123192 h 2248086"/>
              <a:gd name="connsiteX78" fmla="*/ 3604074 w 3612995"/>
              <a:gd name="connsiteY78" fmla="*/ 2145494 h 2248086"/>
              <a:gd name="connsiteX79" fmla="*/ 3586232 w 3612995"/>
              <a:gd name="connsiteY79" fmla="*/ 2172257 h 2248086"/>
              <a:gd name="connsiteX80" fmla="*/ 3425655 w 3612995"/>
              <a:gd name="connsiteY80" fmla="*/ 2216862 h 2248086"/>
              <a:gd name="connsiteX81" fmla="*/ 3278459 w 3612995"/>
              <a:gd name="connsiteY81" fmla="*/ 2234704 h 2248086"/>
              <a:gd name="connsiteX82" fmla="*/ 2716437 w 3612995"/>
              <a:gd name="connsiteY82" fmla="*/ 2221323 h 2248086"/>
              <a:gd name="connsiteX83" fmla="*/ 2511255 w 3612995"/>
              <a:gd name="connsiteY83" fmla="*/ 2203481 h 2248086"/>
              <a:gd name="connsiteX84" fmla="*/ 2422045 w 3612995"/>
              <a:gd name="connsiteY84" fmla="*/ 2190099 h 2248086"/>
              <a:gd name="connsiteX85" fmla="*/ 2185639 w 3612995"/>
              <a:gd name="connsiteY85" fmla="*/ 2185639 h 2248086"/>
              <a:gd name="connsiteX86" fmla="*/ 2002759 w 3612995"/>
              <a:gd name="connsiteY86" fmla="*/ 2194560 h 2248086"/>
              <a:gd name="connsiteX87" fmla="*/ 1922471 w 3612995"/>
              <a:gd name="connsiteY87" fmla="*/ 2207941 h 2248086"/>
              <a:gd name="connsiteX88" fmla="*/ 1882326 w 3612995"/>
              <a:gd name="connsiteY88" fmla="*/ 2212402 h 2248086"/>
              <a:gd name="connsiteX89" fmla="*/ 1654841 w 3612995"/>
              <a:gd name="connsiteY89" fmla="*/ 2248086 h 2248086"/>
              <a:gd name="connsiteX90" fmla="*/ 508496 w 3612995"/>
              <a:gd name="connsiteY90" fmla="*/ 2243625 h 2248086"/>
              <a:gd name="connsiteX91" fmla="*/ 388063 w 3612995"/>
              <a:gd name="connsiteY91" fmla="*/ 2239165 h 2248086"/>
              <a:gd name="connsiteX92" fmla="*/ 370221 w 3612995"/>
              <a:gd name="connsiteY92" fmla="*/ 2230244 h 2248086"/>
              <a:gd name="connsiteX93" fmla="*/ 272090 w 3612995"/>
              <a:gd name="connsiteY93" fmla="*/ 2225783 h 2248086"/>
              <a:gd name="connsiteX94" fmla="*/ 13382 w 3612995"/>
              <a:gd name="connsiteY94" fmla="*/ 2221323 h 2248086"/>
              <a:gd name="connsiteX95" fmla="*/ 8921 w 3612995"/>
              <a:gd name="connsiteY95" fmla="*/ 2114271 h 2248086"/>
              <a:gd name="connsiteX96" fmla="*/ 0 w 3612995"/>
              <a:gd name="connsiteY96" fmla="*/ 2002759 h 2248086"/>
              <a:gd name="connsiteX97" fmla="*/ 8921 w 3612995"/>
              <a:gd name="connsiteY97" fmla="*/ 1440737 h 2248086"/>
              <a:gd name="connsiteX98" fmla="*/ 13382 w 3612995"/>
              <a:gd name="connsiteY98" fmla="*/ 1418435 h 2248086"/>
              <a:gd name="connsiteX99" fmla="*/ 22303 w 3612995"/>
              <a:gd name="connsiteY99" fmla="*/ 1387211 h 2248086"/>
              <a:gd name="connsiteX100" fmla="*/ 31224 w 3612995"/>
              <a:gd name="connsiteY100" fmla="*/ 1302462 h 2248086"/>
              <a:gd name="connsiteX101" fmla="*/ 40145 w 3612995"/>
              <a:gd name="connsiteY101" fmla="*/ 1262318 h 2248086"/>
              <a:gd name="connsiteX102" fmla="*/ 44605 w 3612995"/>
              <a:gd name="connsiteY102" fmla="*/ 1240015 h 2248086"/>
              <a:gd name="connsiteX103" fmla="*/ 49066 w 3612995"/>
              <a:gd name="connsiteY103" fmla="*/ 1177568 h 2248086"/>
              <a:gd name="connsiteX104" fmla="*/ 57987 w 3612995"/>
              <a:gd name="connsiteY104" fmla="*/ 1159727 h 2248086"/>
              <a:gd name="connsiteX105" fmla="*/ 49066 w 3612995"/>
              <a:gd name="connsiteY105" fmla="*/ 914400 h 2248086"/>
              <a:gd name="connsiteX106" fmla="*/ 44605 w 3612995"/>
              <a:gd name="connsiteY106" fmla="*/ 834111 h 2248086"/>
              <a:gd name="connsiteX107" fmla="*/ 26763 w 3612995"/>
              <a:gd name="connsiteY107" fmla="*/ 762743 h 2248086"/>
              <a:gd name="connsiteX108" fmla="*/ 22303 w 3612995"/>
              <a:gd name="connsiteY108" fmla="*/ 655691 h 2248086"/>
              <a:gd name="connsiteX109" fmla="*/ 31224 w 3612995"/>
              <a:gd name="connsiteY109" fmla="*/ 356839 h 2248086"/>
              <a:gd name="connsiteX110" fmla="*/ 40145 w 3612995"/>
              <a:gd name="connsiteY110" fmla="*/ 209643 h 2248086"/>
              <a:gd name="connsiteX111" fmla="*/ 57987 w 3612995"/>
              <a:gd name="connsiteY111" fmla="*/ 129354 h 2248086"/>
              <a:gd name="connsiteX112" fmla="*/ 84750 w 3612995"/>
              <a:gd name="connsiteY112" fmla="*/ 93670 h 224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612995" h="2248086">
                <a:moveTo>
                  <a:pt x="84750" y="93670"/>
                </a:moveTo>
                <a:lnTo>
                  <a:pt x="84750" y="93670"/>
                </a:lnTo>
                <a:cubicBezTo>
                  <a:pt x="118947" y="92183"/>
                  <a:pt x="153112" y="89209"/>
                  <a:pt x="187341" y="89209"/>
                </a:cubicBezTo>
                <a:cubicBezTo>
                  <a:pt x="192043" y="89209"/>
                  <a:pt x="196022" y="93797"/>
                  <a:pt x="200722" y="93670"/>
                </a:cubicBezTo>
                <a:cubicBezTo>
                  <a:pt x="306343" y="90815"/>
                  <a:pt x="411852" y="84749"/>
                  <a:pt x="517417" y="80288"/>
                </a:cubicBezTo>
                <a:cubicBezTo>
                  <a:pt x="528308" y="77868"/>
                  <a:pt x="574299" y="66570"/>
                  <a:pt x="588785" y="66907"/>
                </a:cubicBezTo>
                <a:cubicBezTo>
                  <a:pt x="642379" y="68154"/>
                  <a:pt x="695836" y="72854"/>
                  <a:pt x="749362" y="75828"/>
                </a:cubicBezTo>
                <a:cubicBezTo>
                  <a:pt x="774619" y="84247"/>
                  <a:pt x="793914" y="90979"/>
                  <a:pt x="820730" y="98130"/>
                </a:cubicBezTo>
                <a:cubicBezTo>
                  <a:pt x="828055" y="100083"/>
                  <a:pt x="835598" y="101104"/>
                  <a:pt x="843032" y="102591"/>
                </a:cubicBezTo>
                <a:cubicBezTo>
                  <a:pt x="908453" y="101104"/>
                  <a:pt x="973969" y="101973"/>
                  <a:pt x="1039294" y="98130"/>
                </a:cubicBezTo>
                <a:cubicBezTo>
                  <a:pt x="1050099" y="97494"/>
                  <a:pt x="1060016" y="91834"/>
                  <a:pt x="1070517" y="89209"/>
                </a:cubicBezTo>
                <a:cubicBezTo>
                  <a:pt x="1077872" y="87370"/>
                  <a:pt x="1085265" y="85379"/>
                  <a:pt x="1092820" y="84749"/>
                </a:cubicBezTo>
                <a:cubicBezTo>
                  <a:pt x="1121011" y="82400"/>
                  <a:pt x="1149319" y="81775"/>
                  <a:pt x="1177569" y="80288"/>
                </a:cubicBezTo>
                <a:cubicBezTo>
                  <a:pt x="1203853" y="70432"/>
                  <a:pt x="1219405" y="65226"/>
                  <a:pt x="1244476" y="53526"/>
                </a:cubicBezTo>
                <a:cubicBezTo>
                  <a:pt x="1256527" y="47902"/>
                  <a:pt x="1268008" y="41085"/>
                  <a:pt x="1280160" y="35684"/>
                </a:cubicBezTo>
                <a:cubicBezTo>
                  <a:pt x="1294793" y="29180"/>
                  <a:pt x="1310094" y="24261"/>
                  <a:pt x="1324765" y="17842"/>
                </a:cubicBezTo>
                <a:cubicBezTo>
                  <a:pt x="1367661" y="-925"/>
                  <a:pt x="1334396" y="7315"/>
                  <a:pt x="1378291" y="0"/>
                </a:cubicBezTo>
                <a:lnTo>
                  <a:pt x="1454119" y="22302"/>
                </a:lnTo>
                <a:cubicBezTo>
                  <a:pt x="1472081" y="27876"/>
                  <a:pt x="1489590" y="34878"/>
                  <a:pt x="1507645" y="40144"/>
                </a:cubicBezTo>
                <a:cubicBezTo>
                  <a:pt x="1525300" y="45294"/>
                  <a:pt x="1543555" y="48241"/>
                  <a:pt x="1561171" y="53526"/>
                </a:cubicBezTo>
                <a:cubicBezTo>
                  <a:pt x="1573339" y="57176"/>
                  <a:pt x="1584803" y="62890"/>
                  <a:pt x="1596855" y="66907"/>
                </a:cubicBezTo>
                <a:cubicBezTo>
                  <a:pt x="1623551" y="75805"/>
                  <a:pt x="1608532" y="67047"/>
                  <a:pt x="1641460" y="75828"/>
                </a:cubicBezTo>
                <a:cubicBezTo>
                  <a:pt x="1655089" y="79462"/>
                  <a:pt x="1668639" y="83653"/>
                  <a:pt x="1681604" y="89209"/>
                </a:cubicBezTo>
                <a:cubicBezTo>
                  <a:pt x="1689573" y="92624"/>
                  <a:pt x="1695759" y="99628"/>
                  <a:pt x="1703907" y="102591"/>
                </a:cubicBezTo>
                <a:cubicBezTo>
                  <a:pt x="1712407" y="105682"/>
                  <a:pt x="1721671" y="106151"/>
                  <a:pt x="1730670" y="107051"/>
                </a:cubicBezTo>
                <a:cubicBezTo>
                  <a:pt x="1751435" y="109128"/>
                  <a:pt x="1772301" y="110025"/>
                  <a:pt x="1793116" y="111512"/>
                </a:cubicBezTo>
                <a:cubicBezTo>
                  <a:pt x="1867458" y="110025"/>
                  <a:pt x="1941887" y="110959"/>
                  <a:pt x="2016141" y="107051"/>
                </a:cubicBezTo>
                <a:cubicBezTo>
                  <a:pt x="2026950" y="106482"/>
                  <a:pt x="2036921" y="100978"/>
                  <a:pt x="2047364" y="98130"/>
                </a:cubicBezTo>
                <a:cubicBezTo>
                  <a:pt x="2053278" y="96517"/>
                  <a:pt x="2059259" y="95157"/>
                  <a:pt x="2065206" y="93670"/>
                </a:cubicBezTo>
                <a:cubicBezTo>
                  <a:pt x="2074127" y="87723"/>
                  <a:pt x="2082253" y="80362"/>
                  <a:pt x="2091969" y="75828"/>
                </a:cubicBezTo>
                <a:cubicBezTo>
                  <a:pt x="2104751" y="69863"/>
                  <a:pt x="2118429" y="65868"/>
                  <a:pt x="2132113" y="62447"/>
                </a:cubicBezTo>
                <a:cubicBezTo>
                  <a:pt x="2142313" y="59897"/>
                  <a:pt x="2152993" y="59867"/>
                  <a:pt x="2163337" y="57986"/>
                </a:cubicBezTo>
                <a:cubicBezTo>
                  <a:pt x="2169368" y="56889"/>
                  <a:pt x="2175232" y="55013"/>
                  <a:pt x="2181179" y="53526"/>
                </a:cubicBezTo>
                <a:cubicBezTo>
                  <a:pt x="2213572" y="56471"/>
                  <a:pt x="2227013" y="52979"/>
                  <a:pt x="2252547" y="66907"/>
                </a:cubicBezTo>
                <a:cubicBezTo>
                  <a:pt x="2258874" y="70358"/>
                  <a:pt x="2279815" y="88813"/>
                  <a:pt x="2292691" y="89209"/>
                </a:cubicBezTo>
                <a:cubicBezTo>
                  <a:pt x="2384843" y="92044"/>
                  <a:pt x="2477058" y="92183"/>
                  <a:pt x="2569241" y="93670"/>
                </a:cubicBezTo>
                <a:cubicBezTo>
                  <a:pt x="2576675" y="95157"/>
                  <a:pt x="2584282" y="95952"/>
                  <a:pt x="2591544" y="98130"/>
                </a:cubicBezTo>
                <a:cubicBezTo>
                  <a:pt x="2599213" y="100431"/>
                  <a:pt x="2605844" y="106775"/>
                  <a:pt x="2613846" y="107051"/>
                </a:cubicBezTo>
                <a:lnTo>
                  <a:pt x="2720898" y="102591"/>
                </a:lnTo>
                <a:cubicBezTo>
                  <a:pt x="2756582" y="105565"/>
                  <a:pt x="2792663" y="105428"/>
                  <a:pt x="2827950" y="111512"/>
                </a:cubicBezTo>
                <a:cubicBezTo>
                  <a:pt x="2836493" y="112985"/>
                  <a:pt x="2842641" y="120742"/>
                  <a:pt x="2850252" y="124893"/>
                </a:cubicBezTo>
                <a:cubicBezTo>
                  <a:pt x="2859008" y="129669"/>
                  <a:pt x="2867959" y="134095"/>
                  <a:pt x="2877015" y="138275"/>
                </a:cubicBezTo>
                <a:cubicBezTo>
                  <a:pt x="2887296" y="143020"/>
                  <a:pt x="2898247" y="146327"/>
                  <a:pt x="2908238" y="151656"/>
                </a:cubicBezTo>
                <a:cubicBezTo>
                  <a:pt x="2920615" y="158257"/>
                  <a:pt x="2931104" y="168262"/>
                  <a:pt x="2943922" y="173959"/>
                </a:cubicBezTo>
                <a:cubicBezTo>
                  <a:pt x="2958107" y="180263"/>
                  <a:pt x="2973390" y="183900"/>
                  <a:pt x="2988527" y="187340"/>
                </a:cubicBezTo>
                <a:cubicBezTo>
                  <a:pt x="3032007" y="197222"/>
                  <a:pt x="3089356" y="200991"/>
                  <a:pt x="3131263" y="205182"/>
                </a:cubicBezTo>
                <a:cubicBezTo>
                  <a:pt x="3132750" y="209643"/>
                  <a:pt x="3134583" y="214002"/>
                  <a:pt x="3135723" y="218564"/>
                </a:cubicBezTo>
                <a:cubicBezTo>
                  <a:pt x="3139048" y="231863"/>
                  <a:pt x="3140309" y="245704"/>
                  <a:pt x="3144644" y="258708"/>
                </a:cubicBezTo>
                <a:cubicBezTo>
                  <a:pt x="3150756" y="277045"/>
                  <a:pt x="3159513" y="294392"/>
                  <a:pt x="3166947" y="312234"/>
                </a:cubicBezTo>
                <a:cubicBezTo>
                  <a:pt x="3171407" y="337510"/>
                  <a:pt x="3176698" y="362653"/>
                  <a:pt x="3180328" y="388062"/>
                </a:cubicBezTo>
                <a:cubicBezTo>
                  <a:pt x="3184136" y="414719"/>
                  <a:pt x="3185909" y="441631"/>
                  <a:pt x="3189249" y="468351"/>
                </a:cubicBezTo>
                <a:cubicBezTo>
                  <a:pt x="3190566" y="478884"/>
                  <a:pt x="3194331" y="501440"/>
                  <a:pt x="3198170" y="512956"/>
                </a:cubicBezTo>
                <a:cubicBezTo>
                  <a:pt x="3205527" y="535028"/>
                  <a:pt x="3219264" y="568526"/>
                  <a:pt x="3229393" y="588784"/>
                </a:cubicBezTo>
                <a:cubicBezTo>
                  <a:pt x="3233270" y="596539"/>
                  <a:pt x="3238314" y="603653"/>
                  <a:pt x="3242775" y="611087"/>
                </a:cubicBezTo>
                <a:cubicBezTo>
                  <a:pt x="3240011" y="677418"/>
                  <a:pt x="3229332" y="856260"/>
                  <a:pt x="3247235" y="901018"/>
                </a:cubicBezTo>
                <a:cubicBezTo>
                  <a:pt x="3253182" y="915886"/>
                  <a:pt x="3259691" y="930542"/>
                  <a:pt x="3265077" y="945623"/>
                </a:cubicBezTo>
                <a:cubicBezTo>
                  <a:pt x="3274565" y="972190"/>
                  <a:pt x="3278465" y="1001073"/>
                  <a:pt x="3291840" y="1025912"/>
                </a:cubicBezTo>
                <a:cubicBezTo>
                  <a:pt x="3310032" y="1059696"/>
                  <a:pt x="3343164" y="1084518"/>
                  <a:pt x="3358748" y="1119582"/>
                </a:cubicBezTo>
                <a:cubicBezTo>
                  <a:pt x="3382628" y="1173313"/>
                  <a:pt x="3367804" y="1148012"/>
                  <a:pt x="3403352" y="1195410"/>
                </a:cubicBezTo>
                <a:cubicBezTo>
                  <a:pt x="3411940" y="1289871"/>
                  <a:pt x="3412786" y="1278239"/>
                  <a:pt x="3403352" y="1422895"/>
                </a:cubicBezTo>
                <a:cubicBezTo>
                  <a:pt x="3402740" y="1432279"/>
                  <a:pt x="3397405" y="1440737"/>
                  <a:pt x="3394432" y="1449658"/>
                </a:cubicBezTo>
                <a:cubicBezTo>
                  <a:pt x="3392111" y="1465903"/>
                  <a:pt x="3390767" y="1482955"/>
                  <a:pt x="3385511" y="1498724"/>
                </a:cubicBezTo>
                <a:cubicBezTo>
                  <a:pt x="3382979" y="1506320"/>
                  <a:pt x="3379564" y="1513592"/>
                  <a:pt x="3376590" y="1521026"/>
                </a:cubicBezTo>
                <a:cubicBezTo>
                  <a:pt x="3378628" y="1555679"/>
                  <a:pt x="3378068" y="1605749"/>
                  <a:pt x="3389971" y="1641459"/>
                </a:cubicBezTo>
                <a:cubicBezTo>
                  <a:pt x="3392713" y="1649684"/>
                  <a:pt x="3398892" y="1656328"/>
                  <a:pt x="3403352" y="1663762"/>
                </a:cubicBezTo>
                <a:cubicBezTo>
                  <a:pt x="3409558" y="1685483"/>
                  <a:pt x="3412459" y="1702897"/>
                  <a:pt x="3425655" y="1721748"/>
                </a:cubicBezTo>
                <a:cubicBezTo>
                  <a:pt x="3430478" y="1728638"/>
                  <a:pt x="3437550" y="1733643"/>
                  <a:pt x="3443497" y="1739590"/>
                </a:cubicBezTo>
                <a:cubicBezTo>
                  <a:pt x="3446471" y="1747024"/>
                  <a:pt x="3448837" y="1754731"/>
                  <a:pt x="3452418" y="1761892"/>
                </a:cubicBezTo>
                <a:cubicBezTo>
                  <a:pt x="3460287" y="1777631"/>
                  <a:pt x="3486562" y="1814739"/>
                  <a:pt x="3492562" y="1824339"/>
                </a:cubicBezTo>
                <a:cubicBezTo>
                  <a:pt x="3494643" y="1827669"/>
                  <a:pt x="3511992" y="1860145"/>
                  <a:pt x="3519325" y="1868944"/>
                </a:cubicBezTo>
                <a:cubicBezTo>
                  <a:pt x="3523364" y="1873790"/>
                  <a:pt x="3529040" y="1877193"/>
                  <a:pt x="3532707" y="1882326"/>
                </a:cubicBezTo>
                <a:cubicBezTo>
                  <a:pt x="3536572" y="1887736"/>
                  <a:pt x="3538104" y="1894529"/>
                  <a:pt x="3541628" y="1900167"/>
                </a:cubicBezTo>
                <a:cubicBezTo>
                  <a:pt x="3545568" y="1906471"/>
                  <a:pt x="3551399" y="1911510"/>
                  <a:pt x="3555009" y="1918009"/>
                </a:cubicBezTo>
                <a:cubicBezTo>
                  <a:pt x="3584210" y="1970572"/>
                  <a:pt x="3542860" y="1912220"/>
                  <a:pt x="3577312" y="1958154"/>
                </a:cubicBezTo>
                <a:cubicBezTo>
                  <a:pt x="3589348" y="2018339"/>
                  <a:pt x="3571152" y="1940355"/>
                  <a:pt x="3595153" y="2002759"/>
                </a:cubicBezTo>
                <a:cubicBezTo>
                  <a:pt x="3599554" y="2014203"/>
                  <a:pt x="3600468" y="2026724"/>
                  <a:pt x="3604074" y="2038443"/>
                </a:cubicBezTo>
                <a:cubicBezTo>
                  <a:pt x="3606429" y="2046096"/>
                  <a:pt x="3610021" y="2053311"/>
                  <a:pt x="3612995" y="2060745"/>
                </a:cubicBezTo>
                <a:cubicBezTo>
                  <a:pt x="3611508" y="2081561"/>
                  <a:pt x="3610720" y="2102438"/>
                  <a:pt x="3608535" y="2123192"/>
                </a:cubicBezTo>
                <a:cubicBezTo>
                  <a:pt x="3607741" y="2130732"/>
                  <a:pt x="3607211" y="2138592"/>
                  <a:pt x="3604074" y="2145494"/>
                </a:cubicBezTo>
                <a:cubicBezTo>
                  <a:pt x="3599637" y="2155255"/>
                  <a:pt x="3593813" y="2164676"/>
                  <a:pt x="3586232" y="2172257"/>
                </a:cubicBezTo>
                <a:cubicBezTo>
                  <a:pt x="3548890" y="2209600"/>
                  <a:pt x="3454291" y="2212317"/>
                  <a:pt x="3425655" y="2216862"/>
                </a:cubicBezTo>
                <a:cubicBezTo>
                  <a:pt x="3376842" y="2224610"/>
                  <a:pt x="3327524" y="2228757"/>
                  <a:pt x="3278459" y="2234704"/>
                </a:cubicBezTo>
                <a:cubicBezTo>
                  <a:pt x="2921119" y="2230689"/>
                  <a:pt x="2974180" y="2236944"/>
                  <a:pt x="2716437" y="2221323"/>
                </a:cubicBezTo>
                <a:cubicBezTo>
                  <a:pt x="2626375" y="2215865"/>
                  <a:pt x="2591919" y="2214382"/>
                  <a:pt x="2511255" y="2203481"/>
                </a:cubicBezTo>
                <a:cubicBezTo>
                  <a:pt x="2481456" y="2199454"/>
                  <a:pt x="2452069" y="2191744"/>
                  <a:pt x="2422045" y="2190099"/>
                </a:cubicBezTo>
                <a:cubicBezTo>
                  <a:pt x="2343347" y="2185787"/>
                  <a:pt x="2264441" y="2187126"/>
                  <a:pt x="2185639" y="2185639"/>
                </a:cubicBezTo>
                <a:lnTo>
                  <a:pt x="2002759" y="2194560"/>
                </a:lnTo>
                <a:cubicBezTo>
                  <a:pt x="1966084" y="2196805"/>
                  <a:pt x="1961052" y="2201849"/>
                  <a:pt x="1922471" y="2207941"/>
                </a:cubicBezTo>
                <a:cubicBezTo>
                  <a:pt x="1909172" y="2210041"/>
                  <a:pt x="1895625" y="2210302"/>
                  <a:pt x="1882326" y="2212402"/>
                </a:cubicBezTo>
                <a:cubicBezTo>
                  <a:pt x="1611272" y="2255200"/>
                  <a:pt x="1878693" y="2217560"/>
                  <a:pt x="1654841" y="2248086"/>
                </a:cubicBezTo>
                <a:lnTo>
                  <a:pt x="508496" y="2243625"/>
                </a:lnTo>
                <a:cubicBezTo>
                  <a:pt x="468325" y="2243342"/>
                  <a:pt x="428048" y="2243034"/>
                  <a:pt x="388063" y="2239165"/>
                </a:cubicBezTo>
                <a:cubicBezTo>
                  <a:pt x="381445" y="2238525"/>
                  <a:pt x="376826" y="2231006"/>
                  <a:pt x="370221" y="2230244"/>
                </a:cubicBezTo>
                <a:cubicBezTo>
                  <a:pt x="337693" y="2226491"/>
                  <a:pt x="304824" y="2226601"/>
                  <a:pt x="272090" y="2225783"/>
                </a:cubicBezTo>
                <a:lnTo>
                  <a:pt x="13382" y="2221323"/>
                </a:lnTo>
                <a:cubicBezTo>
                  <a:pt x="11895" y="2185639"/>
                  <a:pt x="11104" y="2149919"/>
                  <a:pt x="8921" y="2114271"/>
                </a:cubicBezTo>
                <a:cubicBezTo>
                  <a:pt x="6642" y="2077051"/>
                  <a:pt x="0" y="2040048"/>
                  <a:pt x="0" y="2002759"/>
                </a:cubicBezTo>
                <a:cubicBezTo>
                  <a:pt x="0" y="1815395"/>
                  <a:pt x="4631" y="1628052"/>
                  <a:pt x="8921" y="1440737"/>
                </a:cubicBezTo>
                <a:cubicBezTo>
                  <a:pt x="9095" y="1433158"/>
                  <a:pt x="11543" y="1425790"/>
                  <a:pt x="13382" y="1418435"/>
                </a:cubicBezTo>
                <a:cubicBezTo>
                  <a:pt x="16007" y="1407934"/>
                  <a:pt x="19329" y="1397619"/>
                  <a:pt x="22303" y="1387211"/>
                </a:cubicBezTo>
                <a:cubicBezTo>
                  <a:pt x="23955" y="1369032"/>
                  <a:pt x="27567" y="1323183"/>
                  <a:pt x="31224" y="1302462"/>
                </a:cubicBezTo>
                <a:cubicBezTo>
                  <a:pt x="33606" y="1288963"/>
                  <a:pt x="37273" y="1275722"/>
                  <a:pt x="40145" y="1262318"/>
                </a:cubicBezTo>
                <a:cubicBezTo>
                  <a:pt x="41733" y="1254905"/>
                  <a:pt x="43118" y="1247449"/>
                  <a:pt x="44605" y="1240015"/>
                </a:cubicBezTo>
                <a:cubicBezTo>
                  <a:pt x="46092" y="1219199"/>
                  <a:pt x="45635" y="1198153"/>
                  <a:pt x="49066" y="1177568"/>
                </a:cubicBezTo>
                <a:cubicBezTo>
                  <a:pt x="50159" y="1171009"/>
                  <a:pt x="57857" y="1166375"/>
                  <a:pt x="57987" y="1159727"/>
                </a:cubicBezTo>
                <a:cubicBezTo>
                  <a:pt x="61104" y="1000767"/>
                  <a:pt x="60851" y="1008694"/>
                  <a:pt x="49066" y="914400"/>
                </a:cubicBezTo>
                <a:cubicBezTo>
                  <a:pt x="47579" y="887637"/>
                  <a:pt x="48505" y="860630"/>
                  <a:pt x="44605" y="834111"/>
                </a:cubicBezTo>
                <a:cubicBezTo>
                  <a:pt x="41037" y="809850"/>
                  <a:pt x="29804" y="787075"/>
                  <a:pt x="26763" y="762743"/>
                </a:cubicBezTo>
                <a:cubicBezTo>
                  <a:pt x="22333" y="727304"/>
                  <a:pt x="23790" y="691375"/>
                  <a:pt x="22303" y="655691"/>
                </a:cubicBezTo>
                <a:cubicBezTo>
                  <a:pt x="25277" y="556074"/>
                  <a:pt x="27940" y="456447"/>
                  <a:pt x="31224" y="356839"/>
                </a:cubicBezTo>
                <a:cubicBezTo>
                  <a:pt x="36908" y="184415"/>
                  <a:pt x="31489" y="304856"/>
                  <a:pt x="40145" y="209643"/>
                </a:cubicBezTo>
                <a:cubicBezTo>
                  <a:pt x="46369" y="141180"/>
                  <a:pt x="34139" y="169098"/>
                  <a:pt x="57987" y="129354"/>
                </a:cubicBezTo>
                <a:lnTo>
                  <a:pt x="84750" y="93670"/>
                </a:lnTo>
                <a:close/>
              </a:path>
            </a:pathLst>
          </a:custGeom>
          <a:blipFill>
            <a:blip r:embed="rId2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4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42E7DB4F-5A85-4814-8757-E8DD6A24061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flipH="1">
            <a:off x="9037118" y="4160868"/>
            <a:ext cx="942600" cy="1592796"/>
          </a:xfrm>
          <a:prstGeom prst="rect">
            <a:avLst/>
          </a:prstGeom>
        </p:spPr>
      </p:pic>
      <p:pic>
        <p:nvPicPr>
          <p:cNvPr id="74" name="Picture 73" descr="A close up of some grass&#10;&#10;Description automatically generated with low confidence">
            <a:extLst>
              <a:ext uri="{FF2B5EF4-FFF2-40B4-BE49-F238E27FC236}">
                <a16:creationId xmlns:a16="http://schemas.microsoft.com/office/drawing/2014/main" id="{12CF4CAD-FAC7-4785-A243-7057850470D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583655" y="4781373"/>
            <a:ext cx="1272510" cy="1073574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40" name="Picture 39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95A0A7E7-4C37-4DAB-906C-3F3006309ADB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9625397" y="3766431"/>
            <a:ext cx="1413269" cy="1068785"/>
          </a:xfrm>
          <a:prstGeom prst="rect">
            <a:avLst/>
          </a:prstGeom>
        </p:spPr>
      </p:pic>
      <p:pic>
        <p:nvPicPr>
          <p:cNvPr id="60" name="Picture 59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5DB33FBB-EEE6-42BB-B2EA-955BE375282F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flipH="1">
            <a:off x="10517583" y="3797410"/>
            <a:ext cx="822010" cy="1592796"/>
          </a:xfrm>
          <a:prstGeom prst="rect">
            <a:avLst/>
          </a:prstGeom>
        </p:spPr>
      </p:pic>
      <p:pic>
        <p:nvPicPr>
          <p:cNvPr id="95" name="Picture 94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49F94317-EE19-406B-A57A-AF4DA7F856E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flipH="1">
            <a:off x="9008253" y="4175517"/>
            <a:ext cx="942600" cy="159279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0FF5BD8-F8C3-49A0-84E1-13A4775661FF}"/>
              </a:ext>
            </a:extLst>
          </p:cNvPr>
          <p:cNvGrpSpPr/>
          <p:nvPr/>
        </p:nvGrpSpPr>
        <p:grpSpPr>
          <a:xfrm>
            <a:off x="1770249" y="3276368"/>
            <a:ext cx="8031466" cy="738126"/>
            <a:chOff x="1770249" y="3276368"/>
            <a:chExt cx="8031466" cy="738126"/>
          </a:xfrm>
          <a:effectLst>
            <a:outerShdw blurRad="165100" dist="1803400" dir="5400000" sx="90000" sy="-19000" rotWithShape="0">
              <a:prstClr val="black">
                <a:alpha val="90000"/>
              </a:prstClr>
            </a:outerShdw>
          </a:effectLst>
        </p:grpSpPr>
        <p:grpSp>
          <p:nvGrpSpPr>
            <p:cNvPr id="18" name="LOG Group 17">
              <a:extLst>
                <a:ext uri="{FF2B5EF4-FFF2-40B4-BE49-F238E27FC236}">
                  <a16:creationId xmlns:a16="http://schemas.microsoft.com/office/drawing/2014/main" id="{0094D6A0-4B1B-4B4D-AA19-63AD0AA15BCC}"/>
                </a:ext>
              </a:extLst>
            </p:cNvPr>
            <p:cNvGrpSpPr/>
            <p:nvPr/>
          </p:nvGrpSpPr>
          <p:grpSpPr>
            <a:xfrm>
              <a:off x="1770249" y="3276368"/>
              <a:ext cx="8031466" cy="738126"/>
              <a:chOff x="2351584" y="3056544"/>
              <a:chExt cx="8031466" cy="798946"/>
            </a:xfrm>
            <a:effectLst>
              <a:outerShdw blurRad="50800" dist="38100" dir="5400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15E2F95-EFDF-42DE-8178-EABD4D13A1C4}"/>
                  </a:ext>
                </a:extLst>
              </p:cNvPr>
              <p:cNvSpPr/>
              <p:nvPr/>
            </p:nvSpPr>
            <p:spPr>
              <a:xfrm>
                <a:off x="2351584" y="3056544"/>
                <a:ext cx="8031466" cy="798946"/>
              </a:xfrm>
              <a:custGeom>
                <a:avLst/>
                <a:gdLst>
                  <a:gd name="connsiteX0" fmla="*/ 106666 w 8031466"/>
                  <a:gd name="connsiteY0" fmla="*/ 189346 h 798946"/>
                  <a:gd name="connsiteX1" fmla="*/ 106666 w 8031466"/>
                  <a:gd name="connsiteY1" fmla="*/ 189346 h 798946"/>
                  <a:gd name="connsiteX2" fmla="*/ 55866 w 8031466"/>
                  <a:gd name="connsiteY2" fmla="*/ 240146 h 798946"/>
                  <a:gd name="connsiteX3" fmla="*/ 37394 w 8031466"/>
                  <a:gd name="connsiteY3" fmla="*/ 277091 h 798946"/>
                  <a:gd name="connsiteX4" fmla="*/ 32776 w 8031466"/>
                  <a:gd name="connsiteY4" fmla="*/ 290946 h 798946"/>
                  <a:gd name="connsiteX5" fmla="*/ 28157 w 8031466"/>
                  <a:gd name="connsiteY5" fmla="*/ 323273 h 798946"/>
                  <a:gd name="connsiteX6" fmla="*/ 18921 w 8031466"/>
                  <a:gd name="connsiteY6" fmla="*/ 346364 h 798946"/>
                  <a:gd name="connsiteX7" fmla="*/ 14303 w 8031466"/>
                  <a:gd name="connsiteY7" fmla="*/ 364837 h 798946"/>
                  <a:gd name="connsiteX8" fmla="*/ 9685 w 8031466"/>
                  <a:gd name="connsiteY8" fmla="*/ 429491 h 798946"/>
                  <a:gd name="connsiteX9" fmla="*/ 448 w 8031466"/>
                  <a:gd name="connsiteY9" fmla="*/ 457200 h 798946"/>
                  <a:gd name="connsiteX10" fmla="*/ 5066 w 8031466"/>
                  <a:gd name="connsiteY10" fmla="*/ 637310 h 798946"/>
                  <a:gd name="connsiteX11" fmla="*/ 14303 w 8031466"/>
                  <a:gd name="connsiteY11" fmla="*/ 651164 h 798946"/>
                  <a:gd name="connsiteX12" fmla="*/ 494594 w 8031466"/>
                  <a:gd name="connsiteY12" fmla="*/ 655782 h 798946"/>
                  <a:gd name="connsiteX13" fmla="*/ 596194 w 8031466"/>
                  <a:gd name="connsiteY13" fmla="*/ 665019 h 798946"/>
                  <a:gd name="connsiteX14" fmla="*/ 1136521 w 8031466"/>
                  <a:gd name="connsiteY14" fmla="*/ 678873 h 798946"/>
                  <a:gd name="connsiteX15" fmla="*/ 1233503 w 8031466"/>
                  <a:gd name="connsiteY15" fmla="*/ 692728 h 798946"/>
                  <a:gd name="connsiteX16" fmla="*/ 1238121 w 8031466"/>
                  <a:gd name="connsiteY16" fmla="*/ 720437 h 798946"/>
                  <a:gd name="connsiteX17" fmla="*/ 1247357 w 8031466"/>
                  <a:gd name="connsiteY17" fmla="*/ 734291 h 798946"/>
                  <a:gd name="connsiteX18" fmla="*/ 1251976 w 8031466"/>
                  <a:gd name="connsiteY18" fmla="*/ 748146 h 798946"/>
                  <a:gd name="connsiteX19" fmla="*/ 1256594 w 8031466"/>
                  <a:gd name="connsiteY19" fmla="*/ 775855 h 798946"/>
                  <a:gd name="connsiteX20" fmla="*/ 1275066 w 8031466"/>
                  <a:gd name="connsiteY20" fmla="*/ 780473 h 798946"/>
                  <a:gd name="connsiteX21" fmla="*/ 1288921 w 8031466"/>
                  <a:gd name="connsiteY21" fmla="*/ 789710 h 798946"/>
                  <a:gd name="connsiteX22" fmla="*/ 1321248 w 8031466"/>
                  <a:gd name="connsiteY22" fmla="*/ 798946 h 798946"/>
                  <a:gd name="connsiteX23" fmla="*/ 1376666 w 8031466"/>
                  <a:gd name="connsiteY23" fmla="*/ 794328 h 798946"/>
                  <a:gd name="connsiteX24" fmla="*/ 1390521 w 8031466"/>
                  <a:gd name="connsiteY24" fmla="*/ 775855 h 798946"/>
                  <a:gd name="connsiteX25" fmla="*/ 1413612 w 8031466"/>
                  <a:gd name="connsiteY25" fmla="*/ 697346 h 798946"/>
                  <a:gd name="connsiteX26" fmla="*/ 1427466 w 8031466"/>
                  <a:gd name="connsiteY26" fmla="*/ 688110 h 798946"/>
                  <a:gd name="connsiteX27" fmla="*/ 1602957 w 8031466"/>
                  <a:gd name="connsiteY27" fmla="*/ 669637 h 798946"/>
                  <a:gd name="connsiteX28" fmla="*/ 2628194 w 8031466"/>
                  <a:gd name="connsiteY28" fmla="*/ 674255 h 798946"/>
                  <a:gd name="connsiteX29" fmla="*/ 2642048 w 8031466"/>
                  <a:gd name="connsiteY29" fmla="*/ 692728 h 798946"/>
                  <a:gd name="connsiteX30" fmla="*/ 2651285 w 8031466"/>
                  <a:gd name="connsiteY30" fmla="*/ 701964 h 798946"/>
                  <a:gd name="connsiteX31" fmla="*/ 2720557 w 8031466"/>
                  <a:gd name="connsiteY31" fmla="*/ 692728 h 798946"/>
                  <a:gd name="connsiteX32" fmla="*/ 2734412 w 8031466"/>
                  <a:gd name="connsiteY32" fmla="*/ 674255 h 798946"/>
                  <a:gd name="connsiteX33" fmla="*/ 2766739 w 8031466"/>
                  <a:gd name="connsiteY33" fmla="*/ 655782 h 798946"/>
                  <a:gd name="connsiteX34" fmla="*/ 2979176 w 8031466"/>
                  <a:gd name="connsiteY34" fmla="*/ 651164 h 798946"/>
                  <a:gd name="connsiteX35" fmla="*/ 3108485 w 8031466"/>
                  <a:gd name="connsiteY35" fmla="*/ 600364 h 798946"/>
                  <a:gd name="connsiteX36" fmla="*/ 3182376 w 8031466"/>
                  <a:gd name="connsiteY36" fmla="*/ 581891 h 798946"/>
                  <a:gd name="connsiteX37" fmla="*/ 3205466 w 8031466"/>
                  <a:gd name="connsiteY37" fmla="*/ 572655 h 798946"/>
                  <a:gd name="connsiteX38" fmla="*/ 3334776 w 8031466"/>
                  <a:gd name="connsiteY38" fmla="*/ 581891 h 798946"/>
                  <a:gd name="connsiteX39" fmla="*/ 3496412 w 8031466"/>
                  <a:gd name="connsiteY39" fmla="*/ 600364 h 798946"/>
                  <a:gd name="connsiteX40" fmla="*/ 3588776 w 8031466"/>
                  <a:gd name="connsiteY40" fmla="*/ 604982 h 798946"/>
                  <a:gd name="connsiteX41" fmla="*/ 3653430 w 8031466"/>
                  <a:gd name="connsiteY41" fmla="*/ 609600 h 798946"/>
                  <a:gd name="connsiteX42" fmla="*/ 3694994 w 8031466"/>
                  <a:gd name="connsiteY42" fmla="*/ 618837 h 798946"/>
                  <a:gd name="connsiteX43" fmla="*/ 3755030 w 8031466"/>
                  <a:gd name="connsiteY43" fmla="*/ 683491 h 798946"/>
                  <a:gd name="connsiteX44" fmla="*/ 3815066 w 8031466"/>
                  <a:gd name="connsiteY44" fmla="*/ 688110 h 798946"/>
                  <a:gd name="connsiteX45" fmla="*/ 3861248 w 8031466"/>
                  <a:gd name="connsiteY45" fmla="*/ 674255 h 798946"/>
                  <a:gd name="connsiteX46" fmla="*/ 3893576 w 8031466"/>
                  <a:gd name="connsiteY46" fmla="*/ 632691 h 798946"/>
                  <a:gd name="connsiteX47" fmla="*/ 4226085 w 8031466"/>
                  <a:gd name="connsiteY47" fmla="*/ 628073 h 798946"/>
                  <a:gd name="connsiteX48" fmla="*/ 4313830 w 8031466"/>
                  <a:gd name="connsiteY48" fmla="*/ 632691 h 798946"/>
                  <a:gd name="connsiteX49" fmla="*/ 4341539 w 8031466"/>
                  <a:gd name="connsiteY49" fmla="*/ 646546 h 798946"/>
                  <a:gd name="connsiteX50" fmla="*/ 4373866 w 8031466"/>
                  <a:gd name="connsiteY50" fmla="*/ 660400 h 798946"/>
                  <a:gd name="connsiteX51" fmla="*/ 4420048 w 8031466"/>
                  <a:gd name="connsiteY51" fmla="*/ 665019 h 798946"/>
                  <a:gd name="connsiteX52" fmla="*/ 4493939 w 8031466"/>
                  <a:gd name="connsiteY52" fmla="*/ 683491 h 798946"/>
                  <a:gd name="connsiteX53" fmla="*/ 4530885 w 8031466"/>
                  <a:gd name="connsiteY53" fmla="*/ 697346 h 798946"/>
                  <a:gd name="connsiteX54" fmla="*/ 4604776 w 8031466"/>
                  <a:gd name="connsiteY54" fmla="*/ 678873 h 798946"/>
                  <a:gd name="connsiteX55" fmla="*/ 4623248 w 8031466"/>
                  <a:gd name="connsiteY55" fmla="*/ 669637 h 798946"/>
                  <a:gd name="connsiteX56" fmla="*/ 4627866 w 8031466"/>
                  <a:gd name="connsiteY56" fmla="*/ 651164 h 798946"/>
                  <a:gd name="connsiteX57" fmla="*/ 4618630 w 8031466"/>
                  <a:gd name="connsiteY57" fmla="*/ 614219 h 798946"/>
                  <a:gd name="connsiteX58" fmla="*/ 4627866 w 8031466"/>
                  <a:gd name="connsiteY58" fmla="*/ 600364 h 798946"/>
                  <a:gd name="connsiteX59" fmla="*/ 5389866 w 8031466"/>
                  <a:gd name="connsiteY59" fmla="*/ 586510 h 798946"/>
                  <a:gd name="connsiteX60" fmla="*/ 5505321 w 8031466"/>
                  <a:gd name="connsiteY60" fmla="*/ 595746 h 798946"/>
                  <a:gd name="connsiteX61" fmla="*/ 5533030 w 8031466"/>
                  <a:gd name="connsiteY61" fmla="*/ 609600 h 798946"/>
                  <a:gd name="connsiteX62" fmla="*/ 5546885 w 8031466"/>
                  <a:gd name="connsiteY62" fmla="*/ 614219 h 798946"/>
                  <a:gd name="connsiteX63" fmla="*/ 5579212 w 8031466"/>
                  <a:gd name="connsiteY63" fmla="*/ 623455 h 798946"/>
                  <a:gd name="connsiteX64" fmla="*/ 5662339 w 8031466"/>
                  <a:gd name="connsiteY64" fmla="*/ 637310 h 798946"/>
                  <a:gd name="connsiteX65" fmla="*/ 5708521 w 8031466"/>
                  <a:gd name="connsiteY65" fmla="*/ 641928 h 798946"/>
                  <a:gd name="connsiteX66" fmla="*/ 5791648 w 8031466"/>
                  <a:gd name="connsiteY66" fmla="*/ 637310 h 798946"/>
                  <a:gd name="connsiteX67" fmla="*/ 5805503 w 8031466"/>
                  <a:gd name="connsiteY67" fmla="*/ 618837 h 798946"/>
                  <a:gd name="connsiteX68" fmla="*/ 5856303 w 8031466"/>
                  <a:gd name="connsiteY68" fmla="*/ 591128 h 798946"/>
                  <a:gd name="connsiteX69" fmla="*/ 5874776 w 8031466"/>
                  <a:gd name="connsiteY69" fmla="*/ 581891 h 798946"/>
                  <a:gd name="connsiteX70" fmla="*/ 6017939 w 8031466"/>
                  <a:gd name="connsiteY70" fmla="*/ 563419 h 798946"/>
                  <a:gd name="connsiteX71" fmla="*/ 6059503 w 8031466"/>
                  <a:gd name="connsiteY71" fmla="*/ 558800 h 798946"/>
                  <a:gd name="connsiteX72" fmla="*/ 6262703 w 8031466"/>
                  <a:gd name="connsiteY72" fmla="*/ 544946 h 798946"/>
                  <a:gd name="connsiteX73" fmla="*/ 6512085 w 8031466"/>
                  <a:gd name="connsiteY73" fmla="*/ 554182 h 798946"/>
                  <a:gd name="connsiteX74" fmla="*/ 6576739 w 8031466"/>
                  <a:gd name="connsiteY74" fmla="*/ 581891 h 798946"/>
                  <a:gd name="connsiteX75" fmla="*/ 6641394 w 8031466"/>
                  <a:gd name="connsiteY75" fmla="*/ 595746 h 798946"/>
                  <a:gd name="connsiteX76" fmla="*/ 6742994 w 8031466"/>
                  <a:gd name="connsiteY76" fmla="*/ 609600 h 798946"/>
                  <a:gd name="connsiteX77" fmla="*/ 6812266 w 8031466"/>
                  <a:gd name="connsiteY77" fmla="*/ 623455 h 798946"/>
                  <a:gd name="connsiteX78" fmla="*/ 7172485 w 8031466"/>
                  <a:gd name="connsiteY78" fmla="*/ 614219 h 798946"/>
                  <a:gd name="connsiteX79" fmla="*/ 7320266 w 8031466"/>
                  <a:gd name="connsiteY79" fmla="*/ 604982 h 798946"/>
                  <a:gd name="connsiteX80" fmla="*/ 7306412 w 8031466"/>
                  <a:gd name="connsiteY80" fmla="*/ 581891 h 798946"/>
                  <a:gd name="connsiteX81" fmla="*/ 7283321 w 8031466"/>
                  <a:gd name="connsiteY81" fmla="*/ 563419 h 798946"/>
                  <a:gd name="connsiteX82" fmla="*/ 7329503 w 8031466"/>
                  <a:gd name="connsiteY82" fmla="*/ 563419 h 798946"/>
                  <a:gd name="connsiteX83" fmla="*/ 7421866 w 8031466"/>
                  <a:gd name="connsiteY83" fmla="*/ 591128 h 798946"/>
                  <a:gd name="connsiteX84" fmla="*/ 7694339 w 8031466"/>
                  <a:gd name="connsiteY84" fmla="*/ 581891 h 798946"/>
                  <a:gd name="connsiteX85" fmla="*/ 7943721 w 8031466"/>
                  <a:gd name="connsiteY85" fmla="*/ 577273 h 798946"/>
                  <a:gd name="connsiteX86" fmla="*/ 7962194 w 8031466"/>
                  <a:gd name="connsiteY86" fmla="*/ 558800 h 798946"/>
                  <a:gd name="connsiteX87" fmla="*/ 7966812 w 8031466"/>
                  <a:gd name="connsiteY87" fmla="*/ 540328 h 798946"/>
                  <a:gd name="connsiteX88" fmla="*/ 7980666 w 8031466"/>
                  <a:gd name="connsiteY88" fmla="*/ 526473 h 798946"/>
                  <a:gd name="connsiteX89" fmla="*/ 7989903 w 8031466"/>
                  <a:gd name="connsiteY89" fmla="*/ 508000 h 798946"/>
                  <a:gd name="connsiteX90" fmla="*/ 8003757 w 8031466"/>
                  <a:gd name="connsiteY90" fmla="*/ 443346 h 798946"/>
                  <a:gd name="connsiteX91" fmla="*/ 8012994 w 8031466"/>
                  <a:gd name="connsiteY91" fmla="*/ 411019 h 798946"/>
                  <a:gd name="connsiteX92" fmla="*/ 8022230 w 8031466"/>
                  <a:gd name="connsiteY92" fmla="*/ 392546 h 798946"/>
                  <a:gd name="connsiteX93" fmla="*/ 8031466 w 8031466"/>
                  <a:gd name="connsiteY93" fmla="*/ 327891 h 798946"/>
                  <a:gd name="connsiteX94" fmla="*/ 8026848 w 8031466"/>
                  <a:gd name="connsiteY94" fmla="*/ 258619 h 798946"/>
                  <a:gd name="connsiteX95" fmla="*/ 8012994 w 8031466"/>
                  <a:gd name="connsiteY95" fmla="*/ 226291 h 798946"/>
                  <a:gd name="connsiteX96" fmla="*/ 8008376 w 8031466"/>
                  <a:gd name="connsiteY96" fmla="*/ 198582 h 798946"/>
                  <a:gd name="connsiteX97" fmla="*/ 7989903 w 8031466"/>
                  <a:gd name="connsiteY97" fmla="*/ 147782 h 798946"/>
                  <a:gd name="connsiteX98" fmla="*/ 7985285 w 8031466"/>
                  <a:gd name="connsiteY98" fmla="*/ 129310 h 798946"/>
                  <a:gd name="connsiteX99" fmla="*/ 7976048 w 8031466"/>
                  <a:gd name="connsiteY99" fmla="*/ 101600 h 798946"/>
                  <a:gd name="connsiteX100" fmla="*/ 7971430 w 8031466"/>
                  <a:gd name="connsiteY100" fmla="*/ 83128 h 798946"/>
                  <a:gd name="connsiteX101" fmla="*/ 7966812 w 8031466"/>
                  <a:gd name="connsiteY101" fmla="*/ 60037 h 798946"/>
                  <a:gd name="connsiteX102" fmla="*/ 7948339 w 8031466"/>
                  <a:gd name="connsiteY102" fmla="*/ 41564 h 798946"/>
                  <a:gd name="connsiteX103" fmla="*/ 7638921 w 8031466"/>
                  <a:gd name="connsiteY103" fmla="*/ 46182 h 798946"/>
                  <a:gd name="connsiteX104" fmla="*/ 7597357 w 8031466"/>
                  <a:gd name="connsiteY104" fmla="*/ 50800 h 798946"/>
                  <a:gd name="connsiteX105" fmla="*/ 7486521 w 8031466"/>
                  <a:gd name="connsiteY105" fmla="*/ 64655 h 798946"/>
                  <a:gd name="connsiteX106" fmla="*/ 7435721 w 8031466"/>
                  <a:gd name="connsiteY106" fmla="*/ 73891 h 798946"/>
                  <a:gd name="connsiteX107" fmla="*/ 7287939 w 8031466"/>
                  <a:gd name="connsiteY107" fmla="*/ 78510 h 798946"/>
                  <a:gd name="connsiteX108" fmla="*/ 7181721 w 8031466"/>
                  <a:gd name="connsiteY108" fmla="*/ 87746 h 798946"/>
                  <a:gd name="connsiteX109" fmla="*/ 7158630 w 8031466"/>
                  <a:gd name="connsiteY109" fmla="*/ 83128 h 798946"/>
                  <a:gd name="connsiteX110" fmla="*/ 7172485 w 8031466"/>
                  <a:gd name="connsiteY110" fmla="*/ 55419 h 798946"/>
                  <a:gd name="connsiteX111" fmla="*/ 7177103 w 8031466"/>
                  <a:gd name="connsiteY111" fmla="*/ 36946 h 798946"/>
                  <a:gd name="connsiteX112" fmla="*/ 7190957 w 8031466"/>
                  <a:gd name="connsiteY112" fmla="*/ 0 h 798946"/>
                  <a:gd name="connsiteX113" fmla="*/ 7126303 w 8031466"/>
                  <a:gd name="connsiteY113" fmla="*/ 9237 h 798946"/>
                  <a:gd name="connsiteX114" fmla="*/ 7070885 w 8031466"/>
                  <a:gd name="connsiteY114" fmla="*/ 23091 h 798946"/>
                  <a:gd name="connsiteX115" fmla="*/ 7029321 w 8031466"/>
                  <a:gd name="connsiteY115" fmla="*/ 27710 h 798946"/>
                  <a:gd name="connsiteX116" fmla="*/ 6941576 w 8031466"/>
                  <a:gd name="connsiteY116" fmla="*/ 41564 h 798946"/>
                  <a:gd name="connsiteX117" fmla="*/ 6918485 w 8031466"/>
                  <a:gd name="connsiteY117" fmla="*/ 69273 h 798946"/>
                  <a:gd name="connsiteX118" fmla="*/ 6876921 w 8031466"/>
                  <a:gd name="connsiteY118" fmla="*/ 78510 h 798946"/>
                  <a:gd name="connsiteX119" fmla="*/ 6211903 w 8031466"/>
                  <a:gd name="connsiteY119" fmla="*/ 83128 h 798946"/>
                  <a:gd name="connsiteX120" fmla="*/ 6165721 w 8031466"/>
                  <a:gd name="connsiteY120" fmla="*/ 87746 h 798946"/>
                  <a:gd name="connsiteX121" fmla="*/ 6031794 w 8031466"/>
                  <a:gd name="connsiteY121" fmla="*/ 96982 h 798946"/>
                  <a:gd name="connsiteX122" fmla="*/ 5976376 w 8031466"/>
                  <a:gd name="connsiteY122" fmla="*/ 106219 h 798946"/>
                  <a:gd name="connsiteX123" fmla="*/ 5930194 w 8031466"/>
                  <a:gd name="connsiteY123" fmla="*/ 110837 h 798946"/>
                  <a:gd name="connsiteX124" fmla="*/ 5856303 w 8031466"/>
                  <a:gd name="connsiteY124" fmla="*/ 124691 h 798946"/>
                  <a:gd name="connsiteX125" fmla="*/ 5777794 w 8031466"/>
                  <a:gd name="connsiteY125" fmla="*/ 129310 h 798946"/>
                  <a:gd name="connsiteX126" fmla="*/ 5560739 w 8031466"/>
                  <a:gd name="connsiteY126" fmla="*/ 120073 h 798946"/>
                  <a:gd name="connsiteX127" fmla="*/ 5468376 w 8031466"/>
                  <a:gd name="connsiteY127" fmla="*/ 106219 h 798946"/>
                  <a:gd name="connsiteX128" fmla="*/ 5412957 w 8031466"/>
                  <a:gd name="connsiteY128" fmla="*/ 101600 h 798946"/>
                  <a:gd name="connsiteX129" fmla="*/ 5389866 w 8031466"/>
                  <a:gd name="connsiteY129" fmla="*/ 92364 h 798946"/>
                  <a:gd name="connsiteX130" fmla="*/ 5297503 w 8031466"/>
                  <a:gd name="connsiteY130" fmla="*/ 83128 h 798946"/>
                  <a:gd name="connsiteX131" fmla="*/ 5288266 w 8031466"/>
                  <a:gd name="connsiteY131" fmla="*/ 73891 h 798946"/>
                  <a:gd name="connsiteX132" fmla="*/ 5274412 w 8031466"/>
                  <a:gd name="connsiteY132" fmla="*/ 55419 h 798946"/>
                  <a:gd name="connsiteX133" fmla="*/ 5260557 w 8031466"/>
                  <a:gd name="connsiteY133" fmla="*/ 50800 h 798946"/>
                  <a:gd name="connsiteX134" fmla="*/ 5265176 w 8031466"/>
                  <a:gd name="connsiteY134" fmla="*/ 87746 h 798946"/>
                  <a:gd name="connsiteX135" fmla="*/ 5269794 w 8031466"/>
                  <a:gd name="connsiteY135" fmla="*/ 101600 h 798946"/>
                  <a:gd name="connsiteX136" fmla="*/ 5011176 w 8031466"/>
                  <a:gd name="connsiteY136" fmla="*/ 106219 h 798946"/>
                  <a:gd name="connsiteX137" fmla="*/ 4964994 w 8031466"/>
                  <a:gd name="connsiteY137" fmla="*/ 115455 h 798946"/>
                  <a:gd name="connsiteX138" fmla="*/ 4812594 w 8031466"/>
                  <a:gd name="connsiteY138" fmla="*/ 124691 h 798946"/>
                  <a:gd name="connsiteX139" fmla="*/ 4586303 w 8031466"/>
                  <a:gd name="connsiteY139" fmla="*/ 133928 h 798946"/>
                  <a:gd name="connsiteX140" fmla="*/ 4360012 w 8031466"/>
                  <a:gd name="connsiteY140" fmla="*/ 115455 h 798946"/>
                  <a:gd name="connsiteX141" fmla="*/ 4355394 w 8031466"/>
                  <a:gd name="connsiteY141" fmla="*/ 101600 h 798946"/>
                  <a:gd name="connsiteX142" fmla="*/ 4336921 w 8031466"/>
                  <a:gd name="connsiteY142" fmla="*/ 73891 h 798946"/>
                  <a:gd name="connsiteX143" fmla="*/ 4212230 w 8031466"/>
                  <a:gd name="connsiteY143" fmla="*/ 83128 h 798946"/>
                  <a:gd name="connsiteX144" fmla="*/ 4184521 w 8031466"/>
                  <a:gd name="connsiteY144" fmla="*/ 92364 h 798946"/>
                  <a:gd name="connsiteX145" fmla="*/ 4161430 w 8031466"/>
                  <a:gd name="connsiteY145" fmla="*/ 110837 h 798946"/>
                  <a:gd name="connsiteX146" fmla="*/ 3108485 w 8031466"/>
                  <a:gd name="connsiteY146" fmla="*/ 120073 h 798946"/>
                  <a:gd name="connsiteX147" fmla="*/ 2891430 w 8031466"/>
                  <a:gd name="connsiteY147" fmla="*/ 133928 h 798946"/>
                  <a:gd name="connsiteX148" fmla="*/ 2678994 w 8031466"/>
                  <a:gd name="connsiteY148" fmla="*/ 129310 h 798946"/>
                  <a:gd name="connsiteX149" fmla="*/ 2558921 w 8031466"/>
                  <a:gd name="connsiteY149" fmla="*/ 120073 h 798946"/>
                  <a:gd name="connsiteX150" fmla="*/ 2512739 w 8031466"/>
                  <a:gd name="connsiteY150" fmla="*/ 115455 h 798946"/>
                  <a:gd name="connsiteX151" fmla="*/ 2120194 w 8031466"/>
                  <a:gd name="connsiteY151" fmla="*/ 101600 h 798946"/>
                  <a:gd name="connsiteX152" fmla="*/ 2143285 w 8031466"/>
                  <a:gd name="connsiteY152" fmla="*/ 55419 h 798946"/>
                  <a:gd name="connsiteX153" fmla="*/ 2157139 w 8031466"/>
                  <a:gd name="connsiteY153" fmla="*/ 32328 h 798946"/>
                  <a:gd name="connsiteX154" fmla="*/ 1884666 w 8031466"/>
                  <a:gd name="connsiteY154" fmla="*/ 36946 h 798946"/>
                  <a:gd name="connsiteX155" fmla="*/ 1880048 w 8031466"/>
                  <a:gd name="connsiteY155" fmla="*/ 50800 h 798946"/>
                  <a:gd name="connsiteX156" fmla="*/ 1861576 w 8031466"/>
                  <a:gd name="connsiteY156" fmla="*/ 60037 h 798946"/>
                  <a:gd name="connsiteX157" fmla="*/ 1838485 w 8031466"/>
                  <a:gd name="connsiteY157" fmla="*/ 73891 h 798946"/>
                  <a:gd name="connsiteX158" fmla="*/ 1810776 w 8031466"/>
                  <a:gd name="connsiteY158" fmla="*/ 87746 h 798946"/>
                  <a:gd name="connsiteX159" fmla="*/ 1755357 w 8031466"/>
                  <a:gd name="connsiteY159" fmla="*/ 101600 h 798946"/>
                  <a:gd name="connsiteX160" fmla="*/ 1727648 w 8031466"/>
                  <a:gd name="connsiteY160" fmla="*/ 110837 h 798946"/>
                  <a:gd name="connsiteX161" fmla="*/ 1307394 w 8031466"/>
                  <a:gd name="connsiteY161" fmla="*/ 101600 h 798946"/>
                  <a:gd name="connsiteX162" fmla="*/ 1108812 w 8031466"/>
                  <a:gd name="connsiteY162" fmla="*/ 87746 h 798946"/>
                  <a:gd name="connsiteX163" fmla="*/ 956412 w 8031466"/>
                  <a:gd name="connsiteY163" fmla="*/ 83128 h 798946"/>
                  <a:gd name="connsiteX164" fmla="*/ 175939 w 8031466"/>
                  <a:gd name="connsiteY164" fmla="*/ 92364 h 798946"/>
                  <a:gd name="connsiteX165" fmla="*/ 102048 w 8031466"/>
                  <a:gd name="connsiteY165" fmla="*/ 106219 h 798946"/>
                  <a:gd name="connsiteX166" fmla="*/ 37394 w 8031466"/>
                  <a:gd name="connsiteY166" fmla="*/ 115455 h 798946"/>
                  <a:gd name="connsiteX167" fmla="*/ 32776 w 8031466"/>
                  <a:gd name="connsiteY167" fmla="*/ 129310 h 798946"/>
                  <a:gd name="connsiteX168" fmla="*/ 46630 w 8031466"/>
                  <a:gd name="connsiteY168" fmla="*/ 143164 h 798946"/>
                  <a:gd name="connsiteX169" fmla="*/ 51248 w 8031466"/>
                  <a:gd name="connsiteY169" fmla="*/ 157019 h 798946"/>
                  <a:gd name="connsiteX170" fmla="*/ 46630 w 8031466"/>
                  <a:gd name="connsiteY170" fmla="*/ 193964 h 798946"/>
                  <a:gd name="connsiteX171" fmla="*/ 32776 w 8031466"/>
                  <a:gd name="connsiteY171" fmla="*/ 221673 h 798946"/>
                  <a:gd name="connsiteX172" fmla="*/ 106666 w 8031466"/>
                  <a:gd name="connsiteY172" fmla="*/ 189346 h 798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</a:cxnLst>
                <a:rect l="l" t="t" r="r" b="b"/>
                <a:pathLst>
                  <a:path w="8031466" h="798946">
                    <a:moveTo>
                      <a:pt x="106666" y="189346"/>
                    </a:moveTo>
                    <a:lnTo>
                      <a:pt x="106666" y="189346"/>
                    </a:lnTo>
                    <a:cubicBezTo>
                      <a:pt x="89321" y="204523"/>
                      <a:pt x="67595" y="219033"/>
                      <a:pt x="55866" y="240146"/>
                    </a:cubicBezTo>
                    <a:cubicBezTo>
                      <a:pt x="18206" y="307935"/>
                      <a:pt x="68879" y="229864"/>
                      <a:pt x="37394" y="277091"/>
                    </a:cubicBezTo>
                    <a:cubicBezTo>
                      <a:pt x="35855" y="281709"/>
                      <a:pt x="33731" y="286172"/>
                      <a:pt x="32776" y="290946"/>
                    </a:cubicBezTo>
                    <a:cubicBezTo>
                      <a:pt x="30641" y="301620"/>
                      <a:pt x="30797" y="312713"/>
                      <a:pt x="28157" y="323273"/>
                    </a:cubicBezTo>
                    <a:cubicBezTo>
                      <a:pt x="26146" y="331315"/>
                      <a:pt x="21542" y="338499"/>
                      <a:pt x="18921" y="346364"/>
                    </a:cubicBezTo>
                    <a:cubicBezTo>
                      <a:pt x="16914" y="352385"/>
                      <a:pt x="15842" y="358679"/>
                      <a:pt x="14303" y="364837"/>
                    </a:cubicBezTo>
                    <a:cubicBezTo>
                      <a:pt x="12764" y="386388"/>
                      <a:pt x="12890" y="408124"/>
                      <a:pt x="9685" y="429491"/>
                    </a:cubicBezTo>
                    <a:cubicBezTo>
                      <a:pt x="8241" y="439119"/>
                      <a:pt x="664" y="447466"/>
                      <a:pt x="448" y="457200"/>
                    </a:cubicBezTo>
                    <a:cubicBezTo>
                      <a:pt x="-886" y="517242"/>
                      <a:pt x="787" y="577406"/>
                      <a:pt x="5066" y="637310"/>
                    </a:cubicBezTo>
                    <a:cubicBezTo>
                      <a:pt x="5461" y="642846"/>
                      <a:pt x="8757" y="650955"/>
                      <a:pt x="14303" y="651164"/>
                    </a:cubicBezTo>
                    <a:cubicBezTo>
                      <a:pt x="174294" y="657201"/>
                      <a:pt x="334497" y="654243"/>
                      <a:pt x="494594" y="655782"/>
                    </a:cubicBezTo>
                    <a:cubicBezTo>
                      <a:pt x="528461" y="658861"/>
                      <a:pt x="562207" y="663886"/>
                      <a:pt x="596194" y="665019"/>
                    </a:cubicBezTo>
                    <a:cubicBezTo>
                      <a:pt x="1400862" y="691842"/>
                      <a:pt x="835435" y="663027"/>
                      <a:pt x="1136521" y="678873"/>
                    </a:cubicBezTo>
                    <a:cubicBezTo>
                      <a:pt x="1152104" y="680821"/>
                      <a:pt x="1228829" y="690057"/>
                      <a:pt x="1233503" y="692728"/>
                    </a:cubicBezTo>
                    <a:cubicBezTo>
                      <a:pt x="1241633" y="697374"/>
                      <a:pt x="1235160" y="711554"/>
                      <a:pt x="1238121" y="720437"/>
                    </a:cubicBezTo>
                    <a:cubicBezTo>
                      <a:pt x="1239876" y="725702"/>
                      <a:pt x="1244875" y="729327"/>
                      <a:pt x="1247357" y="734291"/>
                    </a:cubicBezTo>
                    <a:cubicBezTo>
                      <a:pt x="1249534" y="738645"/>
                      <a:pt x="1250436" y="743528"/>
                      <a:pt x="1251976" y="748146"/>
                    </a:cubicBezTo>
                    <a:cubicBezTo>
                      <a:pt x="1253515" y="757382"/>
                      <a:pt x="1251152" y="768235"/>
                      <a:pt x="1256594" y="775855"/>
                    </a:cubicBezTo>
                    <a:cubicBezTo>
                      <a:pt x="1260283" y="781020"/>
                      <a:pt x="1269232" y="777973"/>
                      <a:pt x="1275066" y="780473"/>
                    </a:cubicBezTo>
                    <a:cubicBezTo>
                      <a:pt x="1280168" y="782660"/>
                      <a:pt x="1283767" y="787649"/>
                      <a:pt x="1288921" y="789710"/>
                    </a:cubicBezTo>
                    <a:cubicBezTo>
                      <a:pt x="1299326" y="793872"/>
                      <a:pt x="1310472" y="795867"/>
                      <a:pt x="1321248" y="798946"/>
                    </a:cubicBezTo>
                    <a:cubicBezTo>
                      <a:pt x="1339721" y="797407"/>
                      <a:pt x="1359081" y="800190"/>
                      <a:pt x="1376666" y="794328"/>
                    </a:cubicBezTo>
                    <a:cubicBezTo>
                      <a:pt x="1383968" y="791894"/>
                      <a:pt x="1388654" y="783322"/>
                      <a:pt x="1390521" y="775855"/>
                    </a:cubicBezTo>
                    <a:cubicBezTo>
                      <a:pt x="1411096" y="693555"/>
                      <a:pt x="1374103" y="710515"/>
                      <a:pt x="1413612" y="697346"/>
                    </a:cubicBezTo>
                    <a:cubicBezTo>
                      <a:pt x="1418230" y="694267"/>
                      <a:pt x="1422313" y="690171"/>
                      <a:pt x="1427466" y="688110"/>
                    </a:cubicBezTo>
                    <a:cubicBezTo>
                      <a:pt x="1479100" y="667456"/>
                      <a:pt x="1562424" y="672252"/>
                      <a:pt x="1602957" y="669637"/>
                    </a:cubicBezTo>
                    <a:lnTo>
                      <a:pt x="2628194" y="674255"/>
                    </a:lnTo>
                    <a:cubicBezTo>
                      <a:pt x="2635889" y="674426"/>
                      <a:pt x="2637121" y="686815"/>
                      <a:pt x="2642048" y="692728"/>
                    </a:cubicBezTo>
                    <a:cubicBezTo>
                      <a:pt x="2644835" y="696073"/>
                      <a:pt x="2648206" y="698885"/>
                      <a:pt x="2651285" y="701964"/>
                    </a:cubicBezTo>
                    <a:cubicBezTo>
                      <a:pt x="2674376" y="698885"/>
                      <a:pt x="2698457" y="700095"/>
                      <a:pt x="2720557" y="692728"/>
                    </a:cubicBezTo>
                    <a:cubicBezTo>
                      <a:pt x="2727859" y="690294"/>
                      <a:pt x="2728969" y="679698"/>
                      <a:pt x="2734412" y="674255"/>
                    </a:cubicBezTo>
                    <a:cubicBezTo>
                      <a:pt x="2740748" y="667919"/>
                      <a:pt x="2755721" y="656232"/>
                      <a:pt x="2766739" y="655782"/>
                    </a:cubicBezTo>
                    <a:cubicBezTo>
                      <a:pt x="2837509" y="652894"/>
                      <a:pt x="2908364" y="652703"/>
                      <a:pt x="2979176" y="651164"/>
                    </a:cubicBezTo>
                    <a:cubicBezTo>
                      <a:pt x="3196779" y="588990"/>
                      <a:pt x="2884265" y="682578"/>
                      <a:pt x="3108485" y="600364"/>
                    </a:cubicBezTo>
                    <a:cubicBezTo>
                      <a:pt x="3132322" y="591624"/>
                      <a:pt x="3157964" y="588866"/>
                      <a:pt x="3182376" y="581891"/>
                    </a:cubicBezTo>
                    <a:cubicBezTo>
                      <a:pt x="3190347" y="579614"/>
                      <a:pt x="3197769" y="575734"/>
                      <a:pt x="3205466" y="572655"/>
                    </a:cubicBezTo>
                    <a:cubicBezTo>
                      <a:pt x="3255125" y="575576"/>
                      <a:pt x="3287590" y="576648"/>
                      <a:pt x="3334776" y="581891"/>
                    </a:cubicBezTo>
                    <a:cubicBezTo>
                      <a:pt x="3401093" y="589260"/>
                      <a:pt x="3427531" y="595066"/>
                      <a:pt x="3496412" y="600364"/>
                    </a:cubicBezTo>
                    <a:cubicBezTo>
                      <a:pt x="3527148" y="602728"/>
                      <a:pt x="3558003" y="603172"/>
                      <a:pt x="3588776" y="604982"/>
                    </a:cubicBezTo>
                    <a:cubicBezTo>
                      <a:pt x="3610345" y="606251"/>
                      <a:pt x="3631879" y="608061"/>
                      <a:pt x="3653430" y="609600"/>
                    </a:cubicBezTo>
                    <a:cubicBezTo>
                      <a:pt x="3667285" y="612679"/>
                      <a:pt x="3682498" y="612108"/>
                      <a:pt x="3694994" y="618837"/>
                    </a:cubicBezTo>
                    <a:cubicBezTo>
                      <a:pt x="3724225" y="634577"/>
                      <a:pt x="3709439" y="679983"/>
                      <a:pt x="3755030" y="683491"/>
                    </a:cubicBezTo>
                    <a:lnTo>
                      <a:pt x="3815066" y="688110"/>
                    </a:lnTo>
                    <a:cubicBezTo>
                      <a:pt x="3827654" y="686012"/>
                      <a:pt x="3850509" y="684994"/>
                      <a:pt x="3861248" y="674255"/>
                    </a:cubicBezTo>
                    <a:cubicBezTo>
                      <a:pt x="3867083" y="668420"/>
                      <a:pt x="3880883" y="633526"/>
                      <a:pt x="3893576" y="632691"/>
                    </a:cubicBezTo>
                    <a:cubicBezTo>
                      <a:pt x="4004184" y="625414"/>
                      <a:pt x="4115249" y="629612"/>
                      <a:pt x="4226085" y="628073"/>
                    </a:cubicBezTo>
                    <a:cubicBezTo>
                      <a:pt x="4255333" y="629612"/>
                      <a:pt x="4284909" y="628064"/>
                      <a:pt x="4313830" y="632691"/>
                    </a:cubicBezTo>
                    <a:cubicBezTo>
                      <a:pt x="4324027" y="634323"/>
                      <a:pt x="4332163" y="642219"/>
                      <a:pt x="4341539" y="646546"/>
                    </a:cubicBezTo>
                    <a:cubicBezTo>
                      <a:pt x="4352183" y="651459"/>
                      <a:pt x="4362454" y="657715"/>
                      <a:pt x="4373866" y="660400"/>
                    </a:cubicBezTo>
                    <a:cubicBezTo>
                      <a:pt x="4388926" y="663943"/>
                      <a:pt x="4404654" y="663479"/>
                      <a:pt x="4420048" y="665019"/>
                    </a:cubicBezTo>
                    <a:cubicBezTo>
                      <a:pt x="4493951" y="696690"/>
                      <a:pt x="4406525" y="662923"/>
                      <a:pt x="4493939" y="683491"/>
                    </a:cubicBezTo>
                    <a:cubicBezTo>
                      <a:pt x="4506742" y="686504"/>
                      <a:pt x="4518570" y="692728"/>
                      <a:pt x="4530885" y="697346"/>
                    </a:cubicBezTo>
                    <a:cubicBezTo>
                      <a:pt x="4551314" y="692806"/>
                      <a:pt x="4584130" y="686381"/>
                      <a:pt x="4604776" y="678873"/>
                    </a:cubicBezTo>
                    <a:cubicBezTo>
                      <a:pt x="4611246" y="676520"/>
                      <a:pt x="4617091" y="672716"/>
                      <a:pt x="4623248" y="669637"/>
                    </a:cubicBezTo>
                    <a:cubicBezTo>
                      <a:pt x="4624787" y="663479"/>
                      <a:pt x="4627866" y="657511"/>
                      <a:pt x="4627866" y="651164"/>
                    </a:cubicBezTo>
                    <a:cubicBezTo>
                      <a:pt x="4627866" y="640018"/>
                      <a:pt x="4622274" y="625152"/>
                      <a:pt x="4618630" y="614219"/>
                    </a:cubicBezTo>
                    <a:cubicBezTo>
                      <a:pt x="4621709" y="609601"/>
                      <a:pt x="4622318" y="600527"/>
                      <a:pt x="4627866" y="600364"/>
                    </a:cubicBezTo>
                    <a:cubicBezTo>
                      <a:pt x="5711395" y="568495"/>
                      <a:pt x="4944208" y="615261"/>
                      <a:pt x="5389866" y="586510"/>
                    </a:cubicBezTo>
                    <a:cubicBezTo>
                      <a:pt x="5428351" y="589589"/>
                      <a:pt x="5467206" y="589599"/>
                      <a:pt x="5505321" y="595746"/>
                    </a:cubicBezTo>
                    <a:cubicBezTo>
                      <a:pt x="5515516" y="597390"/>
                      <a:pt x="5523594" y="605406"/>
                      <a:pt x="5533030" y="609600"/>
                    </a:cubicBezTo>
                    <a:cubicBezTo>
                      <a:pt x="5537479" y="611577"/>
                      <a:pt x="5542222" y="612820"/>
                      <a:pt x="5546885" y="614219"/>
                    </a:cubicBezTo>
                    <a:cubicBezTo>
                      <a:pt x="5557619" y="617439"/>
                      <a:pt x="5568436" y="620376"/>
                      <a:pt x="5579212" y="623455"/>
                    </a:cubicBezTo>
                    <a:cubicBezTo>
                      <a:pt x="5612729" y="645800"/>
                      <a:pt x="5585829" y="631189"/>
                      <a:pt x="5662339" y="637310"/>
                    </a:cubicBezTo>
                    <a:cubicBezTo>
                      <a:pt x="5677760" y="638544"/>
                      <a:pt x="5693127" y="640389"/>
                      <a:pt x="5708521" y="641928"/>
                    </a:cubicBezTo>
                    <a:cubicBezTo>
                      <a:pt x="5736230" y="640389"/>
                      <a:pt x="5764651" y="643738"/>
                      <a:pt x="5791648" y="637310"/>
                    </a:cubicBezTo>
                    <a:cubicBezTo>
                      <a:pt x="5799136" y="635527"/>
                      <a:pt x="5799750" y="623951"/>
                      <a:pt x="5805503" y="618837"/>
                    </a:cubicBezTo>
                    <a:cubicBezTo>
                      <a:pt x="5827281" y="599479"/>
                      <a:pt x="5832485" y="601714"/>
                      <a:pt x="5856303" y="591128"/>
                    </a:cubicBezTo>
                    <a:cubicBezTo>
                      <a:pt x="5862594" y="588332"/>
                      <a:pt x="5868245" y="584068"/>
                      <a:pt x="5874776" y="581891"/>
                    </a:cubicBezTo>
                    <a:cubicBezTo>
                      <a:pt x="5938085" y="560788"/>
                      <a:pt x="5938309" y="567400"/>
                      <a:pt x="6017939" y="563419"/>
                    </a:cubicBezTo>
                    <a:cubicBezTo>
                      <a:pt x="6031794" y="561879"/>
                      <a:pt x="6045603" y="559849"/>
                      <a:pt x="6059503" y="558800"/>
                    </a:cubicBezTo>
                    <a:lnTo>
                      <a:pt x="6262703" y="544946"/>
                    </a:lnTo>
                    <a:cubicBezTo>
                      <a:pt x="6345830" y="548025"/>
                      <a:pt x="6429085" y="548649"/>
                      <a:pt x="6512085" y="554182"/>
                    </a:cubicBezTo>
                    <a:cubicBezTo>
                      <a:pt x="6540599" y="556083"/>
                      <a:pt x="6548419" y="575597"/>
                      <a:pt x="6576739" y="581891"/>
                    </a:cubicBezTo>
                    <a:cubicBezTo>
                      <a:pt x="6625965" y="592831"/>
                      <a:pt x="6604386" y="588345"/>
                      <a:pt x="6641394" y="595746"/>
                    </a:cubicBezTo>
                    <a:cubicBezTo>
                      <a:pt x="6687169" y="618634"/>
                      <a:pt x="6642991" y="599599"/>
                      <a:pt x="6742994" y="609600"/>
                    </a:cubicBezTo>
                    <a:cubicBezTo>
                      <a:pt x="6786005" y="613901"/>
                      <a:pt x="6785118" y="614406"/>
                      <a:pt x="6812266" y="623455"/>
                    </a:cubicBezTo>
                    <a:lnTo>
                      <a:pt x="7172485" y="614219"/>
                    </a:lnTo>
                    <a:cubicBezTo>
                      <a:pt x="7221809" y="612425"/>
                      <a:pt x="7272288" y="616563"/>
                      <a:pt x="7320266" y="604982"/>
                    </a:cubicBezTo>
                    <a:cubicBezTo>
                      <a:pt x="7328991" y="602876"/>
                      <a:pt x="7311169" y="589503"/>
                      <a:pt x="7306412" y="581891"/>
                    </a:cubicBezTo>
                    <a:cubicBezTo>
                      <a:pt x="7295418" y="564301"/>
                      <a:pt x="7301615" y="569516"/>
                      <a:pt x="7283321" y="563419"/>
                    </a:cubicBezTo>
                    <a:cubicBezTo>
                      <a:pt x="7313598" y="558372"/>
                      <a:pt x="7304449" y="556111"/>
                      <a:pt x="7329503" y="563419"/>
                    </a:cubicBezTo>
                    <a:lnTo>
                      <a:pt x="7421866" y="591128"/>
                    </a:lnTo>
                    <a:lnTo>
                      <a:pt x="7694339" y="581891"/>
                    </a:lnTo>
                    <a:lnTo>
                      <a:pt x="7943721" y="577273"/>
                    </a:lnTo>
                    <a:cubicBezTo>
                      <a:pt x="7952397" y="576525"/>
                      <a:pt x="7956036" y="564958"/>
                      <a:pt x="7962194" y="558800"/>
                    </a:cubicBezTo>
                    <a:cubicBezTo>
                      <a:pt x="7963733" y="552643"/>
                      <a:pt x="7963663" y="545839"/>
                      <a:pt x="7966812" y="540328"/>
                    </a:cubicBezTo>
                    <a:cubicBezTo>
                      <a:pt x="7970052" y="534657"/>
                      <a:pt x="7976870" y="531788"/>
                      <a:pt x="7980666" y="526473"/>
                    </a:cubicBezTo>
                    <a:cubicBezTo>
                      <a:pt x="7984668" y="520871"/>
                      <a:pt x="7986824" y="514158"/>
                      <a:pt x="7989903" y="508000"/>
                    </a:cubicBezTo>
                    <a:cubicBezTo>
                      <a:pt x="8008895" y="403537"/>
                      <a:pt x="7991183" y="487351"/>
                      <a:pt x="8003757" y="443346"/>
                    </a:cubicBezTo>
                    <a:cubicBezTo>
                      <a:pt x="8007104" y="431633"/>
                      <a:pt x="8008250" y="422089"/>
                      <a:pt x="8012994" y="411019"/>
                    </a:cubicBezTo>
                    <a:cubicBezTo>
                      <a:pt x="8015706" y="404691"/>
                      <a:pt x="8019151" y="398704"/>
                      <a:pt x="8022230" y="392546"/>
                    </a:cubicBezTo>
                    <a:cubicBezTo>
                      <a:pt x="8024528" y="378757"/>
                      <a:pt x="8031466" y="339451"/>
                      <a:pt x="8031466" y="327891"/>
                    </a:cubicBezTo>
                    <a:cubicBezTo>
                      <a:pt x="8031466" y="304749"/>
                      <a:pt x="8030988" y="281388"/>
                      <a:pt x="8026848" y="258619"/>
                    </a:cubicBezTo>
                    <a:cubicBezTo>
                      <a:pt x="8024751" y="247084"/>
                      <a:pt x="8017612" y="237067"/>
                      <a:pt x="8012994" y="226291"/>
                    </a:cubicBezTo>
                    <a:cubicBezTo>
                      <a:pt x="8011455" y="217055"/>
                      <a:pt x="8010647" y="207666"/>
                      <a:pt x="8008376" y="198582"/>
                    </a:cubicBezTo>
                    <a:cubicBezTo>
                      <a:pt x="8000831" y="168405"/>
                      <a:pt x="7999081" y="175318"/>
                      <a:pt x="7989903" y="147782"/>
                    </a:cubicBezTo>
                    <a:cubicBezTo>
                      <a:pt x="7987896" y="141761"/>
                      <a:pt x="7987109" y="135389"/>
                      <a:pt x="7985285" y="129310"/>
                    </a:cubicBezTo>
                    <a:cubicBezTo>
                      <a:pt x="7982487" y="119984"/>
                      <a:pt x="7978846" y="110926"/>
                      <a:pt x="7976048" y="101600"/>
                    </a:cubicBezTo>
                    <a:cubicBezTo>
                      <a:pt x="7974224" y="95521"/>
                      <a:pt x="7972807" y="89324"/>
                      <a:pt x="7971430" y="83128"/>
                    </a:cubicBezTo>
                    <a:cubicBezTo>
                      <a:pt x="7969727" y="75465"/>
                      <a:pt x="7970624" y="66899"/>
                      <a:pt x="7966812" y="60037"/>
                    </a:cubicBezTo>
                    <a:cubicBezTo>
                      <a:pt x="7962583" y="52425"/>
                      <a:pt x="7948339" y="41564"/>
                      <a:pt x="7948339" y="41564"/>
                    </a:cubicBezTo>
                    <a:lnTo>
                      <a:pt x="7638921" y="46182"/>
                    </a:lnTo>
                    <a:cubicBezTo>
                      <a:pt x="7624986" y="46549"/>
                      <a:pt x="7611196" y="49123"/>
                      <a:pt x="7597357" y="50800"/>
                    </a:cubicBezTo>
                    <a:lnTo>
                      <a:pt x="7486521" y="64655"/>
                    </a:lnTo>
                    <a:cubicBezTo>
                      <a:pt x="7469483" y="67089"/>
                      <a:pt x="7452890" y="72693"/>
                      <a:pt x="7435721" y="73891"/>
                    </a:cubicBezTo>
                    <a:cubicBezTo>
                      <a:pt x="7386556" y="77321"/>
                      <a:pt x="7337200" y="76970"/>
                      <a:pt x="7287939" y="78510"/>
                    </a:cubicBezTo>
                    <a:cubicBezTo>
                      <a:pt x="7252533" y="81589"/>
                      <a:pt x="7217238" y="86478"/>
                      <a:pt x="7181721" y="87746"/>
                    </a:cubicBezTo>
                    <a:cubicBezTo>
                      <a:pt x="7173877" y="88026"/>
                      <a:pt x="7164180" y="88678"/>
                      <a:pt x="7158630" y="83128"/>
                    </a:cubicBezTo>
                    <a:cubicBezTo>
                      <a:pt x="7154805" y="79303"/>
                      <a:pt x="7172175" y="55884"/>
                      <a:pt x="7172485" y="55419"/>
                    </a:cubicBezTo>
                    <a:cubicBezTo>
                      <a:pt x="7174024" y="49261"/>
                      <a:pt x="7174021" y="42494"/>
                      <a:pt x="7177103" y="36946"/>
                    </a:cubicBezTo>
                    <a:cubicBezTo>
                      <a:pt x="7196152" y="2658"/>
                      <a:pt x="7199911" y="26859"/>
                      <a:pt x="7190957" y="0"/>
                    </a:cubicBezTo>
                    <a:cubicBezTo>
                      <a:pt x="7152682" y="12761"/>
                      <a:pt x="7210909" y="-5477"/>
                      <a:pt x="7126303" y="9237"/>
                    </a:cubicBezTo>
                    <a:cubicBezTo>
                      <a:pt x="7107543" y="12499"/>
                      <a:pt x="7089590" y="19528"/>
                      <a:pt x="7070885" y="23091"/>
                    </a:cubicBezTo>
                    <a:cubicBezTo>
                      <a:pt x="7057191" y="25699"/>
                      <a:pt x="7043090" y="25536"/>
                      <a:pt x="7029321" y="27710"/>
                    </a:cubicBezTo>
                    <a:cubicBezTo>
                      <a:pt x="6915629" y="45662"/>
                      <a:pt x="7046550" y="29901"/>
                      <a:pt x="6941576" y="41564"/>
                    </a:cubicBezTo>
                    <a:cubicBezTo>
                      <a:pt x="6685641" y="169525"/>
                      <a:pt x="7138470" y="-62722"/>
                      <a:pt x="6918485" y="69273"/>
                    </a:cubicBezTo>
                    <a:cubicBezTo>
                      <a:pt x="6906315" y="76575"/>
                      <a:pt x="6891111" y="78232"/>
                      <a:pt x="6876921" y="78510"/>
                    </a:cubicBezTo>
                    <a:cubicBezTo>
                      <a:pt x="6655286" y="82856"/>
                      <a:pt x="6433576" y="81589"/>
                      <a:pt x="6211903" y="83128"/>
                    </a:cubicBezTo>
                    <a:cubicBezTo>
                      <a:pt x="6196509" y="84667"/>
                      <a:pt x="6181146" y="86559"/>
                      <a:pt x="6165721" y="87746"/>
                    </a:cubicBezTo>
                    <a:cubicBezTo>
                      <a:pt x="6121104" y="91178"/>
                      <a:pt x="6076331" y="92637"/>
                      <a:pt x="6031794" y="96982"/>
                    </a:cubicBezTo>
                    <a:cubicBezTo>
                      <a:pt x="6013155" y="98800"/>
                      <a:pt x="5994932" y="103689"/>
                      <a:pt x="5976376" y="106219"/>
                    </a:cubicBezTo>
                    <a:cubicBezTo>
                      <a:pt x="5961047" y="108309"/>
                      <a:pt x="5945494" y="108542"/>
                      <a:pt x="5930194" y="110837"/>
                    </a:cubicBezTo>
                    <a:cubicBezTo>
                      <a:pt x="5922481" y="111994"/>
                      <a:pt x="5871075" y="123406"/>
                      <a:pt x="5856303" y="124691"/>
                    </a:cubicBezTo>
                    <a:cubicBezTo>
                      <a:pt x="5830187" y="126962"/>
                      <a:pt x="5803964" y="127770"/>
                      <a:pt x="5777794" y="129310"/>
                    </a:cubicBezTo>
                    <a:cubicBezTo>
                      <a:pt x="5705442" y="126231"/>
                      <a:pt x="5632955" y="125462"/>
                      <a:pt x="5560739" y="120073"/>
                    </a:cubicBezTo>
                    <a:cubicBezTo>
                      <a:pt x="5529693" y="117756"/>
                      <a:pt x="5499268" y="110081"/>
                      <a:pt x="5468376" y="106219"/>
                    </a:cubicBezTo>
                    <a:cubicBezTo>
                      <a:pt x="5449982" y="103920"/>
                      <a:pt x="5431430" y="103140"/>
                      <a:pt x="5412957" y="101600"/>
                    </a:cubicBezTo>
                    <a:cubicBezTo>
                      <a:pt x="5405260" y="98521"/>
                      <a:pt x="5397806" y="94746"/>
                      <a:pt x="5389866" y="92364"/>
                    </a:cubicBezTo>
                    <a:cubicBezTo>
                      <a:pt x="5363703" y="84515"/>
                      <a:pt x="5316759" y="84412"/>
                      <a:pt x="5297503" y="83128"/>
                    </a:cubicBezTo>
                    <a:cubicBezTo>
                      <a:pt x="5294424" y="80049"/>
                      <a:pt x="5291054" y="77236"/>
                      <a:pt x="5288266" y="73891"/>
                    </a:cubicBezTo>
                    <a:cubicBezTo>
                      <a:pt x="5283339" y="67978"/>
                      <a:pt x="5280325" y="60346"/>
                      <a:pt x="5274412" y="55419"/>
                    </a:cubicBezTo>
                    <a:cubicBezTo>
                      <a:pt x="5270672" y="52302"/>
                      <a:pt x="5265175" y="52340"/>
                      <a:pt x="5260557" y="50800"/>
                    </a:cubicBezTo>
                    <a:cubicBezTo>
                      <a:pt x="5262097" y="63115"/>
                      <a:pt x="5262956" y="75535"/>
                      <a:pt x="5265176" y="87746"/>
                    </a:cubicBezTo>
                    <a:cubicBezTo>
                      <a:pt x="5266047" y="92535"/>
                      <a:pt x="5274649" y="101247"/>
                      <a:pt x="5269794" y="101600"/>
                    </a:cubicBezTo>
                    <a:cubicBezTo>
                      <a:pt x="5183801" y="107854"/>
                      <a:pt x="5097382" y="104679"/>
                      <a:pt x="5011176" y="106219"/>
                    </a:cubicBezTo>
                    <a:cubicBezTo>
                      <a:pt x="4995782" y="109298"/>
                      <a:pt x="4980572" y="113508"/>
                      <a:pt x="4964994" y="115455"/>
                    </a:cubicBezTo>
                    <a:cubicBezTo>
                      <a:pt x="4941787" y="118356"/>
                      <a:pt x="4826129" y="124094"/>
                      <a:pt x="4812594" y="124691"/>
                    </a:cubicBezTo>
                    <a:lnTo>
                      <a:pt x="4586303" y="133928"/>
                    </a:lnTo>
                    <a:cubicBezTo>
                      <a:pt x="4510873" y="127770"/>
                      <a:pt x="4434962" y="125948"/>
                      <a:pt x="4360012" y="115455"/>
                    </a:cubicBezTo>
                    <a:cubicBezTo>
                      <a:pt x="4355191" y="114780"/>
                      <a:pt x="4356731" y="106281"/>
                      <a:pt x="4355394" y="101600"/>
                    </a:cubicBezTo>
                    <a:cubicBezTo>
                      <a:pt x="4348378" y="77042"/>
                      <a:pt x="4356977" y="87262"/>
                      <a:pt x="4336921" y="73891"/>
                    </a:cubicBezTo>
                    <a:cubicBezTo>
                      <a:pt x="4295357" y="76970"/>
                      <a:pt x="4253605" y="78113"/>
                      <a:pt x="4212230" y="83128"/>
                    </a:cubicBezTo>
                    <a:cubicBezTo>
                      <a:pt x="4202565" y="84300"/>
                      <a:pt x="4193068" y="87702"/>
                      <a:pt x="4184521" y="92364"/>
                    </a:cubicBezTo>
                    <a:cubicBezTo>
                      <a:pt x="4175868" y="97084"/>
                      <a:pt x="4171284" y="110583"/>
                      <a:pt x="4161430" y="110837"/>
                    </a:cubicBezTo>
                    <a:cubicBezTo>
                      <a:pt x="3810551" y="119872"/>
                      <a:pt x="3459467" y="116994"/>
                      <a:pt x="3108485" y="120073"/>
                    </a:cubicBezTo>
                    <a:cubicBezTo>
                      <a:pt x="3025759" y="130413"/>
                      <a:pt x="3016745" y="132453"/>
                      <a:pt x="2891430" y="133928"/>
                    </a:cubicBezTo>
                    <a:lnTo>
                      <a:pt x="2678994" y="129310"/>
                    </a:lnTo>
                    <a:lnTo>
                      <a:pt x="2558921" y="120073"/>
                    </a:lnTo>
                    <a:cubicBezTo>
                      <a:pt x="2543504" y="118788"/>
                      <a:pt x="2528196" y="116106"/>
                      <a:pt x="2512739" y="115455"/>
                    </a:cubicBezTo>
                    <a:lnTo>
                      <a:pt x="2120194" y="101600"/>
                    </a:lnTo>
                    <a:cubicBezTo>
                      <a:pt x="2134633" y="58281"/>
                      <a:pt x="2121399" y="88248"/>
                      <a:pt x="2143285" y="55419"/>
                    </a:cubicBezTo>
                    <a:cubicBezTo>
                      <a:pt x="2148264" y="47950"/>
                      <a:pt x="2166092" y="32968"/>
                      <a:pt x="2157139" y="32328"/>
                    </a:cubicBezTo>
                    <a:cubicBezTo>
                      <a:pt x="2066532" y="25856"/>
                      <a:pt x="1975490" y="35407"/>
                      <a:pt x="1884666" y="36946"/>
                    </a:cubicBezTo>
                    <a:cubicBezTo>
                      <a:pt x="1883127" y="41564"/>
                      <a:pt x="1883490" y="47358"/>
                      <a:pt x="1880048" y="50800"/>
                    </a:cubicBezTo>
                    <a:cubicBezTo>
                      <a:pt x="1875180" y="55668"/>
                      <a:pt x="1867594" y="56694"/>
                      <a:pt x="1861576" y="60037"/>
                    </a:cubicBezTo>
                    <a:cubicBezTo>
                      <a:pt x="1853730" y="64396"/>
                      <a:pt x="1846365" y="69593"/>
                      <a:pt x="1838485" y="73891"/>
                    </a:cubicBezTo>
                    <a:cubicBezTo>
                      <a:pt x="1829419" y="78836"/>
                      <a:pt x="1820573" y="84480"/>
                      <a:pt x="1810776" y="87746"/>
                    </a:cubicBezTo>
                    <a:cubicBezTo>
                      <a:pt x="1792712" y="93767"/>
                      <a:pt x="1773421" y="95578"/>
                      <a:pt x="1755357" y="101600"/>
                    </a:cubicBezTo>
                    <a:lnTo>
                      <a:pt x="1727648" y="110837"/>
                    </a:lnTo>
                    <a:cubicBezTo>
                      <a:pt x="1510904" y="107397"/>
                      <a:pt x="1481463" y="108853"/>
                      <a:pt x="1307394" y="101600"/>
                    </a:cubicBezTo>
                    <a:cubicBezTo>
                      <a:pt x="935823" y="86117"/>
                      <a:pt x="1526714" y="110133"/>
                      <a:pt x="1108812" y="87746"/>
                    </a:cubicBezTo>
                    <a:cubicBezTo>
                      <a:pt x="1058061" y="85027"/>
                      <a:pt x="1007212" y="84667"/>
                      <a:pt x="956412" y="83128"/>
                    </a:cubicBezTo>
                    <a:lnTo>
                      <a:pt x="175939" y="92364"/>
                    </a:lnTo>
                    <a:cubicBezTo>
                      <a:pt x="150889" y="93041"/>
                      <a:pt x="126767" y="102099"/>
                      <a:pt x="102048" y="106219"/>
                    </a:cubicBezTo>
                    <a:cubicBezTo>
                      <a:pt x="80574" y="109798"/>
                      <a:pt x="58945" y="112376"/>
                      <a:pt x="37394" y="115455"/>
                    </a:cubicBezTo>
                    <a:cubicBezTo>
                      <a:pt x="35855" y="120073"/>
                      <a:pt x="31237" y="124692"/>
                      <a:pt x="32776" y="129310"/>
                    </a:cubicBezTo>
                    <a:cubicBezTo>
                      <a:pt x="34841" y="135506"/>
                      <a:pt x="43007" y="137730"/>
                      <a:pt x="46630" y="143164"/>
                    </a:cubicBezTo>
                    <a:cubicBezTo>
                      <a:pt x="49330" y="147215"/>
                      <a:pt x="49709" y="152401"/>
                      <a:pt x="51248" y="157019"/>
                    </a:cubicBezTo>
                    <a:cubicBezTo>
                      <a:pt x="49709" y="169334"/>
                      <a:pt x="50555" y="182190"/>
                      <a:pt x="46630" y="193964"/>
                    </a:cubicBezTo>
                    <a:cubicBezTo>
                      <a:pt x="30929" y="241069"/>
                      <a:pt x="32776" y="194273"/>
                      <a:pt x="32776" y="221673"/>
                    </a:cubicBezTo>
                    <a:lnTo>
                      <a:pt x="106666" y="189346"/>
                    </a:lnTo>
                    <a:close/>
                  </a:path>
                </a:pathLst>
              </a:custGeom>
              <a:blipFill>
                <a:blip r:embed="rId32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3">
                          <a14:imgEffect>
                            <a14:saturation sat="0"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237441D-7B58-49E2-938A-5158FDFCE254}"/>
                  </a:ext>
                </a:extLst>
              </p:cNvPr>
              <p:cNvSpPr/>
              <p:nvPr/>
            </p:nvSpPr>
            <p:spPr>
              <a:xfrm>
                <a:off x="2381826" y="3354849"/>
                <a:ext cx="7970982" cy="498499"/>
              </a:xfrm>
              <a:custGeom>
                <a:avLst/>
                <a:gdLst>
                  <a:gd name="connsiteX0" fmla="*/ 0 w 7970982"/>
                  <a:gd name="connsiteY0" fmla="*/ 60036 h 457200"/>
                  <a:gd name="connsiteX1" fmla="*/ 0 w 7970982"/>
                  <a:gd name="connsiteY1" fmla="*/ 60036 h 457200"/>
                  <a:gd name="connsiteX2" fmla="*/ 13855 w 7970982"/>
                  <a:gd name="connsiteY2" fmla="*/ 212436 h 457200"/>
                  <a:gd name="connsiteX3" fmla="*/ 23091 w 7970982"/>
                  <a:gd name="connsiteY3" fmla="*/ 267854 h 457200"/>
                  <a:gd name="connsiteX4" fmla="*/ 36946 w 7970982"/>
                  <a:gd name="connsiteY4" fmla="*/ 281709 h 457200"/>
                  <a:gd name="connsiteX5" fmla="*/ 73891 w 7970982"/>
                  <a:gd name="connsiteY5" fmla="*/ 286327 h 457200"/>
                  <a:gd name="connsiteX6" fmla="*/ 207818 w 7970982"/>
                  <a:gd name="connsiteY6" fmla="*/ 300182 h 457200"/>
                  <a:gd name="connsiteX7" fmla="*/ 678873 w 7970982"/>
                  <a:gd name="connsiteY7" fmla="*/ 304800 h 457200"/>
                  <a:gd name="connsiteX8" fmla="*/ 757382 w 7970982"/>
                  <a:gd name="connsiteY8" fmla="*/ 318654 h 457200"/>
                  <a:gd name="connsiteX9" fmla="*/ 803564 w 7970982"/>
                  <a:gd name="connsiteY9" fmla="*/ 323273 h 457200"/>
                  <a:gd name="connsiteX10" fmla="*/ 826655 w 7970982"/>
                  <a:gd name="connsiteY10" fmla="*/ 327891 h 457200"/>
                  <a:gd name="connsiteX11" fmla="*/ 983673 w 7970982"/>
                  <a:gd name="connsiteY11" fmla="*/ 350982 h 457200"/>
                  <a:gd name="connsiteX12" fmla="*/ 1163782 w 7970982"/>
                  <a:gd name="connsiteY12" fmla="*/ 350982 h 457200"/>
                  <a:gd name="connsiteX13" fmla="*/ 1209964 w 7970982"/>
                  <a:gd name="connsiteY13" fmla="*/ 374073 h 457200"/>
                  <a:gd name="connsiteX14" fmla="*/ 1228437 w 7970982"/>
                  <a:gd name="connsiteY14" fmla="*/ 378691 h 457200"/>
                  <a:gd name="connsiteX15" fmla="*/ 1256146 w 7970982"/>
                  <a:gd name="connsiteY15" fmla="*/ 420254 h 457200"/>
                  <a:gd name="connsiteX16" fmla="*/ 1274618 w 7970982"/>
                  <a:gd name="connsiteY16" fmla="*/ 429491 h 457200"/>
                  <a:gd name="connsiteX17" fmla="*/ 1283855 w 7970982"/>
                  <a:gd name="connsiteY17" fmla="*/ 443345 h 457200"/>
                  <a:gd name="connsiteX18" fmla="*/ 1297709 w 7970982"/>
                  <a:gd name="connsiteY18" fmla="*/ 447964 h 457200"/>
                  <a:gd name="connsiteX19" fmla="*/ 1311564 w 7970982"/>
                  <a:gd name="connsiteY19" fmla="*/ 457200 h 457200"/>
                  <a:gd name="connsiteX20" fmla="*/ 1366982 w 7970982"/>
                  <a:gd name="connsiteY20" fmla="*/ 452582 h 457200"/>
                  <a:gd name="connsiteX21" fmla="*/ 1380837 w 7970982"/>
                  <a:gd name="connsiteY21" fmla="*/ 434109 h 457200"/>
                  <a:gd name="connsiteX22" fmla="*/ 1385455 w 7970982"/>
                  <a:gd name="connsiteY22" fmla="*/ 420254 h 457200"/>
                  <a:gd name="connsiteX23" fmla="*/ 1394691 w 7970982"/>
                  <a:gd name="connsiteY23" fmla="*/ 378691 h 457200"/>
                  <a:gd name="connsiteX24" fmla="*/ 1403927 w 7970982"/>
                  <a:gd name="connsiteY24" fmla="*/ 369454 h 457200"/>
                  <a:gd name="connsiteX25" fmla="*/ 1454727 w 7970982"/>
                  <a:gd name="connsiteY25" fmla="*/ 360218 h 457200"/>
                  <a:gd name="connsiteX26" fmla="*/ 1505527 w 7970982"/>
                  <a:gd name="connsiteY26" fmla="*/ 350982 h 457200"/>
                  <a:gd name="connsiteX27" fmla="*/ 1764146 w 7970982"/>
                  <a:gd name="connsiteY27" fmla="*/ 355600 h 457200"/>
                  <a:gd name="connsiteX28" fmla="*/ 2119746 w 7970982"/>
                  <a:gd name="connsiteY28" fmla="*/ 369454 h 457200"/>
                  <a:gd name="connsiteX29" fmla="*/ 2526146 w 7970982"/>
                  <a:gd name="connsiteY29" fmla="*/ 364836 h 457200"/>
                  <a:gd name="connsiteX30" fmla="*/ 2664691 w 7970982"/>
                  <a:gd name="connsiteY30" fmla="*/ 369454 h 457200"/>
                  <a:gd name="connsiteX31" fmla="*/ 2720109 w 7970982"/>
                  <a:gd name="connsiteY31" fmla="*/ 355600 h 457200"/>
                  <a:gd name="connsiteX32" fmla="*/ 2761673 w 7970982"/>
                  <a:gd name="connsiteY32" fmla="*/ 350982 h 457200"/>
                  <a:gd name="connsiteX33" fmla="*/ 2849418 w 7970982"/>
                  <a:gd name="connsiteY33" fmla="*/ 337127 h 457200"/>
                  <a:gd name="connsiteX34" fmla="*/ 2964873 w 7970982"/>
                  <a:gd name="connsiteY34" fmla="*/ 323273 h 457200"/>
                  <a:gd name="connsiteX35" fmla="*/ 2983346 w 7970982"/>
                  <a:gd name="connsiteY35" fmla="*/ 318654 h 457200"/>
                  <a:gd name="connsiteX36" fmla="*/ 3006437 w 7970982"/>
                  <a:gd name="connsiteY36" fmla="*/ 314036 h 457200"/>
                  <a:gd name="connsiteX37" fmla="*/ 3024909 w 7970982"/>
                  <a:gd name="connsiteY37" fmla="*/ 304800 h 457200"/>
                  <a:gd name="connsiteX38" fmla="*/ 3043382 w 7970982"/>
                  <a:gd name="connsiteY38" fmla="*/ 300182 h 457200"/>
                  <a:gd name="connsiteX39" fmla="*/ 3061855 w 7970982"/>
                  <a:gd name="connsiteY39" fmla="*/ 286327 h 457200"/>
                  <a:gd name="connsiteX40" fmla="*/ 3121891 w 7970982"/>
                  <a:gd name="connsiteY40" fmla="*/ 263236 h 457200"/>
                  <a:gd name="connsiteX41" fmla="*/ 3144982 w 7970982"/>
                  <a:gd name="connsiteY41" fmla="*/ 254000 h 457200"/>
                  <a:gd name="connsiteX42" fmla="*/ 3168073 w 7970982"/>
                  <a:gd name="connsiteY42" fmla="*/ 240145 h 457200"/>
                  <a:gd name="connsiteX43" fmla="*/ 3191164 w 7970982"/>
                  <a:gd name="connsiteY43" fmla="*/ 235527 h 457200"/>
                  <a:gd name="connsiteX44" fmla="*/ 3232727 w 7970982"/>
                  <a:gd name="connsiteY44" fmla="*/ 226291 h 457200"/>
                  <a:gd name="connsiteX45" fmla="*/ 3362037 w 7970982"/>
                  <a:gd name="connsiteY45" fmla="*/ 235527 h 457200"/>
                  <a:gd name="connsiteX46" fmla="*/ 3389746 w 7970982"/>
                  <a:gd name="connsiteY46" fmla="*/ 240145 h 457200"/>
                  <a:gd name="connsiteX47" fmla="*/ 3505200 w 7970982"/>
                  <a:gd name="connsiteY47" fmla="*/ 267854 h 457200"/>
                  <a:gd name="connsiteX48" fmla="*/ 3754582 w 7970982"/>
                  <a:gd name="connsiteY48" fmla="*/ 277091 h 457200"/>
                  <a:gd name="connsiteX49" fmla="*/ 3745346 w 7970982"/>
                  <a:gd name="connsiteY49" fmla="*/ 318654 h 457200"/>
                  <a:gd name="connsiteX50" fmla="*/ 3754582 w 7970982"/>
                  <a:gd name="connsiteY50" fmla="*/ 327891 h 457200"/>
                  <a:gd name="connsiteX51" fmla="*/ 3819237 w 7970982"/>
                  <a:gd name="connsiteY51" fmla="*/ 318654 h 457200"/>
                  <a:gd name="connsiteX52" fmla="*/ 3856182 w 7970982"/>
                  <a:gd name="connsiteY52" fmla="*/ 309418 h 457200"/>
                  <a:gd name="connsiteX53" fmla="*/ 3976255 w 7970982"/>
                  <a:gd name="connsiteY53" fmla="*/ 295564 h 457200"/>
                  <a:gd name="connsiteX54" fmla="*/ 4105564 w 7970982"/>
                  <a:gd name="connsiteY54" fmla="*/ 281709 h 457200"/>
                  <a:gd name="connsiteX55" fmla="*/ 4359564 w 7970982"/>
                  <a:gd name="connsiteY55" fmla="*/ 295564 h 457200"/>
                  <a:gd name="connsiteX56" fmla="*/ 4391891 w 7970982"/>
                  <a:gd name="connsiteY56" fmla="*/ 309418 h 457200"/>
                  <a:gd name="connsiteX57" fmla="*/ 4424218 w 7970982"/>
                  <a:gd name="connsiteY57" fmla="*/ 318654 h 457200"/>
                  <a:gd name="connsiteX58" fmla="*/ 4447309 w 7970982"/>
                  <a:gd name="connsiteY58" fmla="*/ 332509 h 457200"/>
                  <a:gd name="connsiteX59" fmla="*/ 4479637 w 7970982"/>
                  <a:gd name="connsiteY59" fmla="*/ 341745 h 457200"/>
                  <a:gd name="connsiteX60" fmla="*/ 4539673 w 7970982"/>
                  <a:gd name="connsiteY60" fmla="*/ 369454 h 457200"/>
                  <a:gd name="connsiteX61" fmla="*/ 4572000 w 7970982"/>
                  <a:gd name="connsiteY61" fmla="*/ 360218 h 457200"/>
                  <a:gd name="connsiteX62" fmla="*/ 4585855 w 7970982"/>
                  <a:gd name="connsiteY62" fmla="*/ 295564 h 457200"/>
                  <a:gd name="connsiteX63" fmla="*/ 4590473 w 7970982"/>
                  <a:gd name="connsiteY63" fmla="*/ 281709 h 457200"/>
                  <a:gd name="connsiteX64" fmla="*/ 4604327 w 7970982"/>
                  <a:gd name="connsiteY64" fmla="*/ 277091 h 457200"/>
                  <a:gd name="connsiteX65" fmla="*/ 4632037 w 7970982"/>
                  <a:gd name="connsiteY65" fmla="*/ 254000 h 457200"/>
                  <a:gd name="connsiteX66" fmla="*/ 4664364 w 7970982"/>
                  <a:gd name="connsiteY66" fmla="*/ 240145 h 457200"/>
                  <a:gd name="connsiteX67" fmla="*/ 4853709 w 7970982"/>
                  <a:gd name="connsiteY67" fmla="*/ 221673 h 457200"/>
                  <a:gd name="connsiteX68" fmla="*/ 5140037 w 7970982"/>
                  <a:gd name="connsiteY68" fmla="*/ 230909 h 457200"/>
                  <a:gd name="connsiteX69" fmla="*/ 5338618 w 7970982"/>
                  <a:gd name="connsiteY69" fmla="*/ 244764 h 457200"/>
                  <a:gd name="connsiteX70" fmla="*/ 5541818 w 7970982"/>
                  <a:gd name="connsiteY70" fmla="*/ 249382 h 457200"/>
                  <a:gd name="connsiteX71" fmla="*/ 5564909 w 7970982"/>
                  <a:gd name="connsiteY71" fmla="*/ 263236 h 457200"/>
                  <a:gd name="connsiteX72" fmla="*/ 5588000 w 7970982"/>
                  <a:gd name="connsiteY72" fmla="*/ 272473 h 457200"/>
                  <a:gd name="connsiteX73" fmla="*/ 5606473 w 7970982"/>
                  <a:gd name="connsiteY73" fmla="*/ 286327 h 457200"/>
                  <a:gd name="connsiteX74" fmla="*/ 5629564 w 7970982"/>
                  <a:gd name="connsiteY74" fmla="*/ 290945 h 457200"/>
                  <a:gd name="connsiteX75" fmla="*/ 5648037 w 7970982"/>
                  <a:gd name="connsiteY75" fmla="*/ 295564 h 457200"/>
                  <a:gd name="connsiteX76" fmla="*/ 5657273 w 7970982"/>
                  <a:gd name="connsiteY76" fmla="*/ 309418 h 457200"/>
                  <a:gd name="connsiteX77" fmla="*/ 5721927 w 7970982"/>
                  <a:gd name="connsiteY77" fmla="*/ 309418 h 457200"/>
                  <a:gd name="connsiteX78" fmla="*/ 5745018 w 7970982"/>
                  <a:gd name="connsiteY78" fmla="*/ 295564 h 457200"/>
                  <a:gd name="connsiteX79" fmla="*/ 5763491 w 7970982"/>
                  <a:gd name="connsiteY79" fmla="*/ 281709 h 457200"/>
                  <a:gd name="connsiteX80" fmla="*/ 5781964 w 7970982"/>
                  <a:gd name="connsiteY80" fmla="*/ 277091 h 457200"/>
                  <a:gd name="connsiteX81" fmla="*/ 5795818 w 7970982"/>
                  <a:gd name="connsiteY81" fmla="*/ 272473 h 457200"/>
                  <a:gd name="connsiteX82" fmla="*/ 5842000 w 7970982"/>
                  <a:gd name="connsiteY82" fmla="*/ 249382 h 457200"/>
                  <a:gd name="connsiteX83" fmla="*/ 5842000 w 7970982"/>
                  <a:gd name="connsiteY83" fmla="*/ 249382 h 457200"/>
                  <a:gd name="connsiteX84" fmla="*/ 5865091 w 7970982"/>
                  <a:gd name="connsiteY84" fmla="*/ 235527 h 457200"/>
                  <a:gd name="connsiteX85" fmla="*/ 5925127 w 7970982"/>
                  <a:gd name="connsiteY85" fmla="*/ 226291 h 457200"/>
                  <a:gd name="connsiteX86" fmla="*/ 5980546 w 7970982"/>
                  <a:gd name="connsiteY86" fmla="*/ 207818 h 457200"/>
                  <a:gd name="connsiteX87" fmla="*/ 6109855 w 7970982"/>
                  <a:gd name="connsiteY87" fmla="*/ 198582 h 457200"/>
                  <a:gd name="connsiteX88" fmla="*/ 6165273 w 7970982"/>
                  <a:gd name="connsiteY88" fmla="*/ 189345 h 457200"/>
                  <a:gd name="connsiteX89" fmla="*/ 6622473 w 7970982"/>
                  <a:gd name="connsiteY89" fmla="*/ 193964 h 457200"/>
                  <a:gd name="connsiteX90" fmla="*/ 6668655 w 7970982"/>
                  <a:gd name="connsiteY90" fmla="*/ 221673 h 457200"/>
                  <a:gd name="connsiteX91" fmla="*/ 6682509 w 7970982"/>
                  <a:gd name="connsiteY91" fmla="*/ 235527 h 457200"/>
                  <a:gd name="connsiteX92" fmla="*/ 6700982 w 7970982"/>
                  <a:gd name="connsiteY92" fmla="*/ 240145 h 457200"/>
                  <a:gd name="connsiteX93" fmla="*/ 6714837 w 7970982"/>
                  <a:gd name="connsiteY93" fmla="*/ 244764 h 457200"/>
                  <a:gd name="connsiteX94" fmla="*/ 6779491 w 7970982"/>
                  <a:gd name="connsiteY94" fmla="*/ 263236 h 457200"/>
                  <a:gd name="connsiteX95" fmla="*/ 7153564 w 7970982"/>
                  <a:gd name="connsiteY95" fmla="*/ 258618 h 457200"/>
                  <a:gd name="connsiteX96" fmla="*/ 7218218 w 7970982"/>
                  <a:gd name="connsiteY96" fmla="*/ 249382 h 457200"/>
                  <a:gd name="connsiteX97" fmla="*/ 7305964 w 7970982"/>
                  <a:gd name="connsiteY97" fmla="*/ 244764 h 457200"/>
                  <a:gd name="connsiteX98" fmla="*/ 7689273 w 7970982"/>
                  <a:gd name="connsiteY98" fmla="*/ 230909 h 457200"/>
                  <a:gd name="connsiteX99" fmla="*/ 7744691 w 7970982"/>
                  <a:gd name="connsiteY99" fmla="*/ 221673 h 457200"/>
                  <a:gd name="connsiteX100" fmla="*/ 7846291 w 7970982"/>
                  <a:gd name="connsiteY100" fmla="*/ 212436 h 457200"/>
                  <a:gd name="connsiteX101" fmla="*/ 7878618 w 7970982"/>
                  <a:gd name="connsiteY101" fmla="*/ 203200 h 457200"/>
                  <a:gd name="connsiteX102" fmla="*/ 7920182 w 7970982"/>
                  <a:gd name="connsiteY102" fmla="*/ 184727 h 457200"/>
                  <a:gd name="connsiteX103" fmla="*/ 7947891 w 7970982"/>
                  <a:gd name="connsiteY103" fmla="*/ 175491 h 457200"/>
                  <a:gd name="connsiteX104" fmla="*/ 7961746 w 7970982"/>
                  <a:gd name="connsiteY104" fmla="*/ 166254 h 457200"/>
                  <a:gd name="connsiteX105" fmla="*/ 7970982 w 7970982"/>
                  <a:gd name="connsiteY105" fmla="*/ 138545 h 457200"/>
                  <a:gd name="connsiteX106" fmla="*/ 7966364 w 7970982"/>
                  <a:gd name="connsiteY106" fmla="*/ 46182 h 457200"/>
                  <a:gd name="connsiteX107" fmla="*/ 7952509 w 7970982"/>
                  <a:gd name="connsiteY107" fmla="*/ 32327 h 457200"/>
                  <a:gd name="connsiteX108" fmla="*/ 7897091 w 7970982"/>
                  <a:gd name="connsiteY108" fmla="*/ 0 h 457200"/>
                  <a:gd name="connsiteX109" fmla="*/ 7800109 w 7970982"/>
                  <a:gd name="connsiteY109" fmla="*/ 4618 h 457200"/>
                  <a:gd name="connsiteX110" fmla="*/ 7689273 w 7970982"/>
                  <a:gd name="connsiteY110" fmla="*/ 9236 h 457200"/>
                  <a:gd name="connsiteX111" fmla="*/ 7606146 w 7970982"/>
                  <a:gd name="connsiteY111" fmla="*/ 27709 h 457200"/>
                  <a:gd name="connsiteX112" fmla="*/ 7564582 w 7970982"/>
                  <a:gd name="connsiteY112" fmla="*/ 32327 h 457200"/>
                  <a:gd name="connsiteX113" fmla="*/ 7416800 w 7970982"/>
                  <a:gd name="connsiteY113" fmla="*/ 55418 h 457200"/>
                  <a:gd name="connsiteX114" fmla="*/ 7305964 w 7970982"/>
                  <a:gd name="connsiteY114" fmla="*/ 73891 h 457200"/>
                  <a:gd name="connsiteX115" fmla="*/ 7098146 w 7970982"/>
                  <a:gd name="connsiteY115" fmla="*/ 87745 h 457200"/>
                  <a:gd name="connsiteX116" fmla="*/ 6354618 w 7970982"/>
                  <a:gd name="connsiteY116" fmla="*/ 60036 h 457200"/>
                  <a:gd name="connsiteX117" fmla="*/ 6331527 w 7970982"/>
                  <a:gd name="connsiteY117" fmla="*/ 55418 h 457200"/>
                  <a:gd name="connsiteX118" fmla="*/ 5740400 w 7970982"/>
                  <a:gd name="connsiteY118" fmla="*/ 64654 h 457200"/>
                  <a:gd name="connsiteX119" fmla="*/ 5421746 w 7970982"/>
                  <a:gd name="connsiteY119" fmla="*/ 60036 h 457200"/>
                  <a:gd name="connsiteX120" fmla="*/ 4733637 w 7970982"/>
                  <a:gd name="connsiteY120" fmla="*/ 69273 h 457200"/>
                  <a:gd name="connsiteX121" fmla="*/ 4438073 w 7970982"/>
                  <a:gd name="connsiteY121" fmla="*/ 83127 h 457200"/>
                  <a:gd name="connsiteX122" fmla="*/ 4091709 w 7970982"/>
                  <a:gd name="connsiteY122" fmla="*/ 73891 h 457200"/>
                  <a:gd name="connsiteX123" fmla="*/ 3676073 w 7970982"/>
                  <a:gd name="connsiteY123" fmla="*/ 27709 h 457200"/>
                  <a:gd name="connsiteX124" fmla="*/ 3592946 w 7970982"/>
                  <a:gd name="connsiteY124" fmla="*/ 13854 h 457200"/>
                  <a:gd name="connsiteX125" fmla="*/ 3380509 w 7970982"/>
                  <a:gd name="connsiteY125" fmla="*/ 18473 h 457200"/>
                  <a:gd name="connsiteX126" fmla="*/ 3297382 w 7970982"/>
                  <a:gd name="connsiteY126" fmla="*/ 36945 h 457200"/>
                  <a:gd name="connsiteX127" fmla="*/ 3251200 w 7970982"/>
                  <a:gd name="connsiteY127" fmla="*/ 41564 h 457200"/>
                  <a:gd name="connsiteX128" fmla="*/ 3228109 w 7970982"/>
                  <a:gd name="connsiteY128" fmla="*/ 46182 h 457200"/>
                  <a:gd name="connsiteX129" fmla="*/ 2997200 w 7970982"/>
                  <a:gd name="connsiteY129" fmla="*/ 73891 h 457200"/>
                  <a:gd name="connsiteX130" fmla="*/ 2997200 w 7970982"/>
                  <a:gd name="connsiteY130" fmla="*/ 73891 h 457200"/>
                  <a:gd name="connsiteX131" fmla="*/ 2854037 w 7970982"/>
                  <a:gd name="connsiteY131" fmla="*/ 83127 h 457200"/>
                  <a:gd name="connsiteX132" fmla="*/ 2660073 w 7970982"/>
                  <a:gd name="connsiteY132" fmla="*/ 106218 h 457200"/>
                  <a:gd name="connsiteX133" fmla="*/ 2419927 w 7970982"/>
                  <a:gd name="connsiteY133" fmla="*/ 101600 h 457200"/>
                  <a:gd name="connsiteX134" fmla="*/ 2309091 w 7970982"/>
                  <a:gd name="connsiteY134" fmla="*/ 96982 h 457200"/>
                  <a:gd name="connsiteX135" fmla="*/ 1884218 w 7970982"/>
                  <a:gd name="connsiteY135" fmla="*/ 101600 h 457200"/>
                  <a:gd name="connsiteX136" fmla="*/ 1620982 w 7970982"/>
                  <a:gd name="connsiteY136" fmla="*/ 87745 h 457200"/>
                  <a:gd name="connsiteX137" fmla="*/ 1436255 w 7970982"/>
                  <a:gd name="connsiteY137" fmla="*/ 64654 h 457200"/>
                  <a:gd name="connsiteX138" fmla="*/ 1362364 w 7970982"/>
                  <a:gd name="connsiteY138" fmla="*/ 50800 h 457200"/>
                  <a:gd name="connsiteX139" fmla="*/ 1145309 w 7970982"/>
                  <a:gd name="connsiteY139" fmla="*/ 27709 h 457200"/>
                  <a:gd name="connsiteX140" fmla="*/ 794327 w 7970982"/>
                  <a:gd name="connsiteY140" fmla="*/ 36945 h 457200"/>
                  <a:gd name="connsiteX141" fmla="*/ 775855 w 7970982"/>
                  <a:gd name="connsiteY141" fmla="*/ 32327 h 457200"/>
                  <a:gd name="connsiteX142" fmla="*/ 785091 w 7970982"/>
                  <a:gd name="connsiteY142" fmla="*/ 4618 h 457200"/>
                  <a:gd name="connsiteX143" fmla="*/ 272473 w 7970982"/>
                  <a:gd name="connsiteY143" fmla="*/ 13854 h 457200"/>
                  <a:gd name="connsiteX144" fmla="*/ 198582 w 7970982"/>
                  <a:gd name="connsiteY144" fmla="*/ 23091 h 457200"/>
                  <a:gd name="connsiteX145" fmla="*/ 36946 w 7970982"/>
                  <a:gd name="connsiteY145" fmla="*/ 32327 h 457200"/>
                  <a:gd name="connsiteX146" fmla="*/ 36946 w 7970982"/>
                  <a:gd name="connsiteY146" fmla="*/ 32327 h 457200"/>
                  <a:gd name="connsiteX147" fmla="*/ 36946 w 7970982"/>
                  <a:gd name="connsiteY147" fmla="*/ 32327 h 457200"/>
                  <a:gd name="connsiteX148" fmla="*/ 0 w 7970982"/>
                  <a:gd name="connsiteY148" fmla="*/ 60036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</a:cxnLst>
                <a:rect l="l" t="t" r="r" b="b"/>
                <a:pathLst>
                  <a:path w="7970982" h="457200">
                    <a:moveTo>
                      <a:pt x="0" y="60036"/>
                    </a:moveTo>
                    <a:lnTo>
                      <a:pt x="0" y="60036"/>
                    </a:lnTo>
                    <a:cubicBezTo>
                      <a:pt x="18808" y="323334"/>
                      <a:pt x="-874" y="124055"/>
                      <a:pt x="13855" y="212436"/>
                    </a:cubicBezTo>
                    <a:cubicBezTo>
                      <a:pt x="13992" y="213257"/>
                      <a:pt x="20370" y="262412"/>
                      <a:pt x="23091" y="267854"/>
                    </a:cubicBezTo>
                    <a:cubicBezTo>
                      <a:pt x="26012" y="273696"/>
                      <a:pt x="30808" y="279477"/>
                      <a:pt x="36946" y="281709"/>
                    </a:cubicBezTo>
                    <a:cubicBezTo>
                      <a:pt x="48610" y="285950"/>
                      <a:pt x="61605" y="284572"/>
                      <a:pt x="73891" y="286327"/>
                    </a:cubicBezTo>
                    <a:cubicBezTo>
                      <a:pt x="133102" y="294785"/>
                      <a:pt x="105763" y="297733"/>
                      <a:pt x="207818" y="300182"/>
                    </a:cubicBezTo>
                    <a:cubicBezTo>
                      <a:pt x="364799" y="303950"/>
                      <a:pt x="521855" y="303261"/>
                      <a:pt x="678873" y="304800"/>
                    </a:cubicBezTo>
                    <a:cubicBezTo>
                      <a:pt x="705043" y="309418"/>
                      <a:pt x="731095" y="314760"/>
                      <a:pt x="757382" y="318654"/>
                    </a:cubicBezTo>
                    <a:cubicBezTo>
                      <a:pt x="772686" y="320921"/>
                      <a:pt x="788229" y="321228"/>
                      <a:pt x="803564" y="323273"/>
                    </a:cubicBezTo>
                    <a:cubicBezTo>
                      <a:pt x="811345" y="324310"/>
                      <a:pt x="818897" y="326697"/>
                      <a:pt x="826655" y="327891"/>
                    </a:cubicBezTo>
                    <a:lnTo>
                      <a:pt x="983673" y="350982"/>
                    </a:lnTo>
                    <a:cubicBezTo>
                      <a:pt x="1008794" y="350172"/>
                      <a:pt x="1113367" y="339348"/>
                      <a:pt x="1163782" y="350982"/>
                    </a:cubicBezTo>
                    <a:cubicBezTo>
                      <a:pt x="1190626" y="357177"/>
                      <a:pt x="1184725" y="362856"/>
                      <a:pt x="1209964" y="374073"/>
                    </a:cubicBezTo>
                    <a:cubicBezTo>
                      <a:pt x="1215764" y="376651"/>
                      <a:pt x="1222279" y="377152"/>
                      <a:pt x="1228437" y="378691"/>
                    </a:cubicBezTo>
                    <a:cubicBezTo>
                      <a:pt x="1233056" y="386389"/>
                      <a:pt x="1248220" y="413460"/>
                      <a:pt x="1256146" y="420254"/>
                    </a:cubicBezTo>
                    <a:cubicBezTo>
                      <a:pt x="1261373" y="424734"/>
                      <a:pt x="1268461" y="426412"/>
                      <a:pt x="1274618" y="429491"/>
                    </a:cubicBezTo>
                    <a:cubicBezTo>
                      <a:pt x="1277697" y="434109"/>
                      <a:pt x="1279521" y="439878"/>
                      <a:pt x="1283855" y="443345"/>
                    </a:cubicBezTo>
                    <a:cubicBezTo>
                      <a:pt x="1287656" y="446386"/>
                      <a:pt x="1293355" y="445787"/>
                      <a:pt x="1297709" y="447964"/>
                    </a:cubicBezTo>
                    <a:cubicBezTo>
                      <a:pt x="1302673" y="450446"/>
                      <a:pt x="1306946" y="454121"/>
                      <a:pt x="1311564" y="457200"/>
                    </a:cubicBezTo>
                    <a:cubicBezTo>
                      <a:pt x="1330037" y="455661"/>
                      <a:pt x="1349397" y="458444"/>
                      <a:pt x="1366982" y="452582"/>
                    </a:cubicBezTo>
                    <a:cubicBezTo>
                      <a:pt x="1374284" y="450148"/>
                      <a:pt x="1377018" y="440792"/>
                      <a:pt x="1380837" y="434109"/>
                    </a:cubicBezTo>
                    <a:cubicBezTo>
                      <a:pt x="1383252" y="429882"/>
                      <a:pt x="1384274" y="424977"/>
                      <a:pt x="1385455" y="420254"/>
                    </a:cubicBezTo>
                    <a:cubicBezTo>
                      <a:pt x="1388897" y="406485"/>
                      <a:pt x="1389841" y="392029"/>
                      <a:pt x="1394691" y="378691"/>
                    </a:cubicBezTo>
                    <a:cubicBezTo>
                      <a:pt x="1396179" y="374599"/>
                      <a:pt x="1400033" y="371401"/>
                      <a:pt x="1403927" y="369454"/>
                    </a:cubicBezTo>
                    <a:cubicBezTo>
                      <a:pt x="1412792" y="365021"/>
                      <a:pt x="1450704" y="360888"/>
                      <a:pt x="1454727" y="360218"/>
                    </a:cubicBezTo>
                    <a:cubicBezTo>
                      <a:pt x="1471704" y="357389"/>
                      <a:pt x="1488594" y="354061"/>
                      <a:pt x="1505527" y="350982"/>
                    </a:cubicBezTo>
                    <a:lnTo>
                      <a:pt x="1764146" y="355600"/>
                    </a:lnTo>
                    <a:cubicBezTo>
                      <a:pt x="2079175" y="360894"/>
                      <a:pt x="1958552" y="346427"/>
                      <a:pt x="2119746" y="369454"/>
                    </a:cubicBezTo>
                    <a:lnTo>
                      <a:pt x="2526146" y="364836"/>
                    </a:lnTo>
                    <a:cubicBezTo>
                      <a:pt x="2572353" y="364836"/>
                      <a:pt x="2618484" y="369454"/>
                      <a:pt x="2664691" y="369454"/>
                    </a:cubicBezTo>
                    <a:cubicBezTo>
                      <a:pt x="2694372" y="369454"/>
                      <a:pt x="2691451" y="361331"/>
                      <a:pt x="2720109" y="355600"/>
                    </a:cubicBezTo>
                    <a:cubicBezTo>
                      <a:pt x="2733778" y="352866"/>
                      <a:pt x="2747904" y="353156"/>
                      <a:pt x="2761673" y="350982"/>
                    </a:cubicBezTo>
                    <a:cubicBezTo>
                      <a:pt x="2875393" y="333026"/>
                      <a:pt x="2744420" y="348793"/>
                      <a:pt x="2849418" y="337127"/>
                    </a:cubicBezTo>
                    <a:cubicBezTo>
                      <a:pt x="2909428" y="317124"/>
                      <a:pt x="2853821" y="332930"/>
                      <a:pt x="2964873" y="323273"/>
                    </a:cubicBezTo>
                    <a:cubicBezTo>
                      <a:pt x="2971196" y="322723"/>
                      <a:pt x="2977150" y="320031"/>
                      <a:pt x="2983346" y="318654"/>
                    </a:cubicBezTo>
                    <a:cubicBezTo>
                      <a:pt x="2991008" y="316951"/>
                      <a:pt x="2998740" y="315575"/>
                      <a:pt x="3006437" y="314036"/>
                    </a:cubicBezTo>
                    <a:cubicBezTo>
                      <a:pt x="3012594" y="310957"/>
                      <a:pt x="3018463" y="307217"/>
                      <a:pt x="3024909" y="304800"/>
                    </a:cubicBezTo>
                    <a:cubicBezTo>
                      <a:pt x="3030852" y="302571"/>
                      <a:pt x="3037705" y="303021"/>
                      <a:pt x="3043382" y="300182"/>
                    </a:cubicBezTo>
                    <a:cubicBezTo>
                      <a:pt x="3050267" y="296740"/>
                      <a:pt x="3054891" y="289604"/>
                      <a:pt x="3061855" y="286327"/>
                    </a:cubicBezTo>
                    <a:cubicBezTo>
                      <a:pt x="3081255" y="277197"/>
                      <a:pt x="3101908" y="271007"/>
                      <a:pt x="3121891" y="263236"/>
                    </a:cubicBezTo>
                    <a:cubicBezTo>
                      <a:pt x="3129617" y="260231"/>
                      <a:pt x="3137874" y="258265"/>
                      <a:pt x="3144982" y="254000"/>
                    </a:cubicBezTo>
                    <a:cubicBezTo>
                      <a:pt x="3152679" y="249382"/>
                      <a:pt x="3159739" y="243479"/>
                      <a:pt x="3168073" y="240145"/>
                    </a:cubicBezTo>
                    <a:cubicBezTo>
                      <a:pt x="3175361" y="237230"/>
                      <a:pt x="3183489" y="237172"/>
                      <a:pt x="3191164" y="235527"/>
                    </a:cubicBezTo>
                    <a:lnTo>
                      <a:pt x="3232727" y="226291"/>
                    </a:lnTo>
                    <a:cubicBezTo>
                      <a:pt x="3305227" y="229916"/>
                      <a:pt x="3307491" y="227735"/>
                      <a:pt x="3362037" y="235527"/>
                    </a:cubicBezTo>
                    <a:cubicBezTo>
                      <a:pt x="3371307" y="236851"/>
                      <a:pt x="3380662" y="237874"/>
                      <a:pt x="3389746" y="240145"/>
                    </a:cubicBezTo>
                    <a:cubicBezTo>
                      <a:pt x="3446100" y="254234"/>
                      <a:pt x="3438310" y="260421"/>
                      <a:pt x="3505200" y="267854"/>
                    </a:cubicBezTo>
                    <a:cubicBezTo>
                      <a:pt x="3615630" y="280126"/>
                      <a:pt x="3532827" y="272163"/>
                      <a:pt x="3754582" y="277091"/>
                    </a:cubicBezTo>
                    <a:cubicBezTo>
                      <a:pt x="3753232" y="282490"/>
                      <a:pt x="3744813" y="314924"/>
                      <a:pt x="3745346" y="318654"/>
                    </a:cubicBezTo>
                    <a:cubicBezTo>
                      <a:pt x="3745962" y="322964"/>
                      <a:pt x="3751503" y="324812"/>
                      <a:pt x="3754582" y="327891"/>
                    </a:cubicBezTo>
                    <a:cubicBezTo>
                      <a:pt x="3787177" y="324270"/>
                      <a:pt x="3791920" y="324958"/>
                      <a:pt x="3819237" y="318654"/>
                    </a:cubicBezTo>
                    <a:cubicBezTo>
                      <a:pt x="3831606" y="315800"/>
                      <a:pt x="3843676" y="311593"/>
                      <a:pt x="3856182" y="309418"/>
                    </a:cubicBezTo>
                    <a:cubicBezTo>
                      <a:pt x="3900202" y="301763"/>
                      <a:pt x="3932989" y="299497"/>
                      <a:pt x="3976255" y="295564"/>
                    </a:cubicBezTo>
                    <a:cubicBezTo>
                      <a:pt x="4028455" y="274683"/>
                      <a:pt x="4007288" y="280197"/>
                      <a:pt x="4105564" y="281709"/>
                    </a:cubicBezTo>
                    <a:cubicBezTo>
                      <a:pt x="4207503" y="283277"/>
                      <a:pt x="4269743" y="288654"/>
                      <a:pt x="4359564" y="295564"/>
                    </a:cubicBezTo>
                    <a:cubicBezTo>
                      <a:pt x="4370340" y="300182"/>
                      <a:pt x="4380850" y="305475"/>
                      <a:pt x="4391891" y="309418"/>
                    </a:cubicBezTo>
                    <a:cubicBezTo>
                      <a:pt x="4402445" y="313187"/>
                      <a:pt x="4413873" y="314344"/>
                      <a:pt x="4424218" y="318654"/>
                    </a:cubicBezTo>
                    <a:cubicBezTo>
                      <a:pt x="4432504" y="322106"/>
                      <a:pt x="4439023" y="329057"/>
                      <a:pt x="4447309" y="332509"/>
                    </a:cubicBezTo>
                    <a:cubicBezTo>
                      <a:pt x="4457654" y="336819"/>
                      <a:pt x="4469005" y="338201"/>
                      <a:pt x="4479637" y="341745"/>
                    </a:cubicBezTo>
                    <a:cubicBezTo>
                      <a:pt x="4517897" y="354498"/>
                      <a:pt x="4510142" y="351736"/>
                      <a:pt x="4539673" y="369454"/>
                    </a:cubicBezTo>
                    <a:cubicBezTo>
                      <a:pt x="4550449" y="366375"/>
                      <a:pt x="4566060" y="369721"/>
                      <a:pt x="4572000" y="360218"/>
                    </a:cubicBezTo>
                    <a:cubicBezTo>
                      <a:pt x="4583682" y="341528"/>
                      <a:pt x="4580807" y="317019"/>
                      <a:pt x="4585855" y="295564"/>
                    </a:cubicBezTo>
                    <a:cubicBezTo>
                      <a:pt x="4586970" y="290825"/>
                      <a:pt x="4587031" y="285151"/>
                      <a:pt x="4590473" y="281709"/>
                    </a:cubicBezTo>
                    <a:cubicBezTo>
                      <a:pt x="4593915" y="278267"/>
                      <a:pt x="4599709" y="278630"/>
                      <a:pt x="4604327" y="277091"/>
                    </a:cubicBezTo>
                    <a:cubicBezTo>
                      <a:pt x="4613564" y="269394"/>
                      <a:pt x="4621797" y="260301"/>
                      <a:pt x="4632037" y="254000"/>
                    </a:cubicBezTo>
                    <a:cubicBezTo>
                      <a:pt x="4642022" y="247856"/>
                      <a:pt x="4653242" y="243852"/>
                      <a:pt x="4664364" y="240145"/>
                    </a:cubicBezTo>
                    <a:cubicBezTo>
                      <a:pt x="4724305" y="220165"/>
                      <a:pt x="4794394" y="225268"/>
                      <a:pt x="4853709" y="221673"/>
                    </a:cubicBezTo>
                    <a:cubicBezTo>
                      <a:pt x="5028363" y="231946"/>
                      <a:pt x="4834711" y="221515"/>
                      <a:pt x="5140037" y="230909"/>
                    </a:cubicBezTo>
                    <a:cubicBezTo>
                      <a:pt x="5450018" y="240446"/>
                      <a:pt x="4991720" y="229231"/>
                      <a:pt x="5338618" y="244764"/>
                    </a:cubicBezTo>
                    <a:cubicBezTo>
                      <a:pt x="5406301" y="247795"/>
                      <a:pt x="5474085" y="247843"/>
                      <a:pt x="5541818" y="249382"/>
                    </a:cubicBezTo>
                    <a:cubicBezTo>
                      <a:pt x="5549515" y="254000"/>
                      <a:pt x="5556881" y="259222"/>
                      <a:pt x="5564909" y="263236"/>
                    </a:cubicBezTo>
                    <a:cubicBezTo>
                      <a:pt x="5572324" y="266943"/>
                      <a:pt x="5580753" y="268447"/>
                      <a:pt x="5588000" y="272473"/>
                    </a:cubicBezTo>
                    <a:cubicBezTo>
                      <a:pt x="5594728" y="276211"/>
                      <a:pt x="5599439" y="283201"/>
                      <a:pt x="5606473" y="286327"/>
                    </a:cubicBezTo>
                    <a:cubicBezTo>
                      <a:pt x="5613646" y="289515"/>
                      <a:pt x="5621902" y="289242"/>
                      <a:pt x="5629564" y="290945"/>
                    </a:cubicBezTo>
                    <a:cubicBezTo>
                      <a:pt x="5635760" y="292322"/>
                      <a:pt x="5641879" y="294024"/>
                      <a:pt x="5648037" y="295564"/>
                    </a:cubicBezTo>
                    <a:cubicBezTo>
                      <a:pt x="5651116" y="300182"/>
                      <a:pt x="5652454" y="306664"/>
                      <a:pt x="5657273" y="309418"/>
                    </a:cubicBezTo>
                    <a:cubicBezTo>
                      <a:pt x="5674029" y="318992"/>
                      <a:pt x="5708088" y="310956"/>
                      <a:pt x="5721927" y="309418"/>
                    </a:cubicBezTo>
                    <a:cubicBezTo>
                      <a:pt x="5729624" y="304800"/>
                      <a:pt x="5737549" y="300543"/>
                      <a:pt x="5745018" y="295564"/>
                    </a:cubicBezTo>
                    <a:cubicBezTo>
                      <a:pt x="5751422" y="291294"/>
                      <a:pt x="5756606" y="285151"/>
                      <a:pt x="5763491" y="281709"/>
                    </a:cubicBezTo>
                    <a:cubicBezTo>
                      <a:pt x="5769168" y="278870"/>
                      <a:pt x="5775861" y="278835"/>
                      <a:pt x="5781964" y="277091"/>
                    </a:cubicBezTo>
                    <a:cubicBezTo>
                      <a:pt x="5786645" y="275754"/>
                      <a:pt x="5791200" y="274012"/>
                      <a:pt x="5795818" y="272473"/>
                    </a:cubicBezTo>
                    <a:cubicBezTo>
                      <a:pt x="5822080" y="252776"/>
                      <a:pt x="5806989" y="261052"/>
                      <a:pt x="5842000" y="249382"/>
                    </a:cubicBezTo>
                    <a:lnTo>
                      <a:pt x="5842000" y="249382"/>
                    </a:lnTo>
                    <a:cubicBezTo>
                      <a:pt x="5849697" y="244764"/>
                      <a:pt x="5856442" y="237929"/>
                      <a:pt x="5865091" y="235527"/>
                    </a:cubicBezTo>
                    <a:cubicBezTo>
                      <a:pt x="5884600" y="230108"/>
                      <a:pt x="5905115" y="229370"/>
                      <a:pt x="5925127" y="226291"/>
                    </a:cubicBezTo>
                    <a:cubicBezTo>
                      <a:pt x="5943600" y="220133"/>
                      <a:pt x="5961715" y="212774"/>
                      <a:pt x="5980546" y="207818"/>
                    </a:cubicBezTo>
                    <a:cubicBezTo>
                      <a:pt x="6008986" y="200334"/>
                      <a:pt x="6108817" y="198631"/>
                      <a:pt x="6109855" y="198582"/>
                    </a:cubicBezTo>
                    <a:cubicBezTo>
                      <a:pt x="6128328" y="195503"/>
                      <a:pt x="6146567" y="190250"/>
                      <a:pt x="6165273" y="189345"/>
                    </a:cubicBezTo>
                    <a:cubicBezTo>
                      <a:pt x="6374155" y="179237"/>
                      <a:pt x="6414876" y="185490"/>
                      <a:pt x="6622473" y="193964"/>
                    </a:cubicBezTo>
                    <a:cubicBezTo>
                      <a:pt x="6701337" y="257052"/>
                      <a:pt x="6594950" y="175606"/>
                      <a:pt x="6668655" y="221673"/>
                    </a:cubicBezTo>
                    <a:cubicBezTo>
                      <a:pt x="6674193" y="225134"/>
                      <a:pt x="6676839" y="232287"/>
                      <a:pt x="6682509" y="235527"/>
                    </a:cubicBezTo>
                    <a:cubicBezTo>
                      <a:pt x="6688020" y="238676"/>
                      <a:pt x="6694879" y="238401"/>
                      <a:pt x="6700982" y="240145"/>
                    </a:cubicBezTo>
                    <a:cubicBezTo>
                      <a:pt x="6705663" y="241482"/>
                      <a:pt x="6710388" y="242787"/>
                      <a:pt x="6714837" y="244764"/>
                    </a:cubicBezTo>
                    <a:cubicBezTo>
                      <a:pt x="6760394" y="265011"/>
                      <a:pt x="6724191" y="256324"/>
                      <a:pt x="6779491" y="263236"/>
                    </a:cubicBezTo>
                    <a:lnTo>
                      <a:pt x="7153564" y="258618"/>
                    </a:lnTo>
                    <a:cubicBezTo>
                      <a:pt x="7175323" y="257931"/>
                      <a:pt x="7196537" y="251353"/>
                      <a:pt x="7218218" y="249382"/>
                    </a:cubicBezTo>
                    <a:cubicBezTo>
                      <a:pt x="7247387" y="246730"/>
                      <a:pt x="7276715" y="246303"/>
                      <a:pt x="7305964" y="244764"/>
                    </a:cubicBezTo>
                    <a:cubicBezTo>
                      <a:pt x="7473933" y="214222"/>
                      <a:pt x="7287320" y="245264"/>
                      <a:pt x="7689273" y="230909"/>
                    </a:cubicBezTo>
                    <a:cubicBezTo>
                      <a:pt x="7707989" y="230241"/>
                      <a:pt x="7726152" y="224322"/>
                      <a:pt x="7744691" y="221673"/>
                    </a:cubicBezTo>
                    <a:cubicBezTo>
                      <a:pt x="7776603" y="217114"/>
                      <a:pt x="7814976" y="214845"/>
                      <a:pt x="7846291" y="212436"/>
                    </a:cubicBezTo>
                    <a:cubicBezTo>
                      <a:pt x="7857067" y="209357"/>
                      <a:pt x="7868125" y="207135"/>
                      <a:pt x="7878618" y="203200"/>
                    </a:cubicBezTo>
                    <a:cubicBezTo>
                      <a:pt x="7892814" y="197876"/>
                      <a:pt x="7906105" y="190358"/>
                      <a:pt x="7920182" y="184727"/>
                    </a:cubicBezTo>
                    <a:cubicBezTo>
                      <a:pt x="7929222" y="181111"/>
                      <a:pt x="7938655" y="178570"/>
                      <a:pt x="7947891" y="175491"/>
                    </a:cubicBezTo>
                    <a:cubicBezTo>
                      <a:pt x="7952509" y="172412"/>
                      <a:pt x="7958804" y="170961"/>
                      <a:pt x="7961746" y="166254"/>
                    </a:cubicBezTo>
                    <a:cubicBezTo>
                      <a:pt x="7966906" y="157998"/>
                      <a:pt x="7970982" y="138545"/>
                      <a:pt x="7970982" y="138545"/>
                    </a:cubicBezTo>
                    <a:cubicBezTo>
                      <a:pt x="7969443" y="107757"/>
                      <a:pt x="7971646" y="76552"/>
                      <a:pt x="7966364" y="46182"/>
                    </a:cubicBezTo>
                    <a:cubicBezTo>
                      <a:pt x="7965245" y="39747"/>
                      <a:pt x="7957424" y="36628"/>
                      <a:pt x="7952509" y="32327"/>
                    </a:cubicBezTo>
                    <a:cubicBezTo>
                      <a:pt x="7925680" y="8852"/>
                      <a:pt x="7932035" y="14976"/>
                      <a:pt x="7897091" y="0"/>
                    </a:cubicBezTo>
                    <a:lnTo>
                      <a:pt x="7800109" y="4618"/>
                    </a:lnTo>
                    <a:cubicBezTo>
                      <a:pt x="7763168" y="6260"/>
                      <a:pt x="7725991" y="4865"/>
                      <a:pt x="7689273" y="9236"/>
                    </a:cubicBezTo>
                    <a:cubicBezTo>
                      <a:pt x="7661087" y="12591"/>
                      <a:pt x="7634056" y="22540"/>
                      <a:pt x="7606146" y="27709"/>
                    </a:cubicBezTo>
                    <a:cubicBezTo>
                      <a:pt x="7592439" y="30247"/>
                      <a:pt x="7578437" y="30788"/>
                      <a:pt x="7564582" y="32327"/>
                    </a:cubicBezTo>
                    <a:cubicBezTo>
                      <a:pt x="7483099" y="52699"/>
                      <a:pt x="7564920" y="33817"/>
                      <a:pt x="7416800" y="55418"/>
                    </a:cubicBezTo>
                    <a:cubicBezTo>
                      <a:pt x="7379737" y="60823"/>
                      <a:pt x="7343228" y="70111"/>
                      <a:pt x="7305964" y="73891"/>
                    </a:cubicBezTo>
                    <a:cubicBezTo>
                      <a:pt x="7236892" y="80898"/>
                      <a:pt x="7098146" y="87745"/>
                      <a:pt x="7098146" y="87745"/>
                    </a:cubicBezTo>
                    <a:lnTo>
                      <a:pt x="6354618" y="60036"/>
                    </a:lnTo>
                    <a:cubicBezTo>
                      <a:pt x="6346776" y="59705"/>
                      <a:pt x="6339376" y="55359"/>
                      <a:pt x="6331527" y="55418"/>
                    </a:cubicBezTo>
                    <a:lnTo>
                      <a:pt x="5740400" y="64654"/>
                    </a:lnTo>
                    <a:lnTo>
                      <a:pt x="5421746" y="60036"/>
                    </a:lnTo>
                    <a:cubicBezTo>
                      <a:pt x="5206440" y="60036"/>
                      <a:pt x="4954738" y="65252"/>
                      <a:pt x="4733637" y="69273"/>
                    </a:cubicBezTo>
                    <a:cubicBezTo>
                      <a:pt x="4616998" y="98431"/>
                      <a:pt x="4682539" y="84993"/>
                      <a:pt x="4438073" y="83127"/>
                    </a:cubicBezTo>
                    <a:cubicBezTo>
                      <a:pt x="4322581" y="82245"/>
                      <a:pt x="4207164" y="76970"/>
                      <a:pt x="4091709" y="73891"/>
                    </a:cubicBezTo>
                    <a:cubicBezTo>
                      <a:pt x="3953164" y="58497"/>
                      <a:pt x="3812152" y="57947"/>
                      <a:pt x="3676073" y="27709"/>
                    </a:cubicBezTo>
                    <a:cubicBezTo>
                      <a:pt x="3620901" y="15449"/>
                      <a:pt x="3648615" y="20041"/>
                      <a:pt x="3592946" y="13854"/>
                    </a:cubicBezTo>
                    <a:cubicBezTo>
                      <a:pt x="3522134" y="15394"/>
                      <a:pt x="3451123" y="12956"/>
                      <a:pt x="3380509" y="18473"/>
                    </a:cubicBezTo>
                    <a:cubicBezTo>
                      <a:pt x="3352210" y="20684"/>
                      <a:pt x="3325325" y="31955"/>
                      <a:pt x="3297382" y="36945"/>
                    </a:cubicBezTo>
                    <a:cubicBezTo>
                      <a:pt x="3282152" y="39665"/>
                      <a:pt x="3266535" y="39519"/>
                      <a:pt x="3251200" y="41564"/>
                    </a:cubicBezTo>
                    <a:cubicBezTo>
                      <a:pt x="3243419" y="42601"/>
                      <a:pt x="3235896" y="45191"/>
                      <a:pt x="3228109" y="46182"/>
                    </a:cubicBezTo>
                    <a:lnTo>
                      <a:pt x="2997200" y="73891"/>
                    </a:lnTo>
                    <a:lnTo>
                      <a:pt x="2997200" y="73891"/>
                    </a:lnTo>
                    <a:lnTo>
                      <a:pt x="2854037" y="83127"/>
                    </a:lnTo>
                    <a:cubicBezTo>
                      <a:pt x="2815589" y="86266"/>
                      <a:pt x="2689485" y="102542"/>
                      <a:pt x="2660073" y="106218"/>
                    </a:cubicBezTo>
                    <a:lnTo>
                      <a:pt x="2419927" y="101600"/>
                    </a:lnTo>
                    <a:cubicBezTo>
                      <a:pt x="2382962" y="100627"/>
                      <a:pt x="2346068" y="96982"/>
                      <a:pt x="2309091" y="96982"/>
                    </a:cubicBezTo>
                    <a:cubicBezTo>
                      <a:pt x="2167458" y="96982"/>
                      <a:pt x="2025842" y="100061"/>
                      <a:pt x="1884218" y="101600"/>
                    </a:cubicBezTo>
                    <a:cubicBezTo>
                      <a:pt x="1796473" y="96982"/>
                      <a:pt x="1708551" y="94967"/>
                      <a:pt x="1620982" y="87745"/>
                    </a:cubicBezTo>
                    <a:cubicBezTo>
                      <a:pt x="1559137" y="82644"/>
                      <a:pt x="1497686" y="73430"/>
                      <a:pt x="1436255" y="64654"/>
                    </a:cubicBezTo>
                    <a:cubicBezTo>
                      <a:pt x="1411447" y="61110"/>
                      <a:pt x="1387248" y="53762"/>
                      <a:pt x="1362364" y="50800"/>
                    </a:cubicBezTo>
                    <a:cubicBezTo>
                      <a:pt x="939806" y="498"/>
                      <a:pt x="1501611" y="78611"/>
                      <a:pt x="1145309" y="27709"/>
                    </a:cubicBezTo>
                    <a:lnTo>
                      <a:pt x="794327" y="36945"/>
                    </a:lnTo>
                    <a:cubicBezTo>
                      <a:pt x="787981" y="37024"/>
                      <a:pt x="777599" y="38430"/>
                      <a:pt x="775855" y="32327"/>
                    </a:cubicBezTo>
                    <a:cubicBezTo>
                      <a:pt x="773180" y="22966"/>
                      <a:pt x="794820" y="4975"/>
                      <a:pt x="785091" y="4618"/>
                    </a:cubicBezTo>
                    <a:cubicBezTo>
                      <a:pt x="614306" y="-1649"/>
                      <a:pt x="443346" y="10775"/>
                      <a:pt x="272473" y="13854"/>
                    </a:cubicBezTo>
                    <a:cubicBezTo>
                      <a:pt x="247843" y="16933"/>
                      <a:pt x="223351" y="21476"/>
                      <a:pt x="198582" y="23091"/>
                    </a:cubicBezTo>
                    <a:lnTo>
                      <a:pt x="36946" y="32327"/>
                    </a:lnTo>
                    <a:lnTo>
                      <a:pt x="36946" y="32327"/>
                    </a:lnTo>
                    <a:lnTo>
                      <a:pt x="36946" y="32327"/>
                    </a:lnTo>
                    <a:lnTo>
                      <a:pt x="0" y="60036"/>
                    </a:lnTo>
                    <a:close/>
                  </a:path>
                </a:pathLst>
              </a:custGeom>
              <a:solidFill>
                <a:srgbClr val="000000">
                  <a:alpha val="3882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4ED31A5-D131-4AA0-936A-4C8860354AFB}"/>
                </a:ext>
              </a:extLst>
            </p:cNvPr>
            <p:cNvSpPr/>
            <p:nvPr/>
          </p:nvSpPr>
          <p:spPr>
            <a:xfrm>
              <a:off x="3453591" y="3766431"/>
              <a:ext cx="993562" cy="149755"/>
            </a:xfrm>
            <a:custGeom>
              <a:avLst/>
              <a:gdLst>
                <a:gd name="connsiteX0" fmla="*/ 0 w 638270"/>
                <a:gd name="connsiteY0" fmla="*/ 73152 h 125981"/>
                <a:gd name="connsiteX1" fmla="*/ 226771 w 638270"/>
                <a:gd name="connsiteY1" fmla="*/ 58522 h 125981"/>
                <a:gd name="connsiteX2" fmla="*/ 307238 w 638270"/>
                <a:gd name="connsiteY2" fmla="*/ 29261 h 125981"/>
                <a:gd name="connsiteX3" fmla="*/ 387706 w 638270"/>
                <a:gd name="connsiteY3" fmla="*/ 14631 h 125981"/>
                <a:gd name="connsiteX4" fmla="*/ 446227 w 638270"/>
                <a:gd name="connsiteY4" fmla="*/ 0 h 125981"/>
                <a:gd name="connsiteX5" fmla="*/ 497434 w 638270"/>
                <a:gd name="connsiteY5" fmla="*/ 7316 h 125981"/>
                <a:gd name="connsiteX6" fmla="*/ 585216 w 638270"/>
                <a:gd name="connsiteY6" fmla="*/ 65837 h 125981"/>
                <a:gd name="connsiteX7" fmla="*/ 614477 w 638270"/>
                <a:gd name="connsiteY7" fmla="*/ 73152 h 125981"/>
                <a:gd name="connsiteX8" fmla="*/ 592531 w 638270"/>
                <a:gd name="connsiteY8" fmla="*/ 124359 h 125981"/>
                <a:gd name="connsiteX9" fmla="*/ 87782 w 638270"/>
                <a:gd name="connsiteY9" fmla="*/ 109728 h 125981"/>
                <a:gd name="connsiteX10" fmla="*/ 109728 w 638270"/>
                <a:gd name="connsiteY10" fmla="*/ 14631 h 125981"/>
                <a:gd name="connsiteX11" fmla="*/ 160934 w 638270"/>
                <a:gd name="connsiteY11" fmla="*/ 43892 h 125981"/>
                <a:gd name="connsiteX12" fmla="*/ 175565 w 638270"/>
                <a:gd name="connsiteY12" fmla="*/ 65837 h 125981"/>
                <a:gd name="connsiteX13" fmla="*/ 212141 w 638270"/>
                <a:gd name="connsiteY13" fmla="*/ 87783 h 125981"/>
                <a:gd name="connsiteX14" fmla="*/ 256032 w 638270"/>
                <a:gd name="connsiteY14" fmla="*/ 117044 h 125981"/>
                <a:gd name="connsiteX15" fmla="*/ 277978 w 638270"/>
                <a:gd name="connsiteY15" fmla="*/ 95098 h 12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8270" h="125981">
                  <a:moveTo>
                    <a:pt x="0" y="73152"/>
                  </a:moveTo>
                  <a:cubicBezTo>
                    <a:pt x="75590" y="68275"/>
                    <a:pt x="151300" y="64991"/>
                    <a:pt x="226771" y="58522"/>
                  </a:cubicBezTo>
                  <a:cubicBezTo>
                    <a:pt x="255271" y="56079"/>
                    <a:pt x="281474" y="37849"/>
                    <a:pt x="307238" y="29261"/>
                  </a:cubicBezTo>
                  <a:cubicBezTo>
                    <a:pt x="319933" y="25029"/>
                    <a:pt x="377389" y="16842"/>
                    <a:pt x="387706" y="14631"/>
                  </a:cubicBezTo>
                  <a:cubicBezTo>
                    <a:pt x="407367" y="10418"/>
                    <a:pt x="426720" y="4877"/>
                    <a:pt x="446227" y="0"/>
                  </a:cubicBezTo>
                  <a:cubicBezTo>
                    <a:pt x="463296" y="2439"/>
                    <a:pt x="481425" y="912"/>
                    <a:pt x="497434" y="7316"/>
                  </a:cubicBezTo>
                  <a:cubicBezTo>
                    <a:pt x="636200" y="62824"/>
                    <a:pt x="500501" y="23481"/>
                    <a:pt x="585216" y="65837"/>
                  </a:cubicBezTo>
                  <a:cubicBezTo>
                    <a:pt x="594208" y="70333"/>
                    <a:pt x="604723" y="70714"/>
                    <a:pt x="614477" y="73152"/>
                  </a:cubicBezTo>
                  <a:cubicBezTo>
                    <a:pt x="626010" y="84686"/>
                    <a:pt x="672204" y="121129"/>
                    <a:pt x="592531" y="124359"/>
                  </a:cubicBezTo>
                  <a:cubicBezTo>
                    <a:pt x="424349" y="131177"/>
                    <a:pt x="256032" y="114605"/>
                    <a:pt x="87782" y="109728"/>
                  </a:cubicBezTo>
                  <a:cubicBezTo>
                    <a:pt x="78579" y="72918"/>
                    <a:pt x="66979" y="52036"/>
                    <a:pt x="109728" y="14631"/>
                  </a:cubicBezTo>
                  <a:cubicBezTo>
                    <a:pt x="113743" y="11118"/>
                    <a:pt x="156610" y="41009"/>
                    <a:pt x="160934" y="43892"/>
                  </a:cubicBezTo>
                  <a:cubicBezTo>
                    <a:pt x="165811" y="51207"/>
                    <a:pt x="168890" y="60115"/>
                    <a:pt x="175565" y="65837"/>
                  </a:cubicBezTo>
                  <a:cubicBezTo>
                    <a:pt x="186360" y="75090"/>
                    <a:pt x="200146" y="80149"/>
                    <a:pt x="212141" y="87783"/>
                  </a:cubicBezTo>
                  <a:cubicBezTo>
                    <a:pt x="226975" y="97223"/>
                    <a:pt x="241402" y="107290"/>
                    <a:pt x="256032" y="117044"/>
                  </a:cubicBezTo>
                  <a:cubicBezTo>
                    <a:pt x="282604" y="108186"/>
                    <a:pt x="277978" y="117439"/>
                    <a:pt x="277978" y="95098"/>
                  </a:cubicBezTo>
                </a:path>
              </a:pathLst>
            </a:custGeom>
            <a:solidFill>
              <a:srgbClr val="0000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71AABA-62B8-405E-8AD5-CAE902B344B0}"/>
                </a:ext>
              </a:extLst>
            </p:cNvPr>
            <p:cNvSpPr/>
            <p:nvPr/>
          </p:nvSpPr>
          <p:spPr>
            <a:xfrm>
              <a:off x="7895272" y="3690594"/>
              <a:ext cx="993562" cy="149755"/>
            </a:xfrm>
            <a:custGeom>
              <a:avLst/>
              <a:gdLst>
                <a:gd name="connsiteX0" fmla="*/ 0 w 638270"/>
                <a:gd name="connsiteY0" fmla="*/ 73152 h 125981"/>
                <a:gd name="connsiteX1" fmla="*/ 226771 w 638270"/>
                <a:gd name="connsiteY1" fmla="*/ 58522 h 125981"/>
                <a:gd name="connsiteX2" fmla="*/ 307238 w 638270"/>
                <a:gd name="connsiteY2" fmla="*/ 29261 h 125981"/>
                <a:gd name="connsiteX3" fmla="*/ 387706 w 638270"/>
                <a:gd name="connsiteY3" fmla="*/ 14631 h 125981"/>
                <a:gd name="connsiteX4" fmla="*/ 446227 w 638270"/>
                <a:gd name="connsiteY4" fmla="*/ 0 h 125981"/>
                <a:gd name="connsiteX5" fmla="*/ 497434 w 638270"/>
                <a:gd name="connsiteY5" fmla="*/ 7316 h 125981"/>
                <a:gd name="connsiteX6" fmla="*/ 585216 w 638270"/>
                <a:gd name="connsiteY6" fmla="*/ 65837 h 125981"/>
                <a:gd name="connsiteX7" fmla="*/ 614477 w 638270"/>
                <a:gd name="connsiteY7" fmla="*/ 73152 h 125981"/>
                <a:gd name="connsiteX8" fmla="*/ 592531 w 638270"/>
                <a:gd name="connsiteY8" fmla="*/ 124359 h 125981"/>
                <a:gd name="connsiteX9" fmla="*/ 87782 w 638270"/>
                <a:gd name="connsiteY9" fmla="*/ 109728 h 125981"/>
                <a:gd name="connsiteX10" fmla="*/ 109728 w 638270"/>
                <a:gd name="connsiteY10" fmla="*/ 14631 h 125981"/>
                <a:gd name="connsiteX11" fmla="*/ 160934 w 638270"/>
                <a:gd name="connsiteY11" fmla="*/ 43892 h 125981"/>
                <a:gd name="connsiteX12" fmla="*/ 175565 w 638270"/>
                <a:gd name="connsiteY12" fmla="*/ 65837 h 125981"/>
                <a:gd name="connsiteX13" fmla="*/ 212141 w 638270"/>
                <a:gd name="connsiteY13" fmla="*/ 87783 h 125981"/>
                <a:gd name="connsiteX14" fmla="*/ 256032 w 638270"/>
                <a:gd name="connsiteY14" fmla="*/ 117044 h 125981"/>
                <a:gd name="connsiteX15" fmla="*/ 277978 w 638270"/>
                <a:gd name="connsiteY15" fmla="*/ 95098 h 12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8270" h="125981">
                  <a:moveTo>
                    <a:pt x="0" y="73152"/>
                  </a:moveTo>
                  <a:cubicBezTo>
                    <a:pt x="75590" y="68275"/>
                    <a:pt x="151300" y="64991"/>
                    <a:pt x="226771" y="58522"/>
                  </a:cubicBezTo>
                  <a:cubicBezTo>
                    <a:pt x="255271" y="56079"/>
                    <a:pt x="281474" y="37849"/>
                    <a:pt x="307238" y="29261"/>
                  </a:cubicBezTo>
                  <a:cubicBezTo>
                    <a:pt x="319933" y="25029"/>
                    <a:pt x="377389" y="16842"/>
                    <a:pt x="387706" y="14631"/>
                  </a:cubicBezTo>
                  <a:cubicBezTo>
                    <a:pt x="407367" y="10418"/>
                    <a:pt x="426720" y="4877"/>
                    <a:pt x="446227" y="0"/>
                  </a:cubicBezTo>
                  <a:cubicBezTo>
                    <a:pt x="463296" y="2439"/>
                    <a:pt x="481425" y="912"/>
                    <a:pt x="497434" y="7316"/>
                  </a:cubicBezTo>
                  <a:cubicBezTo>
                    <a:pt x="636200" y="62824"/>
                    <a:pt x="500501" y="23481"/>
                    <a:pt x="585216" y="65837"/>
                  </a:cubicBezTo>
                  <a:cubicBezTo>
                    <a:pt x="594208" y="70333"/>
                    <a:pt x="604723" y="70714"/>
                    <a:pt x="614477" y="73152"/>
                  </a:cubicBezTo>
                  <a:cubicBezTo>
                    <a:pt x="626010" y="84686"/>
                    <a:pt x="672204" y="121129"/>
                    <a:pt x="592531" y="124359"/>
                  </a:cubicBezTo>
                  <a:cubicBezTo>
                    <a:pt x="424349" y="131177"/>
                    <a:pt x="256032" y="114605"/>
                    <a:pt x="87782" y="109728"/>
                  </a:cubicBezTo>
                  <a:cubicBezTo>
                    <a:pt x="78579" y="72918"/>
                    <a:pt x="66979" y="52036"/>
                    <a:pt x="109728" y="14631"/>
                  </a:cubicBezTo>
                  <a:cubicBezTo>
                    <a:pt x="113743" y="11118"/>
                    <a:pt x="156610" y="41009"/>
                    <a:pt x="160934" y="43892"/>
                  </a:cubicBezTo>
                  <a:cubicBezTo>
                    <a:pt x="165811" y="51207"/>
                    <a:pt x="168890" y="60115"/>
                    <a:pt x="175565" y="65837"/>
                  </a:cubicBezTo>
                  <a:cubicBezTo>
                    <a:pt x="186360" y="75090"/>
                    <a:pt x="200146" y="80149"/>
                    <a:pt x="212141" y="87783"/>
                  </a:cubicBezTo>
                  <a:cubicBezTo>
                    <a:pt x="226975" y="97223"/>
                    <a:pt x="241402" y="107290"/>
                    <a:pt x="256032" y="117044"/>
                  </a:cubicBezTo>
                  <a:cubicBezTo>
                    <a:pt x="282604" y="108186"/>
                    <a:pt x="277978" y="117439"/>
                    <a:pt x="277978" y="95098"/>
                  </a:cubicBezTo>
                </a:path>
              </a:pathLst>
            </a:custGeom>
            <a:solidFill>
              <a:srgbClr val="0000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A536C80-5C7D-4B3B-A9CD-6BD771127D50}"/>
              </a:ext>
            </a:extLst>
          </p:cNvPr>
          <p:cNvSpPr/>
          <p:nvPr/>
        </p:nvSpPr>
        <p:spPr>
          <a:xfrm>
            <a:off x="8358927" y="3556241"/>
            <a:ext cx="791125" cy="229449"/>
          </a:xfrm>
          <a:custGeom>
            <a:avLst/>
            <a:gdLst>
              <a:gd name="connsiteX0" fmla="*/ 131673 w 791125"/>
              <a:gd name="connsiteY0" fmla="*/ 46569 h 229449"/>
              <a:gd name="connsiteX1" fmla="*/ 775411 w 791125"/>
              <a:gd name="connsiteY1" fmla="*/ 24624 h 229449"/>
              <a:gd name="connsiteX2" fmla="*/ 790041 w 791125"/>
              <a:gd name="connsiteY2" fmla="*/ 105091 h 229449"/>
              <a:gd name="connsiteX3" fmla="*/ 731520 w 791125"/>
              <a:gd name="connsiteY3" fmla="*/ 170928 h 229449"/>
              <a:gd name="connsiteX4" fmla="*/ 548640 w 791125"/>
              <a:gd name="connsiteY4" fmla="*/ 185558 h 229449"/>
              <a:gd name="connsiteX5" fmla="*/ 475488 w 791125"/>
              <a:gd name="connsiteY5" fmla="*/ 200188 h 229449"/>
              <a:gd name="connsiteX6" fmla="*/ 416966 w 791125"/>
              <a:gd name="connsiteY6" fmla="*/ 207504 h 229449"/>
              <a:gd name="connsiteX7" fmla="*/ 277977 w 791125"/>
              <a:gd name="connsiteY7" fmla="*/ 229449 h 229449"/>
              <a:gd name="connsiteX8" fmla="*/ 292608 w 791125"/>
              <a:gd name="connsiteY8" fmla="*/ 156297 h 229449"/>
              <a:gd name="connsiteX9" fmla="*/ 248716 w 791125"/>
              <a:gd name="connsiteY9" fmla="*/ 127036 h 229449"/>
              <a:gd name="connsiteX10" fmla="*/ 138988 w 791125"/>
              <a:gd name="connsiteY10" fmla="*/ 141667 h 229449"/>
              <a:gd name="connsiteX11" fmla="*/ 21945 w 791125"/>
              <a:gd name="connsiteY11" fmla="*/ 192873 h 229449"/>
              <a:gd name="connsiteX12" fmla="*/ 0 w 791125"/>
              <a:gd name="connsiteY12" fmla="*/ 185558 h 229449"/>
              <a:gd name="connsiteX13" fmla="*/ 21945 w 791125"/>
              <a:gd name="connsiteY13" fmla="*/ 127036 h 229449"/>
              <a:gd name="connsiteX14" fmla="*/ 51206 w 791125"/>
              <a:gd name="connsiteY14" fmla="*/ 75830 h 229449"/>
              <a:gd name="connsiteX15" fmla="*/ 21945 w 791125"/>
              <a:gd name="connsiteY15" fmla="*/ 24624 h 229449"/>
              <a:gd name="connsiteX16" fmla="*/ 131673 w 791125"/>
              <a:gd name="connsiteY16" fmla="*/ 46569 h 22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1125" h="229449">
                <a:moveTo>
                  <a:pt x="131673" y="46569"/>
                </a:moveTo>
                <a:cubicBezTo>
                  <a:pt x="257251" y="46569"/>
                  <a:pt x="-150840" y="-41536"/>
                  <a:pt x="775411" y="24624"/>
                </a:cubicBezTo>
                <a:cubicBezTo>
                  <a:pt x="802604" y="26566"/>
                  <a:pt x="785164" y="78269"/>
                  <a:pt x="790041" y="105091"/>
                </a:cubicBezTo>
                <a:cubicBezTo>
                  <a:pt x="786849" y="109081"/>
                  <a:pt x="741177" y="168930"/>
                  <a:pt x="731520" y="170928"/>
                </a:cubicBezTo>
                <a:cubicBezTo>
                  <a:pt x="671634" y="183318"/>
                  <a:pt x="548640" y="185558"/>
                  <a:pt x="548640" y="185558"/>
                </a:cubicBezTo>
                <a:cubicBezTo>
                  <a:pt x="524256" y="190435"/>
                  <a:pt x="500017" y="196100"/>
                  <a:pt x="475488" y="200188"/>
                </a:cubicBezTo>
                <a:cubicBezTo>
                  <a:pt x="456096" y="203420"/>
                  <a:pt x="436243" y="203648"/>
                  <a:pt x="416966" y="207504"/>
                </a:cubicBezTo>
                <a:cubicBezTo>
                  <a:pt x="279174" y="235063"/>
                  <a:pt x="479971" y="212617"/>
                  <a:pt x="277977" y="229449"/>
                </a:cubicBezTo>
                <a:cubicBezTo>
                  <a:pt x="177274" y="195882"/>
                  <a:pt x="277992" y="243994"/>
                  <a:pt x="292608" y="156297"/>
                </a:cubicBezTo>
                <a:cubicBezTo>
                  <a:pt x="295499" y="138952"/>
                  <a:pt x="263347" y="136790"/>
                  <a:pt x="248716" y="127036"/>
                </a:cubicBezTo>
                <a:cubicBezTo>
                  <a:pt x="212140" y="131913"/>
                  <a:pt x="174424" y="131379"/>
                  <a:pt x="138988" y="141667"/>
                </a:cubicBezTo>
                <a:cubicBezTo>
                  <a:pt x="98092" y="153540"/>
                  <a:pt x="21945" y="192873"/>
                  <a:pt x="21945" y="192873"/>
                </a:cubicBezTo>
                <a:cubicBezTo>
                  <a:pt x="14630" y="190435"/>
                  <a:pt x="0" y="193269"/>
                  <a:pt x="0" y="185558"/>
                </a:cubicBezTo>
                <a:cubicBezTo>
                  <a:pt x="0" y="164724"/>
                  <a:pt x="14825" y="146615"/>
                  <a:pt x="21945" y="127036"/>
                </a:cubicBezTo>
                <a:cubicBezTo>
                  <a:pt x="35086" y="90897"/>
                  <a:pt x="21518" y="115414"/>
                  <a:pt x="51206" y="75830"/>
                </a:cubicBezTo>
                <a:cubicBezTo>
                  <a:pt x="41452" y="58761"/>
                  <a:pt x="6218" y="36419"/>
                  <a:pt x="21945" y="24624"/>
                </a:cubicBezTo>
                <a:cubicBezTo>
                  <a:pt x="45435" y="7007"/>
                  <a:pt x="6095" y="46569"/>
                  <a:pt x="131673" y="46569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leaf Picture" descr="Palm Tree Clip Art">
            <a:extLst>
              <a:ext uri="{FF2B5EF4-FFF2-40B4-BE49-F238E27FC236}">
                <a16:creationId xmlns:a16="http://schemas.microsoft.com/office/drawing/2014/main" id="{0C7E1CD2-6335-4C68-B6B1-195C61C7A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>
                        <a14:foregroundMark x1="12727" y1="21951" x2="12727" y2="21951"/>
                        <a14:backgroundMark x1="34545" y1="0" x2="58182" y2="9756"/>
                        <a14:backgroundMark x1="81818" y1="19512" x2="60000" y2="10976"/>
                        <a14:backgroundMark x1="7273" y1="20732" x2="0" y2="30488"/>
                        <a14:backgroundMark x1="29091" y1="0" x2="21818" y2="6098"/>
                        <a14:backgroundMark x1="9091" y1="64634" x2="9091" y2="98780"/>
                        <a14:backgroundMark x1="72727" y1="0" x2="72727" y2="9756"/>
                        <a14:backgroundMark x1="72727" y1="14634" x2="72727" y2="10976"/>
                        <a14:backgroundMark x1="85455" y1="8537" x2="98182" y2="8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4948848">
            <a:off x="11055765" y="-654647"/>
            <a:ext cx="864096" cy="128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6C38EEE9-DCF5-48A1-90CB-F9D4D555F96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435705" y="3463559"/>
            <a:ext cx="1061864" cy="1592796"/>
          </a:xfrm>
          <a:prstGeom prst="rect">
            <a:avLst/>
          </a:prstGeom>
        </p:spPr>
      </p:pic>
      <p:pic>
        <p:nvPicPr>
          <p:cNvPr id="64" name="Picture 63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30E55A22-563A-4C03-AFEC-AB3471A15473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flipH="1">
            <a:off x="-374611" y="3874621"/>
            <a:ext cx="802294" cy="1155973"/>
          </a:xfrm>
          <a:prstGeom prst="rect">
            <a:avLst/>
          </a:prstGeom>
        </p:spPr>
      </p:pic>
      <p:pic>
        <p:nvPicPr>
          <p:cNvPr id="33" name="Picture 32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730FA4F6-B975-4E1E-B2C2-B89234D687A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flipH="1">
            <a:off x="1696749" y="3356726"/>
            <a:ext cx="880252" cy="1592796"/>
          </a:xfrm>
          <a:prstGeom prst="rect">
            <a:avLst/>
          </a:prstGeom>
        </p:spPr>
      </p:pic>
      <p:pic>
        <p:nvPicPr>
          <p:cNvPr id="96" name="water back 3">
            <a:extLst>
              <a:ext uri="{FF2B5EF4-FFF2-40B4-BE49-F238E27FC236}">
                <a16:creationId xmlns:a16="http://schemas.microsoft.com/office/drawing/2014/main" id="{B68EFAF3-CA55-4A79-86EB-1158FFE9F2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0" y="6122940"/>
            <a:ext cx="12462940" cy="853192"/>
          </a:xfrm>
          <a:prstGeom prst="rect">
            <a:avLst/>
          </a:prstGeom>
        </p:spPr>
      </p:pic>
      <p:pic>
        <p:nvPicPr>
          <p:cNvPr id="97" name="croc left Picture 15">
            <a:extLst>
              <a:ext uri="{FF2B5EF4-FFF2-40B4-BE49-F238E27FC236}">
                <a16:creationId xmlns:a16="http://schemas.microsoft.com/office/drawing/2014/main" id="{0CC64251-1BA5-4092-8188-C4D7180CAEEB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b="16356"/>
          <a:stretch/>
        </p:blipFill>
        <p:spPr>
          <a:xfrm>
            <a:off x="1712225" y="5893575"/>
            <a:ext cx="2414225" cy="548184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2" name="Picture 11" descr="A close-up of some leaves&#10;&#10;Description automatically generated with low confidence">
            <a:extLst>
              <a:ext uri="{FF2B5EF4-FFF2-40B4-BE49-F238E27FC236}">
                <a16:creationId xmlns:a16="http://schemas.microsoft.com/office/drawing/2014/main" id="{AC0029FC-FF56-4F85-BAF7-EEED66951925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3"/>
              </a:ext>
            </a:extLst>
          </a:blip>
          <a:stretch>
            <a:fillRect/>
          </a:stretch>
        </p:blipFill>
        <p:spPr>
          <a:xfrm flipH="1">
            <a:off x="9839357" y="4605200"/>
            <a:ext cx="1524951" cy="1614003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01" name="Picture 100" descr="A close up of some grass&#10;&#10;Description automatically generated with low confidence">
            <a:extLst>
              <a:ext uri="{FF2B5EF4-FFF2-40B4-BE49-F238E27FC236}">
                <a16:creationId xmlns:a16="http://schemas.microsoft.com/office/drawing/2014/main" id="{4804E1AE-036A-49E3-8903-5AB20DDAF20D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554790" y="4796022"/>
            <a:ext cx="1272510" cy="1073574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61" name="Picture 60" descr="A close-up of some leaves&#10;&#10;Description automatically generated with low confidence">
            <a:extLst>
              <a:ext uri="{FF2B5EF4-FFF2-40B4-BE49-F238E27FC236}">
                <a16:creationId xmlns:a16="http://schemas.microsoft.com/office/drawing/2014/main" id="{EFEA7735-678B-41C1-BAAA-33327F89FE6B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3"/>
              </a:ext>
            </a:extLst>
          </a:blip>
          <a:stretch>
            <a:fillRect/>
          </a:stretch>
        </p:blipFill>
        <p:spPr>
          <a:xfrm>
            <a:off x="-119342" y="5078718"/>
            <a:ext cx="1184072" cy="1184072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63" name="Picture 62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AEEBF0B6-C712-42B6-B800-E57013E579D1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2483900" y="4378682"/>
            <a:ext cx="813301" cy="1592796"/>
          </a:xfrm>
          <a:prstGeom prst="rect">
            <a:avLst/>
          </a:prstGeom>
        </p:spPr>
      </p:pic>
      <p:pic>
        <p:nvPicPr>
          <p:cNvPr id="8" name="Picture 7" descr="A close up of some grass&#10;&#10;Description automatically generated with low confidence">
            <a:extLst>
              <a:ext uri="{FF2B5EF4-FFF2-40B4-BE49-F238E27FC236}">
                <a16:creationId xmlns:a16="http://schemas.microsoft.com/office/drawing/2014/main" id="{6A1648A1-9F75-4387-8D66-6197B343EA21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35352" y="4523697"/>
            <a:ext cx="1660248" cy="1400696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98" name="croc front Picture 16">
            <a:extLst>
              <a:ext uri="{FF2B5EF4-FFF2-40B4-BE49-F238E27FC236}">
                <a16:creationId xmlns:a16="http://schemas.microsoft.com/office/drawing/2014/main" id="{3B09CC34-D625-4690-A59F-6CA106D14444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23240"/>
          <a:stretch/>
        </p:blipFill>
        <p:spPr>
          <a:xfrm>
            <a:off x="6959882" y="5820739"/>
            <a:ext cx="3512359" cy="853193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grpSp>
        <p:nvGrpSpPr>
          <p:cNvPr id="51" name="Tree right Group 50">
            <a:extLst>
              <a:ext uri="{FF2B5EF4-FFF2-40B4-BE49-F238E27FC236}">
                <a16:creationId xmlns:a16="http://schemas.microsoft.com/office/drawing/2014/main" id="{DBF190D7-CFBB-42C7-9AF0-53B1854EE438}"/>
              </a:ext>
            </a:extLst>
          </p:cNvPr>
          <p:cNvGrpSpPr/>
          <p:nvPr/>
        </p:nvGrpSpPr>
        <p:grpSpPr>
          <a:xfrm>
            <a:off x="10468586" y="-473743"/>
            <a:ext cx="2486703" cy="4822083"/>
            <a:chOff x="10480231" y="-385262"/>
            <a:chExt cx="2486703" cy="4822083"/>
          </a:xfrm>
        </p:grpSpPr>
        <p:pic>
          <p:nvPicPr>
            <p:cNvPr id="21" name="Picture 109" descr="Palm Tree Clip Art">
              <a:extLst>
                <a:ext uri="{FF2B5EF4-FFF2-40B4-BE49-F238E27FC236}">
                  <a16:creationId xmlns:a16="http://schemas.microsoft.com/office/drawing/2014/main" id="{B0F62306-F158-485A-9FCF-F66D5EDEA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480231" y="-385262"/>
              <a:ext cx="2486703" cy="4822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C076938-A4DA-4D00-97B4-CC48DA197E28}"/>
                </a:ext>
              </a:extLst>
            </p:cNvPr>
            <p:cNvGrpSpPr/>
            <p:nvPr/>
          </p:nvGrpSpPr>
          <p:grpSpPr>
            <a:xfrm>
              <a:off x="11431876" y="584032"/>
              <a:ext cx="669827" cy="516931"/>
              <a:chOff x="11681030" y="731920"/>
              <a:chExt cx="669827" cy="516931"/>
            </a:xfrm>
          </p:grpSpPr>
          <p:pic>
            <p:nvPicPr>
              <p:cNvPr id="48" name="Picture 47" descr="A picture containing banana, fruit, bunch, plant&#10;&#10;Description automatically generated">
                <a:extLst>
                  <a:ext uri="{FF2B5EF4-FFF2-40B4-BE49-F238E27FC236}">
                    <a16:creationId xmlns:a16="http://schemas.microsoft.com/office/drawing/2014/main" id="{74988AEB-4690-47EF-841F-8C75365847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7"/>
                  </a:ext>
                </a:extLst>
              </a:blip>
              <a:stretch>
                <a:fillRect/>
              </a:stretch>
            </p:blipFill>
            <p:spPr>
              <a:xfrm rot="18792386">
                <a:off x="11887574" y="785568"/>
                <a:ext cx="463283" cy="463283"/>
              </a:xfrm>
              <a:prstGeom prst="rect">
                <a:avLst/>
              </a:prstGeom>
            </p:spPr>
          </p:pic>
          <p:pic>
            <p:nvPicPr>
              <p:cNvPr id="49" name="Picture 48" descr="A picture containing banana, fruit, bunch, plant&#10;&#10;Description automatically generated">
                <a:extLst>
                  <a:ext uri="{FF2B5EF4-FFF2-40B4-BE49-F238E27FC236}">
                    <a16:creationId xmlns:a16="http://schemas.microsoft.com/office/drawing/2014/main" id="{73B7F660-9223-4051-9325-9D36830284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7"/>
                  </a:ext>
                </a:extLst>
              </a:blip>
              <a:stretch>
                <a:fillRect/>
              </a:stretch>
            </p:blipFill>
            <p:spPr>
              <a:xfrm rot="3981868" flipH="1">
                <a:off x="11678947" y="734003"/>
                <a:ext cx="467449" cy="463283"/>
              </a:xfrm>
              <a:prstGeom prst="rect">
                <a:avLst/>
              </a:prstGeom>
            </p:spPr>
          </p:pic>
        </p:grpSp>
      </p:grpSp>
      <p:pic>
        <p:nvPicPr>
          <p:cNvPr id="34" name="Picture 33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ABE4820D-74C6-45A9-B8D9-44E21E7FBE15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409589" y="4130962"/>
            <a:ext cx="1061864" cy="1233609"/>
          </a:xfrm>
          <a:prstGeom prst="rect">
            <a:avLst/>
          </a:prstGeom>
        </p:spPr>
      </p:pic>
      <p:pic>
        <p:nvPicPr>
          <p:cNvPr id="71" name="Picture 70" descr="A close up of some grass&#10;&#10;Description automatically generated with low confidence">
            <a:extLst>
              <a:ext uri="{FF2B5EF4-FFF2-40B4-BE49-F238E27FC236}">
                <a16:creationId xmlns:a16="http://schemas.microsoft.com/office/drawing/2014/main" id="{7BC0AFA8-DA04-44D3-A580-9895C72065E2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1076175" y="4507265"/>
            <a:ext cx="1660248" cy="1400696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108" name="tarzan Picture 1" descr="C:\Users\mario\Desktop\tarzan game\Tarzan_Character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D88EE3A-A6E3-4B9A-9F23-D676BBDF2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5445008" y="1235632"/>
            <a:ext cx="1260556" cy="2282628"/>
          </a:xfrm>
          <a:prstGeom prst="rect">
            <a:avLst/>
          </a:prstGeom>
          <a:noFill/>
          <a:effectLst/>
        </p:spPr>
      </p:pic>
      <p:pic>
        <p:nvPicPr>
          <p:cNvPr id="109" name="Chimp eating 1" descr="C:\Users\mario\Desktop\tarzan game\176040.gif">
            <a:extLst>
              <a:ext uri="{FF2B5EF4-FFF2-40B4-BE49-F238E27FC236}">
                <a16:creationId xmlns:a16="http://schemas.microsoft.com/office/drawing/2014/main" id="{A5BB6614-71BC-4B0E-9F64-9A6EABA5E7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 flipH="1">
            <a:off x="10734057" y="3094126"/>
            <a:ext cx="835829" cy="875834"/>
          </a:xfrm>
          <a:prstGeom prst="rect">
            <a:avLst/>
          </a:prstGeom>
          <a:noFill/>
        </p:spPr>
      </p:pic>
      <p:pic>
        <p:nvPicPr>
          <p:cNvPr id="52" name="leaf Picture 109" descr="Palm Tree Clip Art">
            <a:extLst>
              <a:ext uri="{FF2B5EF4-FFF2-40B4-BE49-F238E27FC236}">
                <a16:creationId xmlns:a16="http://schemas.microsoft.com/office/drawing/2014/main" id="{41D1E741-3F45-4257-BD8D-57AD603B1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>
                        <a14:foregroundMark x1="12727" y1="21951" x2="12727" y2="21951"/>
                        <a14:backgroundMark x1="34545" y1="0" x2="58182" y2="9756"/>
                        <a14:backgroundMark x1="81818" y1="19512" x2="60000" y2="10976"/>
                        <a14:backgroundMark x1="7273" y1="20732" x2="0" y2="30488"/>
                        <a14:backgroundMark x1="29091" y1="0" x2="21818" y2="6098"/>
                        <a14:backgroundMark x1="9091" y1="64634" x2="9091" y2="98780"/>
                        <a14:backgroundMark x1="72727" y1="0" x2="72727" y2="9756"/>
                        <a14:backgroundMark x1="72727" y1="14634" x2="72727" y2="10976"/>
                        <a14:backgroundMark x1="85455" y1="8537" x2="98182" y2="8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62037" y="560982"/>
            <a:ext cx="864096" cy="128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FCE0820-596E-4EAB-B98E-BF44FE6DE9F5}"/>
              </a:ext>
            </a:extLst>
          </p:cNvPr>
          <p:cNvSpPr/>
          <p:nvPr/>
        </p:nvSpPr>
        <p:spPr>
          <a:xfrm>
            <a:off x="2896373" y="867909"/>
            <a:ext cx="6283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7335"/>
              </a:avLst>
            </a:prstTxWarp>
            <a:spAutoFit/>
          </a:bodyPr>
          <a:lstStyle/>
          <a:p>
            <a:pPr algn="ctr"/>
            <a:r>
              <a:rPr lang="en-US" sz="8800" b="1" cap="none" spc="0" dirty="0">
                <a:ln w="12700">
                  <a:solidFill>
                    <a:srgbClr val="FFFF00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Finger Paint" panose="020B0506040000020004" pitchFamily="34" charset="0"/>
              </a:rPr>
              <a:t>TARZAN 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CC7ABB4B-7DEF-4D5C-9AA6-AF3C1E21A26B}"/>
              </a:ext>
            </a:extLst>
          </p:cNvPr>
          <p:cNvSpPr/>
          <p:nvPr/>
        </p:nvSpPr>
        <p:spPr>
          <a:xfrm>
            <a:off x="2683159" y="3150145"/>
            <a:ext cx="6883384" cy="14340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rgbClr val="FFFF00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Finger Paint" panose="020B0506040000020004" pitchFamily="34" charset="0"/>
              </a:rPr>
              <a:t>AND THE GREEDY MONKEY</a:t>
            </a:r>
          </a:p>
        </p:txBody>
      </p:sp>
      <p:sp>
        <p:nvSpPr>
          <p:cNvPr id="65" name="Rectangle 64">
            <a:hlinkClick r:id="rId52" action="ppaction://hlinksldjump"/>
            <a:extLst>
              <a:ext uri="{FF2B5EF4-FFF2-40B4-BE49-F238E27FC236}">
                <a16:creationId xmlns:a16="http://schemas.microsoft.com/office/drawing/2014/main" id="{C5979DD5-A0BC-4161-B724-E4941B5B032C}"/>
              </a:ext>
            </a:extLst>
          </p:cNvPr>
          <p:cNvSpPr/>
          <p:nvPr/>
        </p:nvSpPr>
        <p:spPr>
          <a:xfrm>
            <a:off x="4271347" y="5633372"/>
            <a:ext cx="364930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2700">
                  <a:solidFill>
                    <a:srgbClr val="FFFF00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Finger Paint" panose="020B0506040000020004" pitchFamily="34" charset="0"/>
              </a:rPr>
              <a:t>PLAY</a:t>
            </a:r>
          </a:p>
        </p:txBody>
      </p:sp>
      <p:sp>
        <p:nvSpPr>
          <p:cNvPr id="68" name="Rectangle 67">
            <a:hlinkClick r:id="rId53" action="ppaction://hlinksldjump"/>
            <a:extLst>
              <a:ext uri="{FF2B5EF4-FFF2-40B4-BE49-F238E27FC236}">
                <a16:creationId xmlns:a16="http://schemas.microsoft.com/office/drawing/2014/main" id="{B3D71C5A-51DD-408A-A973-1E0D10295945}"/>
              </a:ext>
            </a:extLst>
          </p:cNvPr>
          <p:cNvSpPr/>
          <p:nvPr/>
        </p:nvSpPr>
        <p:spPr>
          <a:xfrm>
            <a:off x="4372791" y="5004465"/>
            <a:ext cx="344641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rgbClr val="FFFF00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Finger Paint" panose="020B0506040000020004" pitchFamily="34" charset="0"/>
              </a:rPr>
              <a:t>HOW TO </a:t>
            </a:r>
            <a:r>
              <a:rPr lang="en-US" sz="2400" b="1" cap="none" spc="0" dirty="0">
                <a:ln w="12700">
                  <a:solidFill>
                    <a:srgbClr val="FFFF00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Finger Paint" panose="020B05060400000200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8639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water back 3">
            <a:extLst>
              <a:ext uri="{FF2B5EF4-FFF2-40B4-BE49-F238E27FC236}">
                <a16:creationId xmlns:a16="http://schemas.microsoft.com/office/drawing/2014/main" id="{7EF02E08-05D5-4CF3-895A-5B48A8ADD0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5294"/>
            <a:ext cx="12462940" cy="1425122"/>
          </a:xfrm>
          <a:prstGeom prst="rect">
            <a:avLst/>
          </a:prstGeom>
        </p:spPr>
      </p:pic>
      <p:pic>
        <p:nvPicPr>
          <p:cNvPr id="16" name="Picture 15" descr="A body of water surrounded by trees&#10;&#10;Description automatically generated with medium confidence">
            <a:extLst>
              <a:ext uri="{FF2B5EF4-FFF2-40B4-BE49-F238E27FC236}">
                <a16:creationId xmlns:a16="http://schemas.microsoft.com/office/drawing/2014/main" id="{E898A15D-55DC-47E0-98E2-6FDF5EEB8A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b="19695"/>
          <a:stretch/>
        </p:blipFill>
        <p:spPr>
          <a:xfrm>
            <a:off x="-28518" y="-9865"/>
            <a:ext cx="12270087" cy="559845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5" name="Picture 109" descr="Palm Tree Clip Art">
            <a:extLst>
              <a:ext uri="{FF2B5EF4-FFF2-40B4-BE49-F238E27FC236}">
                <a16:creationId xmlns:a16="http://schemas.microsoft.com/office/drawing/2014/main" id="{A22C7A4B-8AA1-4528-81C6-9ED5237AD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9768408" y="-687736"/>
            <a:ext cx="2137891" cy="4981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sandbank Freeform: Shape 18">
            <a:extLst>
              <a:ext uri="{FF2B5EF4-FFF2-40B4-BE49-F238E27FC236}">
                <a16:creationId xmlns:a16="http://schemas.microsoft.com/office/drawing/2014/main" id="{8AEEC7E7-415C-4026-926B-BF5193A769A0}"/>
              </a:ext>
            </a:extLst>
          </p:cNvPr>
          <p:cNvSpPr/>
          <p:nvPr/>
        </p:nvSpPr>
        <p:spPr>
          <a:xfrm>
            <a:off x="3051315" y="5404711"/>
            <a:ext cx="5894079" cy="352351"/>
          </a:xfrm>
          <a:custGeom>
            <a:avLst/>
            <a:gdLst>
              <a:gd name="connsiteX0" fmla="*/ 130582 w 5539770"/>
              <a:gd name="connsiteY0" fmla="*/ 55418 h 295564"/>
              <a:gd name="connsiteX1" fmla="*/ 130582 w 5539770"/>
              <a:gd name="connsiteY1" fmla="*/ 55418 h 295564"/>
              <a:gd name="connsiteX2" fmla="*/ 356873 w 5539770"/>
              <a:gd name="connsiteY2" fmla="*/ 36945 h 295564"/>
              <a:gd name="connsiteX3" fmla="*/ 610873 w 5539770"/>
              <a:gd name="connsiteY3" fmla="*/ 46182 h 295564"/>
              <a:gd name="connsiteX4" fmla="*/ 652437 w 5539770"/>
              <a:gd name="connsiteY4" fmla="*/ 55418 h 295564"/>
              <a:gd name="connsiteX5" fmla="*/ 740182 w 5539770"/>
              <a:gd name="connsiteY5" fmla="*/ 60036 h 295564"/>
              <a:gd name="connsiteX6" fmla="*/ 883346 w 5539770"/>
              <a:gd name="connsiteY6" fmla="*/ 50800 h 295564"/>
              <a:gd name="connsiteX7" fmla="*/ 924910 w 5539770"/>
              <a:gd name="connsiteY7" fmla="*/ 41564 h 295564"/>
              <a:gd name="connsiteX8" fmla="*/ 961855 w 5539770"/>
              <a:gd name="connsiteY8" fmla="*/ 36945 h 295564"/>
              <a:gd name="connsiteX9" fmla="*/ 998800 w 5539770"/>
              <a:gd name="connsiteY9" fmla="*/ 27709 h 295564"/>
              <a:gd name="connsiteX10" fmla="*/ 1068073 w 5539770"/>
              <a:gd name="connsiteY10" fmla="*/ 23091 h 295564"/>
              <a:gd name="connsiteX11" fmla="*/ 1105019 w 5539770"/>
              <a:gd name="connsiteY11" fmla="*/ 13854 h 295564"/>
              <a:gd name="connsiteX12" fmla="*/ 1359019 w 5539770"/>
              <a:gd name="connsiteY12" fmla="*/ 23091 h 295564"/>
              <a:gd name="connsiteX13" fmla="*/ 1996328 w 5539770"/>
              <a:gd name="connsiteY13" fmla="*/ 18473 h 295564"/>
              <a:gd name="connsiteX14" fmla="*/ 2310364 w 5539770"/>
              <a:gd name="connsiteY14" fmla="*/ 23091 h 295564"/>
              <a:gd name="connsiteX15" fmla="*/ 2375019 w 5539770"/>
              <a:gd name="connsiteY15" fmla="*/ 32327 h 295564"/>
              <a:gd name="connsiteX16" fmla="*/ 2411964 w 5539770"/>
              <a:gd name="connsiteY16" fmla="*/ 36945 h 295564"/>
              <a:gd name="connsiteX17" fmla="*/ 2545891 w 5539770"/>
              <a:gd name="connsiteY17" fmla="*/ 50800 h 295564"/>
              <a:gd name="connsiteX18" fmla="*/ 2638255 w 5539770"/>
              <a:gd name="connsiteY18" fmla="*/ 60036 h 295564"/>
              <a:gd name="connsiteX19" fmla="*/ 3400255 w 5539770"/>
              <a:gd name="connsiteY19" fmla="*/ 55418 h 295564"/>
              <a:gd name="connsiteX20" fmla="*/ 3469528 w 5539770"/>
              <a:gd name="connsiteY20" fmla="*/ 50800 h 295564"/>
              <a:gd name="connsiteX21" fmla="*/ 3769710 w 5539770"/>
              <a:gd name="connsiteY21" fmla="*/ 64654 h 295564"/>
              <a:gd name="connsiteX22" fmla="*/ 4305419 w 5539770"/>
              <a:gd name="connsiteY22" fmla="*/ 60036 h 295564"/>
              <a:gd name="connsiteX23" fmla="*/ 4448582 w 5539770"/>
              <a:gd name="connsiteY23" fmla="*/ 55418 h 295564"/>
              <a:gd name="connsiteX24" fmla="*/ 4522473 w 5539770"/>
              <a:gd name="connsiteY24" fmla="*/ 46182 h 295564"/>
              <a:gd name="connsiteX25" fmla="*/ 5178255 w 5539770"/>
              <a:gd name="connsiteY25" fmla="*/ 60036 h 295564"/>
              <a:gd name="connsiteX26" fmla="*/ 5233673 w 5539770"/>
              <a:gd name="connsiteY26" fmla="*/ 69273 h 295564"/>
              <a:gd name="connsiteX27" fmla="*/ 5335273 w 5539770"/>
              <a:gd name="connsiteY27" fmla="*/ 73891 h 295564"/>
              <a:gd name="connsiteX28" fmla="*/ 5353746 w 5539770"/>
              <a:gd name="connsiteY28" fmla="*/ 96982 h 295564"/>
              <a:gd name="connsiteX29" fmla="*/ 5372219 w 5539770"/>
              <a:gd name="connsiteY29" fmla="*/ 101600 h 295564"/>
              <a:gd name="connsiteX30" fmla="*/ 5520000 w 5539770"/>
              <a:gd name="connsiteY30" fmla="*/ 124691 h 295564"/>
              <a:gd name="connsiteX31" fmla="*/ 5538473 w 5539770"/>
              <a:gd name="connsiteY31" fmla="*/ 152400 h 295564"/>
              <a:gd name="connsiteX32" fmla="*/ 5520000 w 5539770"/>
              <a:gd name="connsiteY32" fmla="*/ 244764 h 295564"/>
              <a:gd name="connsiteX33" fmla="*/ 5501528 w 5539770"/>
              <a:gd name="connsiteY33" fmla="*/ 249382 h 295564"/>
              <a:gd name="connsiteX34" fmla="*/ 5423019 w 5539770"/>
              <a:gd name="connsiteY34" fmla="*/ 254000 h 295564"/>
              <a:gd name="connsiteX35" fmla="*/ 5044328 w 5539770"/>
              <a:gd name="connsiteY35" fmla="*/ 277091 h 295564"/>
              <a:gd name="connsiteX36" fmla="*/ 4951964 w 5539770"/>
              <a:gd name="connsiteY36" fmla="*/ 286327 h 295564"/>
              <a:gd name="connsiteX37" fmla="*/ 4600982 w 5539770"/>
              <a:gd name="connsiteY37" fmla="*/ 295564 h 295564"/>
              <a:gd name="connsiteX38" fmla="*/ 3977528 w 5539770"/>
              <a:gd name="connsiteY38" fmla="*/ 290945 h 295564"/>
              <a:gd name="connsiteX39" fmla="*/ 3875928 w 5539770"/>
              <a:gd name="connsiteY39" fmla="*/ 281709 h 295564"/>
              <a:gd name="connsiteX40" fmla="*/ 887964 w 5539770"/>
              <a:gd name="connsiteY40" fmla="*/ 290945 h 295564"/>
              <a:gd name="connsiteX41" fmla="*/ 181382 w 5539770"/>
              <a:gd name="connsiteY41" fmla="*/ 277091 h 295564"/>
              <a:gd name="connsiteX42" fmla="*/ 135200 w 5539770"/>
              <a:gd name="connsiteY42" fmla="*/ 267854 h 295564"/>
              <a:gd name="connsiteX43" fmla="*/ 89019 w 5539770"/>
              <a:gd name="connsiteY43" fmla="*/ 263236 h 295564"/>
              <a:gd name="connsiteX44" fmla="*/ 28982 w 5539770"/>
              <a:gd name="connsiteY44" fmla="*/ 254000 h 295564"/>
              <a:gd name="connsiteX45" fmla="*/ 1273 w 5539770"/>
              <a:gd name="connsiteY45" fmla="*/ 244764 h 295564"/>
              <a:gd name="connsiteX46" fmla="*/ 10510 w 5539770"/>
              <a:gd name="connsiteY46" fmla="*/ 193964 h 295564"/>
              <a:gd name="connsiteX47" fmla="*/ 15128 w 5539770"/>
              <a:gd name="connsiteY47" fmla="*/ 161636 h 295564"/>
              <a:gd name="connsiteX48" fmla="*/ 24364 w 5539770"/>
              <a:gd name="connsiteY48" fmla="*/ 120073 h 295564"/>
              <a:gd name="connsiteX49" fmla="*/ 28982 w 5539770"/>
              <a:gd name="connsiteY49" fmla="*/ 101600 h 295564"/>
              <a:gd name="connsiteX50" fmla="*/ 33600 w 5539770"/>
              <a:gd name="connsiteY50" fmla="*/ 73891 h 295564"/>
              <a:gd name="connsiteX51" fmla="*/ 38219 w 5539770"/>
              <a:gd name="connsiteY51" fmla="*/ 36945 h 295564"/>
              <a:gd name="connsiteX52" fmla="*/ 56691 w 5539770"/>
              <a:gd name="connsiteY52" fmla="*/ 13854 h 295564"/>
              <a:gd name="connsiteX53" fmla="*/ 125964 w 5539770"/>
              <a:gd name="connsiteY53" fmla="*/ 0 h 295564"/>
              <a:gd name="connsiteX54" fmla="*/ 149055 w 5539770"/>
              <a:gd name="connsiteY54" fmla="*/ 9236 h 295564"/>
              <a:gd name="connsiteX55" fmla="*/ 144437 w 5539770"/>
              <a:gd name="connsiteY55" fmla="*/ 18473 h 295564"/>
              <a:gd name="connsiteX56" fmla="*/ 130582 w 5539770"/>
              <a:gd name="connsiteY56" fmla="*/ 55418 h 295564"/>
              <a:gd name="connsiteX0" fmla="*/ 130582 w 5539770"/>
              <a:gd name="connsiteY0" fmla="*/ 55418 h 338227"/>
              <a:gd name="connsiteX1" fmla="*/ 130582 w 5539770"/>
              <a:gd name="connsiteY1" fmla="*/ 55418 h 338227"/>
              <a:gd name="connsiteX2" fmla="*/ 356873 w 5539770"/>
              <a:gd name="connsiteY2" fmla="*/ 36945 h 338227"/>
              <a:gd name="connsiteX3" fmla="*/ 610873 w 5539770"/>
              <a:gd name="connsiteY3" fmla="*/ 46182 h 338227"/>
              <a:gd name="connsiteX4" fmla="*/ 652437 w 5539770"/>
              <a:gd name="connsiteY4" fmla="*/ 55418 h 338227"/>
              <a:gd name="connsiteX5" fmla="*/ 740182 w 5539770"/>
              <a:gd name="connsiteY5" fmla="*/ 60036 h 338227"/>
              <a:gd name="connsiteX6" fmla="*/ 883346 w 5539770"/>
              <a:gd name="connsiteY6" fmla="*/ 50800 h 338227"/>
              <a:gd name="connsiteX7" fmla="*/ 924910 w 5539770"/>
              <a:gd name="connsiteY7" fmla="*/ 41564 h 338227"/>
              <a:gd name="connsiteX8" fmla="*/ 961855 w 5539770"/>
              <a:gd name="connsiteY8" fmla="*/ 36945 h 338227"/>
              <a:gd name="connsiteX9" fmla="*/ 998800 w 5539770"/>
              <a:gd name="connsiteY9" fmla="*/ 27709 h 338227"/>
              <a:gd name="connsiteX10" fmla="*/ 1068073 w 5539770"/>
              <a:gd name="connsiteY10" fmla="*/ 23091 h 338227"/>
              <a:gd name="connsiteX11" fmla="*/ 1105019 w 5539770"/>
              <a:gd name="connsiteY11" fmla="*/ 13854 h 338227"/>
              <a:gd name="connsiteX12" fmla="*/ 1359019 w 5539770"/>
              <a:gd name="connsiteY12" fmla="*/ 23091 h 338227"/>
              <a:gd name="connsiteX13" fmla="*/ 1996328 w 5539770"/>
              <a:gd name="connsiteY13" fmla="*/ 18473 h 338227"/>
              <a:gd name="connsiteX14" fmla="*/ 2310364 w 5539770"/>
              <a:gd name="connsiteY14" fmla="*/ 23091 h 338227"/>
              <a:gd name="connsiteX15" fmla="*/ 2375019 w 5539770"/>
              <a:gd name="connsiteY15" fmla="*/ 32327 h 338227"/>
              <a:gd name="connsiteX16" fmla="*/ 2411964 w 5539770"/>
              <a:gd name="connsiteY16" fmla="*/ 36945 h 338227"/>
              <a:gd name="connsiteX17" fmla="*/ 2545891 w 5539770"/>
              <a:gd name="connsiteY17" fmla="*/ 50800 h 338227"/>
              <a:gd name="connsiteX18" fmla="*/ 2638255 w 5539770"/>
              <a:gd name="connsiteY18" fmla="*/ 60036 h 338227"/>
              <a:gd name="connsiteX19" fmla="*/ 3400255 w 5539770"/>
              <a:gd name="connsiteY19" fmla="*/ 55418 h 338227"/>
              <a:gd name="connsiteX20" fmla="*/ 3469528 w 5539770"/>
              <a:gd name="connsiteY20" fmla="*/ 50800 h 338227"/>
              <a:gd name="connsiteX21" fmla="*/ 3769710 w 5539770"/>
              <a:gd name="connsiteY21" fmla="*/ 64654 h 338227"/>
              <a:gd name="connsiteX22" fmla="*/ 4305419 w 5539770"/>
              <a:gd name="connsiteY22" fmla="*/ 60036 h 338227"/>
              <a:gd name="connsiteX23" fmla="*/ 4448582 w 5539770"/>
              <a:gd name="connsiteY23" fmla="*/ 55418 h 338227"/>
              <a:gd name="connsiteX24" fmla="*/ 4522473 w 5539770"/>
              <a:gd name="connsiteY24" fmla="*/ 46182 h 338227"/>
              <a:gd name="connsiteX25" fmla="*/ 5178255 w 5539770"/>
              <a:gd name="connsiteY25" fmla="*/ 60036 h 338227"/>
              <a:gd name="connsiteX26" fmla="*/ 5233673 w 5539770"/>
              <a:gd name="connsiteY26" fmla="*/ 69273 h 338227"/>
              <a:gd name="connsiteX27" fmla="*/ 5335273 w 5539770"/>
              <a:gd name="connsiteY27" fmla="*/ 73891 h 338227"/>
              <a:gd name="connsiteX28" fmla="*/ 5353746 w 5539770"/>
              <a:gd name="connsiteY28" fmla="*/ 96982 h 338227"/>
              <a:gd name="connsiteX29" fmla="*/ 5372219 w 5539770"/>
              <a:gd name="connsiteY29" fmla="*/ 101600 h 338227"/>
              <a:gd name="connsiteX30" fmla="*/ 5520000 w 5539770"/>
              <a:gd name="connsiteY30" fmla="*/ 124691 h 338227"/>
              <a:gd name="connsiteX31" fmla="*/ 5538473 w 5539770"/>
              <a:gd name="connsiteY31" fmla="*/ 152400 h 338227"/>
              <a:gd name="connsiteX32" fmla="*/ 5520000 w 5539770"/>
              <a:gd name="connsiteY32" fmla="*/ 244764 h 338227"/>
              <a:gd name="connsiteX33" fmla="*/ 5501528 w 5539770"/>
              <a:gd name="connsiteY33" fmla="*/ 249382 h 338227"/>
              <a:gd name="connsiteX34" fmla="*/ 5423019 w 5539770"/>
              <a:gd name="connsiteY34" fmla="*/ 254000 h 338227"/>
              <a:gd name="connsiteX35" fmla="*/ 5044328 w 5539770"/>
              <a:gd name="connsiteY35" fmla="*/ 277091 h 338227"/>
              <a:gd name="connsiteX36" fmla="*/ 4951964 w 5539770"/>
              <a:gd name="connsiteY36" fmla="*/ 286327 h 338227"/>
              <a:gd name="connsiteX37" fmla="*/ 4600982 w 5539770"/>
              <a:gd name="connsiteY37" fmla="*/ 295564 h 338227"/>
              <a:gd name="connsiteX38" fmla="*/ 3977528 w 5539770"/>
              <a:gd name="connsiteY38" fmla="*/ 290945 h 338227"/>
              <a:gd name="connsiteX39" fmla="*/ 3875928 w 5539770"/>
              <a:gd name="connsiteY39" fmla="*/ 281709 h 338227"/>
              <a:gd name="connsiteX40" fmla="*/ 880649 w 5539770"/>
              <a:gd name="connsiteY40" fmla="*/ 338227 h 338227"/>
              <a:gd name="connsiteX41" fmla="*/ 181382 w 5539770"/>
              <a:gd name="connsiteY41" fmla="*/ 277091 h 338227"/>
              <a:gd name="connsiteX42" fmla="*/ 135200 w 5539770"/>
              <a:gd name="connsiteY42" fmla="*/ 267854 h 338227"/>
              <a:gd name="connsiteX43" fmla="*/ 89019 w 5539770"/>
              <a:gd name="connsiteY43" fmla="*/ 263236 h 338227"/>
              <a:gd name="connsiteX44" fmla="*/ 28982 w 5539770"/>
              <a:gd name="connsiteY44" fmla="*/ 254000 h 338227"/>
              <a:gd name="connsiteX45" fmla="*/ 1273 w 5539770"/>
              <a:gd name="connsiteY45" fmla="*/ 244764 h 338227"/>
              <a:gd name="connsiteX46" fmla="*/ 10510 w 5539770"/>
              <a:gd name="connsiteY46" fmla="*/ 193964 h 338227"/>
              <a:gd name="connsiteX47" fmla="*/ 15128 w 5539770"/>
              <a:gd name="connsiteY47" fmla="*/ 161636 h 338227"/>
              <a:gd name="connsiteX48" fmla="*/ 24364 w 5539770"/>
              <a:gd name="connsiteY48" fmla="*/ 120073 h 338227"/>
              <a:gd name="connsiteX49" fmla="*/ 28982 w 5539770"/>
              <a:gd name="connsiteY49" fmla="*/ 101600 h 338227"/>
              <a:gd name="connsiteX50" fmla="*/ 33600 w 5539770"/>
              <a:gd name="connsiteY50" fmla="*/ 73891 h 338227"/>
              <a:gd name="connsiteX51" fmla="*/ 38219 w 5539770"/>
              <a:gd name="connsiteY51" fmla="*/ 36945 h 338227"/>
              <a:gd name="connsiteX52" fmla="*/ 56691 w 5539770"/>
              <a:gd name="connsiteY52" fmla="*/ 13854 h 338227"/>
              <a:gd name="connsiteX53" fmla="*/ 125964 w 5539770"/>
              <a:gd name="connsiteY53" fmla="*/ 0 h 338227"/>
              <a:gd name="connsiteX54" fmla="*/ 149055 w 5539770"/>
              <a:gd name="connsiteY54" fmla="*/ 9236 h 338227"/>
              <a:gd name="connsiteX55" fmla="*/ 144437 w 5539770"/>
              <a:gd name="connsiteY55" fmla="*/ 18473 h 338227"/>
              <a:gd name="connsiteX56" fmla="*/ 130582 w 5539770"/>
              <a:gd name="connsiteY56" fmla="*/ 55418 h 338227"/>
              <a:gd name="connsiteX0" fmla="*/ 130582 w 5539770"/>
              <a:gd name="connsiteY0" fmla="*/ 55418 h 338227"/>
              <a:gd name="connsiteX1" fmla="*/ 130582 w 5539770"/>
              <a:gd name="connsiteY1" fmla="*/ 55418 h 338227"/>
              <a:gd name="connsiteX2" fmla="*/ 356873 w 5539770"/>
              <a:gd name="connsiteY2" fmla="*/ 36945 h 338227"/>
              <a:gd name="connsiteX3" fmla="*/ 610873 w 5539770"/>
              <a:gd name="connsiteY3" fmla="*/ 46182 h 338227"/>
              <a:gd name="connsiteX4" fmla="*/ 652437 w 5539770"/>
              <a:gd name="connsiteY4" fmla="*/ 55418 h 338227"/>
              <a:gd name="connsiteX5" fmla="*/ 740182 w 5539770"/>
              <a:gd name="connsiteY5" fmla="*/ 60036 h 338227"/>
              <a:gd name="connsiteX6" fmla="*/ 883346 w 5539770"/>
              <a:gd name="connsiteY6" fmla="*/ 50800 h 338227"/>
              <a:gd name="connsiteX7" fmla="*/ 924910 w 5539770"/>
              <a:gd name="connsiteY7" fmla="*/ 41564 h 338227"/>
              <a:gd name="connsiteX8" fmla="*/ 961855 w 5539770"/>
              <a:gd name="connsiteY8" fmla="*/ 36945 h 338227"/>
              <a:gd name="connsiteX9" fmla="*/ 998800 w 5539770"/>
              <a:gd name="connsiteY9" fmla="*/ 27709 h 338227"/>
              <a:gd name="connsiteX10" fmla="*/ 1068073 w 5539770"/>
              <a:gd name="connsiteY10" fmla="*/ 23091 h 338227"/>
              <a:gd name="connsiteX11" fmla="*/ 1105019 w 5539770"/>
              <a:gd name="connsiteY11" fmla="*/ 13854 h 338227"/>
              <a:gd name="connsiteX12" fmla="*/ 1359019 w 5539770"/>
              <a:gd name="connsiteY12" fmla="*/ 23091 h 338227"/>
              <a:gd name="connsiteX13" fmla="*/ 1996328 w 5539770"/>
              <a:gd name="connsiteY13" fmla="*/ 18473 h 338227"/>
              <a:gd name="connsiteX14" fmla="*/ 2310364 w 5539770"/>
              <a:gd name="connsiteY14" fmla="*/ 23091 h 338227"/>
              <a:gd name="connsiteX15" fmla="*/ 2375019 w 5539770"/>
              <a:gd name="connsiteY15" fmla="*/ 32327 h 338227"/>
              <a:gd name="connsiteX16" fmla="*/ 2411964 w 5539770"/>
              <a:gd name="connsiteY16" fmla="*/ 36945 h 338227"/>
              <a:gd name="connsiteX17" fmla="*/ 2545891 w 5539770"/>
              <a:gd name="connsiteY17" fmla="*/ 50800 h 338227"/>
              <a:gd name="connsiteX18" fmla="*/ 2638255 w 5539770"/>
              <a:gd name="connsiteY18" fmla="*/ 60036 h 338227"/>
              <a:gd name="connsiteX19" fmla="*/ 3400255 w 5539770"/>
              <a:gd name="connsiteY19" fmla="*/ 55418 h 338227"/>
              <a:gd name="connsiteX20" fmla="*/ 3469528 w 5539770"/>
              <a:gd name="connsiteY20" fmla="*/ 50800 h 338227"/>
              <a:gd name="connsiteX21" fmla="*/ 3769710 w 5539770"/>
              <a:gd name="connsiteY21" fmla="*/ 64654 h 338227"/>
              <a:gd name="connsiteX22" fmla="*/ 4305419 w 5539770"/>
              <a:gd name="connsiteY22" fmla="*/ 60036 h 338227"/>
              <a:gd name="connsiteX23" fmla="*/ 4448582 w 5539770"/>
              <a:gd name="connsiteY23" fmla="*/ 55418 h 338227"/>
              <a:gd name="connsiteX24" fmla="*/ 4522473 w 5539770"/>
              <a:gd name="connsiteY24" fmla="*/ 46182 h 338227"/>
              <a:gd name="connsiteX25" fmla="*/ 5178255 w 5539770"/>
              <a:gd name="connsiteY25" fmla="*/ 60036 h 338227"/>
              <a:gd name="connsiteX26" fmla="*/ 5233673 w 5539770"/>
              <a:gd name="connsiteY26" fmla="*/ 69273 h 338227"/>
              <a:gd name="connsiteX27" fmla="*/ 5335273 w 5539770"/>
              <a:gd name="connsiteY27" fmla="*/ 73891 h 338227"/>
              <a:gd name="connsiteX28" fmla="*/ 5353746 w 5539770"/>
              <a:gd name="connsiteY28" fmla="*/ 96982 h 338227"/>
              <a:gd name="connsiteX29" fmla="*/ 5372219 w 5539770"/>
              <a:gd name="connsiteY29" fmla="*/ 101600 h 338227"/>
              <a:gd name="connsiteX30" fmla="*/ 5520000 w 5539770"/>
              <a:gd name="connsiteY30" fmla="*/ 124691 h 338227"/>
              <a:gd name="connsiteX31" fmla="*/ 5538473 w 5539770"/>
              <a:gd name="connsiteY31" fmla="*/ 152400 h 338227"/>
              <a:gd name="connsiteX32" fmla="*/ 5520000 w 5539770"/>
              <a:gd name="connsiteY32" fmla="*/ 244764 h 338227"/>
              <a:gd name="connsiteX33" fmla="*/ 5501528 w 5539770"/>
              <a:gd name="connsiteY33" fmla="*/ 249382 h 338227"/>
              <a:gd name="connsiteX34" fmla="*/ 5423019 w 5539770"/>
              <a:gd name="connsiteY34" fmla="*/ 254000 h 338227"/>
              <a:gd name="connsiteX35" fmla="*/ 5044328 w 5539770"/>
              <a:gd name="connsiteY35" fmla="*/ 277091 h 338227"/>
              <a:gd name="connsiteX36" fmla="*/ 4951964 w 5539770"/>
              <a:gd name="connsiteY36" fmla="*/ 286327 h 338227"/>
              <a:gd name="connsiteX37" fmla="*/ 4600982 w 5539770"/>
              <a:gd name="connsiteY37" fmla="*/ 295564 h 338227"/>
              <a:gd name="connsiteX38" fmla="*/ 3977528 w 5539770"/>
              <a:gd name="connsiteY38" fmla="*/ 290945 h 338227"/>
              <a:gd name="connsiteX39" fmla="*/ 3875928 w 5539770"/>
              <a:gd name="connsiteY39" fmla="*/ 281709 h 338227"/>
              <a:gd name="connsiteX40" fmla="*/ 880649 w 5539770"/>
              <a:gd name="connsiteY40" fmla="*/ 338227 h 338227"/>
              <a:gd name="connsiteX41" fmla="*/ 181382 w 5539770"/>
              <a:gd name="connsiteY41" fmla="*/ 277091 h 338227"/>
              <a:gd name="connsiteX42" fmla="*/ 135200 w 5539770"/>
              <a:gd name="connsiteY42" fmla="*/ 267854 h 338227"/>
              <a:gd name="connsiteX43" fmla="*/ 89019 w 5539770"/>
              <a:gd name="connsiteY43" fmla="*/ 263236 h 338227"/>
              <a:gd name="connsiteX44" fmla="*/ 28982 w 5539770"/>
              <a:gd name="connsiteY44" fmla="*/ 254000 h 338227"/>
              <a:gd name="connsiteX45" fmla="*/ 1273 w 5539770"/>
              <a:gd name="connsiteY45" fmla="*/ 244764 h 338227"/>
              <a:gd name="connsiteX46" fmla="*/ 10510 w 5539770"/>
              <a:gd name="connsiteY46" fmla="*/ 193964 h 338227"/>
              <a:gd name="connsiteX47" fmla="*/ 15128 w 5539770"/>
              <a:gd name="connsiteY47" fmla="*/ 161636 h 338227"/>
              <a:gd name="connsiteX48" fmla="*/ 24364 w 5539770"/>
              <a:gd name="connsiteY48" fmla="*/ 120073 h 338227"/>
              <a:gd name="connsiteX49" fmla="*/ 28982 w 5539770"/>
              <a:gd name="connsiteY49" fmla="*/ 101600 h 338227"/>
              <a:gd name="connsiteX50" fmla="*/ 33600 w 5539770"/>
              <a:gd name="connsiteY50" fmla="*/ 73891 h 338227"/>
              <a:gd name="connsiteX51" fmla="*/ 38219 w 5539770"/>
              <a:gd name="connsiteY51" fmla="*/ 36945 h 338227"/>
              <a:gd name="connsiteX52" fmla="*/ 56691 w 5539770"/>
              <a:gd name="connsiteY52" fmla="*/ 13854 h 338227"/>
              <a:gd name="connsiteX53" fmla="*/ 125964 w 5539770"/>
              <a:gd name="connsiteY53" fmla="*/ 0 h 338227"/>
              <a:gd name="connsiteX54" fmla="*/ 149055 w 5539770"/>
              <a:gd name="connsiteY54" fmla="*/ 9236 h 338227"/>
              <a:gd name="connsiteX55" fmla="*/ 144437 w 5539770"/>
              <a:gd name="connsiteY55" fmla="*/ 18473 h 338227"/>
              <a:gd name="connsiteX56" fmla="*/ 130582 w 5539770"/>
              <a:gd name="connsiteY56" fmla="*/ 55418 h 338227"/>
              <a:gd name="connsiteX0" fmla="*/ 130582 w 5539770"/>
              <a:gd name="connsiteY0" fmla="*/ 55418 h 354840"/>
              <a:gd name="connsiteX1" fmla="*/ 130582 w 5539770"/>
              <a:gd name="connsiteY1" fmla="*/ 55418 h 354840"/>
              <a:gd name="connsiteX2" fmla="*/ 356873 w 5539770"/>
              <a:gd name="connsiteY2" fmla="*/ 36945 h 354840"/>
              <a:gd name="connsiteX3" fmla="*/ 610873 w 5539770"/>
              <a:gd name="connsiteY3" fmla="*/ 46182 h 354840"/>
              <a:gd name="connsiteX4" fmla="*/ 652437 w 5539770"/>
              <a:gd name="connsiteY4" fmla="*/ 55418 h 354840"/>
              <a:gd name="connsiteX5" fmla="*/ 740182 w 5539770"/>
              <a:gd name="connsiteY5" fmla="*/ 60036 h 354840"/>
              <a:gd name="connsiteX6" fmla="*/ 883346 w 5539770"/>
              <a:gd name="connsiteY6" fmla="*/ 50800 h 354840"/>
              <a:gd name="connsiteX7" fmla="*/ 924910 w 5539770"/>
              <a:gd name="connsiteY7" fmla="*/ 41564 h 354840"/>
              <a:gd name="connsiteX8" fmla="*/ 961855 w 5539770"/>
              <a:gd name="connsiteY8" fmla="*/ 36945 h 354840"/>
              <a:gd name="connsiteX9" fmla="*/ 998800 w 5539770"/>
              <a:gd name="connsiteY9" fmla="*/ 27709 h 354840"/>
              <a:gd name="connsiteX10" fmla="*/ 1068073 w 5539770"/>
              <a:gd name="connsiteY10" fmla="*/ 23091 h 354840"/>
              <a:gd name="connsiteX11" fmla="*/ 1105019 w 5539770"/>
              <a:gd name="connsiteY11" fmla="*/ 13854 h 354840"/>
              <a:gd name="connsiteX12" fmla="*/ 1359019 w 5539770"/>
              <a:gd name="connsiteY12" fmla="*/ 23091 h 354840"/>
              <a:gd name="connsiteX13" fmla="*/ 1996328 w 5539770"/>
              <a:gd name="connsiteY13" fmla="*/ 18473 h 354840"/>
              <a:gd name="connsiteX14" fmla="*/ 2310364 w 5539770"/>
              <a:gd name="connsiteY14" fmla="*/ 23091 h 354840"/>
              <a:gd name="connsiteX15" fmla="*/ 2375019 w 5539770"/>
              <a:gd name="connsiteY15" fmla="*/ 32327 h 354840"/>
              <a:gd name="connsiteX16" fmla="*/ 2411964 w 5539770"/>
              <a:gd name="connsiteY16" fmla="*/ 36945 h 354840"/>
              <a:gd name="connsiteX17" fmla="*/ 2545891 w 5539770"/>
              <a:gd name="connsiteY17" fmla="*/ 50800 h 354840"/>
              <a:gd name="connsiteX18" fmla="*/ 2638255 w 5539770"/>
              <a:gd name="connsiteY18" fmla="*/ 60036 h 354840"/>
              <a:gd name="connsiteX19" fmla="*/ 3400255 w 5539770"/>
              <a:gd name="connsiteY19" fmla="*/ 55418 h 354840"/>
              <a:gd name="connsiteX20" fmla="*/ 3469528 w 5539770"/>
              <a:gd name="connsiteY20" fmla="*/ 50800 h 354840"/>
              <a:gd name="connsiteX21" fmla="*/ 3769710 w 5539770"/>
              <a:gd name="connsiteY21" fmla="*/ 64654 h 354840"/>
              <a:gd name="connsiteX22" fmla="*/ 4305419 w 5539770"/>
              <a:gd name="connsiteY22" fmla="*/ 60036 h 354840"/>
              <a:gd name="connsiteX23" fmla="*/ 4448582 w 5539770"/>
              <a:gd name="connsiteY23" fmla="*/ 55418 h 354840"/>
              <a:gd name="connsiteX24" fmla="*/ 4522473 w 5539770"/>
              <a:gd name="connsiteY24" fmla="*/ 46182 h 354840"/>
              <a:gd name="connsiteX25" fmla="*/ 5178255 w 5539770"/>
              <a:gd name="connsiteY25" fmla="*/ 60036 h 354840"/>
              <a:gd name="connsiteX26" fmla="*/ 5233673 w 5539770"/>
              <a:gd name="connsiteY26" fmla="*/ 69273 h 354840"/>
              <a:gd name="connsiteX27" fmla="*/ 5335273 w 5539770"/>
              <a:gd name="connsiteY27" fmla="*/ 73891 h 354840"/>
              <a:gd name="connsiteX28" fmla="*/ 5353746 w 5539770"/>
              <a:gd name="connsiteY28" fmla="*/ 96982 h 354840"/>
              <a:gd name="connsiteX29" fmla="*/ 5372219 w 5539770"/>
              <a:gd name="connsiteY29" fmla="*/ 101600 h 354840"/>
              <a:gd name="connsiteX30" fmla="*/ 5520000 w 5539770"/>
              <a:gd name="connsiteY30" fmla="*/ 124691 h 354840"/>
              <a:gd name="connsiteX31" fmla="*/ 5538473 w 5539770"/>
              <a:gd name="connsiteY31" fmla="*/ 152400 h 354840"/>
              <a:gd name="connsiteX32" fmla="*/ 5520000 w 5539770"/>
              <a:gd name="connsiteY32" fmla="*/ 244764 h 354840"/>
              <a:gd name="connsiteX33" fmla="*/ 5501528 w 5539770"/>
              <a:gd name="connsiteY33" fmla="*/ 249382 h 354840"/>
              <a:gd name="connsiteX34" fmla="*/ 5423019 w 5539770"/>
              <a:gd name="connsiteY34" fmla="*/ 254000 h 354840"/>
              <a:gd name="connsiteX35" fmla="*/ 5044328 w 5539770"/>
              <a:gd name="connsiteY35" fmla="*/ 277091 h 354840"/>
              <a:gd name="connsiteX36" fmla="*/ 4951964 w 5539770"/>
              <a:gd name="connsiteY36" fmla="*/ 286327 h 354840"/>
              <a:gd name="connsiteX37" fmla="*/ 4600982 w 5539770"/>
              <a:gd name="connsiteY37" fmla="*/ 295564 h 354840"/>
              <a:gd name="connsiteX38" fmla="*/ 3977528 w 5539770"/>
              <a:gd name="connsiteY38" fmla="*/ 290945 h 354840"/>
              <a:gd name="connsiteX39" fmla="*/ 3875928 w 5539770"/>
              <a:gd name="connsiteY39" fmla="*/ 281709 h 354840"/>
              <a:gd name="connsiteX40" fmla="*/ 2614786 w 5539770"/>
              <a:gd name="connsiteY40" fmla="*/ 354840 h 354840"/>
              <a:gd name="connsiteX41" fmla="*/ 880649 w 5539770"/>
              <a:gd name="connsiteY41" fmla="*/ 338227 h 354840"/>
              <a:gd name="connsiteX42" fmla="*/ 181382 w 5539770"/>
              <a:gd name="connsiteY42" fmla="*/ 277091 h 354840"/>
              <a:gd name="connsiteX43" fmla="*/ 135200 w 5539770"/>
              <a:gd name="connsiteY43" fmla="*/ 267854 h 354840"/>
              <a:gd name="connsiteX44" fmla="*/ 89019 w 5539770"/>
              <a:gd name="connsiteY44" fmla="*/ 263236 h 354840"/>
              <a:gd name="connsiteX45" fmla="*/ 28982 w 5539770"/>
              <a:gd name="connsiteY45" fmla="*/ 254000 h 354840"/>
              <a:gd name="connsiteX46" fmla="*/ 1273 w 5539770"/>
              <a:gd name="connsiteY46" fmla="*/ 244764 h 354840"/>
              <a:gd name="connsiteX47" fmla="*/ 10510 w 5539770"/>
              <a:gd name="connsiteY47" fmla="*/ 193964 h 354840"/>
              <a:gd name="connsiteX48" fmla="*/ 15128 w 5539770"/>
              <a:gd name="connsiteY48" fmla="*/ 161636 h 354840"/>
              <a:gd name="connsiteX49" fmla="*/ 24364 w 5539770"/>
              <a:gd name="connsiteY49" fmla="*/ 120073 h 354840"/>
              <a:gd name="connsiteX50" fmla="*/ 28982 w 5539770"/>
              <a:gd name="connsiteY50" fmla="*/ 101600 h 354840"/>
              <a:gd name="connsiteX51" fmla="*/ 33600 w 5539770"/>
              <a:gd name="connsiteY51" fmla="*/ 73891 h 354840"/>
              <a:gd name="connsiteX52" fmla="*/ 38219 w 5539770"/>
              <a:gd name="connsiteY52" fmla="*/ 36945 h 354840"/>
              <a:gd name="connsiteX53" fmla="*/ 56691 w 5539770"/>
              <a:gd name="connsiteY53" fmla="*/ 13854 h 354840"/>
              <a:gd name="connsiteX54" fmla="*/ 125964 w 5539770"/>
              <a:gd name="connsiteY54" fmla="*/ 0 h 354840"/>
              <a:gd name="connsiteX55" fmla="*/ 149055 w 5539770"/>
              <a:gd name="connsiteY55" fmla="*/ 9236 h 354840"/>
              <a:gd name="connsiteX56" fmla="*/ 144437 w 5539770"/>
              <a:gd name="connsiteY56" fmla="*/ 18473 h 354840"/>
              <a:gd name="connsiteX57" fmla="*/ 130582 w 5539770"/>
              <a:gd name="connsiteY57" fmla="*/ 55418 h 354840"/>
              <a:gd name="connsiteX0" fmla="*/ 130582 w 5539770"/>
              <a:gd name="connsiteY0" fmla="*/ 55418 h 354840"/>
              <a:gd name="connsiteX1" fmla="*/ 130582 w 5539770"/>
              <a:gd name="connsiteY1" fmla="*/ 55418 h 354840"/>
              <a:gd name="connsiteX2" fmla="*/ 356873 w 5539770"/>
              <a:gd name="connsiteY2" fmla="*/ 36945 h 354840"/>
              <a:gd name="connsiteX3" fmla="*/ 610873 w 5539770"/>
              <a:gd name="connsiteY3" fmla="*/ 46182 h 354840"/>
              <a:gd name="connsiteX4" fmla="*/ 652437 w 5539770"/>
              <a:gd name="connsiteY4" fmla="*/ 55418 h 354840"/>
              <a:gd name="connsiteX5" fmla="*/ 740182 w 5539770"/>
              <a:gd name="connsiteY5" fmla="*/ 60036 h 354840"/>
              <a:gd name="connsiteX6" fmla="*/ 883346 w 5539770"/>
              <a:gd name="connsiteY6" fmla="*/ 50800 h 354840"/>
              <a:gd name="connsiteX7" fmla="*/ 924910 w 5539770"/>
              <a:gd name="connsiteY7" fmla="*/ 41564 h 354840"/>
              <a:gd name="connsiteX8" fmla="*/ 961855 w 5539770"/>
              <a:gd name="connsiteY8" fmla="*/ 36945 h 354840"/>
              <a:gd name="connsiteX9" fmla="*/ 998800 w 5539770"/>
              <a:gd name="connsiteY9" fmla="*/ 27709 h 354840"/>
              <a:gd name="connsiteX10" fmla="*/ 1068073 w 5539770"/>
              <a:gd name="connsiteY10" fmla="*/ 23091 h 354840"/>
              <a:gd name="connsiteX11" fmla="*/ 1105019 w 5539770"/>
              <a:gd name="connsiteY11" fmla="*/ 13854 h 354840"/>
              <a:gd name="connsiteX12" fmla="*/ 1359019 w 5539770"/>
              <a:gd name="connsiteY12" fmla="*/ 23091 h 354840"/>
              <a:gd name="connsiteX13" fmla="*/ 1996328 w 5539770"/>
              <a:gd name="connsiteY13" fmla="*/ 18473 h 354840"/>
              <a:gd name="connsiteX14" fmla="*/ 2310364 w 5539770"/>
              <a:gd name="connsiteY14" fmla="*/ 23091 h 354840"/>
              <a:gd name="connsiteX15" fmla="*/ 2375019 w 5539770"/>
              <a:gd name="connsiteY15" fmla="*/ 32327 h 354840"/>
              <a:gd name="connsiteX16" fmla="*/ 2411964 w 5539770"/>
              <a:gd name="connsiteY16" fmla="*/ 36945 h 354840"/>
              <a:gd name="connsiteX17" fmla="*/ 2545891 w 5539770"/>
              <a:gd name="connsiteY17" fmla="*/ 50800 h 354840"/>
              <a:gd name="connsiteX18" fmla="*/ 2638255 w 5539770"/>
              <a:gd name="connsiteY18" fmla="*/ 60036 h 354840"/>
              <a:gd name="connsiteX19" fmla="*/ 3400255 w 5539770"/>
              <a:gd name="connsiteY19" fmla="*/ 55418 h 354840"/>
              <a:gd name="connsiteX20" fmla="*/ 3469528 w 5539770"/>
              <a:gd name="connsiteY20" fmla="*/ 50800 h 354840"/>
              <a:gd name="connsiteX21" fmla="*/ 3769710 w 5539770"/>
              <a:gd name="connsiteY21" fmla="*/ 64654 h 354840"/>
              <a:gd name="connsiteX22" fmla="*/ 4305419 w 5539770"/>
              <a:gd name="connsiteY22" fmla="*/ 60036 h 354840"/>
              <a:gd name="connsiteX23" fmla="*/ 4448582 w 5539770"/>
              <a:gd name="connsiteY23" fmla="*/ 55418 h 354840"/>
              <a:gd name="connsiteX24" fmla="*/ 4522473 w 5539770"/>
              <a:gd name="connsiteY24" fmla="*/ 46182 h 354840"/>
              <a:gd name="connsiteX25" fmla="*/ 5178255 w 5539770"/>
              <a:gd name="connsiteY25" fmla="*/ 60036 h 354840"/>
              <a:gd name="connsiteX26" fmla="*/ 5233673 w 5539770"/>
              <a:gd name="connsiteY26" fmla="*/ 69273 h 354840"/>
              <a:gd name="connsiteX27" fmla="*/ 5335273 w 5539770"/>
              <a:gd name="connsiteY27" fmla="*/ 73891 h 354840"/>
              <a:gd name="connsiteX28" fmla="*/ 5353746 w 5539770"/>
              <a:gd name="connsiteY28" fmla="*/ 96982 h 354840"/>
              <a:gd name="connsiteX29" fmla="*/ 5372219 w 5539770"/>
              <a:gd name="connsiteY29" fmla="*/ 101600 h 354840"/>
              <a:gd name="connsiteX30" fmla="*/ 5520000 w 5539770"/>
              <a:gd name="connsiteY30" fmla="*/ 124691 h 354840"/>
              <a:gd name="connsiteX31" fmla="*/ 5538473 w 5539770"/>
              <a:gd name="connsiteY31" fmla="*/ 152400 h 354840"/>
              <a:gd name="connsiteX32" fmla="*/ 5520000 w 5539770"/>
              <a:gd name="connsiteY32" fmla="*/ 244764 h 354840"/>
              <a:gd name="connsiteX33" fmla="*/ 5501528 w 5539770"/>
              <a:gd name="connsiteY33" fmla="*/ 249382 h 354840"/>
              <a:gd name="connsiteX34" fmla="*/ 5423019 w 5539770"/>
              <a:gd name="connsiteY34" fmla="*/ 254000 h 354840"/>
              <a:gd name="connsiteX35" fmla="*/ 5044328 w 5539770"/>
              <a:gd name="connsiteY35" fmla="*/ 277091 h 354840"/>
              <a:gd name="connsiteX36" fmla="*/ 4951964 w 5539770"/>
              <a:gd name="connsiteY36" fmla="*/ 286327 h 354840"/>
              <a:gd name="connsiteX37" fmla="*/ 4600982 w 5539770"/>
              <a:gd name="connsiteY37" fmla="*/ 323934 h 354840"/>
              <a:gd name="connsiteX38" fmla="*/ 3977528 w 5539770"/>
              <a:gd name="connsiteY38" fmla="*/ 290945 h 354840"/>
              <a:gd name="connsiteX39" fmla="*/ 3875928 w 5539770"/>
              <a:gd name="connsiteY39" fmla="*/ 281709 h 354840"/>
              <a:gd name="connsiteX40" fmla="*/ 2614786 w 5539770"/>
              <a:gd name="connsiteY40" fmla="*/ 354840 h 354840"/>
              <a:gd name="connsiteX41" fmla="*/ 880649 w 5539770"/>
              <a:gd name="connsiteY41" fmla="*/ 338227 h 354840"/>
              <a:gd name="connsiteX42" fmla="*/ 181382 w 5539770"/>
              <a:gd name="connsiteY42" fmla="*/ 277091 h 354840"/>
              <a:gd name="connsiteX43" fmla="*/ 135200 w 5539770"/>
              <a:gd name="connsiteY43" fmla="*/ 267854 h 354840"/>
              <a:gd name="connsiteX44" fmla="*/ 89019 w 5539770"/>
              <a:gd name="connsiteY44" fmla="*/ 263236 h 354840"/>
              <a:gd name="connsiteX45" fmla="*/ 28982 w 5539770"/>
              <a:gd name="connsiteY45" fmla="*/ 254000 h 354840"/>
              <a:gd name="connsiteX46" fmla="*/ 1273 w 5539770"/>
              <a:gd name="connsiteY46" fmla="*/ 244764 h 354840"/>
              <a:gd name="connsiteX47" fmla="*/ 10510 w 5539770"/>
              <a:gd name="connsiteY47" fmla="*/ 193964 h 354840"/>
              <a:gd name="connsiteX48" fmla="*/ 15128 w 5539770"/>
              <a:gd name="connsiteY48" fmla="*/ 161636 h 354840"/>
              <a:gd name="connsiteX49" fmla="*/ 24364 w 5539770"/>
              <a:gd name="connsiteY49" fmla="*/ 120073 h 354840"/>
              <a:gd name="connsiteX50" fmla="*/ 28982 w 5539770"/>
              <a:gd name="connsiteY50" fmla="*/ 101600 h 354840"/>
              <a:gd name="connsiteX51" fmla="*/ 33600 w 5539770"/>
              <a:gd name="connsiteY51" fmla="*/ 73891 h 354840"/>
              <a:gd name="connsiteX52" fmla="*/ 38219 w 5539770"/>
              <a:gd name="connsiteY52" fmla="*/ 36945 h 354840"/>
              <a:gd name="connsiteX53" fmla="*/ 56691 w 5539770"/>
              <a:gd name="connsiteY53" fmla="*/ 13854 h 354840"/>
              <a:gd name="connsiteX54" fmla="*/ 125964 w 5539770"/>
              <a:gd name="connsiteY54" fmla="*/ 0 h 354840"/>
              <a:gd name="connsiteX55" fmla="*/ 149055 w 5539770"/>
              <a:gd name="connsiteY55" fmla="*/ 9236 h 354840"/>
              <a:gd name="connsiteX56" fmla="*/ 144437 w 5539770"/>
              <a:gd name="connsiteY56" fmla="*/ 18473 h 354840"/>
              <a:gd name="connsiteX57" fmla="*/ 130582 w 5539770"/>
              <a:gd name="connsiteY57" fmla="*/ 55418 h 354840"/>
              <a:gd name="connsiteX0" fmla="*/ 130582 w 5539770"/>
              <a:gd name="connsiteY0" fmla="*/ 55418 h 359587"/>
              <a:gd name="connsiteX1" fmla="*/ 130582 w 5539770"/>
              <a:gd name="connsiteY1" fmla="*/ 55418 h 359587"/>
              <a:gd name="connsiteX2" fmla="*/ 356873 w 5539770"/>
              <a:gd name="connsiteY2" fmla="*/ 36945 h 359587"/>
              <a:gd name="connsiteX3" fmla="*/ 610873 w 5539770"/>
              <a:gd name="connsiteY3" fmla="*/ 46182 h 359587"/>
              <a:gd name="connsiteX4" fmla="*/ 652437 w 5539770"/>
              <a:gd name="connsiteY4" fmla="*/ 55418 h 359587"/>
              <a:gd name="connsiteX5" fmla="*/ 740182 w 5539770"/>
              <a:gd name="connsiteY5" fmla="*/ 60036 h 359587"/>
              <a:gd name="connsiteX6" fmla="*/ 883346 w 5539770"/>
              <a:gd name="connsiteY6" fmla="*/ 50800 h 359587"/>
              <a:gd name="connsiteX7" fmla="*/ 924910 w 5539770"/>
              <a:gd name="connsiteY7" fmla="*/ 41564 h 359587"/>
              <a:gd name="connsiteX8" fmla="*/ 961855 w 5539770"/>
              <a:gd name="connsiteY8" fmla="*/ 36945 h 359587"/>
              <a:gd name="connsiteX9" fmla="*/ 998800 w 5539770"/>
              <a:gd name="connsiteY9" fmla="*/ 27709 h 359587"/>
              <a:gd name="connsiteX10" fmla="*/ 1068073 w 5539770"/>
              <a:gd name="connsiteY10" fmla="*/ 23091 h 359587"/>
              <a:gd name="connsiteX11" fmla="*/ 1105019 w 5539770"/>
              <a:gd name="connsiteY11" fmla="*/ 13854 h 359587"/>
              <a:gd name="connsiteX12" fmla="*/ 1359019 w 5539770"/>
              <a:gd name="connsiteY12" fmla="*/ 23091 h 359587"/>
              <a:gd name="connsiteX13" fmla="*/ 1996328 w 5539770"/>
              <a:gd name="connsiteY13" fmla="*/ 18473 h 359587"/>
              <a:gd name="connsiteX14" fmla="*/ 2310364 w 5539770"/>
              <a:gd name="connsiteY14" fmla="*/ 23091 h 359587"/>
              <a:gd name="connsiteX15" fmla="*/ 2375019 w 5539770"/>
              <a:gd name="connsiteY15" fmla="*/ 32327 h 359587"/>
              <a:gd name="connsiteX16" fmla="*/ 2411964 w 5539770"/>
              <a:gd name="connsiteY16" fmla="*/ 36945 h 359587"/>
              <a:gd name="connsiteX17" fmla="*/ 2545891 w 5539770"/>
              <a:gd name="connsiteY17" fmla="*/ 50800 h 359587"/>
              <a:gd name="connsiteX18" fmla="*/ 2638255 w 5539770"/>
              <a:gd name="connsiteY18" fmla="*/ 60036 h 359587"/>
              <a:gd name="connsiteX19" fmla="*/ 3400255 w 5539770"/>
              <a:gd name="connsiteY19" fmla="*/ 55418 h 359587"/>
              <a:gd name="connsiteX20" fmla="*/ 3469528 w 5539770"/>
              <a:gd name="connsiteY20" fmla="*/ 50800 h 359587"/>
              <a:gd name="connsiteX21" fmla="*/ 3769710 w 5539770"/>
              <a:gd name="connsiteY21" fmla="*/ 64654 h 359587"/>
              <a:gd name="connsiteX22" fmla="*/ 4305419 w 5539770"/>
              <a:gd name="connsiteY22" fmla="*/ 60036 h 359587"/>
              <a:gd name="connsiteX23" fmla="*/ 4448582 w 5539770"/>
              <a:gd name="connsiteY23" fmla="*/ 55418 h 359587"/>
              <a:gd name="connsiteX24" fmla="*/ 4522473 w 5539770"/>
              <a:gd name="connsiteY24" fmla="*/ 46182 h 359587"/>
              <a:gd name="connsiteX25" fmla="*/ 5178255 w 5539770"/>
              <a:gd name="connsiteY25" fmla="*/ 60036 h 359587"/>
              <a:gd name="connsiteX26" fmla="*/ 5233673 w 5539770"/>
              <a:gd name="connsiteY26" fmla="*/ 69273 h 359587"/>
              <a:gd name="connsiteX27" fmla="*/ 5335273 w 5539770"/>
              <a:gd name="connsiteY27" fmla="*/ 73891 h 359587"/>
              <a:gd name="connsiteX28" fmla="*/ 5353746 w 5539770"/>
              <a:gd name="connsiteY28" fmla="*/ 96982 h 359587"/>
              <a:gd name="connsiteX29" fmla="*/ 5372219 w 5539770"/>
              <a:gd name="connsiteY29" fmla="*/ 101600 h 359587"/>
              <a:gd name="connsiteX30" fmla="*/ 5520000 w 5539770"/>
              <a:gd name="connsiteY30" fmla="*/ 124691 h 359587"/>
              <a:gd name="connsiteX31" fmla="*/ 5538473 w 5539770"/>
              <a:gd name="connsiteY31" fmla="*/ 152400 h 359587"/>
              <a:gd name="connsiteX32" fmla="*/ 5520000 w 5539770"/>
              <a:gd name="connsiteY32" fmla="*/ 244764 h 359587"/>
              <a:gd name="connsiteX33" fmla="*/ 5501528 w 5539770"/>
              <a:gd name="connsiteY33" fmla="*/ 249382 h 359587"/>
              <a:gd name="connsiteX34" fmla="*/ 5423019 w 5539770"/>
              <a:gd name="connsiteY34" fmla="*/ 254000 h 359587"/>
              <a:gd name="connsiteX35" fmla="*/ 5044328 w 5539770"/>
              <a:gd name="connsiteY35" fmla="*/ 277091 h 359587"/>
              <a:gd name="connsiteX36" fmla="*/ 4951964 w 5539770"/>
              <a:gd name="connsiteY36" fmla="*/ 286327 h 359587"/>
              <a:gd name="connsiteX37" fmla="*/ 4600982 w 5539770"/>
              <a:gd name="connsiteY37" fmla="*/ 323934 h 359587"/>
              <a:gd name="connsiteX38" fmla="*/ 3977528 w 5539770"/>
              <a:gd name="connsiteY38" fmla="*/ 290945 h 359587"/>
              <a:gd name="connsiteX39" fmla="*/ 3875928 w 5539770"/>
              <a:gd name="connsiteY39" fmla="*/ 357359 h 359587"/>
              <a:gd name="connsiteX40" fmla="*/ 2614786 w 5539770"/>
              <a:gd name="connsiteY40" fmla="*/ 354840 h 359587"/>
              <a:gd name="connsiteX41" fmla="*/ 880649 w 5539770"/>
              <a:gd name="connsiteY41" fmla="*/ 338227 h 359587"/>
              <a:gd name="connsiteX42" fmla="*/ 181382 w 5539770"/>
              <a:gd name="connsiteY42" fmla="*/ 277091 h 359587"/>
              <a:gd name="connsiteX43" fmla="*/ 135200 w 5539770"/>
              <a:gd name="connsiteY43" fmla="*/ 267854 h 359587"/>
              <a:gd name="connsiteX44" fmla="*/ 89019 w 5539770"/>
              <a:gd name="connsiteY44" fmla="*/ 263236 h 359587"/>
              <a:gd name="connsiteX45" fmla="*/ 28982 w 5539770"/>
              <a:gd name="connsiteY45" fmla="*/ 254000 h 359587"/>
              <a:gd name="connsiteX46" fmla="*/ 1273 w 5539770"/>
              <a:gd name="connsiteY46" fmla="*/ 244764 h 359587"/>
              <a:gd name="connsiteX47" fmla="*/ 10510 w 5539770"/>
              <a:gd name="connsiteY47" fmla="*/ 193964 h 359587"/>
              <a:gd name="connsiteX48" fmla="*/ 15128 w 5539770"/>
              <a:gd name="connsiteY48" fmla="*/ 161636 h 359587"/>
              <a:gd name="connsiteX49" fmla="*/ 24364 w 5539770"/>
              <a:gd name="connsiteY49" fmla="*/ 120073 h 359587"/>
              <a:gd name="connsiteX50" fmla="*/ 28982 w 5539770"/>
              <a:gd name="connsiteY50" fmla="*/ 101600 h 359587"/>
              <a:gd name="connsiteX51" fmla="*/ 33600 w 5539770"/>
              <a:gd name="connsiteY51" fmla="*/ 73891 h 359587"/>
              <a:gd name="connsiteX52" fmla="*/ 38219 w 5539770"/>
              <a:gd name="connsiteY52" fmla="*/ 36945 h 359587"/>
              <a:gd name="connsiteX53" fmla="*/ 56691 w 5539770"/>
              <a:gd name="connsiteY53" fmla="*/ 13854 h 359587"/>
              <a:gd name="connsiteX54" fmla="*/ 125964 w 5539770"/>
              <a:gd name="connsiteY54" fmla="*/ 0 h 359587"/>
              <a:gd name="connsiteX55" fmla="*/ 149055 w 5539770"/>
              <a:gd name="connsiteY55" fmla="*/ 9236 h 359587"/>
              <a:gd name="connsiteX56" fmla="*/ 144437 w 5539770"/>
              <a:gd name="connsiteY56" fmla="*/ 18473 h 359587"/>
              <a:gd name="connsiteX57" fmla="*/ 130582 w 5539770"/>
              <a:gd name="connsiteY57" fmla="*/ 55418 h 359587"/>
              <a:gd name="connsiteX0" fmla="*/ 130582 w 5539770"/>
              <a:gd name="connsiteY0" fmla="*/ 55418 h 436616"/>
              <a:gd name="connsiteX1" fmla="*/ 130582 w 5539770"/>
              <a:gd name="connsiteY1" fmla="*/ 55418 h 436616"/>
              <a:gd name="connsiteX2" fmla="*/ 356873 w 5539770"/>
              <a:gd name="connsiteY2" fmla="*/ 36945 h 436616"/>
              <a:gd name="connsiteX3" fmla="*/ 610873 w 5539770"/>
              <a:gd name="connsiteY3" fmla="*/ 46182 h 436616"/>
              <a:gd name="connsiteX4" fmla="*/ 652437 w 5539770"/>
              <a:gd name="connsiteY4" fmla="*/ 55418 h 436616"/>
              <a:gd name="connsiteX5" fmla="*/ 740182 w 5539770"/>
              <a:gd name="connsiteY5" fmla="*/ 60036 h 436616"/>
              <a:gd name="connsiteX6" fmla="*/ 883346 w 5539770"/>
              <a:gd name="connsiteY6" fmla="*/ 50800 h 436616"/>
              <a:gd name="connsiteX7" fmla="*/ 924910 w 5539770"/>
              <a:gd name="connsiteY7" fmla="*/ 41564 h 436616"/>
              <a:gd name="connsiteX8" fmla="*/ 961855 w 5539770"/>
              <a:gd name="connsiteY8" fmla="*/ 36945 h 436616"/>
              <a:gd name="connsiteX9" fmla="*/ 998800 w 5539770"/>
              <a:gd name="connsiteY9" fmla="*/ 27709 h 436616"/>
              <a:gd name="connsiteX10" fmla="*/ 1068073 w 5539770"/>
              <a:gd name="connsiteY10" fmla="*/ 23091 h 436616"/>
              <a:gd name="connsiteX11" fmla="*/ 1105019 w 5539770"/>
              <a:gd name="connsiteY11" fmla="*/ 13854 h 436616"/>
              <a:gd name="connsiteX12" fmla="*/ 1359019 w 5539770"/>
              <a:gd name="connsiteY12" fmla="*/ 23091 h 436616"/>
              <a:gd name="connsiteX13" fmla="*/ 1996328 w 5539770"/>
              <a:gd name="connsiteY13" fmla="*/ 18473 h 436616"/>
              <a:gd name="connsiteX14" fmla="*/ 2310364 w 5539770"/>
              <a:gd name="connsiteY14" fmla="*/ 23091 h 436616"/>
              <a:gd name="connsiteX15" fmla="*/ 2375019 w 5539770"/>
              <a:gd name="connsiteY15" fmla="*/ 32327 h 436616"/>
              <a:gd name="connsiteX16" fmla="*/ 2411964 w 5539770"/>
              <a:gd name="connsiteY16" fmla="*/ 36945 h 436616"/>
              <a:gd name="connsiteX17" fmla="*/ 2545891 w 5539770"/>
              <a:gd name="connsiteY17" fmla="*/ 50800 h 436616"/>
              <a:gd name="connsiteX18" fmla="*/ 2638255 w 5539770"/>
              <a:gd name="connsiteY18" fmla="*/ 60036 h 436616"/>
              <a:gd name="connsiteX19" fmla="*/ 3400255 w 5539770"/>
              <a:gd name="connsiteY19" fmla="*/ 55418 h 436616"/>
              <a:gd name="connsiteX20" fmla="*/ 3469528 w 5539770"/>
              <a:gd name="connsiteY20" fmla="*/ 50800 h 436616"/>
              <a:gd name="connsiteX21" fmla="*/ 3769710 w 5539770"/>
              <a:gd name="connsiteY21" fmla="*/ 64654 h 436616"/>
              <a:gd name="connsiteX22" fmla="*/ 4305419 w 5539770"/>
              <a:gd name="connsiteY22" fmla="*/ 60036 h 436616"/>
              <a:gd name="connsiteX23" fmla="*/ 4448582 w 5539770"/>
              <a:gd name="connsiteY23" fmla="*/ 55418 h 436616"/>
              <a:gd name="connsiteX24" fmla="*/ 4522473 w 5539770"/>
              <a:gd name="connsiteY24" fmla="*/ 46182 h 436616"/>
              <a:gd name="connsiteX25" fmla="*/ 5178255 w 5539770"/>
              <a:gd name="connsiteY25" fmla="*/ 60036 h 436616"/>
              <a:gd name="connsiteX26" fmla="*/ 5233673 w 5539770"/>
              <a:gd name="connsiteY26" fmla="*/ 69273 h 436616"/>
              <a:gd name="connsiteX27" fmla="*/ 5335273 w 5539770"/>
              <a:gd name="connsiteY27" fmla="*/ 73891 h 436616"/>
              <a:gd name="connsiteX28" fmla="*/ 5353746 w 5539770"/>
              <a:gd name="connsiteY28" fmla="*/ 96982 h 436616"/>
              <a:gd name="connsiteX29" fmla="*/ 5372219 w 5539770"/>
              <a:gd name="connsiteY29" fmla="*/ 101600 h 436616"/>
              <a:gd name="connsiteX30" fmla="*/ 5520000 w 5539770"/>
              <a:gd name="connsiteY30" fmla="*/ 124691 h 436616"/>
              <a:gd name="connsiteX31" fmla="*/ 5538473 w 5539770"/>
              <a:gd name="connsiteY31" fmla="*/ 152400 h 436616"/>
              <a:gd name="connsiteX32" fmla="*/ 5520000 w 5539770"/>
              <a:gd name="connsiteY32" fmla="*/ 244764 h 436616"/>
              <a:gd name="connsiteX33" fmla="*/ 5501528 w 5539770"/>
              <a:gd name="connsiteY33" fmla="*/ 249382 h 436616"/>
              <a:gd name="connsiteX34" fmla="*/ 5423019 w 5539770"/>
              <a:gd name="connsiteY34" fmla="*/ 254000 h 436616"/>
              <a:gd name="connsiteX35" fmla="*/ 5044328 w 5539770"/>
              <a:gd name="connsiteY35" fmla="*/ 277091 h 436616"/>
              <a:gd name="connsiteX36" fmla="*/ 4951964 w 5539770"/>
              <a:gd name="connsiteY36" fmla="*/ 286327 h 436616"/>
              <a:gd name="connsiteX37" fmla="*/ 4600982 w 5539770"/>
              <a:gd name="connsiteY37" fmla="*/ 323934 h 436616"/>
              <a:gd name="connsiteX38" fmla="*/ 3977528 w 5539770"/>
              <a:gd name="connsiteY38" fmla="*/ 290945 h 436616"/>
              <a:gd name="connsiteX39" fmla="*/ 3875928 w 5539770"/>
              <a:gd name="connsiteY39" fmla="*/ 357359 h 436616"/>
              <a:gd name="connsiteX40" fmla="*/ 2614786 w 5539770"/>
              <a:gd name="connsiteY40" fmla="*/ 354840 h 436616"/>
              <a:gd name="connsiteX41" fmla="*/ 1704291 w 5539770"/>
              <a:gd name="connsiteY41" fmla="*/ 436616 h 436616"/>
              <a:gd name="connsiteX42" fmla="*/ 880649 w 5539770"/>
              <a:gd name="connsiteY42" fmla="*/ 338227 h 436616"/>
              <a:gd name="connsiteX43" fmla="*/ 181382 w 5539770"/>
              <a:gd name="connsiteY43" fmla="*/ 277091 h 436616"/>
              <a:gd name="connsiteX44" fmla="*/ 135200 w 5539770"/>
              <a:gd name="connsiteY44" fmla="*/ 267854 h 436616"/>
              <a:gd name="connsiteX45" fmla="*/ 89019 w 5539770"/>
              <a:gd name="connsiteY45" fmla="*/ 263236 h 436616"/>
              <a:gd name="connsiteX46" fmla="*/ 28982 w 5539770"/>
              <a:gd name="connsiteY46" fmla="*/ 254000 h 436616"/>
              <a:gd name="connsiteX47" fmla="*/ 1273 w 5539770"/>
              <a:gd name="connsiteY47" fmla="*/ 244764 h 436616"/>
              <a:gd name="connsiteX48" fmla="*/ 10510 w 5539770"/>
              <a:gd name="connsiteY48" fmla="*/ 193964 h 436616"/>
              <a:gd name="connsiteX49" fmla="*/ 15128 w 5539770"/>
              <a:gd name="connsiteY49" fmla="*/ 161636 h 436616"/>
              <a:gd name="connsiteX50" fmla="*/ 24364 w 5539770"/>
              <a:gd name="connsiteY50" fmla="*/ 120073 h 436616"/>
              <a:gd name="connsiteX51" fmla="*/ 28982 w 5539770"/>
              <a:gd name="connsiteY51" fmla="*/ 101600 h 436616"/>
              <a:gd name="connsiteX52" fmla="*/ 33600 w 5539770"/>
              <a:gd name="connsiteY52" fmla="*/ 73891 h 436616"/>
              <a:gd name="connsiteX53" fmla="*/ 38219 w 5539770"/>
              <a:gd name="connsiteY53" fmla="*/ 36945 h 436616"/>
              <a:gd name="connsiteX54" fmla="*/ 56691 w 5539770"/>
              <a:gd name="connsiteY54" fmla="*/ 13854 h 436616"/>
              <a:gd name="connsiteX55" fmla="*/ 125964 w 5539770"/>
              <a:gd name="connsiteY55" fmla="*/ 0 h 436616"/>
              <a:gd name="connsiteX56" fmla="*/ 149055 w 5539770"/>
              <a:gd name="connsiteY56" fmla="*/ 9236 h 436616"/>
              <a:gd name="connsiteX57" fmla="*/ 144437 w 5539770"/>
              <a:gd name="connsiteY57" fmla="*/ 18473 h 436616"/>
              <a:gd name="connsiteX58" fmla="*/ 130582 w 5539770"/>
              <a:gd name="connsiteY58" fmla="*/ 55418 h 436616"/>
              <a:gd name="connsiteX0" fmla="*/ 130582 w 5539770"/>
              <a:gd name="connsiteY0" fmla="*/ 55418 h 436616"/>
              <a:gd name="connsiteX1" fmla="*/ 130582 w 5539770"/>
              <a:gd name="connsiteY1" fmla="*/ 55418 h 436616"/>
              <a:gd name="connsiteX2" fmla="*/ 356873 w 5539770"/>
              <a:gd name="connsiteY2" fmla="*/ 36945 h 436616"/>
              <a:gd name="connsiteX3" fmla="*/ 610873 w 5539770"/>
              <a:gd name="connsiteY3" fmla="*/ 46182 h 436616"/>
              <a:gd name="connsiteX4" fmla="*/ 652437 w 5539770"/>
              <a:gd name="connsiteY4" fmla="*/ 55418 h 436616"/>
              <a:gd name="connsiteX5" fmla="*/ 740182 w 5539770"/>
              <a:gd name="connsiteY5" fmla="*/ 60036 h 436616"/>
              <a:gd name="connsiteX6" fmla="*/ 883346 w 5539770"/>
              <a:gd name="connsiteY6" fmla="*/ 50800 h 436616"/>
              <a:gd name="connsiteX7" fmla="*/ 924910 w 5539770"/>
              <a:gd name="connsiteY7" fmla="*/ 41564 h 436616"/>
              <a:gd name="connsiteX8" fmla="*/ 961855 w 5539770"/>
              <a:gd name="connsiteY8" fmla="*/ 36945 h 436616"/>
              <a:gd name="connsiteX9" fmla="*/ 998800 w 5539770"/>
              <a:gd name="connsiteY9" fmla="*/ 27709 h 436616"/>
              <a:gd name="connsiteX10" fmla="*/ 1068073 w 5539770"/>
              <a:gd name="connsiteY10" fmla="*/ 23091 h 436616"/>
              <a:gd name="connsiteX11" fmla="*/ 1105019 w 5539770"/>
              <a:gd name="connsiteY11" fmla="*/ 13854 h 436616"/>
              <a:gd name="connsiteX12" fmla="*/ 1359019 w 5539770"/>
              <a:gd name="connsiteY12" fmla="*/ 23091 h 436616"/>
              <a:gd name="connsiteX13" fmla="*/ 1996328 w 5539770"/>
              <a:gd name="connsiteY13" fmla="*/ 18473 h 436616"/>
              <a:gd name="connsiteX14" fmla="*/ 2310364 w 5539770"/>
              <a:gd name="connsiteY14" fmla="*/ 23091 h 436616"/>
              <a:gd name="connsiteX15" fmla="*/ 2375019 w 5539770"/>
              <a:gd name="connsiteY15" fmla="*/ 32327 h 436616"/>
              <a:gd name="connsiteX16" fmla="*/ 2411964 w 5539770"/>
              <a:gd name="connsiteY16" fmla="*/ 36945 h 436616"/>
              <a:gd name="connsiteX17" fmla="*/ 2545891 w 5539770"/>
              <a:gd name="connsiteY17" fmla="*/ 50800 h 436616"/>
              <a:gd name="connsiteX18" fmla="*/ 2638255 w 5539770"/>
              <a:gd name="connsiteY18" fmla="*/ 60036 h 436616"/>
              <a:gd name="connsiteX19" fmla="*/ 3400255 w 5539770"/>
              <a:gd name="connsiteY19" fmla="*/ 55418 h 436616"/>
              <a:gd name="connsiteX20" fmla="*/ 3469528 w 5539770"/>
              <a:gd name="connsiteY20" fmla="*/ 50800 h 436616"/>
              <a:gd name="connsiteX21" fmla="*/ 3769710 w 5539770"/>
              <a:gd name="connsiteY21" fmla="*/ 64654 h 436616"/>
              <a:gd name="connsiteX22" fmla="*/ 4305419 w 5539770"/>
              <a:gd name="connsiteY22" fmla="*/ 60036 h 436616"/>
              <a:gd name="connsiteX23" fmla="*/ 4448582 w 5539770"/>
              <a:gd name="connsiteY23" fmla="*/ 55418 h 436616"/>
              <a:gd name="connsiteX24" fmla="*/ 4522473 w 5539770"/>
              <a:gd name="connsiteY24" fmla="*/ 46182 h 436616"/>
              <a:gd name="connsiteX25" fmla="*/ 5178255 w 5539770"/>
              <a:gd name="connsiteY25" fmla="*/ 60036 h 436616"/>
              <a:gd name="connsiteX26" fmla="*/ 5233673 w 5539770"/>
              <a:gd name="connsiteY26" fmla="*/ 69273 h 436616"/>
              <a:gd name="connsiteX27" fmla="*/ 5335273 w 5539770"/>
              <a:gd name="connsiteY27" fmla="*/ 73891 h 436616"/>
              <a:gd name="connsiteX28" fmla="*/ 5353746 w 5539770"/>
              <a:gd name="connsiteY28" fmla="*/ 96982 h 436616"/>
              <a:gd name="connsiteX29" fmla="*/ 5372219 w 5539770"/>
              <a:gd name="connsiteY29" fmla="*/ 101600 h 436616"/>
              <a:gd name="connsiteX30" fmla="*/ 5520000 w 5539770"/>
              <a:gd name="connsiteY30" fmla="*/ 124691 h 436616"/>
              <a:gd name="connsiteX31" fmla="*/ 5538473 w 5539770"/>
              <a:gd name="connsiteY31" fmla="*/ 152400 h 436616"/>
              <a:gd name="connsiteX32" fmla="*/ 5520000 w 5539770"/>
              <a:gd name="connsiteY32" fmla="*/ 244764 h 436616"/>
              <a:gd name="connsiteX33" fmla="*/ 5501528 w 5539770"/>
              <a:gd name="connsiteY33" fmla="*/ 249382 h 436616"/>
              <a:gd name="connsiteX34" fmla="*/ 5423019 w 5539770"/>
              <a:gd name="connsiteY34" fmla="*/ 254000 h 436616"/>
              <a:gd name="connsiteX35" fmla="*/ 5044328 w 5539770"/>
              <a:gd name="connsiteY35" fmla="*/ 277091 h 436616"/>
              <a:gd name="connsiteX36" fmla="*/ 4951964 w 5539770"/>
              <a:gd name="connsiteY36" fmla="*/ 286327 h 436616"/>
              <a:gd name="connsiteX37" fmla="*/ 4600982 w 5539770"/>
              <a:gd name="connsiteY37" fmla="*/ 323934 h 436616"/>
              <a:gd name="connsiteX38" fmla="*/ 3977528 w 5539770"/>
              <a:gd name="connsiteY38" fmla="*/ 290945 h 436616"/>
              <a:gd name="connsiteX39" fmla="*/ 3875928 w 5539770"/>
              <a:gd name="connsiteY39" fmla="*/ 357359 h 436616"/>
              <a:gd name="connsiteX40" fmla="*/ 2614786 w 5539770"/>
              <a:gd name="connsiteY40" fmla="*/ 354840 h 436616"/>
              <a:gd name="connsiteX41" fmla="*/ 1704291 w 5539770"/>
              <a:gd name="connsiteY41" fmla="*/ 436616 h 436616"/>
              <a:gd name="connsiteX42" fmla="*/ 880649 w 5539770"/>
              <a:gd name="connsiteY42" fmla="*/ 338227 h 436616"/>
              <a:gd name="connsiteX43" fmla="*/ 181382 w 5539770"/>
              <a:gd name="connsiteY43" fmla="*/ 277091 h 436616"/>
              <a:gd name="connsiteX44" fmla="*/ 135200 w 5539770"/>
              <a:gd name="connsiteY44" fmla="*/ 267854 h 436616"/>
              <a:gd name="connsiteX45" fmla="*/ 89019 w 5539770"/>
              <a:gd name="connsiteY45" fmla="*/ 263236 h 436616"/>
              <a:gd name="connsiteX46" fmla="*/ 28982 w 5539770"/>
              <a:gd name="connsiteY46" fmla="*/ 254000 h 436616"/>
              <a:gd name="connsiteX47" fmla="*/ 1273 w 5539770"/>
              <a:gd name="connsiteY47" fmla="*/ 244764 h 436616"/>
              <a:gd name="connsiteX48" fmla="*/ 10510 w 5539770"/>
              <a:gd name="connsiteY48" fmla="*/ 193964 h 436616"/>
              <a:gd name="connsiteX49" fmla="*/ 15128 w 5539770"/>
              <a:gd name="connsiteY49" fmla="*/ 161636 h 436616"/>
              <a:gd name="connsiteX50" fmla="*/ 24364 w 5539770"/>
              <a:gd name="connsiteY50" fmla="*/ 120073 h 436616"/>
              <a:gd name="connsiteX51" fmla="*/ 28982 w 5539770"/>
              <a:gd name="connsiteY51" fmla="*/ 101600 h 436616"/>
              <a:gd name="connsiteX52" fmla="*/ 33600 w 5539770"/>
              <a:gd name="connsiteY52" fmla="*/ 73891 h 436616"/>
              <a:gd name="connsiteX53" fmla="*/ 38219 w 5539770"/>
              <a:gd name="connsiteY53" fmla="*/ 36945 h 436616"/>
              <a:gd name="connsiteX54" fmla="*/ 56691 w 5539770"/>
              <a:gd name="connsiteY54" fmla="*/ 13854 h 436616"/>
              <a:gd name="connsiteX55" fmla="*/ 125964 w 5539770"/>
              <a:gd name="connsiteY55" fmla="*/ 0 h 436616"/>
              <a:gd name="connsiteX56" fmla="*/ 149055 w 5539770"/>
              <a:gd name="connsiteY56" fmla="*/ 9236 h 436616"/>
              <a:gd name="connsiteX57" fmla="*/ 144437 w 5539770"/>
              <a:gd name="connsiteY57" fmla="*/ 18473 h 436616"/>
              <a:gd name="connsiteX58" fmla="*/ 130582 w 5539770"/>
              <a:gd name="connsiteY58" fmla="*/ 55418 h 436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539770" h="436616">
                <a:moveTo>
                  <a:pt x="130582" y="55418"/>
                </a:moveTo>
                <a:lnTo>
                  <a:pt x="130582" y="55418"/>
                </a:lnTo>
                <a:cubicBezTo>
                  <a:pt x="313954" y="44940"/>
                  <a:pt x="238795" y="53815"/>
                  <a:pt x="356873" y="36945"/>
                </a:cubicBezTo>
                <a:cubicBezTo>
                  <a:pt x="441540" y="40024"/>
                  <a:pt x="526315" y="40897"/>
                  <a:pt x="610873" y="46182"/>
                </a:cubicBezTo>
                <a:cubicBezTo>
                  <a:pt x="625038" y="47067"/>
                  <a:pt x="638325" y="53906"/>
                  <a:pt x="652437" y="55418"/>
                </a:cubicBezTo>
                <a:cubicBezTo>
                  <a:pt x="681559" y="58538"/>
                  <a:pt x="710934" y="58497"/>
                  <a:pt x="740182" y="60036"/>
                </a:cubicBezTo>
                <a:lnTo>
                  <a:pt x="883346" y="50800"/>
                </a:lnTo>
                <a:cubicBezTo>
                  <a:pt x="903876" y="49089"/>
                  <a:pt x="905925" y="44728"/>
                  <a:pt x="924910" y="41564"/>
                </a:cubicBezTo>
                <a:cubicBezTo>
                  <a:pt x="937152" y="39524"/>
                  <a:pt x="949657" y="39232"/>
                  <a:pt x="961855" y="36945"/>
                </a:cubicBezTo>
                <a:cubicBezTo>
                  <a:pt x="974332" y="34606"/>
                  <a:pt x="986213" y="29351"/>
                  <a:pt x="998800" y="27709"/>
                </a:cubicBezTo>
                <a:cubicBezTo>
                  <a:pt x="1021748" y="24716"/>
                  <a:pt x="1044982" y="24630"/>
                  <a:pt x="1068073" y="23091"/>
                </a:cubicBezTo>
                <a:cubicBezTo>
                  <a:pt x="1080388" y="20012"/>
                  <a:pt x="1092327" y="14113"/>
                  <a:pt x="1105019" y="13854"/>
                </a:cubicBezTo>
                <a:cubicBezTo>
                  <a:pt x="1213051" y="11649"/>
                  <a:pt x="1266611" y="16491"/>
                  <a:pt x="1359019" y="23091"/>
                </a:cubicBezTo>
                <a:lnTo>
                  <a:pt x="1996328" y="18473"/>
                </a:lnTo>
                <a:cubicBezTo>
                  <a:pt x="2101018" y="18473"/>
                  <a:pt x="2205744" y="19264"/>
                  <a:pt x="2310364" y="23091"/>
                </a:cubicBezTo>
                <a:cubicBezTo>
                  <a:pt x="2332120" y="23887"/>
                  <a:pt x="2353448" y="29386"/>
                  <a:pt x="2375019" y="32327"/>
                </a:cubicBezTo>
                <a:cubicBezTo>
                  <a:pt x="2387316" y="34004"/>
                  <a:pt x="2399649" y="35406"/>
                  <a:pt x="2411964" y="36945"/>
                </a:cubicBezTo>
                <a:cubicBezTo>
                  <a:pt x="2486522" y="55585"/>
                  <a:pt x="2420386" y="41617"/>
                  <a:pt x="2545891" y="50800"/>
                </a:cubicBezTo>
                <a:cubicBezTo>
                  <a:pt x="2576750" y="53058"/>
                  <a:pt x="2607467" y="56957"/>
                  <a:pt x="2638255" y="60036"/>
                </a:cubicBezTo>
                <a:lnTo>
                  <a:pt x="3400255" y="55418"/>
                </a:lnTo>
                <a:cubicBezTo>
                  <a:pt x="3423396" y="55161"/>
                  <a:pt x="3446389" y="50427"/>
                  <a:pt x="3469528" y="50800"/>
                </a:cubicBezTo>
                <a:cubicBezTo>
                  <a:pt x="3550251" y="52102"/>
                  <a:pt x="3677148" y="59512"/>
                  <a:pt x="3769710" y="64654"/>
                </a:cubicBezTo>
                <a:cubicBezTo>
                  <a:pt x="3974023" y="87360"/>
                  <a:pt x="3808987" y="70828"/>
                  <a:pt x="4305419" y="60036"/>
                </a:cubicBezTo>
                <a:cubicBezTo>
                  <a:pt x="4353154" y="58998"/>
                  <a:pt x="4400861" y="56957"/>
                  <a:pt x="4448582" y="55418"/>
                </a:cubicBezTo>
                <a:cubicBezTo>
                  <a:pt x="4473212" y="52339"/>
                  <a:pt x="4497652" y="46384"/>
                  <a:pt x="4522473" y="46182"/>
                </a:cubicBezTo>
                <a:cubicBezTo>
                  <a:pt x="4923835" y="42919"/>
                  <a:pt x="4900242" y="44150"/>
                  <a:pt x="5178255" y="60036"/>
                </a:cubicBezTo>
                <a:cubicBezTo>
                  <a:pt x="5196728" y="63115"/>
                  <a:pt x="5215018" y="67627"/>
                  <a:pt x="5233673" y="69273"/>
                </a:cubicBezTo>
                <a:cubicBezTo>
                  <a:pt x="5267443" y="72253"/>
                  <a:pt x="5302240" y="66268"/>
                  <a:pt x="5335273" y="73891"/>
                </a:cubicBezTo>
                <a:cubicBezTo>
                  <a:pt x="5344878" y="76107"/>
                  <a:pt x="5345860" y="91068"/>
                  <a:pt x="5353746" y="96982"/>
                </a:cubicBezTo>
                <a:cubicBezTo>
                  <a:pt x="5358824" y="100790"/>
                  <a:pt x="5365984" y="100412"/>
                  <a:pt x="5372219" y="101600"/>
                </a:cubicBezTo>
                <a:cubicBezTo>
                  <a:pt x="5448797" y="116186"/>
                  <a:pt x="5446189" y="114849"/>
                  <a:pt x="5520000" y="124691"/>
                </a:cubicBezTo>
                <a:cubicBezTo>
                  <a:pt x="5537846" y="130639"/>
                  <a:pt x="5538473" y="126393"/>
                  <a:pt x="5538473" y="152400"/>
                </a:cubicBezTo>
                <a:cubicBezTo>
                  <a:pt x="5538473" y="173447"/>
                  <a:pt x="5547072" y="225427"/>
                  <a:pt x="5520000" y="244764"/>
                </a:cubicBezTo>
                <a:cubicBezTo>
                  <a:pt x="5514835" y="248453"/>
                  <a:pt x="5507846" y="248780"/>
                  <a:pt x="5501528" y="249382"/>
                </a:cubicBezTo>
                <a:cubicBezTo>
                  <a:pt x="5475431" y="251867"/>
                  <a:pt x="5449196" y="252598"/>
                  <a:pt x="5423019" y="254000"/>
                </a:cubicBezTo>
                <a:cubicBezTo>
                  <a:pt x="5316995" y="259680"/>
                  <a:pt x="5147959" y="266728"/>
                  <a:pt x="5044328" y="277091"/>
                </a:cubicBezTo>
                <a:cubicBezTo>
                  <a:pt x="5013540" y="280170"/>
                  <a:pt x="5025855" y="278520"/>
                  <a:pt x="4951964" y="286327"/>
                </a:cubicBezTo>
                <a:cubicBezTo>
                  <a:pt x="4878073" y="294134"/>
                  <a:pt x="4717976" y="320855"/>
                  <a:pt x="4600982" y="323934"/>
                </a:cubicBezTo>
                <a:lnTo>
                  <a:pt x="3977528" y="290945"/>
                </a:lnTo>
                <a:cubicBezTo>
                  <a:pt x="3943528" y="290295"/>
                  <a:pt x="3909934" y="357450"/>
                  <a:pt x="3875928" y="357359"/>
                </a:cubicBezTo>
                <a:cubicBezTo>
                  <a:pt x="3455547" y="365975"/>
                  <a:pt x="3035167" y="346224"/>
                  <a:pt x="2614786" y="354840"/>
                </a:cubicBezTo>
                <a:cubicBezTo>
                  <a:pt x="2311288" y="354905"/>
                  <a:pt x="1897781" y="418422"/>
                  <a:pt x="1704291" y="436616"/>
                </a:cubicBezTo>
                <a:lnTo>
                  <a:pt x="880649" y="338227"/>
                </a:lnTo>
                <a:cubicBezTo>
                  <a:pt x="645122" y="333609"/>
                  <a:pt x="416909" y="281709"/>
                  <a:pt x="181382" y="277091"/>
                </a:cubicBezTo>
                <a:cubicBezTo>
                  <a:pt x="165690" y="276610"/>
                  <a:pt x="150725" y="270183"/>
                  <a:pt x="135200" y="267854"/>
                </a:cubicBezTo>
                <a:cubicBezTo>
                  <a:pt x="119901" y="265559"/>
                  <a:pt x="104360" y="265237"/>
                  <a:pt x="89019" y="263236"/>
                </a:cubicBezTo>
                <a:cubicBezTo>
                  <a:pt x="68941" y="260617"/>
                  <a:pt x="48994" y="257079"/>
                  <a:pt x="28982" y="254000"/>
                </a:cubicBezTo>
                <a:cubicBezTo>
                  <a:pt x="19746" y="250921"/>
                  <a:pt x="4136" y="254069"/>
                  <a:pt x="1273" y="244764"/>
                </a:cubicBezTo>
                <a:cubicBezTo>
                  <a:pt x="-3788" y="228314"/>
                  <a:pt x="7680" y="210941"/>
                  <a:pt x="10510" y="193964"/>
                </a:cubicBezTo>
                <a:cubicBezTo>
                  <a:pt x="12300" y="183227"/>
                  <a:pt x="13122" y="172335"/>
                  <a:pt x="15128" y="161636"/>
                </a:cubicBezTo>
                <a:cubicBezTo>
                  <a:pt x="17743" y="147687"/>
                  <a:pt x="21173" y="133902"/>
                  <a:pt x="24364" y="120073"/>
                </a:cubicBezTo>
                <a:cubicBezTo>
                  <a:pt x="25791" y="113888"/>
                  <a:pt x="27737" y="107824"/>
                  <a:pt x="28982" y="101600"/>
                </a:cubicBezTo>
                <a:cubicBezTo>
                  <a:pt x="30818" y="92418"/>
                  <a:pt x="32276" y="83161"/>
                  <a:pt x="33600" y="73891"/>
                </a:cubicBezTo>
                <a:cubicBezTo>
                  <a:pt x="35355" y="61605"/>
                  <a:pt x="34953" y="48919"/>
                  <a:pt x="38219" y="36945"/>
                </a:cubicBezTo>
                <a:cubicBezTo>
                  <a:pt x="39143" y="33557"/>
                  <a:pt x="51946" y="15963"/>
                  <a:pt x="56691" y="13854"/>
                </a:cubicBezTo>
                <a:cubicBezTo>
                  <a:pt x="78957" y="3958"/>
                  <a:pt x="102256" y="2963"/>
                  <a:pt x="125964" y="0"/>
                </a:cubicBezTo>
                <a:cubicBezTo>
                  <a:pt x="133661" y="3079"/>
                  <a:pt x="151676" y="1372"/>
                  <a:pt x="149055" y="9236"/>
                </a:cubicBezTo>
                <a:cubicBezTo>
                  <a:pt x="144993" y="21423"/>
                  <a:pt x="85851" y="6754"/>
                  <a:pt x="144437" y="18473"/>
                </a:cubicBezTo>
                <a:lnTo>
                  <a:pt x="130582" y="55418"/>
                </a:ln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39700" dist="76200" dir="5400000" algn="t" rotWithShape="0">
              <a:prstClr val="black">
                <a:alpha val="34000"/>
              </a:prstClr>
            </a:outerShd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7" name="Picture 56" descr="A close up of some grass&#10;&#10;Description automatically generated with low confidence">
            <a:extLst>
              <a:ext uri="{FF2B5EF4-FFF2-40B4-BE49-F238E27FC236}">
                <a16:creationId xmlns:a16="http://schemas.microsoft.com/office/drawing/2014/main" id="{CBAEBEED-A6F6-4B5D-ACF4-F2EFCF7C1D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717443" y="5028743"/>
            <a:ext cx="818014" cy="690131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58" name="Picture 57" descr="A close up of some grass&#10;&#10;Description automatically generated with low confidence">
            <a:extLst>
              <a:ext uri="{FF2B5EF4-FFF2-40B4-BE49-F238E27FC236}">
                <a16:creationId xmlns:a16="http://schemas.microsoft.com/office/drawing/2014/main" id="{30429718-A799-4AF5-AC8C-953DBA0D48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262082" y="5052120"/>
            <a:ext cx="750854" cy="633470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59" name="Picture 58" descr="A close up of some grass&#10;&#10;Description automatically generated with low confidence">
            <a:extLst>
              <a:ext uri="{FF2B5EF4-FFF2-40B4-BE49-F238E27FC236}">
                <a16:creationId xmlns:a16="http://schemas.microsoft.com/office/drawing/2014/main" id="{4CB066FA-55EC-4EFB-ADC0-84CD743CA4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717708" y="5077932"/>
            <a:ext cx="750854" cy="633470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22" name="left tree Picture 109" descr="Palm Tree Clip Art">
            <a:extLst>
              <a:ext uri="{FF2B5EF4-FFF2-40B4-BE49-F238E27FC236}">
                <a16:creationId xmlns:a16="http://schemas.microsoft.com/office/drawing/2014/main" id="{C3AC9A3D-6EB5-44BF-B437-1364100A7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49527" y="-788547"/>
            <a:ext cx="2430596" cy="464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72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63A41C1F-7457-4EA4-ACAF-E7F4596238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9234749" y="3484555"/>
            <a:ext cx="737744" cy="1068785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A16B7C50-5D66-4DDF-86F4-B3B58631A40F}"/>
              </a:ext>
            </a:extLst>
          </p:cNvPr>
          <p:cNvGrpSpPr/>
          <p:nvPr/>
        </p:nvGrpSpPr>
        <p:grpSpPr>
          <a:xfrm>
            <a:off x="10451135" y="294130"/>
            <a:ext cx="669827" cy="467449"/>
            <a:chOff x="11681030" y="674505"/>
            <a:chExt cx="669827" cy="467449"/>
          </a:xfrm>
        </p:grpSpPr>
        <p:pic>
          <p:nvPicPr>
            <p:cNvPr id="44" name="Picture 43" descr="A picture containing banana, fruit, bunch, plant&#10;&#10;Description automatically generated">
              <a:extLst>
                <a:ext uri="{FF2B5EF4-FFF2-40B4-BE49-F238E27FC236}">
                  <a16:creationId xmlns:a16="http://schemas.microsoft.com/office/drawing/2014/main" id="{8F8FE827-4920-4E7C-ABDE-F7B38938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tretch>
              <a:fillRect/>
            </a:stretch>
          </p:blipFill>
          <p:spPr>
            <a:xfrm rot="18792386">
              <a:off x="11887574" y="675351"/>
              <a:ext cx="463283" cy="463283"/>
            </a:xfrm>
            <a:prstGeom prst="rect">
              <a:avLst/>
            </a:prstGeom>
          </p:spPr>
        </p:pic>
        <p:pic>
          <p:nvPicPr>
            <p:cNvPr id="45" name="Picture 44" descr="A picture containing banana, fruit, bunch, plant&#10;&#10;Description automatically generated">
              <a:extLst>
                <a:ext uri="{FF2B5EF4-FFF2-40B4-BE49-F238E27FC236}">
                  <a16:creationId xmlns:a16="http://schemas.microsoft.com/office/drawing/2014/main" id="{E93CB7EB-9D47-4CA9-95F6-72EF6F092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tretch>
              <a:fillRect/>
            </a:stretch>
          </p:blipFill>
          <p:spPr>
            <a:xfrm rot="3981868" flipH="1">
              <a:off x="11678947" y="676588"/>
              <a:ext cx="467449" cy="463283"/>
            </a:xfrm>
            <a:prstGeom prst="rect">
              <a:avLst/>
            </a:prstGeom>
          </p:spPr>
        </p:pic>
      </p:grpSp>
      <p:pic>
        <p:nvPicPr>
          <p:cNvPr id="80" name="back croc Picture 55">
            <a:extLst>
              <a:ext uri="{FF2B5EF4-FFF2-40B4-BE49-F238E27FC236}">
                <a16:creationId xmlns:a16="http://schemas.microsoft.com/office/drawing/2014/main" id="{BA15862B-1A9F-471C-9458-FC1D1907F7E6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23240"/>
          <a:stretch/>
        </p:blipFill>
        <p:spPr>
          <a:xfrm>
            <a:off x="7987313" y="5525294"/>
            <a:ext cx="1319787" cy="320592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E8B6713-2FDB-423A-9981-BAF3D381D72A}"/>
              </a:ext>
            </a:extLst>
          </p:cNvPr>
          <p:cNvSpPr/>
          <p:nvPr/>
        </p:nvSpPr>
        <p:spPr>
          <a:xfrm>
            <a:off x="-246791" y="5645360"/>
            <a:ext cx="3678495" cy="326118"/>
          </a:xfrm>
          <a:custGeom>
            <a:avLst/>
            <a:gdLst>
              <a:gd name="connsiteX0" fmla="*/ 147782 w 3505287"/>
              <a:gd name="connsiteY0" fmla="*/ 0 h 281709"/>
              <a:gd name="connsiteX1" fmla="*/ 147782 w 3505287"/>
              <a:gd name="connsiteY1" fmla="*/ 0 h 281709"/>
              <a:gd name="connsiteX2" fmla="*/ 364837 w 3505287"/>
              <a:gd name="connsiteY2" fmla="*/ 32327 h 281709"/>
              <a:gd name="connsiteX3" fmla="*/ 517237 w 3505287"/>
              <a:gd name="connsiteY3" fmla="*/ 46182 h 281709"/>
              <a:gd name="connsiteX4" fmla="*/ 586509 w 3505287"/>
              <a:gd name="connsiteY4" fmla="*/ 64654 h 281709"/>
              <a:gd name="connsiteX5" fmla="*/ 651164 w 3505287"/>
              <a:gd name="connsiteY5" fmla="*/ 69273 h 281709"/>
              <a:gd name="connsiteX6" fmla="*/ 1016000 w 3505287"/>
              <a:gd name="connsiteY6" fmla="*/ 64654 h 281709"/>
              <a:gd name="connsiteX7" fmla="*/ 1089891 w 3505287"/>
              <a:gd name="connsiteY7" fmla="*/ 50800 h 281709"/>
              <a:gd name="connsiteX8" fmla="*/ 1154546 w 3505287"/>
              <a:gd name="connsiteY8" fmla="*/ 64654 h 281709"/>
              <a:gd name="connsiteX9" fmla="*/ 1302327 w 3505287"/>
              <a:gd name="connsiteY9" fmla="*/ 69273 h 281709"/>
              <a:gd name="connsiteX10" fmla="*/ 1454727 w 3505287"/>
              <a:gd name="connsiteY10" fmla="*/ 83127 h 281709"/>
              <a:gd name="connsiteX11" fmla="*/ 1542473 w 3505287"/>
              <a:gd name="connsiteY11" fmla="*/ 78509 h 281709"/>
              <a:gd name="connsiteX12" fmla="*/ 1787237 w 3505287"/>
              <a:gd name="connsiteY12" fmla="*/ 69273 h 281709"/>
              <a:gd name="connsiteX13" fmla="*/ 1861127 w 3505287"/>
              <a:gd name="connsiteY13" fmla="*/ 46182 h 281709"/>
              <a:gd name="connsiteX14" fmla="*/ 2018146 w 3505287"/>
              <a:gd name="connsiteY14" fmla="*/ 4618 h 281709"/>
              <a:gd name="connsiteX15" fmla="*/ 2221346 w 3505287"/>
              <a:gd name="connsiteY15" fmla="*/ 9236 h 281709"/>
              <a:gd name="connsiteX16" fmla="*/ 2849418 w 3505287"/>
              <a:gd name="connsiteY16" fmla="*/ 36945 h 281709"/>
              <a:gd name="connsiteX17" fmla="*/ 3334327 w 3505287"/>
              <a:gd name="connsiteY17" fmla="*/ 36945 h 281709"/>
              <a:gd name="connsiteX18" fmla="*/ 3440546 w 3505287"/>
              <a:gd name="connsiteY18" fmla="*/ 50800 h 281709"/>
              <a:gd name="connsiteX19" fmla="*/ 3463637 w 3505287"/>
              <a:gd name="connsiteY19" fmla="*/ 78509 h 281709"/>
              <a:gd name="connsiteX20" fmla="*/ 3477491 w 3505287"/>
              <a:gd name="connsiteY20" fmla="*/ 106218 h 281709"/>
              <a:gd name="connsiteX21" fmla="*/ 3486727 w 3505287"/>
              <a:gd name="connsiteY21" fmla="*/ 120073 h 281709"/>
              <a:gd name="connsiteX22" fmla="*/ 3495964 w 3505287"/>
              <a:gd name="connsiteY22" fmla="*/ 157018 h 281709"/>
              <a:gd name="connsiteX23" fmla="*/ 3505200 w 3505287"/>
              <a:gd name="connsiteY23" fmla="*/ 184727 h 281709"/>
              <a:gd name="connsiteX24" fmla="*/ 3500582 w 3505287"/>
              <a:gd name="connsiteY24" fmla="*/ 207818 h 281709"/>
              <a:gd name="connsiteX25" fmla="*/ 2946400 w 3505287"/>
              <a:gd name="connsiteY25" fmla="*/ 207818 h 281709"/>
              <a:gd name="connsiteX26" fmla="*/ 2632364 w 3505287"/>
              <a:gd name="connsiteY26" fmla="*/ 212436 h 281709"/>
              <a:gd name="connsiteX27" fmla="*/ 2586182 w 3505287"/>
              <a:gd name="connsiteY27" fmla="*/ 221673 h 281709"/>
              <a:gd name="connsiteX28" fmla="*/ 2378364 w 3505287"/>
              <a:gd name="connsiteY28" fmla="*/ 230909 h 281709"/>
              <a:gd name="connsiteX29" fmla="*/ 2286000 w 3505287"/>
              <a:gd name="connsiteY29" fmla="*/ 240145 h 281709"/>
              <a:gd name="connsiteX30" fmla="*/ 2230582 w 3505287"/>
              <a:gd name="connsiteY30" fmla="*/ 244763 h 281709"/>
              <a:gd name="connsiteX31" fmla="*/ 2207491 w 3505287"/>
              <a:gd name="connsiteY31" fmla="*/ 254000 h 281709"/>
              <a:gd name="connsiteX32" fmla="*/ 2147455 w 3505287"/>
              <a:gd name="connsiteY32" fmla="*/ 263236 h 281709"/>
              <a:gd name="connsiteX33" fmla="*/ 2101273 w 3505287"/>
              <a:gd name="connsiteY33" fmla="*/ 272473 h 281709"/>
              <a:gd name="connsiteX34" fmla="*/ 1833418 w 3505287"/>
              <a:gd name="connsiteY34" fmla="*/ 267854 h 281709"/>
              <a:gd name="connsiteX35" fmla="*/ 1694873 w 3505287"/>
              <a:gd name="connsiteY35" fmla="*/ 244763 h 281709"/>
              <a:gd name="connsiteX36" fmla="*/ 1463964 w 3505287"/>
              <a:gd name="connsiteY36" fmla="*/ 235527 h 281709"/>
              <a:gd name="connsiteX37" fmla="*/ 1191491 w 3505287"/>
              <a:gd name="connsiteY37" fmla="*/ 221673 h 281709"/>
              <a:gd name="connsiteX38" fmla="*/ 919018 w 3505287"/>
              <a:gd name="connsiteY38" fmla="*/ 230909 h 281709"/>
              <a:gd name="connsiteX39" fmla="*/ 840509 w 3505287"/>
              <a:gd name="connsiteY39" fmla="*/ 235527 h 281709"/>
              <a:gd name="connsiteX40" fmla="*/ 771237 w 3505287"/>
              <a:gd name="connsiteY40" fmla="*/ 244763 h 281709"/>
              <a:gd name="connsiteX41" fmla="*/ 572655 w 3505287"/>
              <a:gd name="connsiteY41" fmla="*/ 258618 h 281709"/>
              <a:gd name="connsiteX42" fmla="*/ 489527 w 3505287"/>
              <a:gd name="connsiteY42" fmla="*/ 272473 h 281709"/>
              <a:gd name="connsiteX43" fmla="*/ 392546 w 3505287"/>
              <a:gd name="connsiteY43" fmla="*/ 281709 h 281709"/>
              <a:gd name="connsiteX44" fmla="*/ 87746 w 3505287"/>
              <a:gd name="connsiteY44" fmla="*/ 277091 h 281709"/>
              <a:gd name="connsiteX45" fmla="*/ 50800 w 3505287"/>
              <a:gd name="connsiteY45" fmla="*/ 267854 h 281709"/>
              <a:gd name="connsiteX46" fmla="*/ 23091 w 3505287"/>
              <a:gd name="connsiteY46" fmla="*/ 263236 h 281709"/>
              <a:gd name="connsiteX47" fmla="*/ 9237 w 3505287"/>
              <a:gd name="connsiteY47" fmla="*/ 193963 h 281709"/>
              <a:gd name="connsiteX48" fmla="*/ 4618 w 3505287"/>
              <a:gd name="connsiteY48" fmla="*/ 166254 h 281709"/>
              <a:gd name="connsiteX49" fmla="*/ 0 w 3505287"/>
              <a:gd name="connsiteY49" fmla="*/ 143163 h 281709"/>
              <a:gd name="connsiteX50" fmla="*/ 4618 w 3505287"/>
              <a:gd name="connsiteY50" fmla="*/ 69273 h 281709"/>
              <a:gd name="connsiteX51" fmla="*/ 23091 w 3505287"/>
              <a:gd name="connsiteY51" fmla="*/ 50800 h 281709"/>
              <a:gd name="connsiteX52" fmla="*/ 60037 w 3505287"/>
              <a:gd name="connsiteY52" fmla="*/ 27709 h 281709"/>
              <a:gd name="connsiteX53" fmla="*/ 92364 w 3505287"/>
              <a:gd name="connsiteY53" fmla="*/ 32327 h 281709"/>
              <a:gd name="connsiteX54" fmla="*/ 106218 w 3505287"/>
              <a:gd name="connsiteY54" fmla="*/ 36945 h 281709"/>
              <a:gd name="connsiteX55" fmla="*/ 138546 w 3505287"/>
              <a:gd name="connsiteY55" fmla="*/ 41563 h 281709"/>
              <a:gd name="connsiteX56" fmla="*/ 138546 w 3505287"/>
              <a:gd name="connsiteY56" fmla="*/ 55418 h 281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505287" h="281709">
                <a:moveTo>
                  <a:pt x="147782" y="0"/>
                </a:moveTo>
                <a:lnTo>
                  <a:pt x="147782" y="0"/>
                </a:lnTo>
                <a:cubicBezTo>
                  <a:pt x="305301" y="14319"/>
                  <a:pt x="14064" y="-13426"/>
                  <a:pt x="364837" y="32327"/>
                </a:cubicBezTo>
                <a:cubicBezTo>
                  <a:pt x="415418" y="38925"/>
                  <a:pt x="466437" y="41564"/>
                  <a:pt x="517237" y="46182"/>
                </a:cubicBezTo>
                <a:cubicBezTo>
                  <a:pt x="540328" y="52339"/>
                  <a:pt x="562959" y="60594"/>
                  <a:pt x="586509" y="64654"/>
                </a:cubicBezTo>
                <a:cubicBezTo>
                  <a:pt x="607801" y="68325"/>
                  <a:pt x="629557" y="69273"/>
                  <a:pt x="651164" y="69273"/>
                </a:cubicBezTo>
                <a:cubicBezTo>
                  <a:pt x="772786" y="69273"/>
                  <a:pt x="894388" y="66194"/>
                  <a:pt x="1016000" y="64654"/>
                </a:cubicBezTo>
                <a:cubicBezTo>
                  <a:pt x="1040630" y="60036"/>
                  <a:pt x="1064831" y="50800"/>
                  <a:pt x="1089891" y="50800"/>
                </a:cubicBezTo>
                <a:cubicBezTo>
                  <a:pt x="1111932" y="50800"/>
                  <a:pt x="1132588" y="62745"/>
                  <a:pt x="1154546" y="64654"/>
                </a:cubicBezTo>
                <a:cubicBezTo>
                  <a:pt x="1203645" y="68924"/>
                  <a:pt x="1253067" y="67733"/>
                  <a:pt x="1302327" y="69273"/>
                </a:cubicBezTo>
                <a:cubicBezTo>
                  <a:pt x="1361899" y="77216"/>
                  <a:pt x="1392669" y="83127"/>
                  <a:pt x="1454727" y="83127"/>
                </a:cubicBezTo>
                <a:cubicBezTo>
                  <a:pt x="1484016" y="83127"/>
                  <a:pt x="1513209" y="79728"/>
                  <a:pt x="1542473" y="78509"/>
                </a:cubicBezTo>
                <a:lnTo>
                  <a:pt x="1787237" y="69273"/>
                </a:lnTo>
                <a:cubicBezTo>
                  <a:pt x="1900916" y="40851"/>
                  <a:pt x="1746012" y="81065"/>
                  <a:pt x="1861127" y="46182"/>
                </a:cubicBezTo>
                <a:cubicBezTo>
                  <a:pt x="1953461" y="18202"/>
                  <a:pt x="1950633" y="19620"/>
                  <a:pt x="2018146" y="4618"/>
                </a:cubicBezTo>
                <a:lnTo>
                  <a:pt x="2221346" y="9236"/>
                </a:lnTo>
                <a:cubicBezTo>
                  <a:pt x="2780626" y="23306"/>
                  <a:pt x="2577948" y="-1835"/>
                  <a:pt x="2849418" y="36945"/>
                </a:cubicBezTo>
                <a:cubicBezTo>
                  <a:pt x="3085870" y="28188"/>
                  <a:pt x="3102051" y="21251"/>
                  <a:pt x="3334327" y="36945"/>
                </a:cubicBezTo>
                <a:cubicBezTo>
                  <a:pt x="3369952" y="39352"/>
                  <a:pt x="3440546" y="50800"/>
                  <a:pt x="3440546" y="50800"/>
                </a:cubicBezTo>
                <a:cubicBezTo>
                  <a:pt x="3448243" y="60036"/>
                  <a:pt x="3456968" y="68505"/>
                  <a:pt x="3463637" y="78509"/>
                </a:cubicBezTo>
                <a:cubicBezTo>
                  <a:pt x="3469365" y="87101"/>
                  <a:pt x="3472476" y="97191"/>
                  <a:pt x="3477491" y="106218"/>
                </a:cubicBezTo>
                <a:cubicBezTo>
                  <a:pt x="3480186" y="111070"/>
                  <a:pt x="3483648" y="115455"/>
                  <a:pt x="3486727" y="120073"/>
                </a:cubicBezTo>
                <a:cubicBezTo>
                  <a:pt x="3489806" y="132388"/>
                  <a:pt x="3492477" y="144812"/>
                  <a:pt x="3495964" y="157018"/>
                </a:cubicBezTo>
                <a:cubicBezTo>
                  <a:pt x="3498639" y="166379"/>
                  <a:pt x="3504319" y="175031"/>
                  <a:pt x="3505200" y="184727"/>
                </a:cubicBezTo>
                <a:cubicBezTo>
                  <a:pt x="3505911" y="192544"/>
                  <a:pt x="3502121" y="200121"/>
                  <a:pt x="3500582" y="207818"/>
                </a:cubicBezTo>
                <a:cubicBezTo>
                  <a:pt x="3283766" y="188108"/>
                  <a:pt x="3455965" y="202060"/>
                  <a:pt x="2946400" y="207818"/>
                </a:cubicBezTo>
                <a:lnTo>
                  <a:pt x="2632364" y="212436"/>
                </a:lnTo>
                <a:cubicBezTo>
                  <a:pt x="2616970" y="215515"/>
                  <a:pt x="2601840" y="220534"/>
                  <a:pt x="2586182" y="221673"/>
                </a:cubicBezTo>
                <a:cubicBezTo>
                  <a:pt x="2517024" y="226703"/>
                  <a:pt x="2378364" y="230909"/>
                  <a:pt x="2378364" y="230909"/>
                </a:cubicBezTo>
                <a:lnTo>
                  <a:pt x="2286000" y="240145"/>
                </a:lnTo>
                <a:cubicBezTo>
                  <a:pt x="2267544" y="241875"/>
                  <a:pt x="2248837" y="241541"/>
                  <a:pt x="2230582" y="244763"/>
                </a:cubicBezTo>
                <a:cubicBezTo>
                  <a:pt x="2222418" y="246204"/>
                  <a:pt x="2215584" y="252202"/>
                  <a:pt x="2207491" y="254000"/>
                </a:cubicBezTo>
                <a:cubicBezTo>
                  <a:pt x="2187726" y="258392"/>
                  <a:pt x="2167403" y="259767"/>
                  <a:pt x="2147455" y="263236"/>
                </a:cubicBezTo>
                <a:cubicBezTo>
                  <a:pt x="2131988" y="265926"/>
                  <a:pt x="2116667" y="269394"/>
                  <a:pt x="2101273" y="272473"/>
                </a:cubicBezTo>
                <a:cubicBezTo>
                  <a:pt x="2011988" y="270933"/>
                  <a:pt x="1922542" y="273424"/>
                  <a:pt x="1833418" y="267854"/>
                </a:cubicBezTo>
                <a:cubicBezTo>
                  <a:pt x="1800864" y="265819"/>
                  <a:pt x="1736677" y="246925"/>
                  <a:pt x="1694873" y="244763"/>
                </a:cubicBezTo>
                <a:cubicBezTo>
                  <a:pt x="1617945" y="240784"/>
                  <a:pt x="1540904" y="239280"/>
                  <a:pt x="1463964" y="235527"/>
                </a:cubicBezTo>
                <a:cubicBezTo>
                  <a:pt x="1053527" y="215506"/>
                  <a:pt x="1551859" y="235019"/>
                  <a:pt x="1191491" y="221673"/>
                </a:cubicBezTo>
                <a:lnTo>
                  <a:pt x="919018" y="230909"/>
                </a:lnTo>
                <a:cubicBezTo>
                  <a:pt x="892823" y="231943"/>
                  <a:pt x="866609" y="233080"/>
                  <a:pt x="840509" y="235527"/>
                </a:cubicBezTo>
                <a:cubicBezTo>
                  <a:pt x="817316" y="237701"/>
                  <a:pt x="794378" y="242093"/>
                  <a:pt x="771237" y="244763"/>
                </a:cubicBezTo>
                <a:cubicBezTo>
                  <a:pt x="717515" y="250962"/>
                  <a:pt x="603206" y="256709"/>
                  <a:pt x="572655" y="258618"/>
                </a:cubicBezTo>
                <a:cubicBezTo>
                  <a:pt x="544946" y="263236"/>
                  <a:pt x="517391" y="268901"/>
                  <a:pt x="489527" y="272473"/>
                </a:cubicBezTo>
                <a:cubicBezTo>
                  <a:pt x="457317" y="276602"/>
                  <a:pt x="392546" y="281709"/>
                  <a:pt x="392546" y="281709"/>
                </a:cubicBezTo>
                <a:cubicBezTo>
                  <a:pt x="290946" y="280170"/>
                  <a:pt x="189274" y="281207"/>
                  <a:pt x="87746" y="277091"/>
                </a:cubicBezTo>
                <a:cubicBezTo>
                  <a:pt x="75062" y="276577"/>
                  <a:pt x="63213" y="270514"/>
                  <a:pt x="50800" y="267854"/>
                </a:cubicBezTo>
                <a:cubicBezTo>
                  <a:pt x="41644" y="265892"/>
                  <a:pt x="32327" y="264775"/>
                  <a:pt x="23091" y="263236"/>
                </a:cubicBezTo>
                <a:cubicBezTo>
                  <a:pt x="12427" y="199250"/>
                  <a:pt x="26132" y="278434"/>
                  <a:pt x="9237" y="193963"/>
                </a:cubicBezTo>
                <a:cubicBezTo>
                  <a:pt x="7401" y="184781"/>
                  <a:pt x="6293" y="175467"/>
                  <a:pt x="4618" y="166254"/>
                </a:cubicBezTo>
                <a:cubicBezTo>
                  <a:pt x="3214" y="158531"/>
                  <a:pt x="1539" y="150860"/>
                  <a:pt x="0" y="143163"/>
                </a:cubicBezTo>
                <a:cubicBezTo>
                  <a:pt x="1539" y="118533"/>
                  <a:pt x="-1367" y="93214"/>
                  <a:pt x="4618" y="69273"/>
                </a:cubicBezTo>
                <a:cubicBezTo>
                  <a:pt x="6730" y="60825"/>
                  <a:pt x="16537" y="56534"/>
                  <a:pt x="23091" y="50800"/>
                </a:cubicBezTo>
                <a:cubicBezTo>
                  <a:pt x="39079" y="36810"/>
                  <a:pt x="41828" y="36813"/>
                  <a:pt x="60037" y="27709"/>
                </a:cubicBezTo>
                <a:cubicBezTo>
                  <a:pt x="70813" y="29248"/>
                  <a:pt x="81690" y="30192"/>
                  <a:pt x="92364" y="32327"/>
                </a:cubicBezTo>
                <a:cubicBezTo>
                  <a:pt x="97137" y="33282"/>
                  <a:pt x="101445" y="35990"/>
                  <a:pt x="106218" y="36945"/>
                </a:cubicBezTo>
                <a:cubicBezTo>
                  <a:pt x="116892" y="39080"/>
                  <a:pt x="129095" y="36162"/>
                  <a:pt x="138546" y="41563"/>
                </a:cubicBezTo>
                <a:cubicBezTo>
                  <a:pt x="142556" y="43854"/>
                  <a:pt x="138546" y="50800"/>
                  <a:pt x="138546" y="55418"/>
                </a:cubicBezTo>
              </a:path>
            </a:pathLst>
          </a:custGeom>
          <a:blipFill>
            <a:blip r:embed="rId2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B22FBE3-D5F8-4786-A374-65D7C98E7687}"/>
              </a:ext>
            </a:extLst>
          </p:cNvPr>
          <p:cNvSpPr/>
          <p:nvPr/>
        </p:nvSpPr>
        <p:spPr>
          <a:xfrm>
            <a:off x="-168696" y="3690594"/>
            <a:ext cx="3612995" cy="2104070"/>
          </a:xfrm>
          <a:custGeom>
            <a:avLst/>
            <a:gdLst>
              <a:gd name="connsiteX0" fmla="*/ 84750 w 3612995"/>
              <a:gd name="connsiteY0" fmla="*/ 93670 h 2248086"/>
              <a:gd name="connsiteX1" fmla="*/ 84750 w 3612995"/>
              <a:gd name="connsiteY1" fmla="*/ 93670 h 2248086"/>
              <a:gd name="connsiteX2" fmla="*/ 187341 w 3612995"/>
              <a:gd name="connsiteY2" fmla="*/ 89209 h 2248086"/>
              <a:gd name="connsiteX3" fmla="*/ 200722 w 3612995"/>
              <a:gd name="connsiteY3" fmla="*/ 93670 h 2248086"/>
              <a:gd name="connsiteX4" fmla="*/ 517417 w 3612995"/>
              <a:gd name="connsiteY4" fmla="*/ 80288 h 2248086"/>
              <a:gd name="connsiteX5" fmla="*/ 588785 w 3612995"/>
              <a:gd name="connsiteY5" fmla="*/ 66907 h 2248086"/>
              <a:gd name="connsiteX6" fmla="*/ 749362 w 3612995"/>
              <a:gd name="connsiteY6" fmla="*/ 75828 h 2248086"/>
              <a:gd name="connsiteX7" fmla="*/ 820730 w 3612995"/>
              <a:gd name="connsiteY7" fmla="*/ 98130 h 2248086"/>
              <a:gd name="connsiteX8" fmla="*/ 843032 w 3612995"/>
              <a:gd name="connsiteY8" fmla="*/ 102591 h 2248086"/>
              <a:gd name="connsiteX9" fmla="*/ 1039294 w 3612995"/>
              <a:gd name="connsiteY9" fmla="*/ 98130 h 2248086"/>
              <a:gd name="connsiteX10" fmla="*/ 1070517 w 3612995"/>
              <a:gd name="connsiteY10" fmla="*/ 89209 h 2248086"/>
              <a:gd name="connsiteX11" fmla="*/ 1092820 w 3612995"/>
              <a:gd name="connsiteY11" fmla="*/ 84749 h 2248086"/>
              <a:gd name="connsiteX12" fmla="*/ 1177569 w 3612995"/>
              <a:gd name="connsiteY12" fmla="*/ 80288 h 2248086"/>
              <a:gd name="connsiteX13" fmla="*/ 1244476 w 3612995"/>
              <a:gd name="connsiteY13" fmla="*/ 53526 h 2248086"/>
              <a:gd name="connsiteX14" fmla="*/ 1280160 w 3612995"/>
              <a:gd name="connsiteY14" fmla="*/ 35684 h 2248086"/>
              <a:gd name="connsiteX15" fmla="*/ 1324765 w 3612995"/>
              <a:gd name="connsiteY15" fmla="*/ 17842 h 2248086"/>
              <a:gd name="connsiteX16" fmla="*/ 1378291 w 3612995"/>
              <a:gd name="connsiteY16" fmla="*/ 0 h 2248086"/>
              <a:gd name="connsiteX17" fmla="*/ 1454119 w 3612995"/>
              <a:gd name="connsiteY17" fmla="*/ 22302 h 2248086"/>
              <a:gd name="connsiteX18" fmla="*/ 1507645 w 3612995"/>
              <a:gd name="connsiteY18" fmla="*/ 40144 h 2248086"/>
              <a:gd name="connsiteX19" fmla="*/ 1561171 w 3612995"/>
              <a:gd name="connsiteY19" fmla="*/ 53526 h 2248086"/>
              <a:gd name="connsiteX20" fmla="*/ 1596855 w 3612995"/>
              <a:gd name="connsiteY20" fmla="*/ 66907 h 2248086"/>
              <a:gd name="connsiteX21" fmla="*/ 1641460 w 3612995"/>
              <a:gd name="connsiteY21" fmla="*/ 75828 h 2248086"/>
              <a:gd name="connsiteX22" fmla="*/ 1681604 w 3612995"/>
              <a:gd name="connsiteY22" fmla="*/ 89209 h 2248086"/>
              <a:gd name="connsiteX23" fmla="*/ 1703907 w 3612995"/>
              <a:gd name="connsiteY23" fmla="*/ 102591 h 2248086"/>
              <a:gd name="connsiteX24" fmla="*/ 1730670 w 3612995"/>
              <a:gd name="connsiteY24" fmla="*/ 107051 h 2248086"/>
              <a:gd name="connsiteX25" fmla="*/ 1793116 w 3612995"/>
              <a:gd name="connsiteY25" fmla="*/ 111512 h 2248086"/>
              <a:gd name="connsiteX26" fmla="*/ 2016141 w 3612995"/>
              <a:gd name="connsiteY26" fmla="*/ 107051 h 2248086"/>
              <a:gd name="connsiteX27" fmla="*/ 2047364 w 3612995"/>
              <a:gd name="connsiteY27" fmla="*/ 98130 h 2248086"/>
              <a:gd name="connsiteX28" fmla="*/ 2065206 w 3612995"/>
              <a:gd name="connsiteY28" fmla="*/ 93670 h 2248086"/>
              <a:gd name="connsiteX29" fmla="*/ 2091969 w 3612995"/>
              <a:gd name="connsiteY29" fmla="*/ 75828 h 2248086"/>
              <a:gd name="connsiteX30" fmla="*/ 2132113 w 3612995"/>
              <a:gd name="connsiteY30" fmla="*/ 62447 h 2248086"/>
              <a:gd name="connsiteX31" fmla="*/ 2163337 w 3612995"/>
              <a:gd name="connsiteY31" fmla="*/ 57986 h 2248086"/>
              <a:gd name="connsiteX32" fmla="*/ 2181179 w 3612995"/>
              <a:gd name="connsiteY32" fmla="*/ 53526 h 2248086"/>
              <a:gd name="connsiteX33" fmla="*/ 2252547 w 3612995"/>
              <a:gd name="connsiteY33" fmla="*/ 66907 h 2248086"/>
              <a:gd name="connsiteX34" fmla="*/ 2292691 w 3612995"/>
              <a:gd name="connsiteY34" fmla="*/ 89209 h 2248086"/>
              <a:gd name="connsiteX35" fmla="*/ 2569241 w 3612995"/>
              <a:gd name="connsiteY35" fmla="*/ 93670 h 2248086"/>
              <a:gd name="connsiteX36" fmla="*/ 2591544 w 3612995"/>
              <a:gd name="connsiteY36" fmla="*/ 98130 h 2248086"/>
              <a:gd name="connsiteX37" fmla="*/ 2613846 w 3612995"/>
              <a:gd name="connsiteY37" fmla="*/ 107051 h 2248086"/>
              <a:gd name="connsiteX38" fmla="*/ 2720898 w 3612995"/>
              <a:gd name="connsiteY38" fmla="*/ 102591 h 2248086"/>
              <a:gd name="connsiteX39" fmla="*/ 2827950 w 3612995"/>
              <a:gd name="connsiteY39" fmla="*/ 111512 h 2248086"/>
              <a:gd name="connsiteX40" fmla="*/ 2850252 w 3612995"/>
              <a:gd name="connsiteY40" fmla="*/ 124893 h 2248086"/>
              <a:gd name="connsiteX41" fmla="*/ 2877015 w 3612995"/>
              <a:gd name="connsiteY41" fmla="*/ 138275 h 2248086"/>
              <a:gd name="connsiteX42" fmla="*/ 2908238 w 3612995"/>
              <a:gd name="connsiteY42" fmla="*/ 151656 h 2248086"/>
              <a:gd name="connsiteX43" fmla="*/ 2943922 w 3612995"/>
              <a:gd name="connsiteY43" fmla="*/ 173959 h 2248086"/>
              <a:gd name="connsiteX44" fmla="*/ 2988527 w 3612995"/>
              <a:gd name="connsiteY44" fmla="*/ 187340 h 2248086"/>
              <a:gd name="connsiteX45" fmla="*/ 3131263 w 3612995"/>
              <a:gd name="connsiteY45" fmla="*/ 205182 h 2248086"/>
              <a:gd name="connsiteX46" fmla="*/ 3135723 w 3612995"/>
              <a:gd name="connsiteY46" fmla="*/ 218564 h 2248086"/>
              <a:gd name="connsiteX47" fmla="*/ 3144644 w 3612995"/>
              <a:gd name="connsiteY47" fmla="*/ 258708 h 2248086"/>
              <a:gd name="connsiteX48" fmla="*/ 3166947 w 3612995"/>
              <a:gd name="connsiteY48" fmla="*/ 312234 h 2248086"/>
              <a:gd name="connsiteX49" fmla="*/ 3180328 w 3612995"/>
              <a:gd name="connsiteY49" fmla="*/ 388062 h 2248086"/>
              <a:gd name="connsiteX50" fmla="*/ 3189249 w 3612995"/>
              <a:gd name="connsiteY50" fmla="*/ 468351 h 2248086"/>
              <a:gd name="connsiteX51" fmla="*/ 3198170 w 3612995"/>
              <a:gd name="connsiteY51" fmla="*/ 512956 h 2248086"/>
              <a:gd name="connsiteX52" fmla="*/ 3229393 w 3612995"/>
              <a:gd name="connsiteY52" fmla="*/ 588784 h 2248086"/>
              <a:gd name="connsiteX53" fmla="*/ 3242775 w 3612995"/>
              <a:gd name="connsiteY53" fmla="*/ 611087 h 2248086"/>
              <a:gd name="connsiteX54" fmla="*/ 3247235 w 3612995"/>
              <a:gd name="connsiteY54" fmla="*/ 901018 h 2248086"/>
              <a:gd name="connsiteX55" fmla="*/ 3265077 w 3612995"/>
              <a:gd name="connsiteY55" fmla="*/ 945623 h 2248086"/>
              <a:gd name="connsiteX56" fmla="*/ 3291840 w 3612995"/>
              <a:gd name="connsiteY56" fmla="*/ 1025912 h 2248086"/>
              <a:gd name="connsiteX57" fmla="*/ 3358748 w 3612995"/>
              <a:gd name="connsiteY57" fmla="*/ 1119582 h 2248086"/>
              <a:gd name="connsiteX58" fmla="*/ 3403352 w 3612995"/>
              <a:gd name="connsiteY58" fmla="*/ 1195410 h 2248086"/>
              <a:gd name="connsiteX59" fmla="*/ 3403352 w 3612995"/>
              <a:gd name="connsiteY59" fmla="*/ 1422895 h 2248086"/>
              <a:gd name="connsiteX60" fmla="*/ 3394432 w 3612995"/>
              <a:gd name="connsiteY60" fmla="*/ 1449658 h 2248086"/>
              <a:gd name="connsiteX61" fmla="*/ 3385511 w 3612995"/>
              <a:gd name="connsiteY61" fmla="*/ 1498724 h 2248086"/>
              <a:gd name="connsiteX62" fmla="*/ 3376590 w 3612995"/>
              <a:gd name="connsiteY62" fmla="*/ 1521026 h 2248086"/>
              <a:gd name="connsiteX63" fmla="*/ 3389971 w 3612995"/>
              <a:gd name="connsiteY63" fmla="*/ 1641459 h 2248086"/>
              <a:gd name="connsiteX64" fmla="*/ 3403352 w 3612995"/>
              <a:gd name="connsiteY64" fmla="*/ 1663762 h 2248086"/>
              <a:gd name="connsiteX65" fmla="*/ 3425655 w 3612995"/>
              <a:gd name="connsiteY65" fmla="*/ 1721748 h 2248086"/>
              <a:gd name="connsiteX66" fmla="*/ 3443497 w 3612995"/>
              <a:gd name="connsiteY66" fmla="*/ 1739590 h 2248086"/>
              <a:gd name="connsiteX67" fmla="*/ 3452418 w 3612995"/>
              <a:gd name="connsiteY67" fmla="*/ 1761892 h 2248086"/>
              <a:gd name="connsiteX68" fmla="*/ 3492562 w 3612995"/>
              <a:gd name="connsiteY68" fmla="*/ 1824339 h 2248086"/>
              <a:gd name="connsiteX69" fmla="*/ 3519325 w 3612995"/>
              <a:gd name="connsiteY69" fmla="*/ 1868944 h 2248086"/>
              <a:gd name="connsiteX70" fmla="*/ 3532707 w 3612995"/>
              <a:gd name="connsiteY70" fmla="*/ 1882326 h 2248086"/>
              <a:gd name="connsiteX71" fmla="*/ 3541628 w 3612995"/>
              <a:gd name="connsiteY71" fmla="*/ 1900167 h 2248086"/>
              <a:gd name="connsiteX72" fmla="*/ 3555009 w 3612995"/>
              <a:gd name="connsiteY72" fmla="*/ 1918009 h 2248086"/>
              <a:gd name="connsiteX73" fmla="*/ 3577312 w 3612995"/>
              <a:gd name="connsiteY73" fmla="*/ 1958154 h 2248086"/>
              <a:gd name="connsiteX74" fmla="*/ 3595153 w 3612995"/>
              <a:gd name="connsiteY74" fmla="*/ 2002759 h 2248086"/>
              <a:gd name="connsiteX75" fmla="*/ 3604074 w 3612995"/>
              <a:gd name="connsiteY75" fmla="*/ 2038443 h 2248086"/>
              <a:gd name="connsiteX76" fmla="*/ 3612995 w 3612995"/>
              <a:gd name="connsiteY76" fmla="*/ 2060745 h 2248086"/>
              <a:gd name="connsiteX77" fmla="*/ 3608535 w 3612995"/>
              <a:gd name="connsiteY77" fmla="*/ 2123192 h 2248086"/>
              <a:gd name="connsiteX78" fmla="*/ 3604074 w 3612995"/>
              <a:gd name="connsiteY78" fmla="*/ 2145494 h 2248086"/>
              <a:gd name="connsiteX79" fmla="*/ 3586232 w 3612995"/>
              <a:gd name="connsiteY79" fmla="*/ 2172257 h 2248086"/>
              <a:gd name="connsiteX80" fmla="*/ 3425655 w 3612995"/>
              <a:gd name="connsiteY80" fmla="*/ 2216862 h 2248086"/>
              <a:gd name="connsiteX81" fmla="*/ 3278459 w 3612995"/>
              <a:gd name="connsiteY81" fmla="*/ 2234704 h 2248086"/>
              <a:gd name="connsiteX82" fmla="*/ 2716437 w 3612995"/>
              <a:gd name="connsiteY82" fmla="*/ 2221323 h 2248086"/>
              <a:gd name="connsiteX83" fmla="*/ 2511255 w 3612995"/>
              <a:gd name="connsiteY83" fmla="*/ 2203481 h 2248086"/>
              <a:gd name="connsiteX84" fmla="*/ 2422045 w 3612995"/>
              <a:gd name="connsiteY84" fmla="*/ 2190099 h 2248086"/>
              <a:gd name="connsiteX85" fmla="*/ 2185639 w 3612995"/>
              <a:gd name="connsiteY85" fmla="*/ 2185639 h 2248086"/>
              <a:gd name="connsiteX86" fmla="*/ 2002759 w 3612995"/>
              <a:gd name="connsiteY86" fmla="*/ 2194560 h 2248086"/>
              <a:gd name="connsiteX87" fmla="*/ 1922471 w 3612995"/>
              <a:gd name="connsiteY87" fmla="*/ 2207941 h 2248086"/>
              <a:gd name="connsiteX88" fmla="*/ 1882326 w 3612995"/>
              <a:gd name="connsiteY88" fmla="*/ 2212402 h 2248086"/>
              <a:gd name="connsiteX89" fmla="*/ 1654841 w 3612995"/>
              <a:gd name="connsiteY89" fmla="*/ 2248086 h 2248086"/>
              <a:gd name="connsiteX90" fmla="*/ 508496 w 3612995"/>
              <a:gd name="connsiteY90" fmla="*/ 2243625 h 2248086"/>
              <a:gd name="connsiteX91" fmla="*/ 388063 w 3612995"/>
              <a:gd name="connsiteY91" fmla="*/ 2239165 h 2248086"/>
              <a:gd name="connsiteX92" fmla="*/ 370221 w 3612995"/>
              <a:gd name="connsiteY92" fmla="*/ 2230244 h 2248086"/>
              <a:gd name="connsiteX93" fmla="*/ 272090 w 3612995"/>
              <a:gd name="connsiteY93" fmla="*/ 2225783 h 2248086"/>
              <a:gd name="connsiteX94" fmla="*/ 13382 w 3612995"/>
              <a:gd name="connsiteY94" fmla="*/ 2221323 h 2248086"/>
              <a:gd name="connsiteX95" fmla="*/ 8921 w 3612995"/>
              <a:gd name="connsiteY95" fmla="*/ 2114271 h 2248086"/>
              <a:gd name="connsiteX96" fmla="*/ 0 w 3612995"/>
              <a:gd name="connsiteY96" fmla="*/ 2002759 h 2248086"/>
              <a:gd name="connsiteX97" fmla="*/ 8921 w 3612995"/>
              <a:gd name="connsiteY97" fmla="*/ 1440737 h 2248086"/>
              <a:gd name="connsiteX98" fmla="*/ 13382 w 3612995"/>
              <a:gd name="connsiteY98" fmla="*/ 1418435 h 2248086"/>
              <a:gd name="connsiteX99" fmla="*/ 22303 w 3612995"/>
              <a:gd name="connsiteY99" fmla="*/ 1387211 h 2248086"/>
              <a:gd name="connsiteX100" fmla="*/ 31224 w 3612995"/>
              <a:gd name="connsiteY100" fmla="*/ 1302462 h 2248086"/>
              <a:gd name="connsiteX101" fmla="*/ 40145 w 3612995"/>
              <a:gd name="connsiteY101" fmla="*/ 1262318 h 2248086"/>
              <a:gd name="connsiteX102" fmla="*/ 44605 w 3612995"/>
              <a:gd name="connsiteY102" fmla="*/ 1240015 h 2248086"/>
              <a:gd name="connsiteX103" fmla="*/ 49066 w 3612995"/>
              <a:gd name="connsiteY103" fmla="*/ 1177568 h 2248086"/>
              <a:gd name="connsiteX104" fmla="*/ 57987 w 3612995"/>
              <a:gd name="connsiteY104" fmla="*/ 1159727 h 2248086"/>
              <a:gd name="connsiteX105" fmla="*/ 49066 w 3612995"/>
              <a:gd name="connsiteY105" fmla="*/ 914400 h 2248086"/>
              <a:gd name="connsiteX106" fmla="*/ 44605 w 3612995"/>
              <a:gd name="connsiteY106" fmla="*/ 834111 h 2248086"/>
              <a:gd name="connsiteX107" fmla="*/ 26763 w 3612995"/>
              <a:gd name="connsiteY107" fmla="*/ 762743 h 2248086"/>
              <a:gd name="connsiteX108" fmla="*/ 22303 w 3612995"/>
              <a:gd name="connsiteY108" fmla="*/ 655691 h 2248086"/>
              <a:gd name="connsiteX109" fmla="*/ 31224 w 3612995"/>
              <a:gd name="connsiteY109" fmla="*/ 356839 h 2248086"/>
              <a:gd name="connsiteX110" fmla="*/ 40145 w 3612995"/>
              <a:gd name="connsiteY110" fmla="*/ 209643 h 2248086"/>
              <a:gd name="connsiteX111" fmla="*/ 57987 w 3612995"/>
              <a:gd name="connsiteY111" fmla="*/ 129354 h 2248086"/>
              <a:gd name="connsiteX112" fmla="*/ 84750 w 3612995"/>
              <a:gd name="connsiteY112" fmla="*/ 93670 h 224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612995" h="2248086">
                <a:moveTo>
                  <a:pt x="84750" y="93670"/>
                </a:moveTo>
                <a:lnTo>
                  <a:pt x="84750" y="93670"/>
                </a:lnTo>
                <a:cubicBezTo>
                  <a:pt x="118947" y="92183"/>
                  <a:pt x="153112" y="89209"/>
                  <a:pt x="187341" y="89209"/>
                </a:cubicBezTo>
                <a:cubicBezTo>
                  <a:pt x="192043" y="89209"/>
                  <a:pt x="196022" y="93797"/>
                  <a:pt x="200722" y="93670"/>
                </a:cubicBezTo>
                <a:cubicBezTo>
                  <a:pt x="306343" y="90815"/>
                  <a:pt x="411852" y="84749"/>
                  <a:pt x="517417" y="80288"/>
                </a:cubicBezTo>
                <a:cubicBezTo>
                  <a:pt x="528308" y="77868"/>
                  <a:pt x="574299" y="66570"/>
                  <a:pt x="588785" y="66907"/>
                </a:cubicBezTo>
                <a:cubicBezTo>
                  <a:pt x="642379" y="68154"/>
                  <a:pt x="695836" y="72854"/>
                  <a:pt x="749362" y="75828"/>
                </a:cubicBezTo>
                <a:cubicBezTo>
                  <a:pt x="774619" y="84247"/>
                  <a:pt x="793914" y="90979"/>
                  <a:pt x="820730" y="98130"/>
                </a:cubicBezTo>
                <a:cubicBezTo>
                  <a:pt x="828055" y="100083"/>
                  <a:pt x="835598" y="101104"/>
                  <a:pt x="843032" y="102591"/>
                </a:cubicBezTo>
                <a:cubicBezTo>
                  <a:pt x="908453" y="101104"/>
                  <a:pt x="973969" y="101973"/>
                  <a:pt x="1039294" y="98130"/>
                </a:cubicBezTo>
                <a:cubicBezTo>
                  <a:pt x="1050099" y="97494"/>
                  <a:pt x="1060016" y="91834"/>
                  <a:pt x="1070517" y="89209"/>
                </a:cubicBezTo>
                <a:cubicBezTo>
                  <a:pt x="1077872" y="87370"/>
                  <a:pt x="1085265" y="85379"/>
                  <a:pt x="1092820" y="84749"/>
                </a:cubicBezTo>
                <a:cubicBezTo>
                  <a:pt x="1121011" y="82400"/>
                  <a:pt x="1149319" y="81775"/>
                  <a:pt x="1177569" y="80288"/>
                </a:cubicBezTo>
                <a:cubicBezTo>
                  <a:pt x="1203853" y="70432"/>
                  <a:pt x="1219405" y="65226"/>
                  <a:pt x="1244476" y="53526"/>
                </a:cubicBezTo>
                <a:cubicBezTo>
                  <a:pt x="1256527" y="47902"/>
                  <a:pt x="1268008" y="41085"/>
                  <a:pt x="1280160" y="35684"/>
                </a:cubicBezTo>
                <a:cubicBezTo>
                  <a:pt x="1294793" y="29180"/>
                  <a:pt x="1310094" y="24261"/>
                  <a:pt x="1324765" y="17842"/>
                </a:cubicBezTo>
                <a:cubicBezTo>
                  <a:pt x="1367661" y="-925"/>
                  <a:pt x="1334396" y="7315"/>
                  <a:pt x="1378291" y="0"/>
                </a:cubicBezTo>
                <a:lnTo>
                  <a:pt x="1454119" y="22302"/>
                </a:lnTo>
                <a:cubicBezTo>
                  <a:pt x="1472081" y="27876"/>
                  <a:pt x="1489590" y="34878"/>
                  <a:pt x="1507645" y="40144"/>
                </a:cubicBezTo>
                <a:cubicBezTo>
                  <a:pt x="1525300" y="45294"/>
                  <a:pt x="1543555" y="48241"/>
                  <a:pt x="1561171" y="53526"/>
                </a:cubicBezTo>
                <a:cubicBezTo>
                  <a:pt x="1573339" y="57176"/>
                  <a:pt x="1584803" y="62890"/>
                  <a:pt x="1596855" y="66907"/>
                </a:cubicBezTo>
                <a:cubicBezTo>
                  <a:pt x="1623551" y="75805"/>
                  <a:pt x="1608532" y="67047"/>
                  <a:pt x="1641460" y="75828"/>
                </a:cubicBezTo>
                <a:cubicBezTo>
                  <a:pt x="1655089" y="79462"/>
                  <a:pt x="1668639" y="83653"/>
                  <a:pt x="1681604" y="89209"/>
                </a:cubicBezTo>
                <a:cubicBezTo>
                  <a:pt x="1689573" y="92624"/>
                  <a:pt x="1695759" y="99628"/>
                  <a:pt x="1703907" y="102591"/>
                </a:cubicBezTo>
                <a:cubicBezTo>
                  <a:pt x="1712407" y="105682"/>
                  <a:pt x="1721671" y="106151"/>
                  <a:pt x="1730670" y="107051"/>
                </a:cubicBezTo>
                <a:cubicBezTo>
                  <a:pt x="1751435" y="109128"/>
                  <a:pt x="1772301" y="110025"/>
                  <a:pt x="1793116" y="111512"/>
                </a:cubicBezTo>
                <a:cubicBezTo>
                  <a:pt x="1867458" y="110025"/>
                  <a:pt x="1941887" y="110959"/>
                  <a:pt x="2016141" y="107051"/>
                </a:cubicBezTo>
                <a:cubicBezTo>
                  <a:pt x="2026950" y="106482"/>
                  <a:pt x="2036921" y="100978"/>
                  <a:pt x="2047364" y="98130"/>
                </a:cubicBezTo>
                <a:cubicBezTo>
                  <a:pt x="2053278" y="96517"/>
                  <a:pt x="2059259" y="95157"/>
                  <a:pt x="2065206" y="93670"/>
                </a:cubicBezTo>
                <a:cubicBezTo>
                  <a:pt x="2074127" y="87723"/>
                  <a:pt x="2082253" y="80362"/>
                  <a:pt x="2091969" y="75828"/>
                </a:cubicBezTo>
                <a:cubicBezTo>
                  <a:pt x="2104751" y="69863"/>
                  <a:pt x="2118429" y="65868"/>
                  <a:pt x="2132113" y="62447"/>
                </a:cubicBezTo>
                <a:cubicBezTo>
                  <a:pt x="2142313" y="59897"/>
                  <a:pt x="2152993" y="59867"/>
                  <a:pt x="2163337" y="57986"/>
                </a:cubicBezTo>
                <a:cubicBezTo>
                  <a:pt x="2169368" y="56889"/>
                  <a:pt x="2175232" y="55013"/>
                  <a:pt x="2181179" y="53526"/>
                </a:cubicBezTo>
                <a:cubicBezTo>
                  <a:pt x="2213572" y="56471"/>
                  <a:pt x="2227013" y="52979"/>
                  <a:pt x="2252547" y="66907"/>
                </a:cubicBezTo>
                <a:cubicBezTo>
                  <a:pt x="2258874" y="70358"/>
                  <a:pt x="2279815" y="88813"/>
                  <a:pt x="2292691" y="89209"/>
                </a:cubicBezTo>
                <a:cubicBezTo>
                  <a:pt x="2384843" y="92044"/>
                  <a:pt x="2477058" y="92183"/>
                  <a:pt x="2569241" y="93670"/>
                </a:cubicBezTo>
                <a:cubicBezTo>
                  <a:pt x="2576675" y="95157"/>
                  <a:pt x="2584282" y="95952"/>
                  <a:pt x="2591544" y="98130"/>
                </a:cubicBezTo>
                <a:cubicBezTo>
                  <a:pt x="2599213" y="100431"/>
                  <a:pt x="2605844" y="106775"/>
                  <a:pt x="2613846" y="107051"/>
                </a:cubicBezTo>
                <a:lnTo>
                  <a:pt x="2720898" y="102591"/>
                </a:lnTo>
                <a:cubicBezTo>
                  <a:pt x="2756582" y="105565"/>
                  <a:pt x="2792663" y="105428"/>
                  <a:pt x="2827950" y="111512"/>
                </a:cubicBezTo>
                <a:cubicBezTo>
                  <a:pt x="2836493" y="112985"/>
                  <a:pt x="2842641" y="120742"/>
                  <a:pt x="2850252" y="124893"/>
                </a:cubicBezTo>
                <a:cubicBezTo>
                  <a:pt x="2859008" y="129669"/>
                  <a:pt x="2867959" y="134095"/>
                  <a:pt x="2877015" y="138275"/>
                </a:cubicBezTo>
                <a:cubicBezTo>
                  <a:pt x="2887296" y="143020"/>
                  <a:pt x="2898247" y="146327"/>
                  <a:pt x="2908238" y="151656"/>
                </a:cubicBezTo>
                <a:cubicBezTo>
                  <a:pt x="2920615" y="158257"/>
                  <a:pt x="2931104" y="168262"/>
                  <a:pt x="2943922" y="173959"/>
                </a:cubicBezTo>
                <a:cubicBezTo>
                  <a:pt x="2958107" y="180263"/>
                  <a:pt x="2973390" y="183900"/>
                  <a:pt x="2988527" y="187340"/>
                </a:cubicBezTo>
                <a:cubicBezTo>
                  <a:pt x="3032007" y="197222"/>
                  <a:pt x="3089356" y="200991"/>
                  <a:pt x="3131263" y="205182"/>
                </a:cubicBezTo>
                <a:cubicBezTo>
                  <a:pt x="3132750" y="209643"/>
                  <a:pt x="3134583" y="214002"/>
                  <a:pt x="3135723" y="218564"/>
                </a:cubicBezTo>
                <a:cubicBezTo>
                  <a:pt x="3139048" y="231863"/>
                  <a:pt x="3140309" y="245704"/>
                  <a:pt x="3144644" y="258708"/>
                </a:cubicBezTo>
                <a:cubicBezTo>
                  <a:pt x="3150756" y="277045"/>
                  <a:pt x="3159513" y="294392"/>
                  <a:pt x="3166947" y="312234"/>
                </a:cubicBezTo>
                <a:cubicBezTo>
                  <a:pt x="3171407" y="337510"/>
                  <a:pt x="3176698" y="362653"/>
                  <a:pt x="3180328" y="388062"/>
                </a:cubicBezTo>
                <a:cubicBezTo>
                  <a:pt x="3184136" y="414719"/>
                  <a:pt x="3185909" y="441631"/>
                  <a:pt x="3189249" y="468351"/>
                </a:cubicBezTo>
                <a:cubicBezTo>
                  <a:pt x="3190566" y="478884"/>
                  <a:pt x="3194331" y="501440"/>
                  <a:pt x="3198170" y="512956"/>
                </a:cubicBezTo>
                <a:cubicBezTo>
                  <a:pt x="3205527" y="535028"/>
                  <a:pt x="3219264" y="568526"/>
                  <a:pt x="3229393" y="588784"/>
                </a:cubicBezTo>
                <a:cubicBezTo>
                  <a:pt x="3233270" y="596539"/>
                  <a:pt x="3238314" y="603653"/>
                  <a:pt x="3242775" y="611087"/>
                </a:cubicBezTo>
                <a:cubicBezTo>
                  <a:pt x="3240011" y="677418"/>
                  <a:pt x="3229332" y="856260"/>
                  <a:pt x="3247235" y="901018"/>
                </a:cubicBezTo>
                <a:cubicBezTo>
                  <a:pt x="3253182" y="915886"/>
                  <a:pt x="3259691" y="930542"/>
                  <a:pt x="3265077" y="945623"/>
                </a:cubicBezTo>
                <a:cubicBezTo>
                  <a:pt x="3274565" y="972190"/>
                  <a:pt x="3278465" y="1001073"/>
                  <a:pt x="3291840" y="1025912"/>
                </a:cubicBezTo>
                <a:cubicBezTo>
                  <a:pt x="3310032" y="1059696"/>
                  <a:pt x="3343164" y="1084518"/>
                  <a:pt x="3358748" y="1119582"/>
                </a:cubicBezTo>
                <a:cubicBezTo>
                  <a:pt x="3382628" y="1173313"/>
                  <a:pt x="3367804" y="1148012"/>
                  <a:pt x="3403352" y="1195410"/>
                </a:cubicBezTo>
                <a:cubicBezTo>
                  <a:pt x="3411940" y="1289871"/>
                  <a:pt x="3412786" y="1278239"/>
                  <a:pt x="3403352" y="1422895"/>
                </a:cubicBezTo>
                <a:cubicBezTo>
                  <a:pt x="3402740" y="1432279"/>
                  <a:pt x="3397405" y="1440737"/>
                  <a:pt x="3394432" y="1449658"/>
                </a:cubicBezTo>
                <a:cubicBezTo>
                  <a:pt x="3392111" y="1465903"/>
                  <a:pt x="3390767" y="1482955"/>
                  <a:pt x="3385511" y="1498724"/>
                </a:cubicBezTo>
                <a:cubicBezTo>
                  <a:pt x="3382979" y="1506320"/>
                  <a:pt x="3379564" y="1513592"/>
                  <a:pt x="3376590" y="1521026"/>
                </a:cubicBezTo>
                <a:cubicBezTo>
                  <a:pt x="3378628" y="1555679"/>
                  <a:pt x="3378068" y="1605749"/>
                  <a:pt x="3389971" y="1641459"/>
                </a:cubicBezTo>
                <a:cubicBezTo>
                  <a:pt x="3392713" y="1649684"/>
                  <a:pt x="3398892" y="1656328"/>
                  <a:pt x="3403352" y="1663762"/>
                </a:cubicBezTo>
                <a:cubicBezTo>
                  <a:pt x="3409558" y="1685483"/>
                  <a:pt x="3412459" y="1702897"/>
                  <a:pt x="3425655" y="1721748"/>
                </a:cubicBezTo>
                <a:cubicBezTo>
                  <a:pt x="3430478" y="1728638"/>
                  <a:pt x="3437550" y="1733643"/>
                  <a:pt x="3443497" y="1739590"/>
                </a:cubicBezTo>
                <a:cubicBezTo>
                  <a:pt x="3446471" y="1747024"/>
                  <a:pt x="3448837" y="1754731"/>
                  <a:pt x="3452418" y="1761892"/>
                </a:cubicBezTo>
                <a:cubicBezTo>
                  <a:pt x="3460287" y="1777631"/>
                  <a:pt x="3486562" y="1814739"/>
                  <a:pt x="3492562" y="1824339"/>
                </a:cubicBezTo>
                <a:cubicBezTo>
                  <a:pt x="3494643" y="1827669"/>
                  <a:pt x="3511992" y="1860145"/>
                  <a:pt x="3519325" y="1868944"/>
                </a:cubicBezTo>
                <a:cubicBezTo>
                  <a:pt x="3523364" y="1873790"/>
                  <a:pt x="3529040" y="1877193"/>
                  <a:pt x="3532707" y="1882326"/>
                </a:cubicBezTo>
                <a:cubicBezTo>
                  <a:pt x="3536572" y="1887736"/>
                  <a:pt x="3538104" y="1894529"/>
                  <a:pt x="3541628" y="1900167"/>
                </a:cubicBezTo>
                <a:cubicBezTo>
                  <a:pt x="3545568" y="1906471"/>
                  <a:pt x="3551399" y="1911510"/>
                  <a:pt x="3555009" y="1918009"/>
                </a:cubicBezTo>
                <a:cubicBezTo>
                  <a:pt x="3584210" y="1970572"/>
                  <a:pt x="3542860" y="1912220"/>
                  <a:pt x="3577312" y="1958154"/>
                </a:cubicBezTo>
                <a:cubicBezTo>
                  <a:pt x="3589348" y="2018339"/>
                  <a:pt x="3571152" y="1940355"/>
                  <a:pt x="3595153" y="2002759"/>
                </a:cubicBezTo>
                <a:cubicBezTo>
                  <a:pt x="3599554" y="2014203"/>
                  <a:pt x="3600468" y="2026724"/>
                  <a:pt x="3604074" y="2038443"/>
                </a:cubicBezTo>
                <a:cubicBezTo>
                  <a:pt x="3606429" y="2046096"/>
                  <a:pt x="3610021" y="2053311"/>
                  <a:pt x="3612995" y="2060745"/>
                </a:cubicBezTo>
                <a:cubicBezTo>
                  <a:pt x="3611508" y="2081561"/>
                  <a:pt x="3610720" y="2102438"/>
                  <a:pt x="3608535" y="2123192"/>
                </a:cubicBezTo>
                <a:cubicBezTo>
                  <a:pt x="3607741" y="2130732"/>
                  <a:pt x="3607211" y="2138592"/>
                  <a:pt x="3604074" y="2145494"/>
                </a:cubicBezTo>
                <a:cubicBezTo>
                  <a:pt x="3599637" y="2155255"/>
                  <a:pt x="3593813" y="2164676"/>
                  <a:pt x="3586232" y="2172257"/>
                </a:cubicBezTo>
                <a:cubicBezTo>
                  <a:pt x="3548890" y="2209600"/>
                  <a:pt x="3454291" y="2212317"/>
                  <a:pt x="3425655" y="2216862"/>
                </a:cubicBezTo>
                <a:cubicBezTo>
                  <a:pt x="3376842" y="2224610"/>
                  <a:pt x="3327524" y="2228757"/>
                  <a:pt x="3278459" y="2234704"/>
                </a:cubicBezTo>
                <a:cubicBezTo>
                  <a:pt x="2921119" y="2230689"/>
                  <a:pt x="2974180" y="2236944"/>
                  <a:pt x="2716437" y="2221323"/>
                </a:cubicBezTo>
                <a:cubicBezTo>
                  <a:pt x="2626375" y="2215865"/>
                  <a:pt x="2591919" y="2214382"/>
                  <a:pt x="2511255" y="2203481"/>
                </a:cubicBezTo>
                <a:cubicBezTo>
                  <a:pt x="2481456" y="2199454"/>
                  <a:pt x="2452069" y="2191744"/>
                  <a:pt x="2422045" y="2190099"/>
                </a:cubicBezTo>
                <a:cubicBezTo>
                  <a:pt x="2343347" y="2185787"/>
                  <a:pt x="2264441" y="2187126"/>
                  <a:pt x="2185639" y="2185639"/>
                </a:cubicBezTo>
                <a:lnTo>
                  <a:pt x="2002759" y="2194560"/>
                </a:lnTo>
                <a:cubicBezTo>
                  <a:pt x="1966084" y="2196805"/>
                  <a:pt x="1961052" y="2201849"/>
                  <a:pt x="1922471" y="2207941"/>
                </a:cubicBezTo>
                <a:cubicBezTo>
                  <a:pt x="1909172" y="2210041"/>
                  <a:pt x="1895625" y="2210302"/>
                  <a:pt x="1882326" y="2212402"/>
                </a:cubicBezTo>
                <a:cubicBezTo>
                  <a:pt x="1611272" y="2255200"/>
                  <a:pt x="1878693" y="2217560"/>
                  <a:pt x="1654841" y="2248086"/>
                </a:cubicBezTo>
                <a:lnTo>
                  <a:pt x="508496" y="2243625"/>
                </a:lnTo>
                <a:cubicBezTo>
                  <a:pt x="468325" y="2243342"/>
                  <a:pt x="428048" y="2243034"/>
                  <a:pt x="388063" y="2239165"/>
                </a:cubicBezTo>
                <a:cubicBezTo>
                  <a:pt x="381445" y="2238525"/>
                  <a:pt x="376826" y="2231006"/>
                  <a:pt x="370221" y="2230244"/>
                </a:cubicBezTo>
                <a:cubicBezTo>
                  <a:pt x="337693" y="2226491"/>
                  <a:pt x="304824" y="2226601"/>
                  <a:pt x="272090" y="2225783"/>
                </a:cubicBezTo>
                <a:lnTo>
                  <a:pt x="13382" y="2221323"/>
                </a:lnTo>
                <a:cubicBezTo>
                  <a:pt x="11895" y="2185639"/>
                  <a:pt x="11104" y="2149919"/>
                  <a:pt x="8921" y="2114271"/>
                </a:cubicBezTo>
                <a:cubicBezTo>
                  <a:pt x="6642" y="2077051"/>
                  <a:pt x="0" y="2040048"/>
                  <a:pt x="0" y="2002759"/>
                </a:cubicBezTo>
                <a:cubicBezTo>
                  <a:pt x="0" y="1815395"/>
                  <a:pt x="4631" y="1628052"/>
                  <a:pt x="8921" y="1440737"/>
                </a:cubicBezTo>
                <a:cubicBezTo>
                  <a:pt x="9095" y="1433158"/>
                  <a:pt x="11543" y="1425790"/>
                  <a:pt x="13382" y="1418435"/>
                </a:cubicBezTo>
                <a:cubicBezTo>
                  <a:pt x="16007" y="1407934"/>
                  <a:pt x="19329" y="1397619"/>
                  <a:pt x="22303" y="1387211"/>
                </a:cubicBezTo>
                <a:cubicBezTo>
                  <a:pt x="23955" y="1369032"/>
                  <a:pt x="27567" y="1323183"/>
                  <a:pt x="31224" y="1302462"/>
                </a:cubicBezTo>
                <a:cubicBezTo>
                  <a:pt x="33606" y="1288963"/>
                  <a:pt x="37273" y="1275722"/>
                  <a:pt x="40145" y="1262318"/>
                </a:cubicBezTo>
                <a:cubicBezTo>
                  <a:pt x="41733" y="1254905"/>
                  <a:pt x="43118" y="1247449"/>
                  <a:pt x="44605" y="1240015"/>
                </a:cubicBezTo>
                <a:cubicBezTo>
                  <a:pt x="46092" y="1219199"/>
                  <a:pt x="45635" y="1198153"/>
                  <a:pt x="49066" y="1177568"/>
                </a:cubicBezTo>
                <a:cubicBezTo>
                  <a:pt x="50159" y="1171009"/>
                  <a:pt x="57857" y="1166375"/>
                  <a:pt x="57987" y="1159727"/>
                </a:cubicBezTo>
                <a:cubicBezTo>
                  <a:pt x="61104" y="1000767"/>
                  <a:pt x="60851" y="1008694"/>
                  <a:pt x="49066" y="914400"/>
                </a:cubicBezTo>
                <a:cubicBezTo>
                  <a:pt x="47579" y="887637"/>
                  <a:pt x="48505" y="860630"/>
                  <a:pt x="44605" y="834111"/>
                </a:cubicBezTo>
                <a:cubicBezTo>
                  <a:pt x="41037" y="809850"/>
                  <a:pt x="29804" y="787075"/>
                  <a:pt x="26763" y="762743"/>
                </a:cubicBezTo>
                <a:cubicBezTo>
                  <a:pt x="22333" y="727304"/>
                  <a:pt x="23790" y="691375"/>
                  <a:pt x="22303" y="655691"/>
                </a:cubicBezTo>
                <a:cubicBezTo>
                  <a:pt x="25277" y="556074"/>
                  <a:pt x="27940" y="456447"/>
                  <a:pt x="31224" y="356839"/>
                </a:cubicBezTo>
                <a:cubicBezTo>
                  <a:pt x="36908" y="184415"/>
                  <a:pt x="31489" y="304856"/>
                  <a:pt x="40145" y="209643"/>
                </a:cubicBezTo>
                <a:cubicBezTo>
                  <a:pt x="46369" y="141180"/>
                  <a:pt x="34139" y="169098"/>
                  <a:pt x="57987" y="129354"/>
                </a:cubicBezTo>
                <a:lnTo>
                  <a:pt x="84750" y="93670"/>
                </a:lnTo>
                <a:close/>
              </a:path>
            </a:pathLst>
          </a:custGeom>
          <a:blipFill>
            <a:blip r:embed="rId2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2" name="Picture 71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4DCA9324-A599-4F47-BCFD-9043D9E27C8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flipH="1">
            <a:off x="760055" y="4246824"/>
            <a:ext cx="810182" cy="1243672"/>
          </a:xfrm>
          <a:prstGeom prst="rect">
            <a:avLst/>
          </a:prstGeom>
        </p:spPr>
      </p:pic>
      <p:pic>
        <p:nvPicPr>
          <p:cNvPr id="62" name="Picture 61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FF29EE1D-D81F-48BD-BE45-43464A3C6C8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 flipH="1">
            <a:off x="1856512" y="4342478"/>
            <a:ext cx="1140724" cy="1068785"/>
          </a:xfrm>
          <a:prstGeom prst="rect">
            <a:avLst/>
          </a:prstGeom>
        </p:spPr>
      </p:pic>
      <p:sp>
        <p:nvSpPr>
          <p:cNvPr id="23" name="thin right bank Freeform: Shape 22">
            <a:extLst>
              <a:ext uri="{FF2B5EF4-FFF2-40B4-BE49-F238E27FC236}">
                <a16:creationId xmlns:a16="http://schemas.microsoft.com/office/drawing/2014/main" id="{4FB0231A-40D7-4A38-BBCE-FFADD156F5C3}"/>
              </a:ext>
            </a:extLst>
          </p:cNvPr>
          <p:cNvSpPr/>
          <p:nvPr/>
        </p:nvSpPr>
        <p:spPr>
          <a:xfrm>
            <a:off x="8713247" y="5557500"/>
            <a:ext cx="3741395" cy="379093"/>
          </a:xfrm>
          <a:custGeom>
            <a:avLst/>
            <a:gdLst>
              <a:gd name="connsiteX0" fmla="*/ 147782 w 3505287"/>
              <a:gd name="connsiteY0" fmla="*/ 0 h 281709"/>
              <a:gd name="connsiteX1" fmla="*/ 147782 w 3505287"/>
              <a:gd name="connsiteY1" fmla="*/ 0 h 281709"/>
              <a:gd name="connsiteX2" fmla="*/ 364837 w 3505287"/>
              <a:gd name="connsiteY2" fmla="*/ 32327 h 281709"/>
              <a:gd name="connsiteX3" fmla="*/ 517237 w 3505287"/>
              <a:gd name="connsiteY3" fmla="*/ 46182 h 281709"/>
              <a:gd name="connsiteX4" fmla="*/ 586509 w 3505287"/>
              <a:gd name="connsiteY4" fmla="*/ 64654 h 281709"/>
              <a:gd name="connsiteX5" fmla="*/ 651164 w 3505287"/>
              <a:gd name="connsiteY5" fmla="*/ 69273 h 281709"/>
              <a:gd name="connsiteX6" fmla="*/ 1016000 w 3505287"/>
              <a:gd name="connsiteY6" fmla="*/ 64654 h 281709"/>
              <a:gd name="connsiteX7" fmla="*/ 1089891 w 3505287"/>
              <a:gd name="connsiteY7" fmla="*/ 50800 h 281709"/>
              <a:gd name="connsiteX8" fmla="*/ 1154546 w 3505287"/>
              <a:gd name="connsiteY8" fmla="*/ 64654 h 281709"/>
              <a:gd name="connsiteX9" fmla="*/ 1302327 w 3505287"/>
              <a:gd name="connsiteY9" fmla="*/ 69273 h 281709"/>
              <a:gd name="connsiteX10" fmla="*/ 1454727 w 3505287"/>
              <a:gd name="connsiteY10" fmla="*/ 83127 h 281709"/>
              <a:gd name="connsiteX11" fmla="*/ 1542473 w 3505287"/>
              <a:gd name="connsiteY11" fmla="*/ 78509 h 281709"/>
              <a:gd name="connsiteX12" fmla="*/ 1787237 w 3505287"/>
              <a:gd name="connsiteY12" fmla="*/ 69273 h 281709"/>
              <a:gd name="connsiteX13" fmla="*/ 1861127 w 3505287"/>
              <a:gd name="connsiteY13" fmla="*/ 46182 h 281709"/>
              <a:gd name="connsiteX14" fmla="*/ 2018146 w 3505287"/>
              <a:gd name="connsiteY14" fmla="*/ 4618 h 281709"/>
              <a:gd name="connsiteX15" fmla="*/ 2221346 w 3505287"/>
              <a:gd name="connsiteY15" fmla="*/ 9236 h 281709"/>
              <a:gd name="connsiteX16" fmla="*/ 2849418 w 3505287"/>
              <a:gd name="connsiteY16" fmla="*/ 36945 h 281709"/>
              <a:gd name="connsiteX17" fmla="*/ 3334327 w 3505287"/>
              <a:gd name="connsiteY17" fmla="*/ 36945 h 281709"/>
              <a:gd name="connsiteX18" fmla="*/ 3440546 w 3505287"/>
              <a:gd name="connsiteY18" fmla="*/ 50800 h 281709"/>
              <a:gd name="connsiteX19" fmla="*/ 3463637 w 3505287"/>
              <a:gd name="connsiteY19" fmla="*/ 78509 h 281709"/>
              <a:gd name="connsiteX20" fmla="*/ 3477491 w 3505287"/>
              <a:gd name="connsiteY20" fmla="*/ 106218 h 281709"/>
              <a:gd name="connsiteX21" fmla="*/ 3486727 w 3505287"/>
              <a:gd name="connsiteY21" fmla="*/ 120073 h 281709"/>
              <a:gd name="connsiteX22" fmla="*/ 3495964 w 3505287"/>
              <a:gd name="connsiteY22" fmla="*/ 157018 h 281709"/>
              <a:gd name="connsiteX23" fmla="*/ 3505200 w 3505287"/>
              <a:gd name="connsiteY23" fmla="*/ 184727 h 281709"/>
              <a:gd name="connsiteX24" fmla="*/ 3500582 w 3505287"/>
              <a:gd name="connsiteY24" fmla="*/ 207818 h 281709"/>
              <a:gd name="connsiteX25" fmla="*/ 2946400 w 3505287"/>
              <a:gd name="connsiteY25" fmla="*/ 207818 h 281709"/>
              <a:gd name="connsiteX26" fmla="*/ 2632364 w 3505287"/>
              <a:gd name="connsiteY26" fmla="*/ 212436 h 281709"/>
              <a:gd name="connsiteX27" fmla="*/ 2586182 w 3505287"/>
              <a:gd name="connsiteY27" fmla="*/ 221673 h 281709"/>
              <a:gd name="connsiteX28" fmla="*/ 2378364 w 3505287"/>
              <a:gd name="connsiteY28" fmla="*/ 230909 h 281709"/>
              <a:gd name="connsiteX29" fmla="*/ 2286000 w 3505287"/>
              <a:gd name="connsiteY29" fmla="*/ 240145 h 281709"/>
              <a:gd name="connsiteX30" fmla="*/ 2230582 w 3505287"/>
              <a:gd name="connsiteY30" fmla="*/ 244763 h 281709"/>
              <a:gd name="connsiteX31" fmla="*/ 2207491 w 3505287"/>
              <a:gd name="connsiteY31" fmla="*/ 254000 h 281709"/>
              <a:gd name="connsiteX32" fmla="*/ 2147455 w 3505287"/>
              <a:gd name="connsiteY32" fmla="*/ 263236 h 281709"/>
              <a:gd name="connsiteX33" fmla="*/ 2101273 w 3505287"/>
              <a:gd name="connsiteY33" fmla="*/ 272473 h 281709"/>
              <a:gd name="connsiteX34" fmla="*/ 1833418 w 3505287"/>
              <a:gd name="connsiteY34" fmla="*/ 267854 h 281709"/>
              <a:gd name="connsiteX35" fmla="*/ 1694873 w 3505287"/>
              <a:gd name="connsiteY35" fmla="*/ 244763 h 281709"/>
              <a:gd name="connsiteX36" fmla="*/ 1463964 w 3505287"/>
              <a:gd name="connsiteY36" fmla="*/ 235527 h 281709"/>
              <a:gd name="connsiteX37" fmla="*/ 1191491 w 3505287"/>
              <a:gd name="connsiteY37" fmla="*/ 221673 h 281709"/>
              <a:gd name="connsiteX38" fmla="*/ 919018 w 3505287"/>
              <a:gd name="connsiteY38" fmla="*/ 230909 h 281709"/>
              <a:gd name="connsiteX39" fmla="*/ 840509 w 3505287"/>
              <a:gd name="connsiteY39" fmla="*/ 235527 h 281709"/>
              <a:gd name="connsiteX40" fmla="*/ 771237 w 3505287"/>
              <a:gd name="connsiteY40" fmla="*/ 244763 h 281709"/>
              <a:gd name="connsiteX41" fmla="*/ 572655 w 3505287"/>
              <a:gd name="connsiteY41" fmla="*/ 258618 h 281709"/>
              <a:gd name="connsiteX42" fmla="*/ 489527 w 3505287"/>
              <a:gd name="connsiteY42" fmla="*/ 272473 h 281709"/>
              <a:gd name="connsiteX43" fmla="*/ 392546 w 3505287"/>
              <a:gd name="connsiteY43" fmla="*/ 281709 h 281709"/>
              <a:gd name="connsiteX44" fmla="*/ 87746 w 3505287"/>
              <a:gd name="connsiteY44" fmla="*/ 277091 h 281709"/>
              <a:gd name="connsiteX45" fmla="*/ 50800 w 3505287"/>
              <a:gd name="connsiteY45" fmla="*/ 267854 h 281709"/>
              <a:gd name="connsiteX46" fmla="*/ 23091 w 3505287"/>
              <a:gd name="connsiteY46" fmla="*/ 263236 h 281709"/>
              <a:gd name="connsiteX47" fmla="*/ 9237 w 3505287"/>
              <a:gd name="connsiteY47" fmla="*/ 193963 h 281709"/>
              <a:gd name="connsiteX48" fmla="*/ 4618 w 3505287"/>
              <a:gd name="connsiteY48" fmla="*/ 166254 h 281709"/>
              <a:gd name="connsiteX49" fmla="*/ 0 w 3505287"/>
              <a:gd name="connsiteY49" fmla="*/ 143163 h 281709"/>
              <a:gd name="connsiteX50" fmla="*/ 4618 w 3505287"/>
              <a:gd name="connsiteY50" fmla="*/ 69273 h 281709"/>
              <a:gd name="connsiteX51" fmla="*/ 23091 w 3505287"/>
              <a:gd name="connsiteY51" fmla="*/ 50800 h 281709"/>
              <a:gd name="connsiteX52" fmla="*/ 60037 w 3505287"/>
              <a:gd name="connsiteY52" fmla="*/ 27709 h 281709"/>
              <a:gd name="connsiteX53" fmla="*/ 92364 w 3505287"/>
              <a:gd name="connsiteY53" fmla="*/ 32327 h 281709"/>
              <a:gd name="connsiteX54" fmla="*/ 106218 w 3505287"/>
              <a:gd name="connsiteY54" fmla="*/ 36945 h 281709"/>
              <a:gd name="connsiteX55" fmla="*/ 138546 w 3505287"/>
              <a:gd name="connsiteY55" fmla="*/ 41563 h 281709"/>
              <a:gd name="connsiteX56" fmla="*/ 138546 w 3505287"/>
              <a:gd name="connsiteY56" fmla="*/ 55418 h 281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505287" h="281709">
                <a:moveTo>
                  <a:pt x="147782" y="0"/>
                </a:moveTo>
                <a:lnTo>
                  <a:pt x="147782" y="0"/>
                </a:lnTo>
                <a:cubicBezTo>
                  <a:pt x="305301" y="14319"/>
                  <a:pt x="14064" y="-13426"/>
                  <a:pt x="364837" y="32327"/>
                </a:cubicBezTo>
                <a:cubicBezTo>
                  <a:pt x="415418" y="38925"/>
                  <a:pt x="466437" y="41564"/>
                  <a:pt x="517237" y="46182"/>
                </a:cubicBezTo>
                <a:cubicBezTo>
                  <a:pt x="540328" y="52339"/>
                  <a:pt x="562959" y="60594"/>
                  <a:pt x="586509" y="64654"/>
                </a:cubicBezTo>
                <a:cubicBezTo>
                  <a:pt x="607801" y="68325"/>
                  <a:pt x="629557" y="69273"/>
                  <a:pt x="651164" y="69273"/>
                </a:cubicBezTo>
                <a:cubicBezTo>
                  <a:pt x="772786" y="69273"/>
                  <a:pt x="894388" y="66194"/>
                  <a:pt x="1016000" y="64654"/>
                </a:cubicBezTo>
                <a:cubicBezTo>
                  <a:pt x="1040630" y="60036"/>
                  <a:pt x="1064831" y="50800"/>
                  <a:pt x="1089891" y="50800"/>
                </a:cubicBezTo>
                <a:cubicBezTo>
                  <a:pt x="1111932" y="50800"/>
                  <a:pt x="1132588" y="62745"/>
                  <a:pt x="1154546" y="64654"/>
                </a:cubicBezTo>
                <a:cubicBezTo>
                  <a:pt x="1203645" y="68924"/>
                  <a:pt x="1253067" y="67733"/>
                  <a:pt x="1302327" y="69273"/>
                </a:cubicBezTo>
                <a:cubicBezTo>
                  <a:pt x="1361899" y="77216"/>
                  <a:pt x="1392669" y="83127"/>
                  <a:pt x="1454727" y="83127"/>
                </a:cubicBezTo>
                <a:cubicBezTo>
                  <a:pt x="1484016" y="83127"/>
                  <a:pt x="1513209" y="79728"/>
                  <a:pt x="1542473" y="78509"/>
                </a:cubicBezTo>
                <a:lnTo>
                  <a:pt x="1787237" y="69273"/>
                </a:lnTo>
                <a:cubicBezTo>
                  <a:pt x="1900916" y="40851"/>
                  <a:pt x="1746012" y="81065"/>
                  <a:pt x="1861127" y="46182"/>
                </a:cubicBezTo>
                <a:cubicBezTo>
                  <a:pt x="1953461" y="18202"/>
                  <a:pt x="1950633" y="19620"/>
                  <a:pt x="2018146" y="4618"/>
                </a:cubicBezTo>
                <a:lnTo>
                  <a:pt x="2221346" y="9236"/>
                </a:lnTo>
                <a:cubicBezTo>
                  <a:pt x="2780626" y="23306"/>
                  <a:pt x="2577948" y="-1835"/>
                  <a:pt x="2849418" y="36945"/>
                </a:cubicBezTo>
                <a:cubicBezTo>
                  <a:pt x="3085870" y="28188"/>
                  <a:pt x="3102051" y="21251"/>
                  <a:pt x="3334327" y="36945"/>
                </a:cubicBezTo>
                <a:cubicBezTo>
                  <a:pt x="3369952" y="39352"/>
                  <a:pt x="3440546" y="50800"/>
                  <a:pt x="3440546" y="50800"/>
                </a:cubicBezTo>
                <a:cubicBezTo>
                  <a:pt x="3448243" y="60036"/>
                  <a:pt x="3456968" y="68505"/>
                  <a:pt x="3463637" y="78509"/>
                </a:cubicBezTo>
                <a:cubicBezTo>
                  <a:pt x="3469365" y="87101"/>
                  <a:pt x="3472476" y="97191"/>
                  <a:pt x="3477491" y="106218"/>
                </a:cubicBezTo>
                <a:cubicBezTo>
                  <a:pt x="3480186" y="111070"/>
                  <a:pt x="3483648" y="115455"/>
                  <a:pt x="3486727" y="120073"/>
                </a:cubicBezTo>
                <a:cubicBezTo>
                  <a:pt x="3489806" y="132388"/>
                  <a:pt x="3492477" y="144812"/>
                  <a:pt x="3495964" y="157018"/>
                </a:cubicBezTo>
                <a:cubicBezTo>
                  <a:pt x="3498639" y="166379"/>
                  <a:pt x="3504319" y="175031"/>
                  <a:pt x="3505200" y="184727"/>
                </a:cubicBezTo>
                <a:cubicBezTo>
                  <a:pt x="3505911" y="192544"/>
                  <a:pt x="3502121" y="200121"/>
                  <a:pt x="3500582" y="207818"/>
                </a:cubicBezTo>
                <a:cubicBezTo>
                  <a:pt x="3283766" y="188108"/>
                  <a:pt x="3455965" y="202060"/>
                  <a:pt x="2946400" y="207818"/>
                </a:cubicBezTo>
                <a:lnTo>
                  <a:pt x="2632364" y="212436"/>
                </a:lnTo>
                <a:cubicBezTo>
                  <a:pt x="2616970" y="215515"/>
                  <a:pt x="2601840" y="220534"/>
                  <a:pt x="2586182" y="221673"/>
                </a:cubicBezTo>
                <a:cubicBezTo>
                  <a:pt x="2517024" y="226703"/>
                  <a:pt x="2378364" y="230909"/>
                  <a:pt x="2378364" y="230909"/>
                </a:cubicBezTo>
                <a:lnTo>
                  <a:pt x="2286000" y="240145"/>
                </a:lnTo>
                <a:cubicBezTo>
                  <a:pt x="2267544" y="241875"/>
                  <a:pt x="2248837" y="241541"/>
                  <a:pt x="2230582" y="244763"/>
                </a:cubicBezTo>
                <a:cubicBezTo>
                  <a:pt x="2222418" y="246204"/>
                  <a:pt x="2215584" y="252202"/>
                  <a:pt x="2207491" y="254000"/>
                </a:cubicBezTo>
                <a:cubicBezTo>
                  <a:pt x="2187726" y="258392"/>
                  <a:pt x="2167403" y="259767"/>
                  <a:pt x="2147455" y="263236"/>
                </a:cubicBezTo>
                <a:cubicBezTo>
                  <a:pt x="2131988" y="265926"/>
                  <a:pt x="2116667" y="269394"/>
                  <a:pt x="2101273" y="272473"/>
                </a:cubicBezTo>
                <a:cubicBezTo>
                  <a:pt x="2011988" y="270933"/>
                  <a:pt x="1922542" y="273424"/>
                  <a:pt x="1833418" y="267854"/>
                </a:cubicBezTo>
                <a:cubicBezTo>
                  <a:pt x="1800864" y="265819"/>
                  <a:pt x="1736677" y="246925"/>
                  <a:pt x="1694873" y="244763"/>
                </a:cubicBezTo>
                <a:cubicBezTo>
                  <a:pt x="1617945" y="240784"/>
                  <a:pt x="1540904" y="239280"/>
                  <a:pt x="1463964" y="235527"/>
                </a:cubicBezTo>
                <a:cubicBezTo>
                  <a:pt x="1053527" y="215506"/>
                  <a:pt x="1551859" y="235019"/>
                  <a:pt x="1191491" y="221673"/>
                </a:cubicBezTo>
                <a:lnTo>
                  <a:pt x="919018" y="230909"/>
                </a:lnTo>
                <a:cubicBezTo>
                  <a:pt x="892823" y="231943"/>
                  <a:pt x="866609" y="233080"/>
                  <a:pt x="840509" y="235527"/>
                </a:cubicBezTo>
                <a:cubicBezTo>
                  <a:pt x="817316" y="237701"/>
                  <a:pt x="794378" y="242093"/>
                  <a:pt x="771237" y="244763"/>
                </a:cubicBezTo>
                <a:cubicBezTo>
                  <a:pt x="717515" y="250962"/>
                  <a:pt x="603206" y="256709"/>
                  <a:pt x="572655" y="258618"/>
                </a:cubicBezTo>
                <a:cubicBezTo>
                  <a:pt x="544946" y="263236"/>
                  <a:pt x="517391" y="268901"/>
                  <a:pt x="489527" y="272473"/>
                </a:cubicBezTo>
                <a:cubicBezTo>
                  <a:pt x="457317" y="276602"/>
                  <a:pt x="392546" y="281709"/>
                  <a:pt x="392546" y="281709"/>
                </a:cubicBezTo>
                <a:cubicBezTo>
                  <a:pt x="290946" y="280170"/>
                  <a:pt x="189274" y="281207"/>
                  <a:pt x="87746" y="277091"/>
                </a:cubicBezTo>
                <a:cubicBezTo>
                  <a:pt x="75062" y="276577"/>
                  <a:pt x="63213" y="270514"/>
                  <a:pt x="50800" y="267854"/>
                </a:cubicBezTo>
                <a:cubicBezTo>
                  <a:pt x="41644" y="265892"/>
                  <a:pt x="32327" y="264775"/>
                  <a:pt x="23091" y="263236"/>
                </a:cubicBezTo>
                <a:cubicBezTo>
                  <a:pt x="12427" y="199250"/>
                  <a:pt x="26132" y="278434"/>
                  <a:pt x="9237" y="193963"/>
                </a:cubicBezTo>
                <a:cubicBezTo>
                  <a:pt x="7401" y="184781"/>
                  <a:pt x="6293" y="175467"/>
                  <a:pt x="4618" y="166254"/>
                </a:cubicBezTo>
                <a:cubicBezTo>
                  <a:pt x="3214" y="158531"/>
                  <a:pt x="1539" y="150860"/>
                  <a:pt x="0" y="143163"/>
                </a:cubicBezTo>
                <a:cubicBezTo>
                  <a:pt x="1539" y="118533"/>
                  <a:pt x="-1367" y="93214"/>
                  <a:pt x="4618" y="69273"/>
                </a:cubicBezTo>
                <a:cubicBezTo>
                  <a:pt x="6730" y="60825"/>
                  <a:pt x="16537" y="56534"/>
                  <a:pt x="23091" y="50800"/>
                </a:cubicBezTo>
                <a:cubicBezTo>
                  <a:pt x="39079" y="36810"/>
                  <a:pt x="41828" y="36813"/>
                  <a:pt x="60037" y="27709"/>
                </a:cubicBezTo>
                <a:cubicBezTo>
                  <a:pt x="70813" y="29248"/>
                  <a:pt x="81690" y="30192"/>
                  <a:pt x="92364" y="32327"/>
                </a:cubicBezTo>
                <a:cubicBezTo>
                  <a:pt x="97137" y="33282"/>
                  <a:pt x="101445" y="35990"/>
                  <a:pt x="106218" y="36945"/>
                </a:cubicBezTo>
                <a:cubicBezTo>
                  <a:pt x="116892" y="39080"/>
                  <a:pt x="129095" y="36162"/>
                  <a:pt x="138546" y="41563"/>
                </a:cubicBezTo>
                <a:cubicBezTo>
                  <a:pt x="142556" y="43854"/>
                  <a:pt x="138546" y="50800"/>
                  <a:pt x="138546" y="55418"/>
                </a:cubicBezTo>
              </a:path>
            </a:pathLst>
          </a:custGeom>
          <a:blipFill>
            <a:blip r:embed="rId2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ight bank Freeform: Shape 5">
            <a:extLst>
              <a:ext uri="{FF2B5EF4-FFF2-40B4-BE49-F238E27FC236}">
                <a16:creationId xmlns:a16="http://schemas.microsoft.com/office/drawing/2014/main" id="{E3238554-5FFC-4E85-ADFF-78A791845F41}"/>
              </a:ext>
            </a:extLst>
          </p:cNvPr>
          <p:cNvSpPr/>
          <p:nvPr/>
        </p:nvSpPr>
        <p:spPr>
          <a:xfrm flipH="1">
            <a:off x="8735756" y="3670966"/>
            <a:ext cx="3612995" cy="2104070"/>
          </a:xfrm>
          <a:custGeom>
            <a:avLst/>
            <a:gdLst>
              <a:gd name="connsiteX0" fmla="*/ 84750 w 3612995"/>
              <a:gd name="connsiteY0" fmla="*/ 93670 h 2248086"/>
              <a:gd name="connsiteX1" fmla="*/ 84750 w 3612995"/>
              <a:gd name="connsiteY1" fmla="*/ 93670 h 2248086"/>
              <a:gd name="connsiteX2" fmla="*/ 187341 w 3612995"/>
              <a:gd name="connsiteY2" fmla="*/ 89209 h 2248086"/>
              <a:gd name="connsiteX3" fmla="*/ 200722 w 3612995"/>
              <a:gd name="connsiteY3" fmla="*/ 93670 h 2248086"/>
              <a:gd name="connsiteX4" fmla="*/ 517417 w 3612995"/>
              <a:gd name="connsiteY4" fmla="*/ 80288 h 2248086"/>
              <a:gd name="connsiteX5" fmla="*/ 588785 w 3612995"/>
              <a:gd name="connsiteY5" fmla="*/ 66907 h 2248086"/>
              <a:gd name="connsiteX6" fmla="*/ 749362 w 3612995"/>
              <a:gd name="connsiteY6" fmla="*/ 75828 h 2248086"/>
              <a:gd name="connsiteX7" fmla="*/ 820730 w 3612995"/>
              <a:gd name="connsiteY7" fmla="*/ 98130 h 2248086"/>
              <a:gd name="connsiteX8" fmla="*/ 843032 w 3612995"/>
              <a:gd name="connsiteY8" fmla="*/ 102591 h 2248086"/>
              <a:gd name="connsiteX9" fmla="*/ 1039294 w 3612995"/>
              <a:gd name="connsiteY9" fmla="*/ 98130 h 2248086"/>
              <a:gd name="connsiteX10" fmla="*/ 1070517 w 3612995"/>
              <a:gd name="connsiteY10" fmla="*/ 89209 h 2248086"/>
              <a:gd name="connsiteX11" fmla="*/ 1092820 w 3612995"/>
              <a:gd name="connsiteY11" fmla="*/ 84749 h 2248086"/>
              <a:gd name="connsiteX12" fmla="*/ 1177569 w 3612995"/>
              <a:gd name="connsiteY12" fmla="*/ 80288 h 2248086"/>
              <a:gd name="connsiteX13" fmla="*/ 1244476 w 3612995"/>
              <a:gd name="connsiteY13" fmla="*/ 53526 h 2248086"/>
              <a:gd name="connsiteX14" fmla="*/ 1280160 w 3612995"/>
              <a:gd name="connsiteY14" fmla="*/ 35684 h 2248086"/>
              <a:gd name="connsiteX15" fmla="*/ 1324765 w 3612995"/>
              <a:gd name="connsiteY15" fmla="*/ 17842 h 2248086"/>
              <a:gd name="connsiteX16" fmla="*/ 1378291 w 3612995"/>
              <a:gd name="connsiteY16" fmla="*/ 0 h 2248086"/>
              <a:gd name="connsiteX17" fmla="*/ 1454119 w 3612995"/>
              <a:gd name="connsiteY17" fmla="*/ 22302 h 2248086"/>
              <a:gd name="connsiteX18" fmla="*/ 1507645 w 3612995"/>
              <a:gd name="connsiteY18" fmla="*/ 40144 h 2248086"/>
              <a:gd name="connsiteX19" fmla="*/ 1561171 w 3612995"/>
              <a:gd name="connsiteY19" fmla="*/ 53526 h 2248086"/>
              <a:gd name="connsiteX20" fmla="*/ 1596855 w 3612995"/>
              <a:gd name="connsiteY20" fmla="*/ 66907 h 2248086"/>
              <a:gd name="connsiteX21" fmla="*/ 1641460 w 3612995"/>
              <a:gd name="connsiteY21" fmla="*/ 75828 h 2248086"/>
              <a:gd name="connsiteX22" fmla="*/ 1681604 w 3612995"/>
              <a:gd name="connsiteY22" fmla="*/ 89209 h 2248086"/>
              <a:gd name="connsiteX23" fmla="*/ 1703907 w 3612995"/>
              <a:gd name="connsiteY23" fmla="*/ 102591 h 2248086"/>
              <a:gd name="connsiteX24" fmla="*/ 1730670 w 3612995"/>
              <a:gd name="connsiteY24" fmla="*/ 107051 h 2248086"/>
              <a:gd name="connsiteX25" fmla="*/ 1793116 w 3612995"/>
              <a:gd name="connsiteY25" fmla="*/ 111512 h 2248086"/>
              <a:gd name="connsiteX26" fmla="*/ 2016141 w 3612995"/>
              <a:gd name="connsiteY26" fmla="*/ 107051 h 2248086"/>
              <a:gd name="connsiteX27" fmla="*/ 2047364 w 3612995"/>
              <a:gd name="connsiteY27" fmla="*/ 98130 h 2248086"/>
              <a:gd name="connsiteX28" fmla="*/ 2065206 w 3612995"/>
              <a:gd name="connsiteY28" fmla="*/ 93670 h 2248086"/>
              <a:gd name="connsiteX29" fmla="*/ 2091969 w 3612995"/>
              <a:gd name="connsiteY29" fmla="*/ 75828 h 2248086"/>
              <a:gd name="connsiteX30" fmla="*/ 2132113 w 3612995"/>
              <a:gd name="connsiteY30" fmla="*/ 62447 h 2248086"/>
              <a:gd name="connsiteX31" fmla="*/ 2163337 w 3612995"/>
              <a:gd name="connsiteY31" fmla="*/ 57986 h 2248086"/>
              <a:gd name="connsiteX32" fmla="*/ 2181179 w 3612995"/>
              <a:gd name="connsiteY32" fmla="*/ 53526 h 2248086"/>
              <a:gd name="connsiteX33" fmla="*/ 2252547 w 3612995"/>
              <a:gd name="connsiteY33" fmla="*/ 66907 h 2248086"/>
              <a:gd name="connsiteX34" fmla="*/ 2292691 w 3612995"/>
              <a:gd name="connsiteY34" fmla="*/ 89209 h 2248086"/>
              <a:gd name="connsiteX35" fmla="*/ 2569241 w 3612995"/>
              <a:gd name="connsiteY35" fmla="*/ 93670 h 2248086"/>
              <a:gd name="connsiteX36" fmla="*/ 2591544 w 3612995"/>
              <a:gd name="connsiteY36" fmla="*/ 98130 h 2248086"/>
              <a:gd name="connsiteX37" fmla="*/ 2613846 w 3612995"/>
              <a:gd name="connsiteY37" fmla="*/ 107051 h 2248086"/>
              <a:gd name="connsiteX38" fmla="*/ 2720898 w 3612995"/>
              <a:gd name="connsiteY38" fmla="*/ 102591 h 2248086"/>
              <a:gd name="connsiteX39" fmla="*/ 2827950 w 3612995"/>
              <a:gd name="connsiteY39" fmla="*/ 111512 h 2248086"/>
              <a:gd name="connsiteX40" fmla="*/ 2850252 w 3612995"/>
              <a:gd name="connsiteY40" fmla="*/ 124893 h 2248086"/>
              <a:gd name="connsiteX41" fmla="*/ 2877015 w 3612995"/>
              <a:gd name="connsiteY41" fmla="*/ 138275 h 2248086"/>
              <a:gd name="connsiteX42" fmla="*/ 2908238 w 3612995"/>
              <a:gd name="connsiteY42" fmla="*/ 151656 h 2248086"/>
              <a:gd name="connsiteX43" fmla="*/ 2943922 w 3612995"/>
              <a:gd name="connsiteY43" fmla="*/ 173959 h 2248086"/>
              <a:gd name="connsiteX44" fmla="*/ 2988527 w 3612995"/>
              <a:gd name="connsiteY44" fmla="*/ 187340 h 2248086"/>
              <a:gd name="connsiteX45" fmla="*/ 3131263 w 3612995"/>
              <a:gd name="connsiteY45" fmla="*/ 205182 h 2248086"/>
              <a:gd name="connsiteX46" fmla="*/ 3135723 w 3612995"/>
              <a:gd name="connsiteY46" fmla="*/ 218564 h 2248086"/>
              <a:gd name="connsiteX47" fmla="*/ 3144644 w 3612995"/>
              <a:gd name="connsiteY47" fmla="*/ 258708 h 2248086"/>
              <a:gd name="connsiteX48" fmla="*/ 3166947 w 3612995"/>
              <a:gd name="connsiteY48" fmla="*/ 312234 h 2248086"/>
              <a:gd name="connsiteX49" fmla="*/ 3180328 w 3612995"/>
              <a:gd name="connsiteY49" fmla="*/ 388062 h 2248086"/>
              <a:gd name="connsiteX50" fmla="*/ 3189249 w 3612995"/>
              <a:gd name="connsiteY50" fmla="*/ 468351 h 2248086"/>
              <a:gd name="connsiteX51" fmla="*/ 3198170 w 3612995"/>
              <a:gd name="connsiteY51" fmla="*/ 512956 h 2248086"/>
              <a:gd name="connsiteX52" fmla="*/ 3229393 w 3612995"/>
              <a:gd name="connsiteY52" fmla="*/ 588784 h 2248086"/>
              <a:gd name="connsiteX53" fmla="*/ 3242775 w 3612995"/>
              <a:gd name="connsiteY53" fmla="*/ 611087 h 2248086"/>
              <a:gd name="connsiteX54" fmla="*/ 3247235 w 3612995"/>
              <a:gd name="connsiteY54" fmla="*/ 901018 h 2248086"/>
              <a:gd name="connsiteX55" fmla="*/ 3265077 w 3612995"/>
              <a:gd name="connsiteY55" fmla="*/ 945623 h 2248086"/>
              <a:gd name="connsiteX56" fmla="*/ 3291840 w 3612995"/>
              <a:gd name="connsiteY56" fmla="*/ 1025912 h 2248086"/>
              <a:gd name="connsiteX57" fmla="*/ 3358748 w 3612995"/>
              <a:gd name="connsiteY57" fmla="*/ 1119582 h 2248086"/>
              <a:gd name="connsiteX58" fmla="*/ 3403352 w 3612995"/>
              <a:gd name="connsiteY58" fmla="*/ 1195410 h 2248086"/>
              <a:gd name="connsiteX59" fmla="*/ 3403352 w 3612995"/>
              <a:gd name="connsiteY59" fmla="*/ 1422895 h 2248086"/>
              <a:gd name="connsiteX60" fmla="*/ 3394432 w 3612995"/>
              <a:gd name="connsiteY60" fmla="*/ 1449658 h 2248086"/>
              <a:gd name="connsiteX61" fmla="*/ 3385511 w 3612995"/>
              <a:gd name="connsiteY61" fmla="*/ 1498724 h 2248086"/>
              <a:gd name="connsiteX62" fmla="*/ 3376590 w 3612995"/>
              <a:gd name="connsiteY62" fmla="*/ 1521026 h 2248086"/>
              <a:gd name="connsiteX63" fmla="*/ 3389971 w 3612995"/>
              <a:gd name="connsiteY63" fmla="*/ 1641459 h 2248086"/>
              <a:gd name="connsiteX64" fmla="*/ 3403352 w 3612995"/>
              <a:gd name="connsiteY64" fmla="*/ 1663762 h 2248086"/>
              <a:gd name="connsiteX65" fmla="*/ 3425655 w 3612995"/>
              <a:gd name="connsiteY65" fmla="*/ 1721748 h 2248086"/>
              <a:gd name="connsiteX66" fmla="*/ 3443497 w 3612995"/>
              <a:gd name="connsiteY66" fmla="*/ 1739590 h 2248086"/>
              <a:gd name="connsiteX67" fmla="*/ 3452418 w 3612995"/>
              <a:gd name="connsiteY67" fmla="*/ 1761892 h 2248086"/>
              <a:gd name="connsiteX68" fmla="*/ 3492562 w 3612995"/>
              <a:gd name="connsiteY68" fmla="*/ 1824339 h 2248086"/>
              <a:gd name="connsiteX69" fmla="*/ 3519325 w 3612995"/>
              <a:gd name="connsiteY69" fmla="*/ 1868944 h 2248086"/>
              <a:gd name="connsiteX70" fmla="*/ 3532707 w 3612995"/>
              <a:gd name="connsiteY70" fmla="*/ 1882326 h 2248086"/>
              <a:gd name="connsiteX71" fmla="*/ 3541628 w 3612995"/>
              <a:gd name="connsiteY71" fmla="*/ 1900167 h 2248086"/>
              <a:gd name="connsiteX72" fmla="*/ 3555009 w 3612995"/>
              <a:gd name="connsiteY72" fmla="*/ 1918009 h 2248086"/>
              <a:gd name="connsiteX73" fmla="*/ 3577312 w 3612995"/>
              <a:gd name="connsiteY73" fmla="*/ 1958154 h 2248086"/>
              <a:gd name="connsiteX74" fmla="*/ 3595153 w 3612995"/>
              <a:gd name="connsiteY74" fmla="*/ 2002759 h 2248086"/>
              <a:gd name="connsiteX75" fmla="*/ 3604074 w 3612995"/>
              <a:gd name="connsiteY75" fmla="*/ 2038443 h 2248086"/>
              <a:gd name="connsiteX76" fmla="*/ 3612995 w 3612995"/>
              <a:gd name="connsiteY76" fmla="*/ 2060745 h 2248086"/>
              <a:gd name="connsiteX77" fmla="*/ 3608535 w 3612995"/>
              <a:gd name="connsiteY77" fmla="*/ 2123192 h 2248086"/>
              <a:gd name="connsiteX78" fmla="*/ 3604074 w 3612995"/>
              <a:gd name="connsiteY78" fmla="*/ 2145494 h 2248086"/>
              <a:gd name="connsiteX79" fmla="*/ 3586232 w 3612995"/>
              <a:gd name="connsiteY79" fmla="*/ 2172257 h 2248086"/>
              <a:gd name="connsiteX80" fmla="*/ 3425655 w 3612995"/>
              <a:gd name="connsiteY80" fmla="*/ 2216862 h 2248086"/>
              <a:gd name="connsiteX81" fmla="*/ 3278459 w 3612995"/>
              <a:gd name="connsiteY81" fmla="*/ 2234704 h 2248086"/>
              <a:gd name="connsiteX82" fmla="*/ 2716437 w 3612995"/>
              <a:gd name="connsiteY82" fmla="*/ 2221323 h 2248086"/>
              <a:gd name="connsiteX83" fmla="*/ 2511255 w 3612995"/>
              <a:gd name="connsiteY83" fmla="*/ 2203481 h 2248086"/>
              <a:gd name="connsiteX84" fmla="*/ 2422045 w 3612995"/>
              <a:gd name="connsiteY84" fmla="*/ 2190099 h 2248086"/>
              <a:gd name="connsiteX85" fmla="*/ 2185639 w 3612995"/>
              <a:gd name="connsiteY85" fmla="*/ 2185639 h 2248086"/>
              <a:gd name="connsiteX86" fmla="*/ 2002759 w 3612995"/>
              <a:gd name="connsiteY86" fmla="*/ 2194560 h 2248086"/>
              <a:gd name="connsiteX87" fmla="*/ 1922471 w 3612995"/>
              <a:gd name="connsiteY87" fmla="*/ 2207941 h 2248086"/>
              <a:gd name="connsiteX88" fmla="*/ 1882326 w 3612995"/>
              <a:gd name="connsiteY88" fmla="*/ 2212402 h 2248086"/>
              <a:gd name="connsiteX89" fmla="*/ 1654841 w 3612995"/>
              <a:gd name="connsiteY89" fmla="*/ 2248086 h 2248086"/>
              <a:gd name="connsiteX90" fmla="*/ 508496 w 3612995"/>
              <a:gd name="connsiteY90" fmla="*/ 2243625 h 2248086"/>
              <a:gd name="connsiteX91" fmla="*/ 388063 w 3612995"/>
              <a:gd name="connsiteY91" fmla="*/ 2239165 h 2248086"/>
              <a:gd name="connsiteX92" fmla="*/ 370221 w 3612995"/>
              <a:gd name="connsiteY92" fmla="*/ 2230244 h 2248086"/>
              <a:gd name="connsiteX93" fmla="*/ 272090 w 3612995"/>
              <a:gd name="connsiteY93" fmla="*/ 2225783 h 2248086"/>
              <a:gd name="connsiteX94" fmla="*/ 13382 w 3612995"/>
              <a:gd name="connsiteY94" fmla="*/ 2221323 h 2248086"/>
              <a:gd name="connsiteX95" fmla="*/ 8921 w 3612995"/>
              <a:gd name="connsiteY95" fmla="*/ 2114271 h 2248086"/>
              <a:gd name="connsiteX96" fmla="*/ 0 w 3612995"/>
              <a:gd name="connsiteY96" fmla="*/ 2002759 h 2248086"/>
              <a:gd name="connsiteX97" fmla="*/ 8921 w 3612995"/>
              <a:gd name="connsiteY97" fmla="*/ 1440737 h 2248086"/>
              <a:gd name="connsiteX98" fmla="*/ 13382 w 3612995"/>
              <a:gd name="connsiteY98" fmla="*/ 1418435 h 2248086"/>
              <a:gd name="connsiteX99" fmla="*/ 22303 w 3612995"/>
              <a:gd name="connsiteY99" fmla="*/ 1387211 h 2248086"/>
              <a:gd name="connsiteX100" fmla="*/ 31224 w 3612995"/>
              <a:gd name="connsiteY100" fmla="*/ 1302462 h 2248086"/>
              <a:gd name="connsiteX101" fmla="*/ 40145 w 3612995"/>
              <a:gd name="connsiteY101" fmla="*/ 1262318 h 2248086"/>
              <a:gd name="connsiteX102" fmla="*/ 44605 w 3612995"/>
              <a:gd name="connsiteY102" fmla="*/ 1240015 h 2248086"/>
              <a:gd name="connsiteX103" fmla="*/ 49066 w 3612995"/>
              <a:gd name="connsiteY103" fmla="*/ 1177568 h 2248086"/>
              <a:gd name="connsiteX104" fmla="*/ 57987 w 3612995"/>
              <a:gd name="connsiteY104" fmla="*/ 1159727 h 2248086"/>
              <a:gd name="connsiteX105" fmla="*/ 49066 w 3612995"/>
              <a:gd name="connsiteY105" fmla="*/ 914400 h 2248086"/>
              <a:gd name="connsiteX106" fmla="*/ 44605 w 3612995"/>
              <a:gd name="connsiteY106" fmla="*/ 834111 h 2248086"/>
              <a:gd name="connsiteX107" fmla="*/ 26763 w 3612995"/>
              <a:gd name="connsiteY107" fmla="*/ 762743 h 2248086"/>
              <a:gd name="connsiteX108" fmla="*/ 22303 w 3612995"/>
              <a:gd name="connsiteY108" fmla="*/ 655691 h 2248086"/>
              <a:gd name="connsiteX109" fmla="*/ 31224 w 3612995"/>
              <a:gd name="connsiteY109" fmla="*/ 356839 h 2248086"/>
              <a:gd name="connsiteX110" fmla="*/ 40145 w 3612995"/>
              <a:gd name="connsiteY110" fmla="*/ 209643 h 2248086"/>
              <a:gd name="connsiteX111" fmla="*/ 57987 w 3612995"/>
              <a:gd name="connsiteY111" fmla="*/ 129354 h 2248086"/>
              <a:gd name="connsiteX112" fmla="*/ 84750 w 3612995"/>
              <a:gd name="connsiteY112" fmla="*/ 93670 h 224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612995" h="2248086">
                <a:moveTo>
                  <a:pt x="84750" y="93670"/>
                </a:moveTo>
                <a:lnTo>
                  <a:pt x="84750" y="93670"/>
                </a:lnTo>
                <a:cubicBezTo>
                  <a:pt x="118947" y="92183"/>
                  <a:pt x="153112" y="89209"/>
                  <a:pt x="187341" y="89209"/>
                </a:cubicBezTo>
                <a:cubicBezTo>
                  <a:pt x="192043" y="89209"/>
                  <a:pt x="196022" y="93797"/>
                  <a:pt x="200722" y="93670"/>
                </a:cubicBezTo>
                <a:cubicBezTo>
                  <a:pt x="306343" y="90815"/>
                  <a:pt x="411852" y="84749"/>
                  <a:pt x="517417" y="80288"/>
                </a:cubicBezTo>
                <a:cubicBezTo>
                  <a:pt x="528308" y="77868"/>
                  <a:pt x="574299" y="66570"/>
                  <a:pt x="588785" y="66907"/>
                </a:cubicBezTo>
                <a:cubicBezTo>
                  <a:pt x="642379" y="68154"/>
                  <a:pt x="695836" y="72854"/>
                  <a:pt x="749362" y="75828"/>
                </a:cubicBezTo>
                <a:cubicBezTo>
                  <a:pt x="774619" y="84247"/>
                  <a:pt x="793914" y="90979"/>
                  <a:pt x="820730" y="98130"/>
                </a:cubicBezTo>
                <a:cubicBezTo>
                  <a:pt x="828055" y="100083"/>
                  <a:pt x="835598" y="101104"/>
                  <a:pt x="843032" y="102591"/>
                </a:cubicBezTo>
                <a:cubicBezTo>
                  <a:pt x="908453" y="101104"/>
                  <a:pt x="973969" y="101973"/>
                  <a:pt x="1039294" y="98130"/>
                </a:cubicBezTo>
                <a:cubicBezTo>
                  <a:pt x="1050099" y="97494"/>
                  <a:pt x="1060016" y="91834"/>
                  <a:pt x="1070517" y="89209"/>
                </a:cubicBezTo>
                <a:cubicBezTo>
                  <a:pt x="1077872" y="87370"/>
                  <a:pt x="1085265" y="85379"/>
                  <a:pt x="1092820" y="84749"/>
                </a:cubicBezTo>
                <a:cubicBezTo>
                  <a:pt x="1121011" y="82400"/>
                  <a:pt x="1149319" y="81775"/>
                  <a:pt x="1177569" y="80288"/>
                </a:cubicBezTo>
                <a:cubicBezTo>
                  <a:pt x="1203853" y="70432"/>
                  <a:pt x="1219405" y="65226"/>
                  <a:pt x="1244476" y="53526"/>
                </a:cubicBezTo>
                <a:cubicBezTo>
                  <a:pt x="1256527" y="47902"/>
                  <a:pt x="1268008" y="41085"/>
                  <a:pt x="1280160" y="35684"/>
                </a:cubicBezTo>
                <a:cubicBezTo>
                  <a:pt x="1294793" y="29180"/>
                  <a:pt x="1310094" y="24261"/>
                  <a:pt x="1324765" y="17842"/>
                </a:cubicBezTo>
                <a:cubicBezTo>
                  <a:pt x="1367661" y="-925"/>
                  <a:pt x="1334396" y="7315"/>
                  <a:pt x="1378291" y="0"/>
                </a:cubicBezTo>
                <a:lnTo>
                  <a:pt x="1454119" y="22302"/>
                </a:lnTo>
                <a:cubicBezTo>
                  <a:pt x="1472081" y="27876"/>
                  <a:pt x="1489590" y="34878"/>
                  <a:pt x="1507645" y="40144"/>
                </a:cubicBezTo>
                <a:cubicBezTo>
                  <a:pt x="1525300" y="45294"/>
                  <a:pt x="1543555" y="48241"/>
                  <a:pt x="1561171" y="53526"/>
                </a:cubicBezTo>
                <a:cubicBezTo>
                  <a:pt x="1573339" y="57176"/>
                  <a:pt x="1584803" y="62890"/>
                  <a:pt x="1596855" y="66907"/>
                </a:cubicBezTo>
                <a:cubicBezTo>
                  <a:pt x="1623551" y="75805"/>
                  <a:pt x="1608532" y="67047"/>
                  <a:pt x="1641460" y="75828"/>
                </a:cubicBezTo>
                <a:cubicBezTo>
                  <a:pt x="1655089" y="79462"/>
                  <a:pt x="1668639" y="83653"/>
                  <a:pt x="1681604" y="89209"/>
                </a:cubicBezTo>
                <a:cubicBezTo>
                  <a:pt x="1689573" y="92624"/>
                  <a:pt x="1695759" y="99628"/>
                  <a:pt x="1703907" y="102591"/>
                </a:cubicBezTo>
                <a:cubicBezTo>
                  <a:pt x="1712407" y="105682"/>
                  <a:pt x="1721671" y="106151"/>
                  <a:pt x="1730670" y="107051"/>
                </a:cubicBezTo>
                <a:cubicBezTo>
                  <a:pt x="1751435" y="109128"/>
                  <a:pt x="1772301" y="110025"/>
                  <a:pt x="1793116" y="111512"/>
                </a:cubicBezTo>
                <a:cubicBezTo>
                  <a:pt x="1867458" y="110025"/>
                  <a:pt x="1941887" y="110959"/>
                  <a:pt x="2016141" y="107051"/>
                </a:cubicBezTo>
                <a:cubicBezTo>
                  <a:pt x="2026950" y="106482"/>
                  <a:pt x="2036921" y="100978"/>
                  <a:pt x="2047364" y="98130"/>
                </a:cubicBezTo>
                <a:cubicBezTo>
                  <a:pt x="2053278" y="96517"/>
                  <a:pt x="2059259" y="95157"/>
                  <a:pt x="2065206" y="93670"/>
                </a:cubicBezTo>
                <a:cubicBezTo>
                  <a:pt x="2074127" y="87723"/>
                  <a:pt x="2082253" y="80362"/>
                  <a:pt x="2091969" y="75828"/>
                </a:cubicBezTo>
                <a:cubicBezTo>
                  <a:pt x="2104751" y="69863"/>
                  <a:pt x="2118429" y="65868"/>
                  <a:pt x="2132113" y="62447"/>
                </a:cubicBezTo>
                <a:cubicBezTo>
                  <a:pt x="2142313" y="59897"/>
                  <a:pt x="2152993" y="59867"/>
                  <a:pt x="2163337" y="57986"/>
                </a:cubicBezTo>
                <a:cubicBezTo>
                  <a:pt x="2169368" y="56889"/>
                  <a:pt x="2175232" y="55013"/>
                  <a:pt x="2181179" y="53526"/>
                </a:cubicBezTo>
                <a:cubicBezTo>
                  <a:pt x="2213572" y="56471"/>
                  <a:pt x="2227013" y="52979"/>
                  <a:pt x="2252547" y="66907"/>
                </a:cubicBezTo>
                <a:cubicBezTo>
                  <a:pt x="2258874" y="70358"/>
                  <a:pt x="2279815" y="88813"/>
                  <a:pt x="2292691" y="89209"/>
                </a:cubicBezTo>
                <a:cubicBezTo>
                  <a:pt x="2384843" y="92044"/>
                  <a:pt x="2477058" y="92183"/>
                  <a:pt x="2569241" y="93670"/>
                </a:cubicBezTo>
                <a:cubicBezTo>
                  <a:pt x="2576675" y="95157"/>
                  <a:pt x="2584282" y="95952"/>
                  <a:pt x="2591544" y="98130"/>
                </a:cubicBezTo>
                <a:cubicBezTo>
                  <a:pt x="2599213" y="100431"/>
                  <a:pt x="2605844" y="106775"/>
                  <a:pt x="2613846" y="107051"/>
                </a:cubicBezTo>
                <a:lnTo>
                  <a:pt x="2720898" y="102591"/>
                </a:lnTo>
                <a:cubicBezTo>
                  <a:pt x="2756582" y="105565"/>
                  <a:pt x="2792663" y="105428"/>
                  <a:pt x="2827950" y="111512"/>
                </a:cubicBezTo>
                <a:cubicBezTo>
                  <a:pt x="2836493" y="112985"/>
                  <a:pt x="2842641" y="120742"/>
                  <a:pt x="2850252" y="124893"/>
                </a:cubicBezTo>
                <a:cubicBezTo>
                  <a:pt x="2859008" y="129669"/>
                  <a:pt x="2867959" y="134095"/>
                  <a:pt x="2877015" y="138275"/>
                </a:cubicBezTo>
                <a:cubicBezTo>
                  <a:pt x="2887296" y="143020"/>
                  <a:pt x="2898247" y="146327"/>
                  <a:pt x="2908238" y="151656"/>
                </a:cubicBezTo>
                <a:cubicBezTo>
                  <a:pt x="2920615" y="158257"/>
                  <a:pt x="2931104" y="168262"/>
                  <a:pt x="2943922" y="173959"/>
                </a:cubicBezTo>
                <a:cubicBezTo>
                  <a:pt x="2958107" y="180263"/>
                  <a:pt x="2973390" y="183900"/>
                  <a:pt x="2988527" y="187340"/>
                </a:cubicBezTo>
                <a:cubicBezTo>
                  <a:pt x="3032007" y="197222"/>
                  <a:pt x="3089356" y="200991"/>
                  <a:pt x="3131263" y="205182"/>
                </a:cubicBezTo>
                <a:cubicBezTo>
                  <a:pt x="3132750" y="209643"/>
                  <a:pt x="3134583" y="214002"/>
                  <a:pt x="3135723" y="218564"/>
                </a:cubicBezTo>
                <a:cubicBezTo>
                  <a:pt x="3139048" y="231863"/>
                  <a:pt x="3140309" y="245704"/>
                  <a:pt x="3144644" y="258708"/>
                </a:cubicBezTo>
                <a:cubicBezTo>
                  <a:pt x="3150756" y="277045"/>
                  <a:pt x="3159513" y="294392"/>
                  <a:pt x="3166947" y="312234"/>
                </a:cubicBezTo>
                <a:cubicBezTo>
                  <a:pt x="3171407" y="337510"/>
                  <a:pt x="3176698" y="362653"/>
                  <a:pt x="3180328" y="388062"/>
                </a:cubicBezTo>
                <a:cubicBezTo>
                  <a:pt x="3184136" y="414719"/>
                  <a:pt x="3185909" y="441631"/>
                  <a:pt x="3189249" y="468351"/>
                </a:cubicBezTo>
                <a:cubicBezTo>
                  <a:pt x="3190566" y="478884"/>
                  <a:pt x="3194331" y="501440"/>
                  <a:pt x="3198170" y="512956"/>
                </a:cubicBezTo>
                <a:cubicBezTo>
                  <a:pt x="3205527" y="535028"/>
                  <a:pt x="3219264" y="568526"/>
                  <a:pt x="3229393" y="588784"/>
                </a:cubicBezTo>
                <a:cubicBezTo>
                  <a:pt x="3233270" y="596539"/>
                  <a:pt x="3238314" y="603653"/>
                  <a:pt x="3242775" y="611087"/>
                </a:cubicBezTo>
                <a:cubicBezTo>
                  <a:pt x="3240011" y="677418"/>
                  <a:pt x="3229332" y="856260"/>
                  <a:pt x="3247235" y="901018"/>
                </a:cubicBezTo>
                <a:cubicBezTo>
                  <a:pt x="3253182" y="915886"/>
                  <a:pt x="3259691" y="930542"/>
                  <a:pt x="3265077" y="945623"/>
                </a:cubicBezTo>
                <a:cubicBezTo>
                  <a:pt x="3274565" y="972190"/>
                  <a:pt x="3278465" y="1001073"/>
                  <a:pt x="3291840" y="1025912"/>
                </a:cubicBezTo>
                <a:cubicBezTo>
                  <a:pt x="3310032" y="1059696"/>
                  <a:pt x="3343164" y="1084518"/>
                  <a:pt x="3358748" y="1119582"/>
                </a:cubicBezTo>
                <a:cubicBezTo>
                  <a:pt x="3382628" y="1173313"/>
                  <a:pt x="3367804" y="1148012"/>
                  <a:pt x="3403352" y="1195410"/>
                </a:cubicBezTo>
                <a:cubicBezTo>
                  <a:pt x="3411940" y="1289871"/>
                  <a:pt x="3412786" y="1278239"/>
                  <a:pt x="3403352" y="1422895"/>
                </a:cubicBezTo>
                <a:cubicBezTo>
                  <a:pt x="3402740" y="1432279"/>
                  <a:pt x="3397405" y="1440737"/>
                  <a:pt x="3394432" y="1449658"/>
                </a:cubicBezTo>
                <a:cubicBezTo>
                  <a:pt x="3392111" y="1465903"/>
                  <a:pt x="3390767" y="1482955"/>
                  <a:pt x="3385511" y="1498724"/>
                </a:cubicBezTo>
                <a:cubicBezTo>
                  <a:pt x="3382979" y="1506320"/>
                  <a:pt x="3379564" y="1513592"/>
                  <a:pt x="3376590" y="1521026"/>
                </a:cubicBezTo>
                <a:cubicBezTo>
                  <a:pt x="3378628" y="1555679"/>
                  <a:pt x="3378068" y="1605749"/>
                  <a:pt x="3389971" y="1641459"/>
                </a:cubicBezTo>
                <a:cubicBezTo>
                  <a:pt x="3392713" y="1649684"/>
                  <a:pt x="3398892" y="1656328"/>
                  <a:pt x="3403352" y="1663762"/>
                </a:cubicBezTo>
                <a:cubicBezTo>
                  <a:pt x="3409558" y="1685483"/>
                  <a:pt x="3412459" y="1702897"/>
                  <a:pt x="3425655" y="1721748"/>
                </a:cubicBezTo>
                <a:cubicBezTo>
                  <a:pt x="3430478" y="1728638"/>
                  <a:pt x="3437550" y="1733643"/>
                  <a:pt x="3443497" y="1739590"/>
                </a:cubicBezTo>
                <a:cubicBezTo>
                  <a:pt x="3446471" y="1747024"/>
                  <a:pt x="3448837" y="1754731"/>
                  <a:pt x="3452418" y="1761892"/>
                </a:cubicBezTo>
                <a:cubicBezTo>
                  <a:pt x="3460287" y="1777631"/>
                  <a:pt x="3486562" y="1814739"/>
                  <a:pt x="3492562" y="1824339"/>
                </a:cubicBezTo>
                <a:cubicBezTo>
                  <a:pt x="3494643" y="1827669"/>
                  <a:pt x="3511992" y="1860145"/>
                  <a:pt x="3519325" y="1868944"/>
                </a:cubicBezTo>
                <a:cubicBezTo>
                  <a:pt x="3523364" y="1873790"/>
                  <a:pt x="3529040" y="1877193"/>
                  <a:pt x="3532707" y="1882326"/>
                </a:cubicBezTo>
                <a:cubicBezTo>
                  <a:pt x="3536572" y="1887736"/>
                  <a:pt x="3538104" y="1894529"/>
                  <a:pt x="3541628" y="1900167"/>
                </a:cubicBezTo>
                <a:cubicBezTo>
                  <a:pt x="3545568" y="1906471"/>
                  <a:pt x="3551399" y="1911510"/>
                  <a:pt x="3555009" y="1918009"/>
                </a:cubicBezTo>
                <a:cubicBezTo>
                  <a:pt x="3584210" y="1970572"/>
                  <a:pt x="3542860" y="1912220"/>
                  <a:pt x="3577312" y="1958154"/>
                </a:cubicBezTo>
                <a:cubicBezTo>
                  <a:pt x="3589348" y="2018339"/>
                  <a:pt x="3571152" y="1940355"/>
                  <a:pt x="3595153" y="2002759"/>
                </a:cubicBezTo>
                <a:cubicBezTo>
                  <a:pt x="3599554" y="2014203"/>
                  <a:pt x="3600468" y="2026724"/>
                  <a:pt x="3604074" y="2038443"/>
                </a:cubicBezTo>
                <a:cubicBezTo>
                  <a:pt x="3606429" y="2046096"/>
                  <a:pt x="3610021" y="2053311"/>
                  <a:pt x="3612995" y="2060745"/>
                </a:cubicBezTo>
                <a:cubicBezTo>
                  <a:pt x="3611508" y="2081561"/>
                  <a:pt x="3610720" y="2102438"/>
                  <a:pt x="3608535" y="2123192"/>
                </a:cubicBezTo>
                <a:cubicBezTo>
                  <a:pt x="3607741" y="2130732"/>
                  <a:pt x="3607211" y="2138592"/>
                  <a:pt x="3604074" y="2145494"/>
                </a:cubicBezTo>
                <a:cubicBezTo>
                  <a:pt x="3599637" y="2155255"/>
                  <a:pt x="3593813" y="2164676"/>
                  <a:pt x="3586232" y="2172257"/>
                </a:cubicBezTo>
                <a:cubicBezTo>
                  <a:pt x="3548890" y="2209600"/>
                  <a:pt x="3454291" y="2212317"/>
                  <a:pt x="3425655" y="2216862"/>
                </a:cubicBezTo>
                <a:cubicBezTo>
                  <a:pt x="3376842" y="2224610"/>
                  <a:pt x="3327524" y="2228757"/>
                  <a:pt x="3278459" y="2234704"/>
                </a:cubicBezTo>
                <a:cubicBezTo>
                  <a:pt x="2921119" y="2230689"/>
                  <a:pt x="2974180" y="2236944"/>
                  <a:pt x="2716437" y="2221323"/>
                </a:cubicBezTo>
                <a:cubicBezTo>
                  <a:pt x="2626375" y="2215865"/>
                  <a:pt x="2591919" y="2214382"/>
                  <a:pt x="2511255" y="2203481"/>
                </a:cubicBezTo>
                <a:cubicBezTo>
                  <a:pt x="2481456" y="2199454"/>
                  <a:pt x="2452069" y="2191744"/>
                  <a:pt x="2422045" y="2190099"/>
                </a:cubicBezTo>
                <a:cubicBezTo>
                  <a:pt x="2343347" y="2185787"/>
                  <a:pt x="2264441" y="2187126"/>
                  <a:pt x="2185639" y="2185639"/>
                </a:cubicBezTo>
                <a:lnTo>
                  <a:pt x="2002759" y="2194560"/>
                </a:lnTo>
                <a:cubicBezTo>
                  <a:pt x="1966084" y="2196805"/>
                  <a:pt x="1961052" y="2201849"/>
                  <a:pt x="1922471" y="2207941"/>
                </a:cubicBezTo>
                <a:cubicBezTo>
                  <a:pt x="1909172" y="2210041"/>
                  <a:pt x="1895625" y="2210302"/>
                  <a:pt x="1882326" y="2212402"/>
                </a:cubicBezTo>
                <a:cubicBezTo>
                  <a:pt x="1611272" y="2255200"/>
                  <a:pt x="1878693" y="2217560"/>
                  <a:pt x="1654841" y="2248086"/>
                </a:cubicBezTo>
                <a:lnTo>
                  <a:pt x="508496" y="2243625"/>
                </a:lnTo>
                <a:cubicBezTo>
                  <a:pt x="468325" y="2243342"/>
                  <a:pt x="428048" y="2243034"/>
                  <a:pt x="388063" y="2239165"/>
                </a:cubicBezTo>
                <a:cubicBezTo>
                  <a:pt x="381445" y="2238525"/>
                  <a:pt x="376826" y="2231006"/>
                  <a:pt x="370221" y="2230244"/>
                </a:cubicBezTo>
                <a:cubicBezTo>
                  <a:pt x="337693" y="2226491"/>
                  <a:pt x="304824" y="2226601"/>
                  <a:pt x="272090" y="2225783"/>
                </a:cubicBezTo>
                <a:lnTo>
                  <a:pt x="13382" y="2221323"/>
                </a:lnTo>
                <a:cubicBezTo>
                  <a:pt x="11895" y="2185639"/>
                  <a:pt x="11104" y="2149919"/>
                  <a:pt x="8921" y="2114271"/>
                </a:cubicBezTo>
                <a:cubicBezTo>
                  <a:pt x="6642" y="2077051"/>
                  <a:pt x="0" y="2040048"/>
                  <a:pt x="0" y="2002759"/>
                </a:cubicBezTo>
                <a:cubicBezTo>
                  <a:pt x="0" y="1815395"/>
                  <a:pt x="4631" y="1628052"/>
                  <a:pt x="8921" y="1440737"/>
                </a:cubicBezTo>
                <a:cubicBezTo>
                  <a:pt x="9095" y="1433158"/>
                  <a:pt x="11543" y="1425790"/>
                  <a:pt x="13382" y="1418435"/>
                </a:cubicBezTo>
                <a:cubicBezTo>
                  <a:pt x="16007" y="1407934"/>
                  <a:pt x="19329" y="1397619"/>
                  <a:pt x="22303" y="1387211"/>
                </a:cubicBezTo>
                <a:cubicBezTo>
                  <a:pt x="23955" y="1369032"/>
                  <a:pt x="27567" y="1323183"/>
                  <a:pt x="31224" y="1302462"/>
                </a:cubicBezTo>
                <a:cubicBezTo>
                  <a:pt x="33606" y="1288963"/>
                  <a:pt x="37273" y="1275722"/>
                  <a:pt x="40145" y="1262318"/>
                </a:cubicBezTo>
                <a:cubicBezTo>
                  <a:pt x="41733" y="1254905"/>
                  <a:pt x="43118" y="1247449"/>
                  <a:pt x="44605" y="1240015"/>
                </a:cubicBezTo>
                <a:cubicBezTo>
                  <a:pt x="46092" y="1219199"/>
                  <a:pt x="45635" y="1198153"/>
                  <a:pt x="49066" y="1177568"/>
                </a:cubicBezTo>
                <a:cubicBezTo>
                  <a:pt x="50159" y="1171009"/>
                  <a:pt x="57857" y="1166375"/>
                  <a:pt x="57987" y="1159727"/>
                </a:cubicBezTo>
                <a:cubicBezTo>
                  <a:pt x="61104" y="1000767"/>
                  <a:pt x="60851" y="1008694"/>
                  <a:pt x="49066" y="914400"/>
                </a:cubicBezTo>
                <a:cubicBezTo>
                  <a:pt x="47579" y="887637"/>
                  <a:pt x="48505" y="860630"/>
                  <a:pt x="44605" y="834111"/>
                </a:cubicBezTo>
                <a:cubicBezTo>
                  <a:pt x="41037" y="809850"/>
                  <a:pt x="29804" y="787075"/>
                  <a:pt x="26763" y="762743"/>
                </a:cubicBezTo>
                <a:cubicBezTo>
                  <a:pt x="22333" y="727304"/>
                  <a:pt x="23790" y="691375"/>
                  <a:pt x="22303" y="655691"/>
                </a:cubicBezTo>
                <a:cubicBezTo>
                  <a:pt x="25277" y="556074"/>
                  <a:pt x="27940" y="456447"/>
                  <a:pt x="31224" y="356839"/>
                </a:cubicBezTo>
                <a:cubicBezTo>
                  <a:pt x="36908" y="184415"/>
                  <a:pt x="31489" y="304856"/>
                  <a:pt x="40145" y="209643"/>
                </a:cubicBezTo>
                <a:cubicBezTo>
                  <a:pt x="46369" y="141180"/>
                  <a:pt x="34139" y="169098"/>
                  <a:pt x="57987" y="129354"/>
                </a:cubicBezTo>
                <a:lnTo>
                  <a:pt x="84750" y="93670"/>
                </a:lnTo>
                <a:close/>
              </a:path>
            </a:pathLst>
          </a:custGeom>
          <a:blipFill>
            <a:blip r:embed="rId2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4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42E7DB4F-5A85-4814-8757-E8DD6A24061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flipH="1">
            <a:off x="9037118" y="4160868"/>
            <a:ext cx="942600" cy="1592796"/>
          </a:xfrm>
          <a:prstGeom prst="rect">
            <a:avLst/>
          </a:prstGeom>
        </p:spPr>
      </p:pic>
      <p:pic>
        <p:nvPicPr>
          <p:cNvPr id="74" name="Picture 73" descr="A close up of some grass&#10;&#10;Description automatically generated with low confidence">
            <a:extLst>
              <a:ext uri="{FF2B5EF4-FFF2-40B4-BE49-F238E27FC236}">
                <a16:creationId xmlns:a16="http://schemas.microsoft.com/office/drawing/2014/main" id="{12CF4CAD-FAC7-4785-A243-7057850470D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583655" y="4781373"/>
            <a:ext cx="1272510" cy="1073574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40" name="Picture 39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95A0A7E7-4C37-4DAB-906C-3F3006309ADB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9625397" y="3766431"/>
            <a:ext cx="1413269" cy="1068785"/>
          </a:xfrm>
          <a:prstGeom prst="rect">
            <a:avLst/>
          </a:prstGeom>
        </p:spPr>
      </p:pic>
      <p:pic>
        <p:nvPicPr>
          <p:cNvPr id="60" name="Picture 59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5DB33FBB-EEE6-42BB-B2EA-955BE375282F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flipH="1">
            <a:off x="10517583" y="3797410"/>
            <a:ext cx="822010" cy="1592796"/>
          </a:xfrm>
          <a:prstGeom prst="rect">
            <a:avLst/>
          </a:prstGeom>
        </p:spPr>
      </p:pic>
      <p:pic>
        <p:nvPicPr>
          <p:cNvPr id="95" name="Picture 94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49F94317-EE19-406B-A57A-AF4DA7F856E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flipH="1">
            <a:off x="9008253" y="4175517"/>
            <a:ext cx="942600" cy="159279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0FF5BD8-F8C3-49A0-84E1-13A4775661FF}"/>
              </a:ext>
            </a:extLst>
          </p:cNvPr>
          <p:cNvGrpSpPr/>
          <p:nvPr/>
        </p:nvGrpSpPr>
        <p:grpSpPr>
          <a:xfrm>
            <a:off x="1770249" y="3276368"/>
            <a:ext cx="8031466" cy="738126"/>
            <a:chOff x="1770249" y="3276368"/>
            <a:chExt cx="8031466" cy="738126"/>
          </a:xfrm>
          <a:effectLst>
            <a:outerShdw blurRad="165100" dist="1803400" dir="5400000" sx="90000" sy="-19000" rotWithShape="0">
              <a:prstClr val="black">
                <a:alpha val="90000"/>
              </a:prstClr>
            </a:outerShdw>
          </a:effectLst>
        </p:grpSpPr>
        <p:grpSp>
          <p:nvGrpSpPr>
            <p:cNvPr id="18" name="LOG Group 17">
              <a:extLst>
                <a:ext uri="{FF2B5EF4-FFF2-40B4-BE49-F238E27FC236}">
                  <a16:creationId xmlns:a16="http://schemas.microsoft.com/office/drawing/2014/main" id="{0094D6A0-4B1B-4B4D-AA19-63AD0AA15BCC}"/>
                </a:ext>
              </a:extLst>
            </p:cNvPr>
            <p:cNvGrpSpPr/>
            <p:nvPr/>
          </p:nvGrpSpPr>
          <p:grpSpPr>
            <a:xfrm>
              <a:off x="1770249" y="3276368"/>
              <a:ext cx="8031466" cy="738126"/>
              <a:chOff x="2351584" y="3056544"/>
              <a:chExt cx="8031466" cy="798946"/>
            </a:xfrm>
            <a:effectLst>
              <a:outerShdw blurRad="50800" dist="38100" dir="5400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15E2F95-EFDF-42DE-8178-EABD4D13A1C4}"/>
                  </a:ext>
                </a:extLst>
              </p:cNvPr>
              <p:cNvSpPr/>
              <p:nvPr/>
            </p:nvSpPr>
            <p:spPr>
              <a:xfrm>
                <a:off x="2351584" y="3056544"/>
                <a:ext cx="8031466" cy="798946"/>
              </a:xfrm>
              <a:custGeom>
                <a:avLst/>
                <a:gdLst>
                  <a:gd name="connsiteX0" fmla="*/ 106666 w 8031466"/>
                  <a:gd name="connsiteY0" fmla="*/ 189346 h 798946"/>
                  <a:gd name="connsiteX1" fmla="*/ 106666 w 8031466"/>
                  <a:gd name="connsiteY1" fmla="*/ 189346 h 798946"/>
                  <a:gd name="connsiteX2" fmla="*/ 55866 w 8031466"/>
                  <a:gd name="connsiteY2" fmla="*/ 240146 h 798946"/>
                  <a:gd name="connsiteX3" fmla="*/ 37394 w 8031466"/>
                  <a:gd name="connsiteY3" fmla="*/ 277091 h 798946"/>
                  <a:gd name="connsiteX4" fmla="*/ 32776 w 8031466"/>
                  <a:gd name="connsiteY4" fmla="*/ 290946 h 798946"/>
                  <a:gd name="connsiteX5" fmla="*/ 28157 w 8031466"/>
                  <a:gd name="connsiteY5" fmla="*/ 323273 h 798946"/>
                  <a:gd name="connsiteX6" fmla="*/ 18921 w 8031466"/>
                  <a:gd name="connsiteY6" fmla="*/ 346364 h 798946"/>
                  <a:gd name="connsiteX7" fmla="*/ 14303 w 8031466"/>
                  <a:gd name="connsiteY7" fmla="*/ 364837 h 798946"/>
                  <a:gd name="connsiteX8" fmla="*/ 9685 w 8031466"/>
                  <a:gd name="connsiteY8" fmla="*/ 429491 h 798946"/>
                  <a:gd name="connsiteX9" fmla="*/ 448 w 8031466"/>
                  <a:gd name="connsiteY9" fmla="*/ 457200 h 798946"/>
                  <a:gd name="connsiteX10" fmla="*/ 5066 w 8031466"/>
                  <a:gd name="connsiteY10" fmla="*/ 637310 h 798946"/>
                  <a:gd name="connsiteX11" fmla="*/ 14303 w 8031466"/>
                  <a:gd name="connsiteY11" fmla="*/ 651164 h 798946"/>
                  <a:gd name="connsiteX12" fmla="*/ 494594 w 8031466"/>
                  <a:gd name="connsiteY12" fmla="*/ 655782 h 798946"/>
                  <a:gd name="connsiteX13" fmla="*/ 596194 w 8031466"/>
                  <a:gd name="connsiteY13" fmla="*/ 665019 h 798946"/>
                  <a:gd name="connsiteX14" fmla="*/ 1136521 w 8031466"/>
                  <a:gd name="connsiteY14" fmla="*/ 678873 h 798946"/>
                  <a:gd name="connsiteX15" fmla="*/ 1233503 w 8031466"/>
                  <a:gd name="connsiteY15" fmla="*/ 692728 h 798946"/>
                  <a:gd name="connsiteX16" fmla="*/ 1238121 w 8031466"/>
                  <a:gd name="connsiteY16" fmla="*/ 720437 h 798946"/>
                  <a:gd name="connsiteX17" fmla="*/ 1247357 w 8031466"/>
                  <a:gd name="connsiteY17" fmla="*/ 734291 h 798946"/>
                  <a:gd name="connsiteX18" fmla="*/ 1251976 w 8031466"/>
                  <a:gd name="connsiteY18" fmla="*/ 748146 h 798946"/>
                  <a:gd name="connsiteX19" fmla="*/ 1256594 w 8031466"/>
                  <a:gd name="connsiteY19" fmla="*/ 775855 h 798946"/>
                  <a:gd name="connsiteX20" fmla="*/ 1275066 w 8031466"/>
                  <a:gd name="connsiteY20" fmla="*/ 780473 h 798946"/>
                  <a:gd name="connsiteX21" fmla="*/ 1288921 w 8031466"/>
                  <a:gd name="connsiteY21" fmla="*/ 789710 h 798946"/>
                  <a:gd name="connsiteX22" fmla="*/ 1321248 w 8031466"/>
                  <a:gd name="connsiteY22" fmla="*/ 798946 h 798946"/>
                  <a:gd name="connsiteX23" fmla="*/ 1376666 w 8031466"/>
                  <a:gd name="connsiteY23" fmla="*/ 794328 h 798946"/>
                  <a:gd name="connsiteX24" fmla="*/ 1390521 w 8031466"/>
                  <a:gd name="connsiteY24" fmla="*/ 775855 h 798946"/>
                  <a:gd name="connsiteX25" fmla="*/ 1413612 w 8031466"/>
                  <a:gd name="connsiteY25" fmla="*/ 697346 h 798946"/>
                  <a:gd name="connsiteX26" fmla="*/ 1427466 w 8031466"/>
                  <a:gd name="connsiteY26" fmla="*/ 688110 h 798946"/>
                  <a:gd name="connsiteX27" fmla="*/ 1602957 w 8031466"/>
                  <a:gd name="connsiteY27" fmla="*/ 669637 h 798946"/>
                  <a:gd name="connsiteX28" fmla="*/ 2628194 w 8031466"/>
                  <a:gd name="connsiteY28" fmla="*/ 674255 h 798946"/>
                  <a:gd name="connsiteX29" fmla="*/ 2642048 w 8031466"/>
                  <a:gd name="connsiteY29" fmla="*/ 692728 h 798946"/>
                  <a:gd name="connsiteX30" fmla="*/ 2651285 w 8031466"/>
                  <a:gd name="connsiteY30" fmla="*/ 701964 h 798946"/>
                  <a:gd name="connsiteX31" fmla="*/ 2720557 w 8031466"/>
                  <a:gd name="connsiteY31" fmla="*/ 692728 h 798946"/>
                  <a:gd name="connsiteX32" fmla="*/ 2734412 w 8031466"/>
                  <a:gd name="connsiteY32" fmla="*/ 674255 h 798946"/>
                  <a:gd name="connsiteX33" fmla="*/ 2766739 w 8031466"/>
                  <a:gd name="connsiteY33" fmla="*/ 655782 h 798946"/>
                  <a:gd name="connsiteX34" fmla="*/ 2979176 w 8031466"/>
                  <a:gd name="connsiteY34" fmla="*/ 651164 h 798946"/>
                  <a:gd name="connsiteX35" fmla="*/ 3108485 w 8031466"/>
                  <a:gd name="connsiteY35" fmla="*/ 600364 h 798946"/>
                  <a:gd name="connsiteX36" fmla="*/ 3182376 w 8031466"/>
                  <a:gd name="connsiteY36" fmla="*/ 581891 h 798946"/>
                  <a:gd name="connsiteX37" fmla="*/ 3205466 w 8031466"/>
                  <a:gd name="connsiteY37" fmla="*/ 572655 h 798946"/>
                  <a:gd name="connsiteX38" fmla="*/ 3334776 w 8031466"/>
                  <a:gd name="connsiteY38" fmla="*/ 581891 h 798946"/>
                  <a:gd name="connsiteX39" fmla="*/ 3496412 w 8031466"/>
                  <a:gd name="connsiteY39" fmla="*/ 600364 h 798946"/>
                  <a:gd name="connsiteX40" fmla="*/ 3588776 w 8031466"/>
                  <a:gd name="connsiteY40" fmla="*/ 604982 h 798946"/>
                  <a:gd name="connsiteX41" fmla="*/ 3653430 w 8031466"/>
                  <a:gd name="connsiteY41" fmla="*/ 609600 h 798946"/>
                  <a:gd name="connsiteX42" fmla="*/ 3694994 w 8031466"/>
                  <a:gd name="connsiteY42" fmla="*/ 618837 h 798946"/>
                  <a:gd name="connsiteX43" fmla="*/ 3755030 w 8031466"/>
                  <a:gd name="connsiteY43" fmla="*/ 683491 h 798946"/>
                  <a:gd name="connsiteX44" fmla="*/ 3815066 w 8031466"/>
                  <a:gd name="connsiteY44" fmla="*/ 688110 h 798946"/>
                  <a:gd name="connsiteX45" fmla="*/ 3861248 w 8031466"/>
                  <a:gd name="connsiteY45" fmla="*/ 674255 h 798946"/>
                  <a:gd name="connsiteX46" fmla="*/ 3893576 w 8031466"/>
                  <a:gd name="connsiteY46" fmla="*/ 632691 h 798946"/>
                  <a:gd name="connsiteX47" fmla="*/ 4226085 w 8031466"/>
                  <a:gd name="connsiteY47" fmla="*/ 628073 h 798946"/>
                  <a:gd name="connsiteX48" fmla="*/ 4313830 w 8031466"/>
                  <a:gd name="connsiteY48" fmla="*/ 632691 h 798946"/>
                  <a:gd name="connsiteX49" fmla="*/ 4341539 w 8031466"/>
                  <a:gd name="connsiteY49" fmla="*/ 646546 h 798946"/>
                  <a:gd name="connsiteX50" fmla="*/ 4373866 w 8031466"/>
                  <a:gd name="connsiteY50" fmla="*/ 660400 h 798946"/>
                  <a:gd name="connsiteX51" fmla="*/ 4420048 w 8031466"/>
                  <a:gd name="connsiteY51" fmla="*/ 665019 h 798946"/>
                  <a:gd name="connsiteX52" fmla="*/ 4493939 w 8031466"/>
                  <a:gd name="connsiteY52" fmla="*/ 683491 h 798946"/>
                  <a:gd name="connsiteX53" fmla="*/ 4530885 w 8031466"/>
                  <a:gd name="connsiteY53" fmla="*/ 697346 h 798946"/>
                  <a:gd name="connsiteX54" fmla="*/ 4604776 w 8031466"/>
                  <a:gd name="connsiteY54" fmla="*/ 678873 h 798946"/>
                  <a:gd name="connsiteX55" fmla="*/ 4623248 w 8031466"/>
                  <a:gd name="connsiteY55" fmla="*/ 669637 h 798946"/>
                  <a:gd name="connsiteX56" fmla="*/ 4627866 w 8031466"/>
                  <a:gd name="connsiteY56" fmla="*/ 651164 h 798946"/>
                  <a:gd name="connsiteX57" fmla="*/ 4618630 w 8031466"/>
                  <a:gd name="connsiteY57" fmla="*/ 614219 h 798946"/>
                  <a:gd name="connsiteX58" fmla="*/ 4627866 w 8031466"/>
                  <a:gd name="connsiteY58" fmla="*/ 600364 h 798946"/>
                  <a:gd name="connsiteX59" fmla="*/ 5389866 w 8031466"/>
                  <a:gd name="connsiteY59" fmla="*/ 586510 h 798946"/>
                  <a:gd name="connsiteX60" fmla="*/ 5505321 w 8031466"/>
                  <a:gd name="connsiteY60" fmla="*/ 595746 h 798946"/>
                  <a:gd name="connsiteX61" fmla="*/ 5533030 w 8031466"/>
                  <a:gd name="connsiteY61" fmla="*/ 609600 h 798946"/>
                  <a:gd name="connsiteX62" fmla="*/ 5546885 w 8031466"/>
                  <a:gd name="connsiteY62" fmla="*/ 614219 h 798946"/>
                  <a:gd name="connsiteX63" fmla="*/ 5579212 w 8031466"/>
                  <a:gd name="connsiteY63" fmla="*/ 623455 h 798946"/>
                  <a:gd name="connsiteX64" fmla="*/ 5662339 w 8031466"/>
                  <a:gd name="connsiteY64" fmla="*/ 637310 h 798946"/>
                  <a:gd name="connsiteX65" fmla="*/ 5708521 w 8031466"/>
                  <a:gd name="connsiteY65" fmla="*/ 641928 h 798946"/>
                  <a:gd name="connsiteX66" fmla="*/ 5791648 w 8031466"/>
                  <a:gd name="connsiteY66" fmla="*/ 637310 h 798946"/>
                  <a:gd name="connsiteX67" fmla="*/ 5805503 w 8031466"/>
                  <a:gd name="connsiteY67" fmla="*/ 618837 h 798946"/>
                  <a:gd name="connsiteX68" fmla="*/ 5856303 w 8031466"/>
                  <a:gd name="connsiteY68" fmla="*/ 591128 h 798946"/>
                  <a:gd name="connsiteX69" fmla="*/ 5874776 w 8031466"/>
                  <a:gd name="connsiteY69" fmla="*/ 581891 h 798946"/>
                  <a:gd name="connsiteX70" fmla="*/ 6017939 w 8031466"/>
                  <a:gd name="connsiteY70" fmla="*/ 563419 h 798946"/>
                  <a:gd name="connsiteX71" fmla="*/ 6059503 w 8031466"/>
                  <a:gd name="connsiteY71" fmla="*/ 558800 h 798946"/>
                  <a:gd name="connsiteX72" fmla="*/ 6262703 w 8031466"/>
                  <a:gd name="connsiteY72" fmla="*/ 544946 h 798946"/>
                  <a:gd name="connsiteX73" fmla="*/ 6512085 w 8031466"/>
                  <a:gd name="connsiteY73" fmla="*/ 554182 h 798946"/>
                  <a:gd name="connsiteX74" fmla="*/ 6576739 w 8031466"/>
                  <a:gd name="connsiteY74" fmla="*/ 581891 h 798946"/>
                  <a:gd name="connsiteX75" fmla="*/ 6641394 w 8031466"/>
                  <a:gd name="connsiteY75" fmla="*/ 595746 h 798946"/>
                  <a:gd name="connsiteX76" fmla="*/ 6742994 w 8031466"/>
                  <a:gd name="connsiteY76" fmla="*/ 609600 h 798946"/>
                  <a:gd name="connsiteX77" fmla="*/ 6812266 w 8031466"/>
                  <a:gd name="connsiteY77" fmla="*/ 623455 h 798946"/>
                  <a:gd name="connsiteX78" fmla="*/ 7172485 w 8031466"/>
                  <a:gd name="connsiteY78" fmla="*/ 614219 h 798946"/>
                  <a:gd name="connsiteX79" fmla="*/ 7320266 w 8031466"/>
                  <a:gd name="connsiteY79" fmla="*/ 604982 h 798946"/>
                  <a:gd name="connsiteX80" fmla="*/ 7306412 w 8031466"/>
                  <a:gd name="connsiteY80" fmla="*/ 581891 h 798946"/>
                  <a:gd name="connsiteX81" fmla="*/ 7283321 w 8031466"/>
                  <a:gd name="connsiteY81" fmla="*/ 563419 h 798946"/>
                  <a:gd name="connsiteX82" fmla="*/ 7329503 w 8031466"/>
                  <a:gd name="connsiteY82" fmla="*/ 563419 h 798946"/>
                  <a:gd name="connsiteX83" fmla="*/ 7421866 w 8031466"/>
                  <a:gd name="connsiteY83" fmla="*/ 591128 h 798946"/>
                  <a:gd name="connsiteX84" fmla="*/ 7694339 w 8031466"/>
                  <a:gd name="connsiteY84" fmla="*/ 581891 h 798946"/>
                  <a:gd name="connsiteX85" fmla="*/ 7943721 w 8031466"/>
                  <a:gd name="connsiteY85" fmla="*/ 577273 h 798946"/>
                  <a:gd name="connsiteX86" fmla="*/ 7962194 w 8031466"/>
                  <a:gd name="connsiteY86" fmla="*/ 558800 h 798946"/>
                  <a:gd name="connsiteX87" fmla="*/ 7966812 w 8031466"/>
                  <a:gd name="connsiteY87" fmla="*/ 540328 h 798946"/>
                  <a:gd name="connsiteX88" fmla="*/ 7980666 w 8031466"/>
                  <a:gd name="connsiteY88" fmla="*/ 526473 h 798946"/>
                  <a:gd name="connsiteX89" fmla="*/ 7989903 w 8031466"/>
                  <a:gd name="connsiteY89" fmla="*/ 508000 h 798946"/>
                  <a:gd name="connsiteX90" fmla="*/ 8003757 w 8031466"/>
                  <a:gd name="connsiteY90" fmla="*/ 443346 h 798946"/>
                  <a:gd name="connsiteX91" fmla="*/ 8012994 w 8031466"/>
                  <a:gd name="connsiteY91" fmla="*/ 411019 h 798946"/>
                  <a:gd name="connsiteX92" fmla="*/ 8022230 w 8031466"/>
                  <a:gd name="connsiteY92" fmla="*/ 392546 h 798946"/>
                  <a:gd name="connsiteX93" fmla="*/ 8031466 w 8031466"/>
                  <a:gd name="connsiteY93" fmla="*/ 327891 h 798946"/>
                  <a:gd name="connsiteX94" fmla="*/ 8026848 w 8031466"/>
                  <a:gd name="connsiteY94" fmla="*/ 258619 h 798946"/>
                  <a:gd name="connsiteX95" fmla="*/ 8012994 w 8031466"/>
                  <a:gd name="connsiteY95" fmla="*/ 226291 h 798946"/>
                  <a:gd name="connsiteX96" fmla="*/ 8008376 w 8031466"/>
                  <a:gd name="connsiteY96" fmla="*/ 198582 h 798946"/>
                  <a:gd name="connsiteX97" fmla="*/ 7989903 w 8031466"/>
                  <a:gd name="connsiteY97" fmla="*/ 147782 h 798946"/>
                  <a:gd name="connsiteX98" fmla="*/ 7985285 w 8031466"/>
                  <a:gd name="connsiteY98" fmla="*/ 129310 h 798946"/>
                  <a:gd name="connsiteX99" fmla="*/ 7976048 w 8031466"/>
                  <a:gd name="connsiteY99" fmla="*/ 101600 h 798946"/>
                  <a:gd name="connsiteX100" fmla="*/ 7971430 w 8031466"/>
                  <a:gd name="connsiteY100" fmla="*/ 83128 h 798946"/>
                  <a:gd name="connsiteX101" fmla="*/ 7966812 w 8031466"/>
                  <a:gd name="connsiteY101" fmla="*/ 60037 h 798946"/>
                  <a:gd name="connsiteX102" fmla="*/ 7948339 w 8031466"/>
                  <a:gd name="connsiteY102" fmla="*/ 41564 h 798946"/>
                  <a:gd name="connsiteX103" fmla="*/ 7638921 w 8031466"/>
                  <a:gd name="connsiteY103" fmla="*/ 46182 h 798946"/>
                  <a:gd name="connsiteX104" fmla="*/ 7597357 w 8031466"/>
                  <a:gd name="connsiteY104" fmla="*/ 50800 h 798946"/>
                  <a:gd name="connsiteX105" fmla="*/ 7486521 w 8031466"/>
                  <a:gd name="connsiteY105" fmla="*/ 64655 h 798946"/>
                  <a:gd name="connsiteX106" fmla="*/ 7435721 w 8031466"/>
                  <a:gd name="connsiteY106" fmla="*/ 73891 h 798946"/>
                  <a:gd name="connsiteX107" fmla="*/ 7287939 w 8031466"/>
                  <a:gd name="connsiteY107" fmla="*/ 78510 h 798946"/>
                  <a:gd name="connsiteX108" fmla="*/ 7181721 w 8031466"/>
                  <a:gd name="connsiteY108" fmla="*/ 87746 h 798946"/>
                  <a:gd name="connsiteX109" fmla="*/ 7158630 w 8031466"/>
                  <a:gd name="connsiteY109" fmla="*/ 83128 h 798946"/>
                  <a:gd name="connsiteX110" fmla="*/ 7172485 w 8031466"/>
                  <a:gd name="connsiteY110" fmla="*/ 55419 h 798946"/>
                  <a:gd name="connsiteX111" fmla="*/ 7177103 w 8031466"/>
                  <a:gd name="connsiteY111" fmla="*/ 36946 h 798946"/>
                  <a:gd name="connsiteX112" fmla="*/ 7190957 w 8031466"/>
                  <a:gd name="connsiteY112" fmla="*/ 0 h 798946"/>
                  <a:gd name="connsiteX113" fmla="*/ 7126303 w 8031466"/>
                  <a:gd name="connsiteY113" fmla="*/ 9237 h 798946"/>
                  <a:gd name="connsiteX114" fmla="*/ 7070885 w 8031466"/>
                  <a:gd name="connsiteY114" fmla="*/ 23091 h 798946"/>
                  <a:gd name="connsiteX115" fmla="*/ 7029321 w 8031466"/>
                  <a:gd name="connsiteY115" fmla="*/ 27710 h 798946"/>
                  <a:gd name="connsiteX116" fmla="*/ 6941576 w 8031466"/>
                  <a:gd name="connsiteY116" fmla="*/ 41564 h 798946"/>
                  <a:gd name="connsiteX117" fmla="*/ 6918485 w 8031466"/>
                  <a:gd name="connsiteY117" fmla="*/ 69273 h 798946"/>
                  <a:gd name="connsiteX118" fmla="*/ 6876921 w 8031466"/>
                  <a:gd name="connsiteY118" fmla="*/ 78510 h 798946"/>
                  <a:gd name="connsiteX119" fmla="*/ 6211903 w 8031466"/>
                  <a:gd name="connsiteY119" fmla="*/ 83128 h 798946"/>
                  <a:gd name="connsiteX120" fmla="*/ 6165721 w 8031466"/>
                  <a:gd name="connsiteY120" fmla="*/ 87746 h 798946"/>
                  <a:gd name="connsiteX121" fmla="*/ 6031794 w 8031466"/>
                  <a:gd name="connsiteY121" fmla="*/ 96982 h 798946"/>
                  <a:gd name="connsiteX122" fmla="*/ 5976376 w 8031466"/>
                  <a:gd name="connsiteY122" fmla="*/ 106219 h 798946"/>
                  <a:gd name="connsiteX123" fmla="*/ 5930194 w 8031466"/>
                  <a:gd name="connsiteY123" fmla="*/ 110837 h 798946"/>
                  <a:gd name="connsiteX124" fmla="*/ 5856303 w 8031466"/>
                  <a:gd name="connsiteY124" fmla="*/ 124691 h 798946"/>
                  <a:gd name="connsiteX125" fmla="*/ 5777794 w 8031466"/>
                  <a:gd name="connsiteY125" fmla="*/ 129310 h 798946"/>
                  <a:gd name="connsiteX126" fmla="*/ 5560739 w 8031466"/>
                  <a:gd name="connsiteY126" fmla="*/ 120073 h 798946"/>
                  <a:gd name="connsiteX127" fmla="*/ 5468376 w 8031466"/>
                  <a:gd name="connsiteY127" fmla="*/ 106219 h 798946"/>
                  <a:gd name="connsiteX128" fmla="*/ 5412957 w 8031466"/>
                  <a:gd name="connsiteY128" fmla="*/ 101600 h 798946"/>
                  <a:gd name="connsiteX129" fmla="*/ 5389866 w 8031466"/>
                  <a:gd name="connsiteY129" fmla="*/ 92364 h 798946"/>
                  <a:gd name="connsiteX130" fmla="*/ 5297503 w 8031466"/>
                  <a:gd name="connsiteY130" fmla="*/ 83128 h 798946"/>
                  <a:gd name="connsiteX131" fmla="*/ 5288266 w 8031466"/>
                  <a:gd name="connsiteY131" fmla="*/ 73891 h 798946"/>
                  <a:gd name="connsiteX132" fmla="*/ 5274412 w 8031466"/>
                  <a:gd name="connsiteY132" fmla="*/ 55419 h 798946"/>
                  <a:gd name="connsiteX133" fmla="*/ 5260557 w 8031466"/>
                  <a:gd name="connsiteY133" fmla="*/ 50800 h 798946"/>
                  <a:gd name="connsiteX134" fmla="*/ 5265176 w 8031466"/>
                  <a:gd name="connsiteY134" fmla="*/ 87746 h 798946"/>
                  <a:gd name="connsiteX135" fmla="*/ 5269794 w 8031466"/>
                  <a:gd name="connsiteY135" fmla="*/ 101600 h 798946"/>
                  <a:gd name="connsiteX136" fmla="*/ 5011176 w 8031466"/>
                  <a:gd name="connsiteY136" fmla="*/ 106219 h 798946"/>
                  <a:gd name="connsiteX137" fmla="*/ 4964994 w 8031466"/>
                  <a:gd name="connsiteY137" fmla="*/ 115455 h 798946"/>
                  <a:gd name="connsiteX138" fmla="*/ 4812594 w 8031466"/>
                  <a:gd name="connsiteY138" fmla="*/ 124691 h 798946"/>
                  <a:gd name="connsiteX139" fmla="*/ 4586303 w 8031466"/>
                  <a:gd name="connsiteY139" fmla="*/ 133928 h 798946"/>
                  <a:gd name="connsiteX140" fmla="*/ 4360012 w 8031466"/>
                  <a:gd name="connsiteY140" fmla="*/ 115455 h 798946"/>
                  <a:gd name="connsiteX141" fmla="*/ 4355394 w 8031466"/>
                  <a:gd name="connsiteY141" fmla="*/ 101600 h 798946"/>
                  <a:gd name="connsiteX142" fmla="*/ 4336921 w 8031466"/>
                  <a:gd name="connsiteY142" fmla="*/ 73891 h 798946"/>
                  <a:gd name="connsiteX143" fmla="*/ 4212230 w 8031466"/>
                  <a:gd name="connsiteY143" fmla="*/ 83128 h 798946"/>
                  <a:gd name="connsiteX144" fmla="*/ 4184521 w 8031466"/>
                  <a:gd name="connsiteY144" fmla="*/ 92364 h 798946"/>
                  <a:gd name="connsiteX145" fmla="*/ 4161430 w 8031466"/>
                  <a:gd name="connsiteY145" fmla="*/ 110837 h 798946"/>
                  <a:gd name="connsiteX146" fmla="*/ 3108485 w 8031466"/>
                  <a:gd name="connsiteY146" fmla="*/ 120073 h 798946"/>
                  <a:gd name="connsiteX147" fmla="*/ 2891430 w 8031466"/>
                  <a:gd name="connsiteY147" fmla="*/ 133928 h 798946"/>
                  <a:gd name="connsiteX148" fmla="*/ 2678994 w 8031466"/>
                  <a:gd name="connsiteY148" fmla="*/ 129310 h 798946"/>
                  <a:gd name="connsiteX149" fmla="*/ 2558921 w 8031466"/>
                  <a:gd name="connsiteY149" fmla="*/ 120073 h 798946"/>
                  <a:gd name="connsiteX150" fmla="*/ 2512739 w 8031466"/>
                  <a:gd name="connsiteY150" fmla="*/ 115455 h 798946"/>
                  <a:gd name="connsiteX151" fmla="*/ 2120194 w 8031466"/>
                  <a:gd name="connsiteY151" fmla="*/ 101600 h 798946"/>
                  <a:gd name="connsiteX152" fmla="*/ 2143285 w 8031466"/>
                  <a:gd name="connsiteY152" fmla="*/ 55419 h 798946"/>
                  <a:gd name="connsiteX153" fmla="*/ 2157139 w 8031466"/>
                  <a:gd name="connsiteY153" fmla="*/ 32328 h 798946"/>
                  <a:gd name="connsiteX154" fmla="*/ 1884666 w 8031466"/>
                  <a:gd name="connsiteY154" fmla="*/ 36946 h 798946"/>
                  <a:gd name="connsiteX155" fmla="*/ 1880048 w 8031466"/>
                  <a:gd name="connsiteY155" fmla="*/ 50800 h 798946"/>
                  <a:gd name="connsiteX156" fmla="*/ 1861576 w 8031466"/>
                  <a:gd name="connsiteY156" fmla="*/ 60037 h 798946"/>
                  <a:gd name="connsiteX157" fmla="*/ 1838485 w 8031466"/>
                  <a:gd name="connsiteY157" fmla="*/ 73891 h 798946"/>
                  <a:gd name="connsiteX158" fmla="*/ 1810776 w 8031466"/>
                  <a:gd name="connsiteY158" fmla="*/ 87746 h 798946"/>
                  <a:gd name="connsiteX159" fmla="*/ 1755357 w 8031466"/>
                  <a:gd name="connsiteY159" fmla="*/ 101600 h 798946"/>
                  <a:gd name="connsiteX160" fmla="*/ 1727648 w 8031466"/>
                  <a:gd name="connsiteY160" fmla="*/ 110837 h 798946"/>
                  <a:gd name="connsiteX161" fmla="*/ 1307394 w 8031466"/>
                  <a:gd name="connsiteY161" fmla="*/ 101600 h 798946"/>
                  <a:gd name="connsiteX162" fmla="*/ 1108812 w 8031466"/>
                  <a:gd name="connsiteY162" fmla="*/ 87746 h 798946"/>
                  <a:gd name="connsiteX163" fmla="*/ 956412 w 8031466"/>
                  <a:gd name="connsiteY163" fmla="*/ 83128 h 798946"/>
                  <a:gd name="connsiteX164" fmla="*/ 175939 w 8031466"/>
                  <a:gd name="connsiteY164" fmla="*/ 92364 h 798946"/>
                  <a:gd name="connsiteX165" fmla="*/ 102048 w 8031466"/>
                  <a:gd name="connsiteY165" fmla="*/ 106219 h 798946"/>
                  <a:gd name="connsiteX166" fmla="*/ 37394 w 8031466"/>
                  <a:gd name="connsiteY166" fmla="*/ 115455 h 798946"/>
                  <a:gd name="connsiteX167" fmla="*/ 32776 w 8031466"/>
                  <a:gd name="connsiteY167" fmla="*/ 129310 h 798946"/>
                  <a:gd name="connsiteX168" fmla="*/ 46630 w 8031466"/>
                  <a:gd name="connsiteY168" fmla="*/ 143164 h 798946"/>
                  <a:gd name="connsiteX169" fmla="*/ 51248 w 8031466"/>
                  <a:gd name="connsiteY169" fmla="*/ 157019 h 798946"/>
                  <a:gd name="connsiteX170" fmla="*/ 46630 w 8031466"/>
                  <a:gd name="connsiteY170" fmla="*/ 193964 h 798946"/>
                  <a:gd name="connsiteX171" fmla="*/ 32776 w 8031466"/>
                  <a:gd name="connsiteY171" fmla="*/ 221673 h 798946"/>
                  <a:gd name="connsiteX172" fmla="*/ 106666 w 8031466"/>
                  <a:gd name="connsiteY172" fmla="*/ 189346 h 798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</a:cxnLst>
                <a:rect l="l" t="t" r="r" b="b"/>
                <a:pathLst>
                  <a:path w="8031466" h="798946">
                    <a:moveTo>
                      <a:pt x="106666" y="189346"/>
                    </a:moveTo>
                    <a:lnTo>
                      <a:pt x="106666" y="189346"/>
                    </a:lnTo>
                    <a:cubicBezTo>
                      <a:pt x="89321" y="204523"/>
                      <a:pt x="67595" y="219033"/>
                      <a:pt x="55866" y="240146"/>
                    </a:cubicBezTo>
                    <a:cubicBezTo>
                      <a:pt x="18206" y="307935"/>
                      <a:pt x="68879" y="229864"/>
                      <a:pt x="37394" y="277091"/>
                    </a:cubicBezTo>
                    <a:cubicBezTo>
                      <a:pt x="35855" y="281709"/>
                      <a:pt x="33731" y="286172"/>
                      <a:pt x="32776" y="290946"/>
                    </a:cubicBezTo>
                    <a:cubicBezTo>
                      <a:pt x="30641" y="301620"/>
                      <a:pt x="30797" y="312713"/>
                      <a:pt x="28157" y="323273"/>
                    </a:cubicBezTo>
                    <a:cubicBezTo>
                      <a:pt x="26146" y="331315"/>
                      <a:pt x="21542" y="338499"/>
                      <a:pt x="18921" y="346364"/>
                    </a:cubicBezTo>
                    <a:cubicBezTo>
                      <a:pt x="16914" y="352385"/>
                      <a:pt x="15842" y="358679"/>
                      <a:pt x="14303" y="364837"/>
                    </a:cubicBezTo>
                    <a:cubicBezTo>
                      <a:pt x="12764" y="386388"/>
                      <a:pt x="12890" y="408124"/>
                      <a:pt x="9685" y="429491"/>
                    </a:cubicBezTo>
                    <a:cubicBezTo>
                      <a:pt x="8241" y="439119"/>
                      <a:pt x="664" y="447466"/>
                      <a:pt x="448" y="457200"/>
                    </a:cubicBezTo>
                    <a:cubicBezTo>
                      <a:pt x="-886" y="517242"/>
                      <a:pt x="787" y="577406"/>
                      <a:pt x="5066" y="637310"/>
                    </a:cubicBezTo>
                    <a:cubicBezTo>
                      <a:pt x="5461" y="642846"/>
                      <a:pt x="8757" y="650955"/>
                      <a:pt x="14303" y="651164"/>
                    </a:cubicBezTo>
                    <a:cubicBezTo>
                      <a:pt x="174294" y="657201"/>
                      <a:pt x="334497" y="654243"/>
                      <a:pt x="494594" y="655782"/>
                    </a:cubicBezTo>
                    <a:cubicBezTo>
                      <a:pt x="528461" y="658861"/>
                      <a:pt x="562207" y="663886"/>
                      <a:pt x="596194" y="665019"/>
                    </a:cubicBezTo>
                    <a:cubicBezTo>
                      <a:pt x="1400862" y="691842"/>
                      <a:pt x="835435" y="663027"/>
                      <a:pt x="1136521" y="678873"/>
                    </a:cubicBezTo>
                    <a:cubicBezTo>
                      <a:pt x="1152104" y="680821"/>
                      <a:pt x="1228829" y="690057"/>
                      <a:pt x="1233503" y="692728"/>
                    </a:cubicBezTo>
                    <a:cubicBezTo>
                      <a:pt x="1241633" y="697374"/>
                      <a:pt x="1235160" y="711554"/>
                      <a:pt x="1238121" y="720437"/>
                    </a:cubicBezTo>
                    <a:cubicBezTo>
                      <a:pt x="1239876" y="725702"/>
                      <a:pt x="1244875" y="729327"/>
                      <a:pt x="1247357" y="734291"/>
                    </a:cubicBezTo>
                    <a:cubicBezTo>
                      <a:pt x="1249534" y="738645"/>
                      <a:pt x="1250436" y="743528"/>
                      <a:pt x="1251976" y="748146"/>
                    </a:cubicBezTo>
                    <a:cubicBezTo>
                      <a:pt x="1253515" y="757382"/>
                      <a:pt x="1251152" y="768235"/>
                      <a:pt x="1256594" y="775855"/>
                    </a:cubicBezTo>
                    <a:cubicBezTo>
                      <a:pt x="1260283" y="781020"/>
                      <a:pt x="1269232" y="777973"/>
                      <a:pt x="1275066" y="780473"/>
                    </a:cubicBezTo>
                    <a:cubicBezTo>
                      <a:pt x="1280168" y="782660"/>
                      <a:pt x="1283767" y="787649"/>
                      <a:pt x="1288921" y="789710"/>
                    </a:cubicBezTo>
                    <a:cubicBezTo>
                      <a:pt x="1299326" y="793872"/>
                      <a:pt x="1310472" y="795867"/>
                      <a:pt x="1321248" y="798946"/>
                    </a:cubicBezTo>
                    <a:cubicBezTo>
                      <a:pt x="1339721" y="797407"/>
                      <a:pt x="1359081" y="800190"/>
                      <a:pt x="1376666" y="794328"/>
                    </a:cubicBezTo>
                    <a:cubicBezTo>
                      <a:pt x="1383968" y="791894"/>
                      <a:pt x="1388654" y="783322"/>
                      <a:pt x="1390521" y="775855"/>
                    </a:cubicBezTo>
                    <a:cubicBezTo>
                      <a:pt x="1411096" y="693555"/>
                      <a:pt x="1374103" y="710515"/>
                      <a:pt x="1413612" y="697346"/>
                    </a:cubicBezTo>
                    <a:cubicBezTo>
                      <a:pt x="1418230" y="694267"/>
                      <a:pt x="1422313" y="690171"/>
                      <a:pt x="1427466" y="688110"/>
                    </a:cubicBezTo>
                    <a:cubicBezTo>
                      <a:pt x="1479100" y="667456"/>
                      <a:pt x="1562424" y="672252"/>
                      <a:pt x="1602957" y="669637"/>
                    </a:cubicBezTo>
                    <a:lnTo>
                      <a:pt x="2628194" y="674255"/>
                    </a:lnTo>
                    <a:cubicBezTo>
                      <a:pt x="2635889" y="674426"/>
                      <a:pt x="2637121" y="686815"/>
                      <a:pt x="2642048" y="692728"/>
                    </a:cubicBezTo>
                    <a:cubicBezTo>
                      <a:pt x="2644835" y="696073"/>
                      <a:pt x="2648206" y="698885"/>
                      <a:pt x="2651285" y="701964"/>
                    </a:cubicBezTo>
                    <a:cubicBezTo>
                      <a:pt x="2674376" y="698885"/>
                      <a:pt x="2698457" y="700095"/>
                      <a:pt x="2720557" y="692728"/>
                    </a:cubicBezTo>
                    <a:cubicBezTo>
                      <a:pt x="2727859" y="690294"/>
                      <a:pt x="2728969" y="679698"/>
                      <a:pt x="2734412" y="674255"/>
                    </a:cubicBezTo>
                    <a:cubicBezTo>
                      <a:pt x="2740748" y="667919"/>
                      <a:pt x="2755721" y="656232"/>
                      <a:pt x="2766739" y="655782"/>
                    </a:cubicBezTo>
                    <a:cubicBezTo>
                      <a:pt x="2837509" y="652894"/>
                      <a:pt x="2908364" y="652703"/>
                      <a:pt x="2979176" y="651164"/>
                    </a:cubicBezTo>
                    <a:cubicBezTo>
                      <a:pt x="3196779" y="588990"/>
                      <a:pt x="2884265" y="682578"/>
                      <a:pt x="3108485" y="600364"/>
                    </a:cubicBezTo>
                    <a:cubicBezTo>
                      <a:pt x="3132322" y="591624"/>
                      <a:pt x="3157964" y="588866"/>
                      <a:pt x="3182376" y="581891"/>
                    </a:cubicBezTo>
                    <a:cubicBezTo>
                      <a:pt x="3190347" y="579614"/>
                      <a:pt x="3197769" y="575734"/>
                      <a:pt x="3205466" y="572655"/>
                    </a:cubicBezTo>
                    <a:cubicBezTo>
                      <a:pt x="3255125" y="575576"/>
                      <a:pt x="3287590" y="576648"/>
                      <a:pt x="3334776" y="581891"/>
                    </a:cubicBezTo>
                    <a:cubicBezTo>
                      <a:pt x="3401093" y="589260"/>
                      <a:pt x="3427531" y="595066"/>
                      <a:pt x="3496412" y="600364"/>
                    </a:cubicBezTo>
                    <a:cubicBezTo>
                      <a:pt x="3527148" y="602728"/>
                      <a:pt x="3558003" y="603172"/>
                      <a:pt x="3588776" y="604982"/>
                    </a:cubicBezTo>
                    <a:cubicBezTo>
                      <a:pt x="3610345" y="606251"/>
                      <a:pt x="3631879" y="608061"/>
                      <a:pt x="3653430" y="609600"/>
                    </a:cubicBezTo>
                    <a:cubicBezTo>
                      <a:pt x="3667285" y="612679"/>
                      <a:pt x="3682498" y="612108"/>
                      <a:pt x="3694994" y="618837"/>
                    </a:cubicBezTo>
                    <a:cubicBezTo>
                      <a:pt x="3724225" y="634577"/>
                      <a:pt x="3709439" y="679983"/>
                      <a:pt x="3755030" y="683491"/>
                    </a:cubicBezTo>
                    <a:lnTo>
                      <a:pt x="3815066" y="688110"/>
                    </a:lnTo>
                    <a:cubicBezTo>
                      <a:pt x="3827654" y="686012"/>
                      <a:pt x="3850509" y="684994"/>
                      <a:pt x="3861248" y="674255"/>
                    </a:cubicBezTo>
                    <a:cubicBezTo>
                      <a:pt x="3867083" y="668420"/>
                      <a:pt x="3880883" y="633526"/>
                      <a:pt x="3893576" y="632691"/>
                    </a:cubicBezTo>
                    <a:cubicBezTo>
                      <a:pt x="4004184" y="625414"/>
                      <a:pt x="4115249" y="629612"/>
                      <a:pt x="4226085" y="628073"/>
                    </a:cubicBezTo>
                    <a:cubicBezTo>
                      <a:pt x="4255333" y="629612"/>
                      <a:pt x="4284909" y="628064"/>
                      <a:pt x="4313830" y="632691"/>
                    </a:cubicBezTo>
                    <a:cubicBezTo>
                      <a:pt x="4324027" y="634323"/>
                      <a:pt x="4332163" y="642219"/>
                      <a:pt x="4341539" y="646546"/>
                    </a:cubicBezTo>
                    <a:cubicBezTo>
                      <a:pt x="4352183" y="651459"/>
                      <a:pt x="4362454" y="657715"/>
                      <a:pt x="4373866" y="660400"/>
                    </a:cubicBezTo>
                    <a:cubicBezTo>
                      <a:pt x="4388926" y="663943"/>
                      <a:pt x="4404654" y="663479"/>
                      <a:pt x="4420048" y="665019"/>
                    </a:cubicBezTo>
                    <a:cubicBezTo>
                      <a:pt x="4493951" y="696690"/>
                      <a:pt x="4406525" y="662923"/>
                      <a:pt x="4493939" y="683491"/>
                    </a:cubicBezTo>
                    <a:cubicBezTo>
                      <a:pt x="4506742" y="686504"/>
                      <a:pt x="4518570" y="692728"/>
                      <a:pt x="4530885" y="697346"/>
                    </a:cubicBezTo>
                    <a:cubicBezTo>
                      <a:pt x="4551314" y="692806"/>
                      <a:pt x="4584130" y="686381"/>
                      <a:pt x="4604776" y="678873"/>
                    </a:cubicBezTo>
                    <a:cubicBezTo>
                      <a:pt x="4611246" y="676520"/>
                      <a:pt x="4617091" y="672716"/>
                      <a:pt x="4623248" y="669637"/>
                    </a:cubicBezTo>
                    <a:cubicBezTo>
                      <a:pt x="4624787" y="663479"/>
                      <a:pt x="4627866" y="657511"/>
                      <a:pt x="4627866" y="651164"/>
                    </a:cubicBezTo>
                    <a:cubicBezTo>
                      <a:pt x="4627866" y="640018"/>
                      <a:pt x="4622274" y="625152"/>
                      <a:pt x="4618630" y="614219"/>
                    </a:cubicBezTo>
                    <a:cubicBezTo>
                      <a:pt x="4621709" y="609601"/>
                      <a:pt x="4622318" y="600527"/>
                      <a:pt x="4627866" y="600364"/>
                    </a:cubicBezTo>
                    <a:cubicBezTo>
                      <a:pt x="5711395" y="568495"/>
                      <a:pt x="4944208" y="615261"/>
                      <a:pt x="5389866" y="586510"/>
                    </a:cubicBezTo>
                    <a:cubicBezTo>
                      <a:pt x="5428351" y="589589"/>
                      <a:pt x="5467206" y="589599"/>
                      <a:pt x="5505321" y="595746"/>
                    </a:cubicBezTo>
                    <a:cubicBezTo>
                      <a:pt x="5515516" y="597390"/>
                      <a:pt x="5523594" y="605406"/>
                      <a:pt x="5533030" y="609600"/>
                    </a:cubicBezTo>
                    <a:cubicBezTo>
                      <a:pt x="5537479" y="611577"/>
                      <a:pt x="5542222" y="612820"/>
                      <a:pt x="5546885" y="614219"/>
                    </a:cubicBezTo>
                    <a:cubicBezTo>
                      <a:pt x="5557619" y="617439"/>
                      <a:pt x="5568436" y="620376"/>
                      <a:pt x="5579212" y="623455"/>
                    </a:cubicBezTo>
                    <a:cubicBezTo>
                      <a:pt x="5612729" y="645800"/>
                      <a:pt x="5585829" y="631189"/>
                      <a:pt x="5662339" y="637310"/>
                    </a:cubicBezTo>
                    <a:cubicBezTo>
                      <a:pt x="5677760" y="638544"/>
                      <a:pt x="5693127" y="640389"/>
                      <a:pt x="5708521" y="641928"/>
                    </a:cubicBezTo>
                    <a:cubicBezTo>
                      <a:pt x="5736230" y="640389"/>
                      <a:pt x="5764651" y="643738"/>
                      <a:pt x="5791648" y="637310"/>
                    </a:cubicBezTo>
                    <a:cubicBezTo>
                      <a:pt x="5799136" y="635527"/>
                      <a:pt x="5799750" y="623951"/>
                      <a:pt x="5805503" y="618837"/>
                    </a:cubicBezTo>
                    <a:cubicBezTo>
                      <a:pt x="5827281" y="599479"/>
                      <a:pt x="5832485" y="601714"/>
                      <a:pt x="5856303" y="591128"/>
                    </a:cubicBezTo>
                    <a:cubicBezTo>
                      <a:pt x="5862594" y="588332"/>
                      <a:pt x="5868245" y="584068"/>
                      <a:pt x="5874776" y="581891"/>
                    </a:cubicBezTo>
                    <a:cubicBezTo>
                      <a:pt x="5938085" y="560788"/>
                      <a:pt x="5938309" y="567400"/>
                      <a:pt x="6017939" y="563419"/>
                    </a:cubicBezTo>
                    <a:cubicBezTo>
                      <a:pt x="6031794" y="561879"/>
                      <a:pt x="6045603" y="559849"/>
                      <a:pt x="6059503" y="558800"/>
                    </a:cubicBezTo>
                    <a:lnTo>
                      <a:pt x="6262703" y="544946"/>
                    </a:lnTo>
                    <a:cubicBezTo>
                      <a:pt x="6345830" y="548025"/>
                      <a:pt x="6429085" y="548649"/>
                      <a:pt x="6512085" y="554182"/>
                    </a:cubicBezTo>
                    <a:cubicBezTo>
                      <a:pt x="6540599" y="556083"/>
                      <a:pt x="6548419" y="575597"/>
                      <a:pt x="6576739" y="581891"/>
                    </a:cubicBezTo>
                    <a:cubicBezTo>
                      <a:pt x="6625965" y="592831"/>
                      <a:pt x="6604386" y="588345"/>
                      <a:pt x="6641394" y="595746"/>
                    </a:cubicBezTo>
                    <a:cubicBezTo>
                      <a:pt x="6687169" y="618634"/>
                      <a:pt x="6642991" y="599599"/>
                      <a:pt x="6742994" y="609600"/>
                    </a:cubicBezTo>
                    <a:cubicBezTo>
                      <a:pt x="6786005" y="613901"/>
                      <a:pt x="6785118" y="614406"/>
                      <a:pt x="6812266" y="623455"/>
                    </a:cubicBezTo>
                    <a:lnTo>
                      <a:pt x="7172485" y="614219"/>
                    </a:lnTo>
                    <a:cubicBezTo>
                      <a:pt x="7221809" y="612425"/>
                      <a:pt x="7272288" y="616563"/>
                      <a:pt x="7320266" y="604982"/>
                    </a:cubicBezTo>
                    <a:cubicBezTo>
                      <a:pt x="7328991" y="602876"/>
                      <a:pt x="7311169" y="589503"/>
                      <a:pt x="7306412" y="581891"/>
                    </a:cubicBezTo>
                    <a:cubicBezTo>
                      <a:pt x="7295418" y="564301"/>
                      <a:pt x="7301615" y="569516"/>
                      <a:pt x="7283321" y="563419"/>
                    </a:cubicBezTo>
                    <a:cubicBezTo>
                      <a:pt x="7313598" y="558372"/>
                      <a:pt x="7304449" y="556111"/>
                      <a:pt x="7329503" y="563419"/>
                    </a:cubicBezTo>
                    <a:lnTo>
                      <a:pt x="7421866" y="591128"/>
                    </a:lnTo>
                    <a:lnTo>
                      <a:pt x="7694339" y="581891"/>
                    </a:lnTo>
                    <a:lnTo>
                      <a:pt x="7943721" y="577273"/>
                    </a:lnTo>
                    <a:cubicBezTo>
                      <a:pt x="7952397" y="576525"/>
                      <a:pt x="7956036" y="564958"/>
                      <a:pt x="7962194" y="558800"/>
                    </a:cubicBezTo>
                    <a:cubicBezTo>
                      <a:pt x="7963733" y="552643"/>
                      <a:pt x="7963663" y="545839"/>
                      <a:pt x="7966812" y="540328"/>
                    </a:cubicBezTo>
                    <a:cubicBezTo>
                      <a:pt x="7970052" y="534657"/>
                      <a:pt x="7976870" y="531788"/>
                      <a:pt x="7980666" y="526473"/>
                    </a:cubicBezTo>
                    <a:cubicBezTo>
                      <a:pt x="7984668" y="520871"/>
                      <a:pt x="7986824" y="514158"/>
                      <a:pt x="7989903" y="508000"/>
                    </a:cubicBezTo>
                    <a:cubicBezTo>
                      <a:pt x="8008895" y="403537"/>
                      <a:pt x="7991183" y="487351"/>
                      <a:pt x="8003757" y="443346"/>
                    </a:cubicBezTo>
                    <a:cubicBezTo>
                      <a:pt x="8007104" y="431633"/>
                      <a:pt x="8008250" y="422089"/>
                      <a:pt x="8012994" y="411019"/>
                    </a:cubicBezTo>
                    <a:cubicBezTo>
                      <a:pt x="8015706" y="404691"/>
                      <a:pt x="8019151" y="398704"/>
                      <a:pt x="8022230" y="392546"/>
                    </a:cubicBezTo>
                    <a:cubicBezTo>
                      <a:pt x="8024528" y="378757"/>
                      <a:pt x="8031466" y="339451"/>
                      <a:pt x="8031466" y="327891"/>
                    </a:cubicBezTo>
                    <a:cubicBezTo>
                      <a:pt x="8031466" y="304749"/>
                      <a:pt x="8030988" y="281388"/>
                      <a:pt x="8026848" y="258619"/>
                    </a:cubicBezTo>
                    <a:cubicBezTo>
                      <a:pt x="8024751" y="247084"/>
                      <a:pt x="8017612" y="237067"/>
                      <a:pt x="8012994" y="226291"/>
                    </a:cubicBezTo>
                    <a:cubicBezTo>
                      <a:pt x="8011455" y="217055"/>
                      <a:pt x="8010647" y="207666"/>
                      <a:pt x="8008376" y="198582"/>
                    </a:cubicBezTo>
                    <a:cubicBezTo>
                      <a:pt x="8000831" y="168405"/>
                      <a:pt x="7999081" y="175318"/>
                      <a:pt x="7989903" y="147782"/>
                    </a:cubicBezTo>
                    <a:cubicBezTo>
                      <a:pt x="7987896" y="141761"/>
                      <a:pt x="7987109" y="135389"/>
                      <a:pt x="7985285" y="129310"/>
                    </a:cubicBezTo>
                    <a:cubicBezTo>
                      <a:pt x="7982487" y="119984"/>
                      <a:pt x="7978846" y="110926"/>
                      <a:pt x="7976048" y="101600"/>
                    </a:cubicBezTo>
                    <a:cubicBezTo>
                      <a:pt x="7974224" y="95521"/>
                      <a:pt x="7972807" y="89324"/>
                      <a:pt x="7971430" y="83128"/>
                    </a:cubicBezTo>
                    <a:cubicBezTo>
                      <a:pt x="7969727" y="75465"/>
                      <a:pt x="7970624" y="66899"/>
                      <a:pt x="7966812" y="60037"/>
                    </a:cubicBezTo>
                    <a:cubicBezTo>
                      <a:pt x="7962583" y="52425"/>
                      <a:pt x="7948339" y="41564"/>
                      <a:pt x="7948339" y="41564"/>
                    </a:cubicBezTo>
                    <a:lnTo>
                      <a:pt x="7638921" y="46182"/>
                    </a:lnTo>
                    <a:cubicBezTo>
                      <a:pt x="7624986" y="46549"/>
                      <a:pt x="7611196" y="49123"/>
                      <a:pt x="7597357" y="50800"/>
                    </a:cubicBezTo>
                    <a:lnTo>
                      <a:pt x="7486521" y="64655"/>
                    </a:lnTo>
                    <a:cubicBezTo>
                      <a:pt x="7469483" y="67089"/>
                      <a:pt x="7452890" y="72693"/>
                      <a:pt x="7435721" y="73891"/>
                    </a:cubicBezTo>
                    <a:cubicBezTo>
                      <a:pt x="7386556" y="77321"/>
                      <a:pt x="7337200" y="76970"/>
                      <a:pt x="7287939" y="78510"/>
                    </a:cubicBezTo>
                    <a:cubicBezTo>
                      <a:pt x="7252533" y="81589"/>
                      <a:pt x="7217238" y="86478"/>
                      <a:pt x="7181721" y="87746"/>
                    </a:cubicBezTo>
                    <a:cubicBezTo>
                      <a:pt x="7173877" y="88026"/>
                      <a:pt x="7164180" y="88678"/>
                      <a:pt x="7158630" y="83128"/>
                    </a:cubicBezTo>
                    <a:cubicBezTo>
                      <a:pt x="7154805" y="79303"/>
                      <a:pt x="7172175" y="55884"/>
                      <a:pt x="7172485" y="55419"/>
                    </a:cubicBezTo>
                    <a:cubicBezTo>
                      <a:pt x="7174024" y="49261"/>
                      <a:pt x="7174021" y="42494"/>
                      <a:pt x="7177103" y="36946"/>
                    </a:cubicBezTo>
                    <a:cubicBezTo>
                      <a:pt x="7196152" y="2658"/>
                      <a:pt x="7199911" y="26859"/>
                      <a:pt x="7190957" y="0"/>
                    </a:cubicBezTo>
                    <a:cubicBezTo>
                      <a:pt x="7152682" y="12761"/>
                      <a:pt x="7210909" y="-5477"/>
                      <a:pt x="7126303" y="9237"/>
                    </a:cubicBezTo>
                    <a:cubicBezTo>
                      <a:pt x="7107543" y="12499"/>
                      <a:pt x="7089590" y="19528"/>
                      <a:pt x="7070885" y="23091"/>
                    </a:cubicBezTo>
                    <a:cubicBezTo>
                      <a:pt x="7057191" y="25699"/>
                      <a:pt x="7043090" y="25536"/>
                      <a:pt x="7029321" y="27710"/>
                    </a:cubicBezTo>
                    <a:cubicBezTo>
                      <a:pt x="6915629" y="45662"/>
                      <a:pt x="7046550" y="29901"/>
                      <a:pt x="6941576" y="41564"/>
                    </a:cubicBezTo>
                    <a:cubicBezTo>
                      <a:pt x="6685641" y="169525"/>
                      <a:pt x="7138470" y="-62722"/>
                      <a:pt x="6918485" y="69273"/>
                    </a:cubicBezTo>
                    <a:cubicBezTo>
                      <a:pt x="6906315" y="76575"/>
                      <a:pt x="6891111" y="78232"/>
                      <a:pt x="6876921" y="78510"/>
                    </a:cubicBezTo>
                    <a:cubicBezTo>
                      <a:pt x="6655286" y="82856"/>
                      <a:pt x="6433576" y="81589"/>
                      <a:pt x="6211903" y="83128"/>
                    </a:cubicBezTo>
                    <a:cubicBezTo>
                      <a:pt x="6196509" y="84667"/>
                      <a:pt x="6181146" y="86559"/>
                      <a:pt x="6165721" y="87746"/>
                    </a:cubicBezTo>
                    <a:cubicBezTo>
                      <a:pt x="6121104" y="91178"/>
                      <a:pt x="6076331" y="92637"/>
                      <a:pt x="6031794" y="96982"/>
                    </a:cubicBezTo>
                    <a:cubicBezTo>
                      <a:pt x="6013155" y="98800"/>
                      <a:pt x="5994932" y="103689"/>
                      <a:pt x="5976376" y="106219"/>
                    </a:cubicBezTo>
                    <a:cubicBezTo>
                      <a:pt x="5961047" y="108309"/>
                      <a:pt x="5945494" y="108542"/>
                      <a:pt x="5930194" y="110837"/>
                    </a:cubicBezTo>
                    <a:cubicBezTo>
                      <a:pt x="5922481" y="111994"/>
                      <a:pt x="5871075" y="123406"/>
                      <a:pt x="5856303" y="124691"/>
                    </a:cubicBezTo>
                    <a:cubicBezTo>
                      <a:pt x="5830187" y="126962"/>
                      <a:pt x="5803964" y="127770"/>
                      <a:pt x="5777794" y="129310"/>
                    </a:cubicBezTo>
                    <a:cubicBezTo>
                      <a:pt x="5705442" y="126231"/>
                      <a:pt x="5632955" y="125462"/>
                      <a:pt x="5560739" y="120073"/>
                    </a:cubicBezTo>
                    <a:cubicBezTo>
                      <a:pt x="5529693" y="117756"/>
                      <a:pt x="5499268" y="110081"/>
                      <a:pt x="5468376" y="106219"/>
                    </a:cubicBezTo>
                    <a:cubicBezTo>
                      <a:pt x="5449982" y="103920"/>
                      <a:pt x="5431430" y="103140"/>
                      <a:pt x="5412957" y="101600"/>
                    </a:cubicBezTo>
                    <a:cubicBezTo>
                      <a:pt x="5405260" y="98521"/>
                      <a:pt x="5397806" y="94746"/>
                      <a:pt x="5389866" y="92364"/>
                    </a:cubicBezTo>
                    <a:cubicBezTo>
                      <a:pt x="5363703" y="84515"/>
                      <a:pt x="5316759" y="84412"/>
                      <a:pt x="5297503" y="83128"/>
                    </a:cubicBezTo>
                    <a:cubicBezTo>
                      <a:pt x="5294424" y="80049"/>
                      <a:pt x="5291054" y="77236"/>
                      <a:pt x="5288266" y="73891"/>
                    </a:cubicBezTo>
                    <a:cubicBezTo>
                      <a:pt x="5283339" y="67978"/>
                      <a:pt x="5280325" y="60346"/>
                      <a:pt x="5274412" y="55419"/>
                    </a:cubicBezTo>
                    <a:cubicBezTo>
                      <a:pt x="5270672" y="52302"/>
                      <a:pt x="5265175" y="52340"/>
                      <a:pt x="5260557" y="50800"/>
                    </a:cubicBezTo>
                    <a:cubicBezTo>
                      <a:pt x="5262097" y="63115"/>
                      <a:pt x="5262956" y="75535"/>
                      <a:pt x="5265176" y="87746"/>
                    </a:cubicBezTo>
                    <a:cubicBezTo>
                      <a:pt x="5266047" y="92535"/>
                      <a:pt x="5274649" y="101247"/>
                      <a:pt x="5269794" y="101600"/>
                    </a:cubicBezTo>
                    <a:cubicBezTo>
                      <a:pt x="5183801" y="107854"/>
                      <a:pt x="5097382" y="104679"/>
                      <a:pt x="5011176" y="106219"/>
                    </a:cubicBezTo>
                    <a:cubicBezTo>
                      <a:pt x="4995782" y="109298"/>
                      <a:pt x="4980572" y="113508"/>
                      <a:pt x="4964994" y="115455"/>
                    </a:cubicBezTo>
                    <a:cubicBezTo>
                      <a:pt x="4941787" y="118356"/>
                      <a:pt x="4826129" y="124094"/>
                      <a:pt x="4812594" y="124691"/>
                    </a:cubicBezTo>
                    <a:lnTo>
                      <a:pt x="4586303" y="133928"/>
                    </a:lnTo>
                    <a:cubicBezTo>
                      <a:pt x="4510873" y="127770"/>
                      <a:pt x="4434962" y="125948"/>
                      <a:pt x="4360012" y="115455"/>
                    </a:cubicBezTo>
                    <a:cubicBezTo>
                      <a:pt x="4355191" y="114780"/>
                      <a:pt x="4356731" y="106281"/>
                      <a:pt x="4355394" y="101600"/>
                    </a:cubicBezTo>
                    <a:cubicBezTo>
                      <a:pt x="4348378" y="77042"/>
                      <a:pt x="4356977" y="87262"/>
                      <a:pt x="4336921" y="73891"/>
                    </a:cubicBezTo>
                    <a:cubicBezTo>
                      <a:pt x="4295357" y="76970"/>
                      <a:pt x="4253605" y="78113"/>
                      <a:pt x="4212230" y="83128"/>
                    </a:cubicBezTo>
                    <a:cubicBezTo>
                      <a:pt x="4202565" y="84300"/>
                      <a:pt x="4193068" y="87702"/>
                      <a:pt x="4184521" y="92364"/>
                    </a:cubicBezTo>
                    <a:cubicBezTo>
                      <a:pt x="4175868" y="97084"/>
                      <a:pt x="4171284" y="110583"/>
                      <a:pt x="4161430" y="110837"/>
                    </a:cubicBezTo>
                    <a:cubicBezTo>
                      <a:pt x="3810551" y="119872"/>
                      <a:pt x="3459467" y="116994"/>
                      <a:pt x="3108485" y="120073"/>
                    </a:cubicBezTo>
                    <a:cubicBezTo>
                      <a:pt x="3025759" y="130413"/>
                      <a:pt x="3016745" y="132453"/>
                      <a:pt x="2891430" y="133928"/>
                    </a:cubicBezTo>
                    <a:lnTo>
                      <a:pt x="2678994" y="129310"/>
                    </a:lnTo>
                    <a:lnTo>
                      <a:pt x="2558921" y="120073"/>
                    </a:lnTo>
                    <a:cubicBezTo>
                      <a:pt x="2543504" y="118788"/>
                      <a:pt x="2528196" y="116106"/>
                      <a:pt x="2512739" y="115455"/>
                    </a:cubicBezTo>
                    <a:lnTo>
                      <a:pt x="2120194" y="101600"/>
                    </a:lnTo>
                    <a:cubicBezTo>
                      <a:pt x="2134633" y="58281"/>
                      <a:pt x="2121399" y="88248"/>
                      <a:pt x="2143285" y="55419"/>
                    </a:cubicBezTo>
                    <a:cubicBezTo>
                      <a:pt x="2148264" y="47950"/>
                      <a:pt x="2166092" y="32968"/>
                      <a:pt x="2157139" y="32328"/>
                    </a:cubicBezTo>
                    <a:cubicBezTo>
                      <a:pt x="2066532" y="25856"/>
                      <a:pt x="1975490" y="35407"/>
                      <a:pt x="1884666" y="36946"/>
                    </a:cubicBezTo>
                    <a:cubicBezTo>
                      <a:pt x="1883127" y="41564"/>
                      <a:pt x="1883490" y="47358"/>
                      <a:pt x="1880048" y="50800"/>
                    </a:cubicBezTo>
                    <a:cubicBezTo>
                      <a:pt x="1875180" y="55668"/>
                      <a:pt x="1867594" y="56694"/>
                      <a:pt x="1861576" y="60037"/>
                    </a:cubicBezTo>
                    <a:cubicBezTo>
                      <a:pt x="1853730" y="64396"/>
                      <a:pt x="1846365" y="69593"/>
                      <a:pt x="1838485" y="73891"/>
                    </a:cubicBezTo>
                    <a:cubicBezTo>
                      <a:pt x="1829419" y="78836"/>
                      <a:pt x="1820573" y="84480"/>
                      <a:pt x="1810776" y="87746"/>
                    </a:cubicBezTo>
                    <a:cubicBezTo>
                      <a:pt x="1792712" y="93767"/>
                      <a:pt x="1773421" y="95578"/>
                      <a:pt x="1755357" y="101600"/>
                    </a:cubicBezTo>
                    <a:lnTo>
                      <a:pt x="1727648" y="110837"/>
                    </a:lnTo>
                    <a:cubicBezTo>
                      <a:pt x="1510904" y="107397"/>
                      <a:pt x="1481463" y="108853"/>
                      <a:pt x="1307394" y="101600"/>
                    </a:cubicBezTo>
                    <a:cubicBezTo>
                      <a:pt x="935823" y="86117"/>
                      <a:pt x="1526714" y="110133"/>
                      <a:pt x="1108812" y="87746"/>
                    </a:cubicBezTo>
                    <a:cubicBezTo>
                      <a:pt x="1058061" y="85027"/>
                      <a:pt x="1007212" y="84667"/>
                      <a:pt x="956412" y="83128"/>
                    </a:cubicBezTo>
                    <a:lnTo>
                      <a:pt x="175939" y="92364"/>
                    </a:lnTo>
                    <a:cubicBezTo>
                      <a:pt x="150889" y="93041"/>
                      <a:pt x="126767" y="102099"/>
                      <a:pt x="102048" y="106219"/>
                    </a:cubicBezTo>
                    <a:cubicBezTo>
                      <a:pt x="80574" y="109798"/>
                      <a:pt x="58945" y="112376"/>
                      <a:pt x="37394" y="115455"/>
                    </a:cubicBezTo>
                    <a:cubicBezTo>
                      <a:pt x="35855" y="120073"/>
                      <a:pt x="31237" y="124692"/>
                      <a:pt x="32776" y="129310"/>
                    </a:cubicBezTo>
                    <a:cubicBezTo>
                      <a:pt x="34841" y="135506"/>
                      <a:pt x="43007" y="137730"/>
                      <a:pt x="46630" y="143164"/>
                    </a:cubicBezTo>
                    <a:cubicBezTo>
                      <a:pt x="49330" y="147215"/>
                      <a:pt x="49709" y="152401"/>
                      <a:pt x="51248" y="157019"/>
                    </a:cubicBezTo>
                    <a:cubicBezTo>
                      <a:pt x="49709" y="169334"/>
                      <a:pt x="50555" y="182190"/>
                      <a:pt x="46630" y="193964"/>
                    </a:cubicBezTo>
                    <a:cubicBezTo>
                      <a:pt x="30929" y="241069"/>
                      <a:pt x="32776" y="194273"/>
                      <a:pt x="32776" y="221673"/>
                    </a:cubicBezTo>
                    <a:lnTo>
                      <a:pt x="106666" y="189346"/>
                    </a:lnTo>
                    <a:close/>
                  </a:path>
                </a:pathLst>
              </a:custGeom>
              <a:blipFill>
                <a:blip r:embed="rId32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3">
                          <a14:imgEffect>
                            <a14:saturation sat="0"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237441D-7B58-49E2-938A-5158FDFCE254}"/>
                  </a:ext>
                </a:extLst>
              </p:cNvPr>
              <p:cNvSpPr/>
              <p:nvPr/>
            </p:nvSpPr>
            <p:spPr>
              <a:xfrm>
                <a:off x="2381826" y="3354849"/>
                <a:ext cx="7970982" cy="498499"/>
              </a:xfrm>
              <a:custGeom>
                <a:avLst/>
                <a:gdLst>
                  <a:gd name="connsiteX0" fmla="*/ 0 w 7970982"/>
                  <a:gd name="connsiteY0" fmla="*/ 60036 h 457200"/>
                  <a:gd name="connsiteX1" fmla="*/ 0 w 7970982"/>
                  <a:gd name="connsiteY1" fmla="*/ 60036 h 457200"/>
                  <a:gd name="connsiteX2" fmla="*/ 13855 w 7970982"/>
                  <a:gd name="connsiteY2" fmla="*/ 212436 h 457200"/>
                  <a:gd name="connsiteX3" fmla="*/ 23091 w 7970982"/>
                  <a:gd name="connsiteY3" fmla="*/ 267854 h 457200"/>
                  <a:gd name="connsiteX4" fmla="*/ 36946 w 7970982"/>
                  <a:gd name="connsiteY4" fmla="*/ 281709 h 457200"/>
                  <a:gd name="connsiteX5" fmla="*/ 73891 w 7970982"/>
                  <a:gd name="connsiteY5" fmla="*/ 286327 h 457200"/>
                  <a:gd name="connsiteX6" fmla="*/ 207818 w 7970982"/>
                  <a:gd name="connsiteY6" fmla="*/ 300182 h 457200"/>
                  <a:gd name="connsiteX7" fmla="*/ 678873 w 7970982"/>
                  <a:gd name="connsiteY7" fmla="*/ 304800 h 457200"/>
                  <a:gd name="connsiteX8" fmla="*/ 757382 w 7970982"/>
                  <a:gd name="connsiteY8" fmla="*/ 318654 h 457200"/>
                  <a:gd name="connsiteX9" fmla="*/ 803564 w 7970982"/>
                  <a:gd name="connsiteY9" fmla="*/ 323273 h 457200"/>
                  <a:gd name="connsiteX10" fmla="*/ 826655 w 7970982"/>
                  <a:gd name="connsiteY10" fmla="*/ 327891 h 457200"/>
                  <a:gd name="connsiteX11" fmla="*/ 983673 w 7970982"/>
                  <a:gd name="connsiteY11" fmla="*/ 350982 h 457200"/>
                  <a:gd name="connsiteX12" fmla="*/ 1163782 w 7970982"/>
                  <a:gd name="connsiteY12" fmla="*/ 350982 h 457200"/>
                  <a:gd name="connsiteX13" fmla="*/ 1209964 w 7970982"/>
                  <a:gd name="connsiteY13" fmla="*/ 374073 h 457200"/>
                  <a:gd name="connsiteX14" fmla="*/ 1228437 w 7970982"/>
                  <a:gd name="connsiteY14" fmla="*/ 378691 h 457200"/>
                  <a:gd name="connsiteX15" fmla="*/ 1256146 w 7970982"/>
                  <a:gd name="connsiteY15" fmla="*/ 420254 h 457200"/>
                  <a:gd name="connsiteX16" fmla="*/ 1274618 w 7970982"/>
                  <a:gd name="connsiteY16" fmla="*/ 429491 h 457200"/>
                  <a:gd name="connsiteX17" fmla="*/ 1283855 w 7970982"/>
                  <a:gd name="connsiteY17" fmla="*/ 443345 h 457200"/>
                  <a:gd name="connsiteX18" fmla="*/ 1297709 w 7970982"/>
                  <a:gd name="connsiteY18" fmla="*/ 447964 h 457200"/>
                  <a:gd name="connsiteX19" fmla="*/ 1311564 w 7970982"/>
                  <a:gd name="connsiteY19" fmla="*/ 457200 h 457200"/>
                  <a:gd name="connsiteX20" fmla="*/ 1366982 w 7970982"/>
                  <a:gd name="connsiteY20" fmla="*/ 452582 h 457200"/>
                  <a:gd name="connsiteX21" fmla="*/ 1380837 w 7970982"/>
                  <a:gd name="connsiteY21" fmla="*/ 434109 h 457200"/>
                  <a:gd name="connsiteX22" fmla="*/ 1385455 w 7970982"/>
                  <a:gd name="connsiteY22" fmla="*/ 420254 h 457200"/>
                  <a:gd name="connsiteX23" fmla="*/ 1394691 w 7970982"/>
                  <a:gd name="connsiteY23" fmla="*/ 378691 h 457200"/>
                  <a:gd name="connsiteX24" fmla="*/ 1403927 w 7970982"/>
                  <a:gd name="connsiteY24" fmla="*/ 369454 h 457200"/>
                  <a:gd name="connsiteX25" fmla="*/ 1454727 w 7970982"/>
                  <a:gd name="connsiteY25" fmla="*/ 360218 h 457200"/>
                  <a:gd name="connsiteX26" fmla="*/ 1505527 w 7970982"/>
                  <a:gd name="connsiteY26" fmla="*/ 350982 h 457200"/>
                  <a:gd name="connsiteX27" fmla="*/ 1764146 w 7970982"/>
                  <a:gd name="connsiteY27" fmla="*/ 355600 h 457200"/>
                  <a:gd name="connsiteX28" fmla="*/ 2119746 w 7970982"/>
                  <a:gd name="connsiteY28" fmla="*/ 369454 h 457200"/>
                  <a:gd name="connsiteX29" fmla="*/ 2526146 w 7970982"/>
                  <a:gd name="connsiteY29" fmla="*/ 364836 h 457200"/>
                  <a:gd name="connsiteX30" fmla="*/ 2664691 w 7970982"/>
                  <a:gd name="connsiteY30" fmla="*/ 369454 h 457200"/>
                  <a:gd name="connsiteX31" fmla="*/ 2720109 w 7970982"/>
                  <a:gd name="connsiteY31" fmla="*/ 355600 h 457200"/>
                  <a:gd name="connsiteX32" fmla="*/ 2761673 w 7970982"/>
                  <a:gd name="connsiteY32" fmla="*/ 350982 h 457200"/>
                  <a:gd name="connsiteX33" fmla="*/ 2849418 w 7970982"/>
                  <a:gd name="connsiteY33" fmla="*/ 337127 h 457200"/>
                  <a:gd name="connsiteX34" fmla="*/ 2964873 w 7970982"/>
                  <a:gd name="connsiteY34" fmla="*/ 323273 h 457200"/>
                  <a:gd name="connsiteX35" fmla="*/ 2983346 w 7970982"/>
                  <a:gd name="connsiteY35" fmla="*/ 318654 h 457200"/>
                  <a:gd name="connsiteX36" fmla="*/ 3006437 w 7970982"/>
                  <a:gd name="connsiteY36" fmla="*/ 314036 h 457200"/>
                  <a:gd name="connsiteX37" fmla="*/ 3024909 w 7970982"/>
                  <a:gd name="connsiteY37" fmla="*/ 304800 h 457200"/>
                  <a:gd name="connsiteX38" fmla="*/ 3043382 w 7970982"/>
                  <a:gd name="connsiteY38" fmla="*/ 300182 h 457200"/>
                  <a:gd name="connsiteX39" fmla="*/ 3061855 w 7970982"/>
                  <a:gd name="connsiteY39" fmla="*/ 286327 h 457200"/>
                  <a:gd name="connsiteX40" fmla="*/ 3121891 w 7970982"/>
                  <a:gd name="connsiteY40" fmla="*/ 263236 h 457200"/>
                  <a:gd name="connsiteX41" fmla="*/ 3144982 w 7970982"/>
                  <a:gd name="connsiteY41" fmla="*/ 254000 h 457200"/>
                  <a:gd name="connsiteX42" fmla="*/ 3168073 w 7970982"/>
                  <a:gd name="connsiteY42" fmla="*/ 240145 h 457200"/>
                  <a:gd name="connsiteX43" fmla="*/ 3191164 w 7970982"/>
                  <a:gd name="connsiteY43" fmla="*/ 235527 h 457200"/>
                  <a:gd name="connsiteX44" fmla="*/ 3232727 w 7970982"/>
                  <a:gd name="connsiteY44" fmla="*/ 226291 h 457200"/>
                  <a:gd name="connsiteX45" fmla="*/ 3362037 w 7970982"/>
                  <a:gd name="connsiteY45" fmla="*/ 235527 h 457200"/>
                  <a:gd name="connsiteX46" fmla="*/ 3389746 w 7970982"/>
                  <a:gd name="connsiteY46" fmla="*/ 240145 h 457200"/>
                  <a:gd name="connsiteX47" fmla="*/ 3505200 w 7970982"/>
                  <a:gd name="connsiteY47" fmla="*/ 267854 h 457200"/>
                  <a:gd name="connsiteX48" fmla="*/ 3754582 w 7970982"/>
                  <a:gd name="connsiteY48" fmla="*/ 277091 h 457200"/>
                  <a:gd name="connsiteX49" fmla="*/ 3745346 w 7970982"/>
                  <a:gd name="connsiteY49" fmla="*/ 318654 h 457200"/>
                  <a:gd name="connsiteX50" fmla="*/ 3754582 w 7970982"/>
                  <a:gd name="connsiteY50" fmla="*/ 327891 h 457200"/>
                  <a:gd name="connsiteX51" fmla="*/ 3819237 w 7970982"/>
                  <a:gd name="connsiteY51" fmla="*/ 318654 h 457200"/>
                  <a:gd name="connsiteX52" fmla="*/ 3856182 w 7970982"/>
                  <a:gd name="connsiteY52" fmla="*/ 309418 h 457200"/>
                  <a:gd name="connsiteX53" fmla="*/ 3976255 w 7970982"/>
                  <a:gd name="connsiteY53" fmla="*/ 295564 h 457200"/>
                  <a:gd name="connsiteX54" fmla="*/ 4105564 w 7970982"/>
                  <a:gd name="connsiteY54" fmla="*/ 281709 h 457200"/>
                  <a:gd name="connsiteX55" fmla="*/ 4359564 w 7970982"/>
                  <a:gd name="connsiteY55" fmla="*/ 295564 h 457200"/>
                  <a:gd name="connsiteX56" fmla="*/ 4391891 w 7970982"/>
                  <a:gd name="connsiteY56" fmla="*/ 309418 h 457200"/>
                  <a:gd name="connsiteX57" fmla="*/ 4424218 w 7970982"/>
                  <a:gd name="connsiteY57" fmla="*/ 318654 h 457200"/>
                  <a:gd name="connsiteX58" fmla="*/ 4447309 w 7970982"/>
                  <a:gd name="connsiteY58" fmla="*/ 332509 h 457200"/>
                  <a:gd name="connsiteX59" fmla="*/ 4479637 w 7970982"/>
                  <a:gd name="connsiteY59" fmla="*/ 341745 h 457200"/>
                  <a:gd name="connsiteX60" fmla="*/ 4539673 w 7970982"/>
                  <a:gd name="connsiteY60" fmla="*/ 369454 h 457200"/>
                  <a:gd name="connsiteX61" fmla="*/ 4572000 w 7970982"/>
                  <a:gd name="connsiteY61" fmla="*/ 360218 h 457200"/>
                  <a:gd name="connsiteX62" fmla="*/ 4585855 w 7970982"/>
                  <a:gd name="connsiteY62" fmla="*/ 295564 h 457200"/>
                  <a:gd name="connsiteX63" fmla="*/ 4590473 w 7970982"/>
                  <a:gd name="connsiteY63" fmla="*/ 281709 h 457200"/>
                  <a:gd name="connsiteX64" fmla="*/ 4604327 w 7970982"/>
                  <a:gd name="connsiteY64" fmla="*/ 277091 h 457200"/>
                  <a:gd name="connsiteX65" fmla="*/ 4632037 w 7970982"/>
                  <a:gd name="connsiteY65" fmla="*/ 254000 h 457200"/>
                  <a:gd name="connsiteX66" fmla="*/ 4664364 w 7970982"/>
                  <a:gd name="connsiteY66" fmla="*/ 240145 h 457200"/>
                  <a:gd name="connsiteX67" fmla="*/ 4853709 w 7970982"/>
                  <a:gd name="connsiteY67" fmla="*/ 221673 h 457200"/>
                  <a:gd name="connsiteX68" fmla="*/ 5140037 w 7970982"/>
                  <a:gd name="connsiteY68" fmla="*/ 230909 h 457200"/>
                  <a:gd name="connsiteX69" fmla="*/ 5338618 w 7970982"/>
                  <a:gd name="connsiteY69" fmla="*/ 244764 h 457200"/>
                  <a:gd name="connsiteX70" fmla="*/ 5541818 w 7970982"/>
                  <a:gd name="connsiteY70" fmla="*/ 249382 h 457200"/>
                  <a:gd name="connsiteX71" fmla="*/ 5564909 w 7970982"/>
                  <a:gd name="connsiteY71" fmla="*/ 263236 h 457200"/>
                  <a:gd name="connsiteX72" fmla="*/ 5588000 w 7970982"/>
                  <a:gd name="connsiteY72" fmla="*/ 272473 h 457200"/>
                  <a:gd name="connsiteX73" fmla="*/ 5606473 w 7970982"/>
                  <a:gd name="connsiteY73" fmla="*/ 286327 h 457200"/>
                  <a:gd name="connsiteX74" fmla="*/ 5629564 w 7970982"/>
                  <a:gd name="connsiteY74" fmla="*/ 290945 h 457200"/>
                  <a:gd name="connsiteX75" fmla="*/ 5648037 w 7970982"/>
                  <a:gd name="connsiteY75" fmla="*/ 295564 h 457200"/>
                  <a:gd name="connsiteX76" fmla="*/ 5657273 w 7970982"/>
                  <a:gd name="connsiteY76" fmla="*/ 309418 h 457200"/>
                  <a:gd name="connsiteX77" fmla="*/ 5721927 w 7970982"/>
                  <a:gd name="connsiteY77" fmla="*/ 309418 h 457200"/>
                  <a:gd name="connsiteX78" fmla="*/ 5745018 w 7970982"/>
                  <a:gd name="connsiteY78" fmla="*/ 295564 h 457200"/>
                  <a:gd name="connsiteX79" fmla="*/ 5763491 w 7970982"/>
                  <a:gd name="connsiteY79" fmla="*/ 281709 h 457200"/>
                  <a:gd name="connsiteX80" fmla="*/ 5781964 w 7970982"/>
                  <a:gd name="connsiteY80" fmla="*/ 277091 h 457200"/>
                  <a:gd name="connsiteX81" fmla="*/ 5795818 w 7970982"/>
                  <a:gd name="connsiteY81" fmla="*/ 272473 h 457200"/>
                  <a:gd name="connsiteX82" fmla="*/ 5842000 w 7970982"/>
                  <a:gd name="connsiteY82" fmla="*/ 249382 h 457200"/>
                  <a:gd name="connsiteX83" fmla="*/ 5842000 w 7970982"/>
                  <a:gd name="connsiteY83" fmla="*/ 249382 h 457200"/>
                  <a:gd name="connsiteX84" fmla="*/ 5865091 w 7970982"/>
                  <a:gd name="connsiteY84" fmla="*/ 235527 h 457200"/>
                  <a:gd name="connsiteX85" fmla="*/ 5925127 w 7970982"/>
                  <a:gd name="connsiteY85" fmla="*/ 226291 h 457200"/>
                  <a:gd name="connsiteX86" fmla="*/ 5980546 w 7970982"/>
                  <a:gd name="connsiteY86" fmla="*/ 207818 h 457200"/>
                  <a:gd name="connsiteX87" fmla="*/ 6109855 w 7970982"/>
                  <a:gd name="connsiteY87" fmla="*/ 198582 h 457200"/>
                  <a:gd name="connsiteX88" fmla="*/ 6165273 w 7970982"/>
                  <a:gd name="connsiteY88" fmla="*/ 189345 h 457200"/>
                  <a:gd name="connsiteX89" fmla="*/ 6622473 w 7970982"/>
                  <a:gd name="connsiteY89" fmla="*/ 193964 h 457200"/>
                  <a:gd name="connsiteX90" fmla="*/ 6668655 w 7970982"/>
                  <a:gd name="connsiteY90" fmla="*/ 221673 h 457200"/>
                  <a:gd name="connsiteX91" fmla="*/ 6682509 w 7970982"/>
                  <a:gd name="connsiteY91" fmla="*/ 235527 h 457200"/>
                  <a:gd name="connsiteX92" fmla="*/ 6700982 w 7970982"/>
                  <a:gd name="connsiteY92" fmla="*/ 240145 h 457200"/>
                  <a:gd name="connsiteX93" fmla="*/ 6714837 w 7970982"/>
                  <a:gd name="connsiteY93" fmla="*/ 244764 h 457200"/>
                  <a:gd name="connsiteX94" fmla="*/ 6779491 w 7970982"/>
                  <a:gd name="connsiteY94" fmla="*/ 263236 h 457200"/>
                  <a:gd name="connsiteX95" fmla="*/ 7153564 w 7970982"/>
                  <a:gd name="connsiteY95" fmla="*/ 258618 h 457200"/>
                  <a:gd name="connsiteX96" fmla="*/ 7218218 w 7970982"/>
                  <a:gd name="connsiteY96" fmla="*/ 249382 h 457200"/>
                  <a:gd name="connsiteX97" fmla="*/ 7305964 w 7970982"/>
                  <a:gd name="connsiteY97" fmla="*/ 244764 h 457200"/>
                  <a:gd name="connsiteX98" fmla="*/ 7689273 w 7970982"/>
                  <a:gd name="connsiteY98" fmla="*/ 230909 h 457200"/>
                  <a:gd name="connsiteX99" fmla="*/ 7744691 w 7970982"/>
                  <a:gd name="connsiteY99" fmla="*/ 221673 h 457200"/>
                  <a:gd name="connsiteX100" fmla="*/ 7846291 w 7970982"/>
                  <a:gd name="connsiteY100" fmla="*/ 212436 h 457200"/>
                  <a:gd name="connsiteX101" fmla="*/ 7878618 w 7970982"/>
                  <a:gd name="connsiteY101" fmla="*/ 203200 h 457200"/>
                  <a:gd name="connsiteX102" fmla="*/ 7920182 w 7970982"/>
                  <a:gd name="connsiteY102" fmla="*/ 184727 h 457200"/>
                  <a:gd name="connsiteX103" fmla="*/ 7947891 w 7970982"/>
                  <a:gd name="connsiteY103" fmla="*/ 175491 h 457200"/>
                  <a:gd name="connsiteX104" fmla="*/ 7961746 w 7970982"/>
                  <a:gd name="connsiteY104" fmla="*/ 166254 h 457200"/>
                  <a:gd name="connsiteX105" fmla="*/ 7970982 w 7970982"/>
                  <a:gd name="connsiteY105" fmla="*/ 138545 h 457200"/>
                  <a:gd name="connsiteX106" fmla="*/ 7966364 w 7970982"/>
                  <a:gd name="connsiteY106" fmla="*/ 46182 h 457200"/>
                  <a:gd name="connsiteX107" fmla="*/ 7952509 w 7970982"/>
                  <a:gd name="connsiteY107" fmla="*/ 32327 h 457200"/>
                  <a:gd name="connsiteX108" fmla="*/ 7897091 w 7970982"/>
                  <a:gd name="connsiteY108" fmla="*/ 0 h 457200"/>
                  <a:gd name="connsiteX109" fmla="*/ 7800109 w 7970982"/>
                  <a:gd name="connsiteY109" fmla="*/ 4618 h 457200"/>
                  <a:gd name="connsiteX110" fmla="*/ 7689273 w 7970982"/>
                  <a:gd name="connsiteY110" fmla="*/ 9236 h 457200"/>
                  <a:gd name="connsiteX111" fmla="*/ 7606146 w 7970982"/>
                  <a:gd name="connsiteY111" fmla="*/ 27709 h 457200"/>
                  <a:gd name="connsiteX112" fmla="*/ 7564582 w 7970982"/>
                  <a:gd name="connsiteY112" fmla="*/ 32327 h 457200"/>
                  <a:gd name="connsiteX113" fmla="*/ 7416800 w 7970982"/>
                  <a:gd name="connsiteY113" fmla="*/ 55418 h 457200"/>
                  <a:gd name="connsiteX114" fmla="*/ 7305964 w 7970982"/>
                  <a:gd name="connsiteY114" fmla="*/ 73891 h 457200"/>
                  <a:gd name="connsiteX115" fmla="*/ 7098146 w 7970982"/>
                  <a:gd name="connsiteY115" fmla="*/ 87745 h 457200"/>
                  <a:gd name="connsiteX116" fmla="*/ 6354618 w 7970982"/>
                  <a:gd name="connsiteY116" fmla="*/ 60036 h 457200"/>
                  <a:gd name="connsiteX117" fmla="*/ 6331527 w 7970982"/>
                  <a:gd name="connsiteY117" fmla="*/ 55418 h 457200"/>
                  <a:gd name="connsiteX118" fmla="*/ 5740400 w 7970982"/>
                  <a:gd name="connsiteY118" fmla="*/ 64654 h 457200"/>
                  <a:gd name="connsiteX119" fmla="*/ 5421746 w 7970982"/>
                  <a:gd name="connsiteY119" fmla="*/ 60036 h 457200"/>
                  <a:gd name="connsiteX120" fmla="*/ 4733637 w 7970982"/>
                  <a:gd name="connsiteY120" fmla="*/ 69273 h 457200"/>
                  <a:gd name="connsiteX121" fmla="*/ 4438073 w 7970982"/>
                  <a:gd name="connsiteY121" fmla="*/ 83127 h 457200"/>
                  <a:gd name="connsiteX122" fmla="*/ 4091709 w 7970982"/>
                  <a:gd name="connsiteY122" fmla="*/ 73891 h 457200"/>
                  <a:gd name="connsiteX123" fmla="*/ 3676073 w 7970982"/>
                  <a:gd name="connsiteY123" fmla="*/ 27709 h 457200"/>
                  <a:gd name="connsiteX124" fmla="*/ 3592946 w 7970982"/>
                  <a:gd name="connsiteY124" fmla="*/ 13854 h 457200"/>
                  <a:gd name="connsiteX125" fmla="*/ 3380509 w 7970982"/>
                  <a:gd name="connsiteY125" fmla="*/ 18473 h 457200"/>
                  <a:gd name="connsiteX126" fmla="*/ 3297382 w 7970982"/>
                  <a:gd name="connsiteY126" fmla="*/ 36945 h 457200"/>
                  <a:gd name="connsiteX127" fmla="*/ 3251200 w 7970982"/>
                  <a:gd name="connsiteY127" fmla="*/ 41564 h 457200"/>
                  <a:gd name="connsiteX128" fmla="*/ 3228109 w 7970982"/>
                  <a:gd name="connsiteY128" fmla="*/ 46182 h 457200"/>
                  <a:gd name="connsiteX129" fmla="*/ 2997200 w 7970982"/>
                  <a:gd name="connsiteY129" fmla="*/ 73891 h 457200"/>
                  <a:gd name="connsiteX130" fmla="*/ 2997200 w 7970982"/>
                  <a:gd name="connsiteY130" fmla="*/ 73891 h 457200"/>
                  <a:gd name="connsiteX131" fmla="*/ 2854037 w 7970982"/>
                  <a:gd name="connsiteY131" fmla="*/ 83127 h 457200"/>
                  <a:gd name="connsiteX132" fmla="*/ 2660073 w 7970982"/>
                  <a:gd name="connsiteY132" fmla="*/ 106218 h 457200"/>
                  <a:gd name="connsiteX133" fmla="*/ 2419927 w 7970982"/>
                  <a:gd name="connsiteY133" fmla="*/ 101600 h 457200"/>
                  <a:gd name="connsiteX134" fmla="*/ 2309091 w 7970982"/>
                  <a:gd name="connsiteY134" fmla="*/ 96982 h 457200"/>
                  <a:gd name="connsiteX135" fmla="*/ 1884218 w 7970982"/>
                  <a:gd name="connsiteY135" fmla="*/ 101600 h 457200"/>
                  <a:gd name="connsiteX136" fmla="*/ 1620982 w 7970982"/>
                  <a:gd name="connsiteY136" fmla="*/ 87745 h 457200"/>
                  <a:gd name="connsiteX137" fmla="*/ 1436255 w 7970982"/>
                  <a:gd name="connsiteY137" fmla="*/ 64654 h 457200"/>
                  <a:gd name="connsiteX138" fmla="*/ 1362364 w 7970982"/>
                  <a:gd name="connsiteY138" fmla="*/ 50800 h 457200"/>
                  <a:gd name="connsiteX139" fmla="*/ 1145309 w 7970982"/>
                  <a:gd name="connsiteY139" fmla="*/ 27709 h 457200"/>
                  <a:gd name="connsiteX140" fmla="*/ 794327 w 7970982"/>
                  <a:gd name="connsiteY140" fmla="*/ 36945 h 457200"/>
                  <a:gd name="connsiteX141" fmla="*/ 775855 w 7970982"/>
                  <a:gd name="connsiteY141" fmla="*/ 32327 h 457200"/>
                  <a:gd name="connsiteX142" fmla="*/ 785091 w 7970982"/>
                  <a:gd name="connsiteY142" fmla="*/ 4618 h 457200"/>
                  <a:gd name="connsiteX143" fmla="*/ 272473 w 7970982"/>
                  <a:gd name="connsiteY143" fmla="*/ 13854 h 457200"/>
                  <a:gd name="connsiteX144" fmla="*/ 198582 w 7970982"/>
                  <a:gd name="connsiteY144" fmla="*/ 23091 h 457200"/>
                  <a:gd name="connsiteX145" fmla="*/ 36946 w 7970982"/>
                  <a:gd name="connsiteY145" fmla="*/ 32327 h 457200"/>
                  <a:gd name="connsiteX146" fmla="*/ 36946 w 7970982"/>
                  <a:gd name="connsiteY146" fmla="*/ 32327 h 457200"/>
                  <a:gd name="connsiteX147" fmla="*/ 36946 w 7970982"/>
                  <a:gd name="connsiteY147" fmla="*/ 32327 h 457200"/>
                  <a:gd name="connsiteX148" fmla="*/ 0 w 7970982"/>
                  <a:gd name="connsiteY148" fmla="*/ 60036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</a:cxnLst>
                <a:rect l="l" t="t" r="r" b="b"/>
                <a:pathLst>
                  <a:path w="7970982" h="457200">
                    <a:moveTo>
                      <a:pt x="0" y="60036"/>
                    </a:moveTo>
                    <a:lnTo>
                      <a:pt x="0" y="60036"/>
                    </a:lnTo>
                    <a:cubicBezTo>
                      <a:pt x="18808" y="323334"/>
                      <a:pt x="-874" y="124055"/>
                      <a:pt x="13855" y="212436"/>
                    </a:cubicBezTo>
                    <a:cubicBezTo>
                      <a:pt x="13992" y="213257"/>
                      <a:pt x="20370" y="262412"/>
                      <a:pt x="23091" y="267854"/>
                    </a:cubicBezTo>
                    <a:cubicBezTo>
                      <a:pt x="26012" y="273696"/>
                      <a:pt x="30808" y="279477"/>
                      <a:pt x="36946" y="281709"/>
                    </a:cubicBezTo>
                    <a:cubicBezTo>
                      <a:pt x="48610" y="285950"/>
                      <a:pt x="61605" y="284572"/>
                      <a:pt x="73891" y="286327"/>
                    </a:cubicBezTo>
                    <a:cubicBezTo>
                      <a:pt x="133102" y="294785"/>
                      <a:pt x="105763" y="297733"/>
                      <a:pt x="207818" y="300182"/>
                    </a:cubicBezTo>
                    <a:cubicBezTo>
                      <a:pt x="364799" y="303950"/>
                      <a:pt x="521855" y="303261"/>
                      <a:pt x="678873" y="304800"/>
                    </a:cubicBezTo>
                    <a:cubicBezTo>
                      <a:pt x="705043" y="309418"/>
                      <a:pt x="731095" y="314760"/>
                      <a:pt x="757382" y="318654"/>
                    </a:cubicBezTo>
                    <a:cubicBezTo>
                      <a:pt x="772686" y="320921"/>
                      <a:pt x="788229" y="321228"/>
                      <a:pt x="803564" y="323273"/>
                    </a:cubicBezTo>
                    <a:cubicBezTo>
                      <a:pt x="811345" y="324310"/>
                      <a:pt x="818897" y="326697"/>
                      <a:pt x="826655" y="327891"/>
                    </a:cubicBezTo>
                    <a:lnTo>
                      <a:pt x="983673" y="350982"/>
                    </a:lnTo>
                    <a:cubicBezTo>
                      <a:pt x="1008794" y="350172"/>
                      <a:pt x="1113367" y="339348"/>
                      <a:pt x="1163782" y="350982"/>
                    </a:cubicBezTo>
                    <a:cubicBezTo>
                      <a:pt x="1190626" y="357177"/>
                      <a:pt x="1184725" y="362856"/>
                      <a:pt x="1209964" y="374073"/>
                    </a:cubicBezTo>
                    <a:cubicBezTo>
                      <a:pt x="1215764" y="376651"/>
                      <a:pt x="1222279" y="377152"/>
                      <a:pt x="1228437" y="378691"/>
                    </a:cubicBezTo>
                    <a:cubicBezTo>
                      <a:pt x="1233056" y="386389"/>
                      <a:pt x="1248220" y="413460"/>
                      <a:pt x="1256146" y="420254"/>
                    </a:cubicBezTo>
                    <a:cubicBezTo>
                      <a:pt x="1261373" y="424734"/>
                      <a:pt x="1268461" y="426412"/>
                      <a:pt x="1274618" y="429491"/>
                    </a:cubicBezTo>
                    <a:cubicBezTo>
                      <a:pt x="1277697" y="434109"/>
                      <a:pt x="1279521" y="439878"/>
                      <a:pt x="1283855" y="443345"/>
                    </a:cubicBezTo>
                    <a:cubicBezTo>
                      <a:pt x="1287656" y="446386"/>
                      <a:pt x="1293355" y="445787"/>
                      <a:pt x="1297709" y="447964"/>
                    </a:cubicBezTo>
                    <a:cubicBezTo>
                      <a:pt x="1302673" y="450446"/>
                      <a:pt x="1306946" y="454121"/>
                      <a:pt x="1311564" y="457200"/>
                    </a:cubicBezTo>
                    <a:cubicBezTo>
                      <a:pt x="1330037" y="455661"/>
                      <a:pt x="1349397" y="458444"/>
                      <a:pt x="1366982" y="452582"/>
                    </a:cubicBezTo>
                    <a:cubicBezTo>
                      <a:pt x="1374284" y="450148"/>
                      <a:pt x="1377018" y="440792"/>
                      <a:pt x="1380837" y="434109"/>
                    </a:cubicBezTo>
                    <a:cubicBezTo>
                      <a:pt x="1383252" y="429882"/>
                      <a:pt x="1384274" y="424977"/>
                      <a:pt x="1385455" y="420254"/>
                    </a:cubicBezTo>
                    <a:cubicBezTo>
                      <a:pt x="1388897" y="406485"/>
                      <a:pt x="1389841" y="392029"/>
                      <a:pt x="1394691" y="378691"/>
                    </a:cubicBezTo>
                    <a:cubicBezTo>
                      <a:pt x="1396179" y="374599"/>
                      <a:pt x="1400033" y="371401"/>
                      <a:pt x="1403927" y="369454"/>
                    </a:cubicBezTo>
                    <a:cubicBezTo>
                      <a:pt x="1412792" y="365021"/>
                      <a:pt x="1450704" y="360888"/>
                      <a:pt x="1454727" y="360218"/>
                    </a:cubicBezTo>
                    <a:cubicBezTo>
                      <a:pt x="1471704" y="357389"/>
                      <a:pt x="1488594" y="354061"/>
                      <a:pt x="1505527" y="350982"/>
                    </a:cubicBezTo>
                    <a:lnTo>
                      <a:pt x="1764146" y="355600"/>
                    </a:lnTo>
                    <a:cubicBezTo>
                      <a:pt x="2079175" y="360894"/>
                      <a:pt x="1958552" y="346427"/>
                      <a:pt x="2119746" y="369454"/>
                    </a:cubicBezTo>
                    <a:lnTo>
                      <a:pt x="2526146" y="364836"/>
                    </a:lnTo>
                    <a:cubicBezTo>
                      <a:pt x="2572353" y="364836"/>
                      <a:pt x="2618484" y="369454"/>
                      <a:pt x="2664691" y="369454"/>
                    </a:cubicBezTo>
                    <a:cubicBezTo>
                      <a:pt x="2694372" y="369454"/>
                      <a:pt x="2691451" y="361331"/>
                      <a:pt x="2720109" y="355600"/>
                    </a:cubicBezTo>
                    <a:cubicBezTo>
                      <a:pt x="2733778" y="352866"/>
                      <a:pt x="2747904" y="353156"/>
                      <a:pt x="2761673" y="350982"/>
                    </a:cubicBezTo>
                    <a:cubicBezTo>
                      <a:pt x="2875393" y="333026"/>
                      <a:pt x="2744420" y="348793"/>
                      <a:pt x="2849418" y="337127"/>
                    </a:cubicBezTo>
                    <a:cubicBezTo>
                      <a:pt x="2909428" y="317124"/>
                      <a:pt x="2853821" y="332930"/>
                      <a:pt x="2964873" y="323273"/>
                    </a:cubicBezTo>
                    <a:cubicBezTo>
                      <a:pt x="2971196" y="322723"/>
                      <a:pt x="2977150" y="320031"/>
                      <a:pt x="2983346" y="318654"/>
                    </a:cubicBezTo>
                    <a:cubicBezTo>
                      <a:pt x="2991008" y="316951"/>
                      <a:pt x="2998740" y="315575"/>
                      <a:pt x="3006437" y="314036"/>
                    </a:cubicBezTo>
                    <a:cubicBezTo>
                      <a:pt x="3012594" y="310957"/>
                      <a:pt x="3018463" y="307217"/>
                      <a:pt x="3024909" y="304800"/>
                    </a:cubicBezTo>
                    <a:cubicBezTo>
                      <a:pt x="3030852" y="302571"/>
                      <a:pt x="3037705" y="303021"/>
                      <a:pt x="3043382" y="300182"/>
                    </a:cubicBezTo>
                    <a:cubicBezTo>
                      <a:pt x="3050267" y="296740"/>
                      <a:pt x="3054891" y="289604"/>
                      <a:pt x="3061855" y="286327"/>
                    </a:cubicBezTo>
                    <a:cubicBezTo>
                      <a:pt x="3081255" y="277197"/>
                      <a:pt x="3101908" y="271007"/>
                      <a:pt x="3121891" y="263236"/>
                    </a:cubicBezTo>
                    <a:cubicBezTo>
                      <a:pt x="3129617" y="260231"/>
                      <a:pt x="3137874" y="258265"/>
                      <a:pt x="3144982" y="254000"/>
                    </a:cubicBezTo>
                    <a:cubicBezTo>
                      <a:pt x="3152679" y="249382"/>
                      <a:pt x="3159739" y="243479"/>
                      <a:pt x="3168073" y="240145"/>
                    </a:cubicBezTo>
                    <a:cubicBezTo>
                      <a:pt x="3175361" y="237230"/>
                      <a:pt x="3183489" y="237172"/>
                      <a:pt x="3191164" y="235527"/>
                    </a:cubicBezTo>
                    <a:lnTo>
                      <a:pt x="3232727" y="226291"/>
                    </a:lnTo>
                    <a:cubicBezTo>
                      <a:pt x="3305227" y="229916"/>
                      <a:pt x="3307491" y="227735"/>
                      <a:pt x="3362037" y="235527"/>
                    </a:cubicBezTo>
                    <a:cubicBezTo>
                      <a:pt x="3371307" y="236851"/>
                      <a:pt x="3380662" y="237874"/>
                      <a:pt x="3389746" y="240145"/>
                    </a:cubicBezTo>
                    <a:cubicBezTo>
                      <a:pt x="3446100" y="254234"/>
                      <a:pt x="3438310" y="260421"/>
                      <a:pt x="3505200" y="267854"/>
                    </a:cubicBezTo>
                    <a:cubicBezTo>
                      <a:pt x="3615630" y="280126"/>
                      <a:pt x="3532827" y="272163"/>
                      <a:pt x="3754582" y="277091"/>
                    </a:cubicBezTo>
                    <a:cubicBezTo>
                      <a:pt x="3753232" y="282490"/>
                      <a:pt x="3744813" y="314924"/>
                      <a:pt x="3745346" y="318654"/>
                    </a:cubicBezTo>
                    <a:cubicBezTo>
                      <a:pt x="3745962" y="322964"/>
                      <a:pt x="3751503" y="324812"/>
                      <a:pt x="3754582" y="327891"/>
                    </a:cubicBezTo>
                    <a:cubicBezTo>
                      <a:pt x="3787177" y="324270"/>
                      <a:pt x="3791920" y="324958"/>
                      <a:pt x="3819237" y="318654"/>
                    </a:cubicBezTo>
                    <a:cubicBezTo>
                      <a:pt x="3831606" y="315800"/>
                      <a:pt x="3843676" y="311593"/>
                      <a:pt x="3856182" y="309418"/>
                    </a:cubicBezTo>
                    <a:cubicBezTo>
                      <a:pt x="3900202" y="301763"/>
                      <a:pt x="3932989" y="299497"/>
                      <a:pt x="3976255" y="295564"/>
                    </a:cubicBezTo>
                    <a:cubicBezTo>
                      <a:pt x="4028455" y="274683"/>
                      <a:pt x="4007288" y="280197"/>
                      <a:pt x="4105564" y="281709"/>
                    </a:cubicBezTo>
                    <a:cubicBezTo>
                      <a:pt x="4207503" y="283277"/>
                      <a:pt x="4269743" y="288654"/>
                      <a:pt x="4359564" y="295564"/>
                    </a:cubicBezTo>
                    <a:cubicBezTo>
                      <a:pt x="4370340" y="300182"/>
                      <a:pt x="4380850" y="305475"/>
                      <a:pt x="4391891" y="309418"/>
                    </a:cubicBezTo>
                    <a:cubicBezTo>
                      <a:pt x="4402445" y="313187"/>
                      <a:pt x="4413873" y="314344"/>
                      <a:pt x="4424218" y="318654"/>
                    </a:cubicBezTo>
                    <a:cubicBezTo>
                      <a:pt x="4432504" y="322106"/>
                      <a:pt x="4439023" y="329057"/>
                      <a:pt x="4447309" y="332509"/>
                    </a:cubicBezTo>
                    <a:cubicBezTo>
                      <a:pt x="4457654" y="336819"/>
                      <a:pt x="4469005" y="338201"/>
                      <a:pt x="4479637" y="341745"/>
                    </a:cubicBezTo>
                    <a:cubicBezTo>
                      <a:pt x="4517897" y="354498"/>
                      <a:pt x="4510142" y="351736"/>
                      <a:pt x="4539673" y="369454"/>
                    </a:cubicBezTo>
                    <a:cubicBezTo>
                      <a:pt x="4550449" y="366375"/>
                      <a:pt x="4566060" y="369721"/>
                      <a:pt x="4572000" y="360218"/>
                    </a:cubicBezTo>
                    <a:cubicBezTo>
                      <a:pt x="4583682" y="341528"/>
                      <a:pt x="4580807" y="317019"/>
                      <a:pt x="4585855" y="295564"/>
                    </a:cubicBezTo>
                    <a:cubicBezTo>
                      <a:pt x="4586970" y="290825"/>
                      <a:pt x="4587031" y="285151"/>
                      <a:pt x="4590473" y="281709"/>
                    </a:cubicBezTo>
                    <a:cubicBezTo>
                      <a:pt x="4593915" y="278267"/>
                      <a:pt x="4599709" y="278630"/>
                      <a:pt x="4604327" y="277091"/>
                    </a:cubicBezTo>
                    <a:cubicBezTo>
                      <a:pt x="4613564" y="269394"/>
                      <a:pt x="4621797" y="260301"/>
                      <a:pt x="4632037" y="254000"/>
                    </a:cubicBezTo>
                    <a:cubicBezTo>
                      <a:pt x="4642022" y="247856"/>
                      <a:pt x="4653242" y="243852"/>
                      <a:pt x="4664364" y="240145"/>
                    </a:cubicBezTo>
                    <a:cubicBezTo>
                      <a:pt x="4724305" y="220165"/>
                      <a:pt x="4794394" y="225268"/>
                      <a:pt x="4853709" y="221673"/>
                    </a:cubicBezTo>
                    <a:cubicBezTo>
                      <a:pt x="5028363" y="231946"/>
                      <a:pt x="4834711" y="221515"/>
                      <a:pt x="5140037" y="230909"/>
                    </a:cubicBezTo>
                    <a:cubicBezTo>
                      <a:pt x="5450018" y="240446"/>
                      <a:pt x="4991720" y="229231"/>
                      <a:pt x="5338618" y="244764"/>
                    </a:cubicBezTo>
                    <a:cubicBezTo>
                      <a:pt x="5406301" y="247795"/>
                      <a:pt x="5474085" y="247843"/>
                      <a:pt x="5541818" y="249382"/>
                    </a:cubicBezTo>
                    <a:cubicBezTo>
                      <a:pt x="5549515" y="254000"/>
                      <a:pt x="5556881" y="259222"/>
                      <a:pt x="5564909" y="263236"/>
                    </a:cubicBezTo>
                    <a:cubicBezTo>
                      <a:pt x="5572324" y="266943"/>
                      <a:pt x="5580753" y="268447"/>
                      <a:pt x="5588000" y="272473"/>
                    </a:cubicBezTo>
                    <a:cubicBezTo>
                      <a:pt x="5594728" y="276211"/>
                      <a:pt x="5599439" y="283201"/>
                      <a:pt x="5606473" y="286327"/>
                    </a:cubicBezTo>
                    <a:cubicBezTo>
                      <a:pt x="5613646" y="289515"/>
                      <a:pt x="5621902" y="289242"/>
                      <a:pt x="5629564" y="290945"/>
                    </a:cubicBezTo>
                    <a:cubicBezTo>
                      <a:pt x="5635760" y="292322"/>
                      <a:pt x="5641879" y="294024"/>
                      <a:pt x="5648037" y="295564"/>
                    </a:cubicBezTo>
                    <a:cubicBezTo>
                      <a:pt x="5651116" y="300182"/>
                      <a:pt x="5652454" y="306664"/>
                      <a:pt x="5657273" y="309418"/>
                    </a:cubicBezTo>
                    <a:cubicBezTo>
                      <a:pt x="5674029" y="318992"/>
                      <a:pt x="5708088" y="310956"/>
                      <a:pt x="5721927" y="309418"/>
                    </a:cubicBezTo>
                    <a:cubicBezTo>
                      <a:pt x="5729624" y="304800"/>
                      <a:pt x="5737549" y="300543"/>
                      <a:pt x="5745018" y="295564"/>
                    </a:cubicBezTo>
                    <a:cubicBezTo>
                      <a:pt x="5751422" y="291294"/>
                      <a:pt x="5756606" y="285151"/>
                      <a:pt x="5763491" y="281709"/>
                    </a:cubicBezTo>
                    <a:cubicBezTo>
                      <a:pt x="5769168" y="278870"/>
                      <a:pt x="5775861" y="278835"/>
                      <a:pt x="5781964" y="277091"/>
                    </a:cubicBezTo>
                    <a:cubicBezTo>
                      <a:pt x="5786645" y="275754"/>
                      <a:pt x="5791200" y="274012"/>
                      <a:pt x="5795818" y="272473"/>
                    </a:cubicBezTo>
                    <a:cubicBezTo>
                      <a:pt x="5822080" y="252776"/>
                      <a:pt x="5806989" y="261052"/>
                      <a:pt x="5842000" y="249382"/>
                    </a:cubicBezTo>
                    <a:lnTo>
                      <a:pt x="5842000" y="249382"/>
                    </a:lnTo>
                    <a:cubicBezTo>
                      <a:pt x="5849697" y="244764"/>
                      <a:pt x="5856442" y="237929"/>
                      <a:pt x="5865091" y="235527"/>
                    </a:cubicBezTo>
                    <a:cubicBezTo>
                      <a:pt x="5884600" y="230108"/>
                      <a:pt x="5905115" y="229370"/>
                      <a:pt x="5925127" y="226291"/>
                    </a:cubicBezTo>
                    <a:cubicBezTo>
                      <a:pt x="5943600" y="220133"/>
                      <a:pt x="5961715" y="212774"/>
                      <a:pt x="5980546" y="207818"/>
                    </a:cubicBezTo>
                    <a:cubicBezTo>
                      <a:pt x="6008986" y="200334"/>
                      <a:pt x="6108817" y="198631"/>
                      <a:pt x="6109855" y="198582"/>
                    </a:cubicBezTo>
                    <a:cubicBezTo>
                      <a:pt x="6128328" y="195503"/>
                      <a:pt x="6146567" y="190250"/>
                      <a:pt x="6165273" y="189345"/>
                    </a:cubicBezTo>
                    <a:cubicBezTo>
                      <a:pt x="6374155" y="179237"/>
                      <a:pt x="6414876" y="185490"/>
                      <a:pt x="6622473" y="193964"/>
                    </a:cubicBezTo>
                    <a:cubicBezTo>
                      <a:pt x="6701337" y="257052"/>
                      <a:pt x="6594950" y="175606"/>
                      <a:pt x="6668655" y="221673"/>
                    </a:cubicBezTo>
                    <a:cubicBezTo>
                      <a:pt x="6674193" y="225134"/>
                      <a:pt x="6676839" y="232287"/>
                      <a:pt x="6682509" y="235527"/>
                    </a:cubicBezTo>
                    <a:cubicBezTo>
                      <a:pt x="6688020" y="238676"/>
                      <a:pt x="6694879" y="238401"/>
                      <a:pt x="6700982" y="240145"/>
                    </a:cubicBezTo>
                    <a:cubicBezTo>
                      <a:pt x="6705663" y="241482"/>
                      <a:pt x="6710388" y="242787"/>
                      <a:pt x="6714837" y="244764"/>
                    </a:cubicBezTo>
                    <a:cubicBezTo>
                      <a:pt x="6760394" y="265011"/>
                      <a:pt x="6724191" y="256324"/>
                      <a:pt x="6779491" y="263236"/>
                    </a:cubicBezTo>
                    <a:lnTo>
                      <a:pt x="7153564" y="258618"/>
                    </a:lnTo>
                    <a:cubicBezTo>
                      <a:pt x="7175323" y="257931"/>
                      <a:pt x="7196537" y="251353"/>
                      <a:pt x="7218218" y="249382"/>
                    </a:cubicBezTo>
                    <a:cubicBezTo>
                      <a:pt x="7247387" y="246730"/>
                      <a:pt x="7276715" y="246303"/>
                      <a:pt x="7305964" y="244764"/>
                    </a:cubicBezTo>
                    <a:cubicBezTo>
                      <a:pt x="7473933" y="214222"/>
                      <a:pt x="7287320" y="245264"/>
                      <a:pt x="7689273" y="230909"/>
                    </a:cubicBezTo>
                    <a:cubicBezTo>
                      <a:pt x="7707989" y="230241"/>
                      <a:pt x="7726152" y="224322"/>
                      <a:pt x="7744691" y="221673"/>
                    </a:cubicBezTo>
                    <a:cubicBezTo>
                      <a:pt x="7776603" y="217114"/>
                      <a:pt x="7814976" y="214845"/>
                      <a:pt x="7846291" y="212436"/>
                    </a:cubicBezTo>
                    <a:cubicBezTo>
                      <a:pt x="7857067" y="209357"/>
                      <a:pt x="7868125" y="207135"/>
                      <a:pt x="7878618" y="203200"/>
                    </a:cubicBezTo>
                    <a:cubicBezTo>
                      <a:pt x="7892814" y="197876"/>
                      <a:pt x="7906105" y="190358"/>
                      <a:pt x="7920182" y="184727"/>
                    </a:cubicBezTo>
                    <a:cubicBezTo>
                      <a:pt x="7929222" y="181111"/>
                      <a:pt x="7938655" y="178570"/>
                      <a:pt x="7947891" y="175491"/>
                    </a:cubicBezTo>
                    <a:cubicBezTo>
                      <a:pt x="7952509" y="172412"/>
                      <a:pt x="7958804" y="170961"/>
                      <a:pt x="7961746" y="166254"/>
                    </a:cubicBezTo>
                    <a:cubicBezTo>
                      <a:pt x="7966906" y="157998"/>
                      <a:pt x="7970982" y="138545"/>
                      <a:pt x="7970982" y="138545"/>
                    </a:cubicBezTo>
                    <a:cubicBezTo>
                      <a:pt x="7969443" y="107757"/>
                      <a:pt x="7971646" y="76552"/>
                      <a:pt x="7966364" y="46182"/>
                    </a:cubicBezTo>
                    <a:cubicBezTo>
                      <a:pt x="7965245" y="39747"/>
                      <a:pt x="7957424" y="36628"/>
                      <a:pt x="7952509" y="32327"/>
                    </a:cubicBezTo>
                    <a:cubicBezTo>
                      <a:pt x="7925680" y="8852"/>
                      <a:pt x="7932035" y="14976"/>
                      <a:pt x="7897091" y="0"/>
                    </a:cubicBezTo>
                    <a:lnTo>
                      <a:pt x="7800109" y="4618"/>
                    </a:lnTo>
                    <a:cubicBezTo>
                      <a:pt x="7763168" y="6260"/>
                      <a:pt x="7725991" y="4865"/>
                      <a:pt x="7689273" y="9236"/>
                    </a:cubicBezTo>
                    <a:cubicBezTo>
                      <a:pt x="7661087" y="12591"/>
                      <a:pt x="7634056" y="22540"/>
                      <a:pt x="7606146" y="27709"/>
                    </a:cubicBezTo>
                    <a:cubicBezTo>
                      <a:pt x="7592439" y="30247"/>
                      <a:pt x="7578437" y="30788"/>
                      <a:pt x="7564582" y="32327"/>
                    </a:cubicBezTo>
                    <a:cubicBezTo>
                      <a:pt x="7483099" y="52699"/>
                      <a:pt x="7564920" y="33817"/>
                      <a:pt x="7416800" y="55418"/>
                    </a:cubicBezTo>
                    <a:cubicBezTo>
                      <a:pt x="7379737" y="60823"/>
                      <a:pt x="7343228" y="70111"/>
                      <a:pt x="7305964" y="73891"/>
                    </a:cubicBezTo>
                    <a:cubicBezTo>
                      <a:pt x="7236892" y="80898"/>
                      <a:pt x="7098146" y="87745"/>
                      <a:pt x="7098146" y="87745"/>
                    </a:cubicBezTo>
                    <a:lnTo>
                      <a:pt x="6354618" y="60036"/>
                    </a:lnTo>
                    <a:cubicBezTo>
                      <a:pt x="6346776" y="59705"/>
                      <a:pt x="6339376" y="55359"/>
                      <a:pt x="6331527" y="55418"/>
                    </a:cubicBezTo>
                    <a:lnTo>
                      <a:pt x="5740400" y="64654"/>
                    </a:lnTo>
                    <a:lnTo>
                      <a:pt x="5421746" y="60036"/>
                    </a:lnTo>
                    <a:cubicBezTo>
                      <a:pt x="5206440" y="60036"/>
                      <a:pt x="4954738" y="65252"/>
                      <a:pt x="4733637" y="69273"/>
                    </a:cubicBezTo>
                    <a:cubicBezTo>
                      <a:pt x="4616998" y="98431"/>
                      <a:pt x="4682539" y="84993"/>
                      <a:pt x="4438073" y="83127"/>
                    </a:cubicBezTo>
                    <a:cubicBezTo>
                      <a:pt x="4322581" y="82245"/>
                      <a:pt x="4207164" y="76970"/>
                      <a:pt x="4091709" y="73891"/>
                    </a:cubicBezTo>
                    <a:cubicBezTo>
                      <a:pt x="3953164" y="58497"/>
                      <a:pt x="3812152" y="57947"/>
                      <a:pt x="3676073" y="27709"/>
                    </a:cubicBezTo>
                    <a:cubicBezTo>
                      <a:pt x="3620901" y="15449"/>
                      <a:pt x="3648615" y="20041"/>
                      <a:pt x="3592946" y="13854"/>
                    </a:cubicBezTo>
                    <a:cubicBezTo>
                      <a:pt x="3522134" y="15394"/>
                      <a:pt x="3451123" y="12956"/>
                      <a:pt x="3380509" y="18473"/>
                    </a:cubicBezTo>
                    <a:cubicBezTo>
                      <a:pt x="3352210" y="20684"/>
                      <a:pt x="3325325" y="31955"/>
                      <a:pt x="3297382" y="36945"/>
                    </a:cubicBezTo>
                    <a:cubicBezTo>
                      <a:pt x="3282152" y="39665"/>
                      <a:pt x="3266535" y="39519"/>
                      <a:pt x="3251200" y="41564"/>
                    </a:cubicBezTo>
                    <a:cubicBezTo>
                      <a:pt x="3243419" y="42601"/>
                      <a:pt x="3235896" y="45191"/>
                      <a:pt x="3228109" y="46182"/>
                    </a:cubicBezTo>
                    <a:lnTo>
                      <a:pt x="2997200" y="73891"/>
                    </a:lnTo>
                    <a:lnTo>
                      <a:pt x="2997200" y="73891"/>
                    </a:lnTo>
                    <a:lnTo>
                      <a:pt x="2854037" y="83127"/>
                    </a:lnTo>
                    <a:cubicBezTo>
                      <a:pt x="2815589" y="86266"/>
                      <a:pt x="2689485" y="102542"/>
                      <a:pt x="2660073" y="106218"/>
                    </a:cubicBezTo>
                    <a:lnTo>
                      <a:pt x="2419927" y="101600"/>
                    </a:lnTo>
                    <a:cubicBezTo>
                      <a:pt x="2382962" y="100627"/>
                      <a:pt x="2346068" y="96982"/>
                      <a:pt x="2309091" y="96982"/>
                    </a:cubicBezTo>
                    <a:cubicBezTo>
                      <a:pt x="2167458" y="96982"/>
                      <a:pt x="2025842" y="100061"/>
                      <a:pt x="1884218" y="101600"/>
                    </a:cubicBezTo>
                    <a:cubicBezTo>
                      <a:pt x="1796473" y="96982"/>
                      <a:pt x="1708551" y="94967"/>
                      <a:pt x="1620982" y="87745"/>
                    </a:cubicBezTo>
                    <a:cubicBezTo>
                      <a:pt x="1559137" y="82644"/>
                      <a:pt x="1497686" y="73430"/>
                      <a:pt x="1436255" y="64654"/>
                    </a:cubicBezTo>
                    <a:cubicBezTo>
                      <a:pt x="1411447" y="61110"/>
                      <a:pt x="1387248" y="53762"/>
                      <a:pt x="1362364" y="50800"/>
                    </a:cubicBezTo>
                    <a:cubicBezTo>
                      <a:pt x="939806" y="498"/>
                      <a:pt x="1501611" y="78611"/>
                      <a:pt x="1145309" y="27709"/>
                    </a:cubicBezTo>
                    <a:lnTo>
                      <a:pt x="794327" y="36945"/>
                    </a:lnTo>
                    <a:cubicBezTo>
                      <a:pt x="787981" y="37024"/>
                      <a:pt x="777599" y="38430"/>
                      <a:pt x="775855" y="32327"/>
                    </a:cubicBezTo>
                    <a:cubicBezTo>
                      <a:pt x="773180" y="22966"/>
                      <a:pt x="794820" y="4975"/>
                      <a:pt x="785091" y="4618"/>
                    </a:cubicBezTo>
                    <a:cubicBezTo>
                      <a:pt x="614306" y="-1649"/>
                      <a:pt x="443346" y="10775"/>
                      <a:pt x="272473" y="13854"/>
                    </a:cubicBezTo>
                    <a:cubicBezTo>
                      <a:pt x="247843" y="16933"/>
                      <a:pt x="223351" y="21476"/>
                      <a:pt x="198582" y="23091"/>
                    </a:cubicBezTo>
                    <a:lnTo>
                      <a:pt x="36946" y="32327"/>
                    </a:lnTo>
                    <a:lnTo>
                      <a:pt x="36946" y="32327"/>
                    </a:lnTo>
                    <a:lnTo>
                      <a:pt x="36946" y="32327"/>
                    </a:lnTo>
                    <a:lnTo>
                      <a:pt x="0" y="60036"/>
                    </a:lnTo>
                    <a:close/>
                  </a:path>
                </a:pathLst>
              </a:custGeom>
              <a:solidFill>
                <a:srgbClr val="000000">
                  <a:alpha val="3882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4ED31A5-D131-4AA0-936A-4C8860354AFB}"/>
                </a:ext>
              </a:extLst>
            </p:cNvPr>
            <p:cNvSpPr/>
            <p:nvPr/>
          </p:nvSpPr>
          <p:spPr>
            <a:xfrm>
              <a:off x="3453591" y="3766431"/>
              <a:ext cx="993562" cy="149755"/>
            </a:xfrm>
            <a:custGeom>
              <a:avLst/>
              <a:gdLst>
                <a:gd name="connsiteX0" fmla="*/ 0 w 638270"/>
                <a:gd name="connsiteY0" fmla="*/ 73152 h 125981"/>
                <a:gd name="connsiteX1" fmla="*/ 226771 w 638270"/>
                <a:gd name="connsiteY1" fmla="*/ 58522 h 125981"/>
                <a:gd name="connsiteX2" fmla="*/ 307238 w 638270"/>
                <a:gd name="connsiteY2" fmla="*/ 29261 h 125981"/>
                <a:gd name="connsiteX3" fmla="*/ 387706 w 638270"/>
                <a:gd name="connsiteY3" fmla="*/ 14631 h 125981"/>
                <a:gd name="connsiteX4" fmla="*/ 446227 w 638270"/>
                <a:gd name="connsiteY4" fmla="*/ 0 h 125981"/>
                <a:gd name="connsiteX5" fmla="*/ 497434 w 638270"/>
                <a:gd name="connsiteY5" fmla="*/ 7316 h 125981"/>
                <a:gd name="connsiteX6" fmla="*/ 585216 w 638270"/>
                <a:gd name="connsiteY6" fmla="*/ 65837 h 125981"/>
                <a:gd name="connsiteX7" fmla="*/ 614477 w 638270"/>
                <a:gd name="connsiteY7" fmla="*/ 73152 h 125981"/>
                <a:gd name="connsiteX8" fmla="*/ 592531 w 638270"/>
                <a:gd name="connsiteY8" fmla="*/ 124359 h 125981"/>
                <a:gd name="connsiteX9" fmla="*/ 87782 w 638270"/>
                <a:gd name="connsiteY9" fmla="*/ 109728 h 125981"/>
                <a:gd name="connsiteX10" fmla="*/ 109728 w 638270"/>
                <a:gd name="connsiteY10" fmla="*/ 14631 h 125981"/>
                <a:gd name="connsiteX11" fmla="*/ 160934 w 638270"/>
                <a:gd name="connsiteY11" fmla="*/ 43892 h 125981"/>
                <a:gd name="connsiteX12" fmla="*/ 175565 w 638270"/>
                <a:gd name="connsiteY12" fmla="*/ 65837 h 125981"/>
                <a:gd name="connsiteX13" fmla="*/ 212141 w 638270"/>
                <a:gd name="connsiteY13" fmla="*/ 87783 h 125981"/>
                <a:gd name="connsiteX14" fmla="*/ 256032 w 638270"/>
                <a:gd name="connsiteY14" fmla="*/ 117044 h 125981"/>
                <a:gd name="connsiteX15" fmla="*/ 277978 w 638270"/>
                <a:gd name="connsiteY15" fmla="*/ 95098 h 12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8270" h="125981">
                  <a:moveTo>
                    <a:pt x="0" y="73152"/>
                  </a:moveTo>
                  <a:cubicBezTo>
                    <a:pt x="75590" y="68275"/>
                    <a:pt x="151300" y="64991"/>
                    <a:pt x="226771" y="58522"/>
                  </a:cubicBezTo>
                  <a:cubicBezTo>
                    <a:pt x="255271" y="56079"/>
                    <a:pt x="281474" y="37849"/>
                    <a:pt x="307238" y="29261"/>
                  </a:cubicBezTo>
                  <a:cubicBezTo>
                    <a:pt x="319933" y="25029"/>
                    <a:pt x="377389" y="16842"/>
                    <a:pt x="387706" y="14631"/>
                  </a:cubicBezTo>
                  <a:cubicBezTo>
                    <a:pt x="407367" y="10418"/>
                    <a:pt x="426720" y="4877"/>
                    <a:pt x="446227" y="0"/>
                  </a:cubicBezTo>
                  <a:cubicBezTo>
                    <a:pt x="463296" y="2439"/>
                    <a:pt x="481425" y="912"/>
                    <a:pt x="497434" y="7316"/>
                  </a:cubicBezTo>
                  <a:cubicBezTo>
                    <a:pt x="636200" y="62824"/>
                    <a:pt x="500501" y="23481"/>
                    <a:pt x="585216" y="65837"/>
                  </a:cubicBezTo>
                  <a:cubicBezTo>
                    <a:pt x="594208" y="70333"/>
                    <a:pt x="604723" y="70714"/>
                    <a:pt x="614477" y="73152"/>
                  </a:cubicBezTo>
                  <a:cubicBezTo>
                    <a:pt x="626010" y="84686"/>
                    <a:pt x="672204" y="121129"/>
                    <a:pt x="592531" y="124359"/>
                  </a:cubicBezTo>
                  <a:cubicBezTo>
                    <a:pt x="424349" y="131177"/>
                    <a:pt x="256032" y="114605"/>
                    <a:pt x="87782" y="109728"/>
                  </a:cubicBezTo>
                  <a:cubicBezTo>
                    <a:pt x="78579" y="72918"/>
                    <a:pt x="66979" y="52036"/>
                    <a:pt x="109728" y="14631"/>
                  </a:cubicBezTo>
                  <a:cubicBezTo>
                    <a:pt x="113743" y="11118"/>
                    <a:pt x="156610" y="41009"/>
                    <a:pt x="160934" y="43892"/>
                  </a:cubicBezTo>
                  <a:cubicBezTo>
                    <a:pt x="165811" y="51207"/>
                    <a:pt x="168890" y="60115"/>
                    <a:pt x="175565" y="65837"/>
                  </a:cubicBezTo>
                  <a:cubicBezTo>
                    <a:pt x="186360" y="75090"/>
                    <a:pt x="200146" y="80149"/>
                    <a:pt x="212141" y="87783"/>
                  </a:cubicBezTo>
                  <a:cubicBezTo>
                    <a:pt x="226975" y="97223"/>
                    <a:pt x="241402" y="107290"/>
                    <a:pt x="256032" y="117044"/>
                  </a:cubicBezTo>
                  <a:cubicBezTo>
                    <a:pt x="282604" y="108186"/>
                    <a:pt x="277978" y="117439"/>
                    <a:pt x="277978" y="95098"/>
                  </a:cubicBezTo>
                </a:path>
              </a:pathLst>
            </a:custGeom>
            <a:solidFill>
              <a:srgbClr val="0000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71AABA-62B8-405E-8AD5-CAE902B344B0}"/>
                </a:ext>
              </a:extLst>
            </p:cNvPr>
            <p:cNvSpPr/>
            <p:nvPr/>
          </p:nvSpPr>
          <p:spPr>
            <a:xfrm>
              <a:off x="7895272" y="3690594"/>
              <a:ext cx="993562" cy="149755"/>
            </a:xfrm>
            <a:custGeom>
              <a:avLst/>
              <a:gdLst>
                <a:gd name="connsiteX0" fmla="*/ 0 w 638270"/>
                <a:gd name="connsiteY0" fmla="*/ 73152 h 125981"/>
                <a:gd name="connsiteX1" fmla="*/ 226771 w 638270"/>
                <a:gd name="connsiteY1" fmla="*/ 58522 h 125981"/>
                <a:gd name="connsiteX2" fmla="*/ 307238 w 638270"/>
                <a:gd name="connsiteY2" fmla="*/ 29261 h 125981"/>
                <a:gd name="connsiteX3" fmla="*/ 387706 w 638270"/>
                <a:gd name="connsiteY3" fmla="*/ 14631 h 125981"/>
                <a:gd name="connsiteX4" fmla="*/ 446227 w 638270"/>
                <a:gd name="connsiteY4" fmla="*/ 0 h 125981"/>
                <a:gd name="connsiteX5" fmla="*/ 497434 w 638270"/>
                <a:gd name="connsiteY5" fmla="*/ 7316 h 125981"/>
                <a:gd name="connsiteX6" fmla="*/ 585216 w 638270"/>
                <a:gd name="connsiteY6" fmla="*/ 65837 h 125981"/>
                <a:gd name="connsiteX7" fmla="*/ 614477 w 638270"/>
                <a:gd name="connsiteY7" fmla="*/ 73152 h 125981"/>
                <a:gd name="connsiteX8" fmla="*/ 592531 w 638270"/>
                <a:gd name="connsiteY8" fmla="*/ 124359 h 125981"/>
                <a:gd name="connsiteX9" fmla="*/ 87782 w 638270"/>
                <a:gd name="connsiteY9" fmla="*/ 109728 h 125981"/>
                <a:gd name="connsiteX10" fmla="*/ 109728 w 638270"/>
                <a:gd name="connsiteY10" fmla="*/ 14631 h 125981"/>
                <a:gd name="connsiteX11" fmla="*/ 160934 w 638270"/>
                <a:gd name="connsiteY11" fmla="*/ 43892 h 125981"/>
                <a:gd name="connsiteX12" fmla="*/ 175565 w 638270"/>
                <a:gd name="connsiteY12" fmla="*/ 65837 h 125981"/>
                <a:gd name="connsiteX13" fmla="*/ 212141 w 638270"/>
                <a:gd name="connsiteY13" fmla="*/ 87783 h 125981"/>
                <a:gd name="connsiteX14" fmla="*/ 256032 w 638270"/>
                <a:gd name="connsiteY14" fmla="*/ 117044 h 125981"/>
                <a:gd name="connsiteX15" fmla="*/ 277978 w 638270"/>
                <a:gd name="connsiteY15" fmla="*/ 95098 h 12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8270" h="125981">
                  <a:moveTo>
                    <a:pt x="0" y="73152"/>
                  </a:moveTo>
                  <a:cubicBezTo>
                    <a:pt x="75590" y="68275"/>
                    <a:pt x="151300" y="64991"/>
                    <a:pt x="226771" y="58522"/>
                  </a:cubicBezTo>
                  <a:cubicBezTo>
                    <a:pt x="255271" y="56079"/>
                    <a:pt x="281474" y="37849"/>
                    <a:pt x="307238" y="29261"/>
                  </a:cubicBezTo>
                  <a:cubicBezTo>
                    <a:pt x="319933" y="25029"/>
                    <a:pt x="377389" y="16842"/>
                    <a:pt x="387706" y="14631"/>
                  </a:cubicBezTo>
                  <a:cubicBezTo>
                    <a:pt x="407367" y="10418"/>
                    <a:pt x="426720" y="4877"/>
                    <a:pt x="446227" y="0"/>
                  </a:cubicBezTo>
                  <a:cubicBezTo>
                    <a:pt x="463296" y="2439"/>
                    <a:pt x="481425" y="912"/>
                    <a:pt x="497434" y="7316"/>
                  </a:cubicBezTo>
                  <a:cubicBezTo>
                    <a:pt x="636200" y="62824"/>
                    <a:pt x="500501" y="23481"/>
                    <a:pt x="585216" y="65837"/>
                  </a:cubicBezTo>
                  <a:cubicBezTo>
                    <a:pt x="594208" y="70333"/>
                    <a:pt x="604723" y="70714"/>
                    <a:pt x="614477" y="73152"/>
                  </a:cubicBezTo>
                  <a:cubicBezTo>
                    <a:pt x="626010" y="84686"/>
                    <a:pt x="672204" y="121129"/>
                    <a:pt x="592531" y="124359"/>
                  </a:cubicBezTo>
                  <a:cubicBezTo>
                    <a:pt x="424349" y="131177"/>
                    <a:pt x="256032" y="114605"/>
                    <a:pt x="87782" y="109728"/>
                  </a:cubicBezTo>
                  <a:cubicBezTo>
                    <a:pt x="78579" y="72918"/>
                    <a:pt x="66979" y="52036"/>
                    <a:pt x="109728" y="14631"/>
                  </a:cubicBezTo>
                  <a:cubicBezTo>
                    <a:pt x="113743" y="11118"/>
                    <a:pt x="156610" y="41009"/>
                    <a:pt x="160934" y="43892"/>
                  </a:cubicBezTo>
                  <a:cubicBezTo>
                    <a:pt x="165811" y="51207"/>
                    <a:pt x="168890" y="60115"/>
                    <a:pt x="175565" y="65837"/>
                  </a:cubicBezTo>
                  <a:cubicBezTo>
                    <a:pt x="186360" y="75090"/>
                    <a:pt x="200146" y="80149"/>
                    <a:pt x="212141" y="87783"/>
                  </a:cubicBezTo>
                  <a:cubicBezTo>
                    <a:pt x="226975" y="97223"/>
                    <a:pt x="241402" y="107290"/>
                    <a:pt x="256032" y="117044"/>
                  </a:cubicBezTo>
                  <a:cubicBezTo>
                    <a:pt x="282604" y="108186"/>
                    <a:pt x="277978" y="117439"/>
                    <a:pt x="277978" y="95098"/>
                  </a:cubicBezTo>
                </a:path>
              </a:pathLst>
            </a:custGeom>
            <a:solidFill>
              <a:srgbClr val="0000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A536C80-5C7D-4B3B-A9CD-6BD771127D50}"/>
              </a:ext>
            </a:extLst>
          </p:cNvPr>
          <p:cNvSpPr/>
          <p:nvPr/>
        </p:nvSpPr>
        <p:spPr>
          <a:xfrm>
            <a:off x="8358927" y="3556241"/>
            <a:ext cx="791125" cy="229449"/>
          </a:xfrm>
          <a:custGeom>
            <a:avLst/>
            <a:gdLst>
              <a:gd name="connsiteX0" fmla="*/ 131673 w 791125"/>
              <a:gd name="connsiteY0" fmla="*/ 46569 h 229449"/>
              <a:gd name="connsiteX1" fmla="*/ 775411 w 791125"/>
              <a:gd name="connsiteY1" fmla="*/ 24624 h 229449"/>
              <a:gd name="connsiteX2" fmla="*/ 790041 w 791125"/>
              <a:gd name="connsiteY2" fmla="*/ 105091 h 229449"/>
              <a:gd name="connsiteX3" fmla="*/ 731520 w 791125"/>
              <a:gd name="connsiteY3" fmla="*/ 170928 h 229449"/>
              <a:gd name="connsiteX4" fmla="*/ 548640 w 791125"/>
              <a:gd name="connsiteY4" fmla="*/ 185558 h 229449"/>
              <a:gd name="connsiteX5" fmla="*/ 475488 w 791125"/>
              <a:gd name="connsiteY5" fmla="*/ 200188 h 229449"/>
              <a:gd name="connsiteX6" fmla="*/ 416966 w 791125"/>
              <a:gd name="connsiteY6" fmla="*/ 207504 h 229449"/>
              <a:gd name="connsiteX7" fmla="*/ 277977 w 791125"/>
              <a:gd name="connsiteY7" fmla="*/ 229449 h 229449"/>
              <a:gd name="connsiteX8" fmla="*/ 292608 w 791125"/>
              <a:gd name="connsiteY8" fmla="*/ 156297 h 229449"/>
              <a:gd name="connsiteX9" fmla="*/ 248716 w 791125"/>
              <a:gd name="connsiteY9" fmla="*/ 127036 h 229449"/>
              <a:gd name="connsiteX10" fmla="*/ 138988 w 791125"/>
              <a:gd name="connsiteY10" fmla="*/ 141667 h 229449"/>
              <a:gd name="connsiteX11" fmla="*/ 21945 w 791125"/>
              <a:gd name="connsiteY11" fmla="*/ 192873 h 229449"/>
              <a:gd name="connsiteX12" fmla="*/ 0 w 791125"/>
              <a:gd name="connsiteY12" fmla="*/ 185558 h 229449"/>
              <a:gd name="connsiteX13" fmla="*/ 21945 w 791125"/>
              <a:gd name="connsiteY13" fmla="*/ 127036 h 229449"/>
              <a:gd name="connsiteX14" fmla="*/ 51206 w 791125"/>
              <a:gd name="connsiteY14" fmla="*/ 75830 h 229449"/>
              <a:gd name="connsiteX15" fmla="*/ 21945 w 791125"/>
              <a:gd name="connsiteY15" fmla="*/ 24624 h 229449"/>
              <a:gd name="connsiteX16" fmla="*/ 131673 w 791125"/>
              <a:gd name="connsiteY16" fmla="*/ 46569 h 22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1125" h="229449">
                <a:moveTo>
                  <a:pt x="131673" y="46569"/>
                </a:moveTo>
                <a:cubicBezTo>
                  <a:pt x="257251" y="46569"/>
                  <a:pt x="-150840" y="-41536"/>
                  <a:pt x="775411" y="24624"/>
                </a:cubicBezTo>
                <a:cubicBezTo>
                  <a:pt x="802604" y="26566"/>
                  <a:pt x="785164" y="78269"/>
                  <a:pt x="790041" y="105091"/>
                </a:cubicBezTo>
                <a:cubicBezTo>
                  <a:pt x="786849" y="109081"/>
                  <a:pt x="741177" y="168930"/>
                  <a:pt x="731520" y="170928"/>
                </a:cubicBezTo>
                <a:cubicBezTo>
                  <a:pt x="671634" y="183318"/>
                  <a:pt x="548640" y="185558"/>
                  <a:pt x="548640" y="185558"/>
                </a:cubicBezTo>
                <a:cubicBezTo>
                  <a:pt x="524256" y="190435"/>
                  <a:pt x="500017" y="196100"/>
                  <a:pt x="475488" y="200188"/>
                </a:cubicBezTo>
                <a:cubicBezTo>
                  <a:pt x="456096" y="203420"/>
                  <a:pt x="436243" y="203648"/>
                  <a:pt x="416966" y="207504"/>
                </a:cubicBezTo>
                <a:cubicBezTo>
                  <a:pt x="279174" y="235063"/>
                  <a:pt x="479971" y="212617"/>
                  <a:pt x="277977" y="229449"/>
                </a:cubicBezTo>
                <a:cubicBezTo>
                  <a:pt x="177274" y="195882"/>
                  <a:pt x="277992" y="243994"/>
                  <a:pt x="292608" y="156297"/>
                </a:cubicBezTo>
                <a:cubicBezTo>
                  <a:pt x="295499" y="138952"/>
                  <a:pt x="263347" y="136790"/>
                  <a:pt x="248716" y="127036"/>
                </a:cubicBezTo>
                <a:cubicBezTo>
                  <a:pt x="212140" y="131913"/>
                  <a:pt x="174424" y="131379"/>
                  <a:pt x="138988" y="141667"/>
                </a:cubicBezTo>
                <a:cubicBezTo>
                  <a:pt x="98092" y="153540"/>
                  <a:pt x="21945" y="192873"/>
                  <a:pt x="21945" y="192873"/>
                </a:cubicBezTo>
                <a:cubicBezTo>
                  <a:pt x="14630" y="190435"/>
                  <a:pt x="0" y="193269"/>
                  <a:pt x="0" y="185558"/>
                </a:cubicBezTo>
                <a:cubicBezTo>
                  <a:pt x="0" y="164724"/>
                  <a:pt x="14825" y="146615"/>
                  <a:pt x="21945" y="127036"/>
                </a:cubicBezTo>
                <a:cubicBezTo>
                  <a:pt x="35086" y="90897"/>
                  <a:pt x="21518" y="115414"/>
                  <a:pt x="51206" y="75830"/>
                </a:cubicBezTo>
                <a:cubicBezTo>
                  <a:pt x="41452" y="58761"/>
                  <a:pt x="6218" y="36419"/>
                  <a:pt x="21945" y="24624"/>
                </a:cubicBezTo>
                <a:cubicBezTo>
                  <a:pt x="45435" y="7007"/>
                  <a:pt x="6095" y="46569"/>
                  <a:pt x="131673" y="46569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leaf Picture" descr="Palm Tree Clip Art">
            <a:extLst>
              <a:ext uri="{FF2B5EF4-FFF2-40B4-BE49-F238E27FC236}">
                <a16:creationId xmlns:a16="http://schemas.microsoft.com/office/drawing/2014/main" id="{0C7E1CD2-6335-4C68-B6B1-195C61C7A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>
                        <a14:foregroundMark x1="12727" y1="21951" x2="12727" y2="21951"/>
                        <a14:backgroundMark x1="34545" y1="0" x2="58182" y2="9756"/>
                        <a14:backgroundMark x1="81818" y1="19512" x2="60000" y2="10976"/>
                        <a14:backgroundMark x1="7273" y1="20732" x2="0" y2="30488"/>
                        <a14:backgroundMark x1="29091" y1="0" x2="21818" y2="6098"/>
                        <a14:backgroundMark x1="9091" y1="64634" x2="9091" y2="98780"/>
                        <a14:backgroundMark x1="72727" y1="0" x2="72727" y2="9756"/>
                        <a14:backgroundMark x1="72727" y1="14634" x2="72727" y2="10976"/>
                        <a14:backgroundMark x1="85455" y1="8537" x2="98182" y2="8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4948848">
            <a:off x="11055765" y="-654647"/>
            <a:ext cx="864096" cy="128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Oval 6">
            <a:extLst>
              <a:ext uri="{FF2B5EF4-FFF2-40B4-BE49-F238E27FC236}">
                <a16:creationId xmlns:a16="http://schemas.microsoft.com/office/drawing/2014/main" id="{2B933F89-F5A9-40E3-B4C7-A1DBB432B306}"/>
              </a:ext>
            </a:extLst>
          </p:cNvPr>
          <p:cNvSpPr/>
          <p:nvPr/>
        </p:nvSpPr>
        <p:spPr>
          <a:xfrm>
            <a:off x="11424102" y="527312"/>
            <a:ext cx="411005" cy="411005"/>
          </a:xfrm>
          <a:prstGeom prst="ellipse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Oval 5">
            <a:extLst>
              <a:ext uri="{FF2B5EF4-FFF2-40B4-BE49-F238E27FC236}">
                <a16:creationId xmlns:a16="http://schemas.microsoft.com/office/drawing/2014/main" id="{B31E0142-8F52-42CB-8D6B-3635E6498F6B}"/>
              </a:ext>
            </a:extLst>
          </p:cNvPr>
          <p:cNvSpPr/>
          <p:nvPr/>
        </p:nvSpPr>
        <p:spPr>
          <a:xfrm>
            <a:off x="11424102" y="527312"/>
            <a:ext cx="411005" cy="411005"/>
          </a:xfrm>
          <a:prstGeom prst="ellipse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Oval 4">
            <a:extLst>
              <a:ext uri="{FF2B5EF4-FFF2-40B4-BE49-F238E27FC236}">
                <a16:creationId xmlns:a16="http://schemas.microsoft.com/office/drawing/2014/main" id="{BEEC9E62-F6BD-4A0E-985C-5074307083D6}"/>
              </a:ext>
            </a:extLst>
          </p:cNvPr>
          <p:cNvSpPr/>
          <p:nvPr/>
        </p:nvSpPr>
        <p:spPr>
          <a:xfrm>
            <a:off x="11424102" y="527312"/>
            <a:ext cx="411005" cy="411005"/>
          </a:xfrm>
          <a:prstGeom prst="ellipse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Oval 3">
            <a:extLst>
              <a:ext uri="{FF2B5EF4-FFF2-40B4-BE49-F238E27FC236}">
                <a16:creationId xmlns:a16="http://schemas.microsoft.com/office/drawing/2014/main" id="{4565261D-8B89-4EB3-BF9B-72AE4C790B5D}"/>
              </a:ext>
            </a:extLst>
          </p:cNvPr>
          <p:cNvSpPr/>
          <p:nvPr/>
        </p:nvSpPr>
        <p:spPr>
          <a:xfrm>
            <a:off x="11424102" y="527312"/>
            <a:ext cx="411005" cy="411005"/>
          </a:xfrm>
          <a:prstGeom prst="ellipse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Oval 2">
            <a:extLst>
              <a:ext uri="{FF2B5EF4-FFF2-40B4-BE49-F238E27FC236}">
                <a16:creationId xmlns:a16="http://schemas.microsoft.com/office/drawing/2014/main" id="{9E164F05-8CB3-4278-8A89-93B031DCFD99}"/>
              </a:ext>
            </a:extLst>
          </p:cNvPr>
          <p:cNvSpPr/>
          <p:nvPr/>
        </p:nvSpPr>
        <p:spPr>
          <a:xfrm>
            <a:off x="11418810" y="533149"/>
            <a:ext cx="411005" cy="411005"/>
          </a:xfrm>
          <a:prstGeom prst="ellipse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1">
            <a:extLst>
              <a:ext uri="{FF2B5EF4-FFF2-40B4-BE49-F238E27FC236}">
                <a16:creationId xmlns:a16="http://schemas.microsoft.com/office/drawing/2014/main" id="{4D8E64B5-B3E5-459F-A004-657CA9E46E3A}"/>
              </a:ext>
            </a:extLst>
          </p:cNvPr>
          <p:cNvSpPr/>
          <p:nvPr/>
        </p:nvSpPr>
        <p:spPr>
          <a:xfrm>
            <a:off x="11424102" y="527312"/>
            <a:ext cx="411005" cy="411005"/>
          </a:xfrm>
          <a:prstGeom prst="ellipse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wrong 2 Oval 4">
            <a:extLst>
              <a:ext uri="{FF2B5EF4-FFF2-40B4-BE49-F238E27FC236}">
                <a16:creationId xmlns:a16="http://schemas.microsoft.com/office/drawing/2014/main" id="{48E8E89D-81CF-47B6-89A2-7E302B0BCAAE}"/>
              </a:ext>
            </a:extLst>
          </p:cNvPr>
          <p:cNvSpPr/>
          <p:nvPr/>
        </p:nvSpPr>
        <p:spPr>
          <a:xfrm>
            <a:off x="10583944" y="289127"/>
            <a:ext cx="411005" cy="411005"/>
          </a:xfrm>
          <a:prstGeom prst="ellipse">
            <a:avLst/>
          </a:prstGeom>
          <a:solidFill>
            <a:schemeClr val="accent2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wrong Oval 1">
            <a:extLst>
              <a:ext uri="{FF2B5EF4-FFF2-40B4-BE49-F238E27FC236}">
                <a16:creationId xmlns:a16="http://schemas.microsoft.com/office/drawing/2014/main" id="{99BD4A11-6DA6-4C67-B44A-7E9C85CC91C2}"/>
              </a:ext>
            </a:extLst>
          </p:cNvPr>
          <p:cNvSpPr/>
          <p:nvPr/>
        </p:nvSpPr>
        <p:spPr>
          <a:xfrm>
            <a:off x="10560496" y="281691"/>
            <a:ext cx="411005" cy="411005"/>
          </a:xfrm>
          <a:prstGeom prst="ellipse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6C38EEE9-DCF5-48A1-90CB-F9D4D555F96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435705" y="3463559"/>
            <a:ext cx="1061864" cy="1592796"/>
          </a:xfrm>
          <a:prstGeom prst="rect">
            <a:avLst/>
          </a:prstGeom>
        </p:spPr>
      </p:pic>
      <p:pic>
        <p:nvPicPr>
          <p:cNvPr id="64" name="Picture 63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30E55A22-563A-4C03-AFEC-AB3471A15473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flipH="1">
            <a:off x="-374611" y="3874621"/>
            <a:ext cx="802294" cy="1155973"/>
          </a:xfrm>
          <a:prstGeom prst="rect">
            <a:avLst/>
          </a:prstGeom>
        </p:spPr>
      </p:pic>
      <p:pic>
        <p:nvPicPr>
          <p:cNvPr id="33" name="Picture 32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730FA4F6-B975-4E1E-B2C2-B89234D687A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flipH="1">
            <a:off x="1696749" y="3356726"/>
            <a:ext cx="880252" cy="1592796"/>
          </a:xfrm>
          <a:prstGeom prst="rect">
            <a:avLst/>
          </a:prstGeom>
        </p:spPr>
      </p:pic>
      <p:pic>
        <p:nvPicPr>
          <p:cNvPr id="96" name="water back 3">
            <a:extLst>
              <a:ext uri="{FF2B5EF4-FFF2-40B4-BE49-F238E27FC236}">
                <a16:creationId xmlns:a16="http://schemas.microsoft.com/office/drawing/2014/main" id="{B68EFAF3-CA55-4A79-86EB-1158FFE9F2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0" y="6122940"/>
            <a:ext cx="12462940" cy="853192"/>
          </a:xfrm>
          <a:prstGeom prst="rect">
            <a:avLst/>
          </a:prstGeom>
        </p:spPr>
      </p:pic>
      <p:pic>
        <p:nvPicPr>
          <p:cNvPr id="97" name="croc left Picture 15">
            <a:extLst>
              <a:ext uri="{FF2B5EF4-FFF2-40B4-BE49-F238E27FC236}">
                <a16:creationId xmlns:a16="http://schemas.microsoft.com/office/drawing/2014/main" id="{0CC64251-1BA5-4092-8188-C4D7180CAEEB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b="16356"/>
          <a:stretch/>
        </p:blipFill>
        <p:spPr>
          <a:xfrm>
            <a:off x="1712225" y="5893575"/>
            <a:ext cx="2414225" cy="548184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2" name="Picture 11" descr="A close-up of some leaves&#10;&#10;Description automatically generated with low confidence">
            <a:extLst>
              <a:ext uri="{FF2B5EF4-FFF2-40B4-BE49-F238E27FC236}">
                <a16:creationId xmlns:a16="http://schemas.microsoft.com/office/drawing/2014/main" id="{AC0029FC-FF56-4F85-BAF7-EEED66951925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3"/>
              </a:ext>
            </a:extLst>
          </a:blip>
          <a:stretch>
            <a:fillRect/>
          </a:stretch>
        </p:blipFill>
        <p:spPr>
          <a:xfrm flipH="1">
            <a:off x="9839357" y="4605200"/>
            <a:ext cx="1524951" cy="1614003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01" name="Picture 100" descr="A close up of some grass&#10;&#10;Description automatically generated with low confidence">
            <a:extLst>
              <a:ext uri="{FF2B5EF4-FFF2-40B4-BE49-F238E27FC236}">
                <a16:creationId xmlns:a16="http://schemas.microsoft.com/office/drawing/2014/main" id="{4804E1AE-036A-49E3-8903-5AB20DDAF20D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554790" y="4796022"/>
            <a:ext cx="1272510" cy="1073574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61" name="Picture 60" descr="A close-up of some leaves&#10;&#10;Description automatically generated with low confidence">
            <a:extLst>
              <a:ext uri="{FF2B5EF4-FFF2-40B4-BE49-F238E27FC236}">
                <a16:creationId xmlns:a16="http://schemas.microsoft.com/office/drawing/2014/main" id="{EFEA7735-678B-41C1-BAAA-33327F89FE6B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3"/>
              </a:ext>
            </a:extLst>
          </a:blip>
          <a:stretch>
            <a:fillRect/>
          </a:stretch>
        </p:blipFill>
        <p:spPr>
          <a:xfrm>
            <a:off x="-119342" y="5078718"/>
            <a:ext cx="1184072" cy="1184072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63" name="Picture 62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AEEBF0B6-C712-42B6-B800-E57013E579D1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2483900" y="4378682"/>
            <a:ext cx="813301" cy="1592796"/>
          </a:xfrm>
          <a:prstGeom prst="rect">
            <a:avLst/>
          </a:prstGeom>
        </p:spPr>
      </p:pic>
      <p:pic>
        <p:nvPicPr>
          <p:cNvPr id="8" name="Picture 7" descr="A close up of some grass&#10;&#10;Description automatically generated with low confidence">
            <a:extLst>
              <a:ext uri="{FF2B5EF4-FFF2-40B4-BE49-F238E27FC236}">
                <a16:creationId xmlns:a16="http://schemas.microsoft.com/office/drawing/2014/main" id="{6A1648A1-9F75-4387-8D66-6197B343EA21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35352" y="4523697"/>
            <a:ext cx="1660248" cy="1400696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98" name="croc front Picture 16">
            <a:extLst>
              <a:ext uri="{FF2B5EF4-FFF2-40B4-BE49-F238E27FC236}">
                <a16:creationId xmlns:a16="http://schemas.microsoft.com/office/drawing/2014/main" id="{3B09CC34-D625-4690-A59F-6CA106D14444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23240"/>
          <a:stretch/>
        </p:blipFill>
        <p:spPr>
          <a:xfrm>
            <a:off x="6959882" y="5820739"/>
            <a:ext cx="3512359" cy="853193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00F685-4031-4999-A3F1-B34B893B6157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0647696" y="2361713"/>
            <a:ext cx="1268078" cy="1627773"/>
          </a:xfrm>
          <a:prstGeom prst="rect">
            <a:avLst/>
          </a:prstGeom>
        </p:spPr>
      </p:pic>
      <p:grpSp>
        <p:nvGrpSpPr>
          <p:cNvPr id="51" name="Tree right Group 50">
            <a:extLst>
              <a:ext uri="{FF2B5EF4-FFF2-40B4-BE49-F238E27FC236}">
                <a16:creationId xmlns:a16="http://schemas.microsoft.com/office/drawing/2014/main" id="{DBF190D7-CFBB-42C7-9AF0-53B1854EE438}"/>
              </a:ext>
            </a:extLst>
          </p:cNvPr>
          <p:cNvGrpSpPr/>
          <p:nvPr/>
        </p:nvGrpSpPr>
        <p:grpSpPr>
          <a:xfrm>
            <a:off x="10468586" y="-473743"/>
            <a:ext cx="2486703" cy="4822083"/>
            <a:chOff x="10480231" y="-385262"/>
            <a:chExt cx="2486703" cy="4822083"/>
          </a:xfrm>
        </p:grpSpPr>
        <p:pic>
          <p:nvPicPr>
            <p:cNvPr id="21" name="Picture 109" descr="Palm Tree Clip Art">
              <a:extLst>
                <a:ext uri="{FF2B5EF4-FFF2-40B4-BE49-F238E27FC236}">
                  <a16:creationId xmlns:a16="http://schemas.microsoft.com/office/drawing/2014/main" id="{B0F62306-F158-485A-9FCF-F66D5EDEA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480231" y="-385262"/>
              <a:ext cx="2486703" cy="4822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C076938-A4DA-4D00-97B4-CC48DA197E28}"/>
                </a:ext>
              </a:extLst>
            </p:cNvPr>
            <p:cNvGrpSpPr/>
            <p:nvPr/>
          </p:nvGrpSpPr>
          <p:grpSpPr>
            <a:xfrm>
              <a:off x="11431876" y="584032"/>
              <a:ext cx="669827" cy="516931"/>
              <a:chOff x="11681030" y="731920"/>
              <a:chExt cx="669827" cy="516931"/>
            </a:xfrm>
          </p:grpSpPr>
          <p:pic>
            <p:nvPicPr>
              <p:cNvPr id="48" name="Picture 47" descr="A picture containing banana, fruit, bunch, plant&#10;&#10;Description automatically generated">
                <a:extLst>
                  <a:ext uri="{FF2B5EF4-FFF2-40B4-BE49-F238E27FC236}">
                    <a16:creationId xmlns:a16="http://schemas.microsoft.com/office/drawing/2014/main" id="{74988AEB-4690-47EF-841F-8C75365847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7"/>
                  </a:ext>
                </a:extLst>
              </a:blip>
              <a:stretch>
                <a:fillRect/>
              </a:stretch>
            </p:blipFill>
            <p:spPr>
              <a:xfrm rot="18792386">
                <a:off x="11887574" y="785568"/>
                <a:ext cx="463283" cy="463283"/>
              </a:xfrm>
              <a:prstGeom prst="rect">
                <a:avLst/>
              </a:prstGeom>
            </p:spPr>
          </p:pic>
          <p:pic>
            <p:nvPicPr>
              <p:cNvPr id="49" name="Picture 48" descr="A picture containing banana, fruit, bunch, plant&#10;&#10;Description automatically generated">
                <a:extLst>
                  <a:ext uri="{FF2B5EF4-FFF2-40B4-BE49-F238E27FC236}">
                    <a16:creationId xmlns:a16="http://schemas.microsoft.com/office/drawing/2014/main" id="{73B7F660-9223-4051-9325-9D36830284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7"/>
                  </a:ext>
                </a:extLst>
              </a:blip>
              <a:stretch>
                <a:fillRect/>
              </a:stretch>
            </p:blipFill>
            <p:spPr>
              <a:xfrm rot="3981868" flipH="1">
                <a:off x="11678947" y="734003"/>
                <a:ext cx="467449" cy="463283"/>
              </a:xfrm>
              <a:prstGeom prst="rect">
                <a:avLst/>
              </a:prstGeom>
            </p:spPr>
          </p:pic>
        </p:grpSp>
      </p:grpSp>
      <p:pic>
        <p:nvPicPr>
          <p:cNvPr id="34" name="Picture 33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ABE4820D-74C6-45A9-B8D9-44E21E7FBE15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409589" y="4130962"/>
            <a:ext cx="1061864" cy="1233609"/>
          </a:xfrm>
          <a:prstGeom prst="rect">
            <a:avLst/>
          </a:prstGeom>
        </p:spPr>
      </p:pic>
      <p:pic>
        <p:nvPicPr>
          <p:cNvPr id="71" name="Picture 70" descr="A close up of some grass&#10;&#10;Description automatically generated with low confidence">
            <a:extLst>
              <a:ext uri="{FF2B5EF4-FFF2-40B4-BE49-F238E27FC236}">
                <a16:creationId xmlns:a16="http://schemas.microsoft.com/office/drawing/2014/main" id="{7BC0AFA8-DA04-44D3-A580-9895C72065E2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1076175" y="4507265"/>
            <a:ext cx="1660248" cy="1400696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2AD21F-9120-48B8-A95C-DAEEBF68DEED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 flipH="1">
            <a:off x="12526133" y="2193032"/>
            <a:ext cx="1605150" cy="1286207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026DF0C0-4A73-47DD-B402-3776A075EA0F}"/>
              </a:ext>
            </a:extLst>
          </p:cNvPr>
          <p:cNvSpPr/>
          <p:nvPr/>
        </p:nvSpPr>
        <p:spPr>
          <a:xfrm>
            <a:off x="4115780" y="-28333"/>
            <a:ext cx="396044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rgbClr val="FFFF00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Finger Paint" panose="020B0506040000020004" pitchFamily="34" charset="0"/>
              </a:rPr>
              <a:t>HOW TO </a:t>
            </a:r>
            <a:r>
              <a:rPr lang="en-US" sz="2400" b="1" cap="none" spc="0" dirty="0">
                <a:ln w="12700">
                  <a:solidFill>
                    <a:srgbClr val="FFFF00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Finger Paint" panose="020B0506040000020004" pitchFamily="34" charset="0"/>
              </a:rPr>
              <a:t>PLAY</a:t>
            </a:r>
          </a:p>
        </p:txBody>
      </p:sp>
      <p:sp>
        <p:nvSpPr>
          <p:cNvPr id="68" name="Rectangle 67">
            <a:hlinkClick r:id="rId52" action="ppaction://hlinksldjump"/>
            <a:extLst>
              <a:ext uri="{FF2B5EF4-FFF2-40B4-BE49-F238E27FC236}">
                <a16:creationId xmlns:a16="http://schemas.microsoft.com/office/drawing/2014/main" id="{CDFA68A8-74EA-4C8C-8CFE-DABE60A684B6}"/>
              </a:ext>
            </a:extLst>
          </p:cNvPr>
          <p:cNvSpPr/>
          <p:nvPr/>
        </p:nvSpPr>
        <p:spPr>
          <a:xfrm>
            <a:off x="4607610" y="6134516"/>
            <a:ext cx="297678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rgbClr val="FFFF00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Finger Paint" panose="020B0506040000020004" pitchFamily="34" charset="0"/>
              </a:rPr>
              <a:t>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C1A6B6-F98F-40CC-A2D0-21EB03FF199E}"/>
              </a:ext>
            </a:extLst>
          </p:cNvPr>
          <p:cNvSpPr txBox="1"/>
          <p:nvPr/>
        </p:nvSpPr>
        <p:spPr>
          <a:xfrm>
            <a:off x="1800799" y="3099568"/>
            <a:ext cx="4382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ger Paint" panose="020B0506040000020004" pitchFamily="34" charset="0"/>
              </a:rPr>
              <a:t>1. Establish the teams and the running order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07E4380-08D7-4BBC-BDE5-ACAAD71A56E5}"/>
              </a:ext>
            </a:extLst>
          </p:cNvPr>
          <p:cNvSpPr txBox="1"/>
          <p:nvPr/>
        </p:nvSpPr>
        <p:spPr>
          <a:xfrm>
            <a:off x="1800799" y="3645332"/>
            <a:ext cx="5288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ger Paint" panose="020B0506040000020004" pitchFamily="34" charset="0"/>
              </a:rPr>
              <a:t>2. Ask the first team the first of their six questions</a:t>
            </a:r>
          </a:p>
        </p:txBody>
      </p:sp>
      <p:pic>
        <p:nvPicPr>
          <p:cNvPr id="52" name="leaf Picture 109" descr="Palm Tree Clip Art">
            <a:extLst>
              <a:ext uri="{FF2B5EF4-FFF2-40B4-BE49-F238E27FC236}">
                <a16:creationId xmlns:a16="http://schemas.microsoft.com/office/drawing/2014/main" id="{41D1E741-3F45-4257-BD8D-57AD603B1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>
                        <a14:foregroundMark x1="12727" y1="21951" x2="12727" y2="21951"/>
                        <a14:backgroundMark x1="34545" y1="0" x2="58182" y2="9756"/>
                        <a14:backgroundMark x1="81818" y1="19512" x2="60000" y2="10976"/>
                        <a14:backgroundMark x1="7273" y1="20732" x2="0" y2="30488"/>
                        <a14:backgroundMark x1="29091" y1="0" x2="21818" y2="6098"/>
                        <a14:backgroundMark x1="9091" y1="64634" x2="9091" y2="98780"/>
                        <a14:backgroundMark x1="72727" y1="0" x2="72727" y2="9756"/>
                        <a14:backgroundMark x1="72727" y1="14634" x2="72727" y2="10976"/>
                        <a14:backgroundMark x1="85455" y1="8537" x2="98182" y2="8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62037" y="560982"/>
            <a:ext cx="864096" cy="128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9D5286F2-824D-4A68-9627-0AD9E22690C7}"/>
              </a:ext>
            </a:extLst>
          </p:cNvPr>
          <p:cNvSpPr txBox="1"/>
          <p:nvPr/>
        </p:nvSpPr>
        <p:spPr>
          <a:xfrm>
            <a:off x="1879201" y="1988840"/>
            <a:ext cx="84282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Finger Paint" panose="020B0506040000020004" pitchFamily="34" charset="0"/>
              </a:rPr>
              <a:t>The aim of the game is for a team (or individual) to answer six questions correctly to help Tarzan stop the greedy monkey from eating all the bananas on Banana Island.</a:t>
            </a:r>
          </a:p>
          <a:p>
            <a:pPr algn="ctr"/>
            <a:r>
              <a:rPr lang="en-GB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Finger Paint" panose="020B0506040000020004" pitchFamily="34" charset="0"/>
              </a:rPr>
              <a:t>BUT…Answer two questions incorrectly – and it’s Game Over!!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D3CFE84-E2F2-4667-9C17-280284CE7E16}"/>
              </a:ext>
            </a:extLst>
          </p:cNvPr>
          <p:cNvSpPr txBox="1"/>
          <p:nvPr/>
        </p:nvSpPr>
        <p:spPr>
          <a:xfrm>
            <a:off x="1800799" y="2693563"/>
            <a:ext cx="1278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ger Paint" panose="020B0506040000020004" pitchFamily="34" charset="0"/>
              </a:rPr>
              <a:t>TO PLAY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ger Paint" panose="020B0506040000020004" pitchFamily="34" charset="0"/>
              </a:rPr>
              <a:t>: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1E97598-47E1-4B6D-8CEA-F27CD8EE9158}"/>
              </a:ext>
            </a:extLst>
          </p:cNvPr>
          <p:cNvSpPr txBox="1"/>
          <p:nvPr/>
        </p:nvSpPr>
        <p:spPr>
          <a:xfrm>
            <a:off x="11191476" y="2050316"/>
            <a:ext cx="1035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ger Paint" panose="020B0506040000020004" pitchFamily="34" charset="0"/>
              </a:rPr>
              <a:t>CORRECT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7E4FCFC-1C02-4B33-85AA-6805E5AA9032}"/>
              </a:ext>
            </a:extLst>
          </p:cNvPr>
          <p:cNvSpPr txBox="1"/>
          <p:nvPr/>
        </p:nvSpPr>
        <p:spPr>
          <a:xfrm>
            <a:off x="10153703" y="1656952"/>
            <a:ext cx="135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ger Paint" panose="020B0506040000020004" pitchFamily="34" charset="0"/>
              </a:rPr>
              <a:t>INCORRECT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39BFAE-95F4-4964-9C2D-172B03204262}"/>
              </a:ext>
            </a:extLst>
          </p:cNvPr>
          <p:cNvCxnSpPr/>
          <p:nvPr/>
        </p:nvCxnSpPr>
        <p:spPr>
          <a:xfrm flipH="1" flipV="1">
            <a:off x="10824224" y="601027"/>
            <a:ext cx="6788" cy="9058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2B76AE36-3575-440E-AAAE-66D08F0EC5B6}"/>
              </a:ext>
            </a:extLst>
          </p:cNvPr>
          <p:cNvCxnSpPr>
            <a:cxnSpLocks/>
          </p:cNvCxnSpPr>
          <p:nvPr/>
        </p:nvCxnSpPr>
        <p:spPr>
          <a:xfrm flipH="1" flipV="1">
            <a:off x="11668434" y="921780"/>
            <a:ext cx="15043" cy="1129582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3CC09838-C4DC-4393-A040-D724C99712DD}"/>
              </a:ext>
            </a:extLst>
          </p:cNvPr>
          <p:cNvSpPr txBox="1"/>
          <p:nvPr/>
        </p:nvSpPr>
        <p:spPr>
          <a:xfrm>
            <a:off x="1800799" y="4191096"/>
            <a:ext cx="7023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ger Paint" panose="020B0506040000020004" pitchFamily="34" charset="0"/>
              </a:rPr>
              <a:t>3. If they answer correctly, click on the ‘</a:t>
            </a:r>
            <a:r>
              <a:rPr lang="en-GB" sz="14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ger Paint" panose="020B0506040000020004" pitchFamily="34" charset="0"/>
              </a:rPr>
              <a:t>CORRECT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ger Paint" panose="020B0506040000020004" pitchFamily="34" charset="0"/>
              </a:rPr>
              <a:t>’ bunch of bananas and ask them their next question – and so on.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E8A9DED-7DEE-415B-9ACA-FBCF6330D400}"/>
              </a:ext>
            </a:extLst>
          </p:cNvPr>
          <p:cNvSpPr txBox="1"/>
          <p:nvPr/>
        </p:nvSpPr>
        <p:spPr>
          <a:xfrm>
            <a:off x="1800799" y="4952303"/>
            <a:ext cx="736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ger Paint" panose="020B0506040000020004" pitchFamily="34" charset="0"/>
              </a:rPr>
              <a:t>4. If they answer incorrectly, click on the ‘</a:t>
            </a:r>
            <a:r>
              <a:rPr lang="en-GB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ger Paint" panose="020B0506040000020004" pitchFamily="34" charset="0"/>
              </a:rPr>
              <a:t>INCORRECT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ger Paint" panose="020B0506040000020004" pitchFamily="34" charset="0"/>
              </a:rPr>
              <a:t>’ bunch of bananas and ask them their next question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12839E8-362B-4DCB-B7BD-F423FA8D1E2C}"/>
              </a:ext>
            </a:extLst>
          </p:cNvPr>
          <p:cNvSpPr txBox="1"/>
          <p:nvPr/>
        </p:nvSpPr>
        <p:spPr>
          <a:xfrm>
            <a:off x="1800799" y="5713511"/>
            <a:ext cx="7769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ger Paint" panose="020B0506040000020004" pitchFamily="34" charset="0"/>
              </a:rPr>
              <a:t>5. Win or lose, click on the ‘NEXT’ sign when it appears for the next team’s turn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AC3D579-AAA9-4C28-A85B-58C100F8366D}"/>
              </a:ext>
            </a:extLst>
          </p:cNvPr>
          <p:cNvSpPr/>
          <p:nvPr/>
        </p:nvSpPr>
        <p:spPr>
          <a:xfrm>
            <a:off x="2654308" y="188640"/>
            <a:ext cx="6883384" cy="14340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2400" b="1" cap="none" spc="0" dirty="0">
                <a:ln w="12700">
                  <a:solidFill>
                    <a:srgbClr val="FFFF00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Finger Paint" panose="020B0506040000020004" pitchFamily="34" charset="0"/>
              </a:rPr>
              <a:t>AND THE GREEDY MONKEY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499A7EC-30B6-495D-AC52-EB1CB91C0614}"/>
              </a:ext>
            </a:extLst>
          </p:cNvPr>
          <p:cNvSpPr/>
          <p:nvPr/>
        </p:nvSpPr>
        <p:spPr>
          <a:xfrm>
            <a:off x="2954468" y="993502"/>
            <a:ext cx="6283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7335"/>
              </a:avLst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FFFF00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Finger Paint" panose="020B0506040000020004" pitchFamily="34" charset="0"/>
              </a:rPr>
              <a:t>TARZAN </a:t>
            </a:r>
          </a:p>
        </p:txBody>
      </p:sp>
    </p:spTree>
    <p:extLst>
      <p:ext uri="{BB962C8B-B14F-4D97-AF65-F5344CB8AC3E}">
        <p14:creationId xmlns:p14="http://schemas.microsoft.com/office/powerpoint/2010/main" val="404507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water back 3">
            <a:extLst>
              <a:ext uri="{FF2B5EF4-FFF2-40B4-BE49-F238E27FC236}">
                <a16:creationId xmlns:a16="http://schemas.microsoft.com/office/drawing/2014/main" id="{7EF02E08-05D5-4CF3-895A-5B48A8ADD0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5294"/>
            <a:ext cx="12462940" cy="1425122"/>
          </a:xfrm>
          <a:prstGeom prst="rect">
            <a:avLst/>
          </a:prstGeom>
        </p:spPr>
      </p:pic>
      <p:pic>
        <p:nvPicPr>
          <p:cNvPr id="16" name="Picture 15" descr="A body of water surrounded by trees&#10;&#10;Description automatically generated with medium confidence">
            <a:extLst>
              <a:ext uri="{FF2B5EF4-FFF2-40B4-BE49-F238E27FC236}">
                <a16:creationId xmlns:a16="http://schemas.microsoft.com/office/drawing/2014/main" id="{E898A15D-55DC-47E0-98E2-6FDF5EEB8A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b="19695"/>
          <a:stretch/>
        </p:blipFill>
        <p:spPr>
          <a:xfrm>
            <a:off x="-28518" y="-9865"/>
            <a:ext cx="12270087" cy="559845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5" name="Picture 109" descr="Palm Tree Clip Art">
            <a:extLst>
              <a:ext uri="{FF2B5EF4-FFF2-40B4-BE49-F238E27FC236}">
                <a16:creationId xmlns:a16="http://schemas.microsoft.com/office/drawing/2014/main" id="{A22C7A4B-8AA1-4528-81C6-9ED5237AD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9768408" y="-687736"/>
            <a:ext cx="2137891" cy="4981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sandbank Freeform: Shape 18">
            <a:extLst>
              <a:ext uri="{FF2B5EF4-FFF2-40B4-BE49-F238E27FC236}">
                <a16:creationId xmlns:a16="http://schemas.microsoft.com/office/drawing/2014/main" id="{8AEEC7E7-415C-4026-926B-BF5193A769A0}"/>
              </a:ext>
            </a:extLst>
          </p:cNvPr>
          <p:cNvSpPr/>
          <p:nvPr/>
        </p:nvSpPr>
        <p:spPr>
          <a:xfrm>
            <a:off x="3051315" y="5404711"/>
            <a:ext cx="5894079" cy="352351"/>
          </a:xfrm>
          <a:custGeom>
            <a:avLst/>
            <a:gdLst>
              <a:gd name="connsiteX0" fmla="*/ 130582 w 5539770"/>
              <a:gd name="connsiteY0" fmla="*/ 55418 h 295564"/>
              <a:gd name="connsiteX1" fmla="*/ 130582 w 5539770"/>
              <a:gd name="connsiteY1" fmla="*/ 55418 h 295564"/>
              <a:gd name="connsiteX2" fmla="*/ 356873 w 5539770"/>
              <a:gd name="connsiteY2" fmla="*/ 36945 h 295564"/>
              <a:gd name="connsiteX3" fmla="*/ 610873 w 5539770"/>
              <a:gd name="connsiteY3" fmla="*/ 46182 h 295564"/>
              <a:gd name="connsiteX4" fmla="*/ 652437 w 5539770"/>
              <a:gd name="connsiteY4" fmla="*/ 55418 h 295564"/>
              <a:gd name="connsiteX5" fmla="*/ 740182 w 5539770"/>
              <a:gd name="connsiteY5" fmla="*/ 60036 h 295564"/>
              <a:gd name="connsiteX6" fmla="*/ 883346 w 5539770"/>
              <a:gd name="connsiteY6" fmla="*/ 50800 h 295564"/>
              <a:gd name="connsiteX7" fmla="*/ 924910 w 5539770"/>
              <a:gd name="connsiteY7" fmla="*/ 41564 h 295564"/>
              <a:gd name="connsiteX8" fmla="*/ 961855 w 5539770"/>
              <a:gd name="connsiteY8" fmla="*/ 36945 h 295564"/>
              <a:gd name="connsiteX9" fmla="*/ 998800 w 5539770"/>
              <a:gd name="connsiteY9" fmla="*/ 27709 h 295564"/>
              <a:gd name="connsiteX10" fmla="*/ 1068073 w 5539770"/>
              <a:gd name="connsiteY10" fmla="*/ 23091 h 295564"/>
              <a:gd name="connsiteX11" fmla="*/ 1105019 w 5539770"/>
              <a:gd name="connsiteY11" fmla="*/ 13854 h 295564"/>
              <a:gd name="connsiteX12" fmla="*/ 1359019 w 5539770"/>
              <a:gd name="connsiteY12" fmla="*/ 23091 h 295564"/>
              <a:gd name="connsiteX13" fmla="*/ 1996328 w 5539770"/>
              <a:gd name="connsiteY13" fmla="*/ 18473 h 295564"/>
              <a:gd name="connsiteX14" fmla="*/ 2310364 w 5539770"/>
              <a:gd name="connsiteY14" fmla="*/ 23091 h 295564"/>
              <a:gd name="connsiteX15" fmla="*/ 2375019 w 5539770"/>
              <a:gd name="connsiteY15" fmla="*/ 32327 h 295564"/>
              <a:gd name="connsiteX16" fmla="*/ 2411964 w 5539770"/>
              <a:gd name="connsiteY16" fmla="*/ 36945 h 295564"/>
              <a:gd name="connsiteX17" fmla="*/ 2545891 w 5539770"/>
              <a:gd name="connsiteY17" fmla="*/ 50800 h 295564"/>
              <a:gd name="connsiteX18" fmla="*/ 2638255 w 5539770"/>
              <a:gd name="connsiteY18" fmla="*/ 60036 h 295564"/>
              <a:gd name="connsiteX19" fmla="*/ 3400255 w 5539770"/>
              <a:gd name="connsiteY19" fmla="*/ 55418 h 295564"/>
              <a:gd name="connsiteX20" fmla="*/ 3469528 w 5539770"/>
              <a:gd name="connsiteY20" fmla="*/ 50800 h 295564"/>
              <a:gd name="connsiteX21" fmla="*/ 3769710 w 5539770"/>
              <a:gd name="connsiteY21" fmla="*/ 64654 h 295564"/>
              <a:gd name="connsiteX22" fmla="*/ 4305419 w 5539770"/>
              <a:gd name="connsiteY22" fmla="*/ 60036 h 295564"/>
              <a:gd name="connsiteX23" fmla="*/ 4448582 w 5539770"/>
              <a:gd name="connsiteY23" fmla="*/ 55418 h 295564"/>
              <a:gd name="connsiteX24" fmla="*/ 4522473 w 5539770"/>
              <a:gd name="connsiteY24" fmla="*/ 46182 h 295564"/>
              <a:gd name="connsiteX25" fmla="*/ 5178255 w 5539770"/>
              <a:gd name="connsiteY25" fmla="*/ 60036 h 295564"/>
              <a:gd name="connsiteX26" fmla="*/ 5233673 w 5539770"/>
              <a:gd name="connsiteY26" fmla="*/ 69273 h 295564"/>
              <a:gd name="connsiteX27" fmla="*/ 5335273 w 5539770"/>
              <a:gd name="connsiteY27" fmla="*/ 73891 h 295564"/>
              <a:gd name="connsiteX28" fmla="*/ 5353746 w 5539770"/>
              <a:gd name="connsiteY28" fmla="*/ 96982 h 295564"/>
              <a:gd name="connsiteX29" fmla="*/ 5372219 w 5539770"/>
              <a:gd name="connsiteY29" fmla="*/ 101600 h 295564"/>
              <a:gd name="connsiteX30" fmla="*/ 5520000 w 5539770"/>
              <a:gd name="connsiteY30" fmla="*/ 124691 h 295564"/>
              <a:gd name="connsiteX31" fmla="*/ 5538473 w 5539770"/>
              <a:gd name="connsiteY31" fmla="*/ 152400 h 295564"/>
              <a:gd name="connsiteX32" fmla="*/ 5520000 w 5539770"/>
              <a:gd name="connsiteY32" fmla="*/ 244764 h 295564"/>
              <a:gd name="connsiteX33" fmla="*/ 5501528 w 5539770"/>
              <a:gd name="connsiteY33" fmla="*/ 249382 h 295564"/>
              <a:gd name="connsiteX34" fmla="*/ 5423019 w 5539770"/>
              <a:gd name="connsiteY34" fmla="*/ 254000 h 295564"/>
              <a:gd name="connsiteX35" fmla="*/ 5044328 w 5539770"/>
              <a:gd name="connsiteY35" fmla="*/ 277091 h 295564"/>
              <a:gd name="connsiteX36" fmla="*/ 4951964 w 5539770"/>
              <a:gd name="connsiteY36" fmla="*/ 286327 h 295564"/>
              <a:gd name="connsiteX37" fmla="*/ 4600982 w 5539770"/>
              <a:gd name="connsiteY37" fmla="*/ 295564 h 295564"/>
              <a:gd name="connsiteX38" fmla="*/ 3977528 w 5539770"/>
              <a:gd name="connsiteY38" fmla="*/ 290945 h 295564"/>
              <a:gd name="connsiteX39" fmla="*/ 3875928 w 5539770"/>
              <a:gd name="connsiteY39" fmla="*/ 281709 h 295564"/>
              <a:gd name="connsiteX40" fmla="*/ 887964 w 5539770"/>
              <a:gd name="connsiteY40" fmla="*/ 290945 h 295564"/>
              <a:gd name="connsiteX41" fmla="*/ 181382 w 5539770"/>
              <a:gd name="connsiteY41" fmla="*/ 277091 h 295564"/>
              <a:gd name="connsiteX42" fmla="*/ 135200 w 5539770"/>
              <a:gd name="connsiteY42" fmla="*/ 267854 h 295564"/>
              <a:gd name="connsiteX43" fmla="*/ 89019 w 5539770"/>
              <a:gd name="connsiteY43" fmla="*/ 263236 h 295564"/>
              <a:gd name="connsiteX44" fmla="*/ 28982 w 5539770"/>
              <a:gd name="connsiteY44" fmla="*/ 254000 h 295564"/>
              <a:gd name="connsiteX45" fmla="*/ 1273 w 5539770"/>
              <a:gd name="connsiteY45" fmla="*/ 244764 h 295564"/>
              <a:gd name="connsiteX46" fmla="*/ 10510 w 5539770"/>
              <a:gd name="connsiteY46" fmla="*/ 193964 h 295564"/>
              <a:gd name="connsiteX47" fmla="*/ 15128 w 5539770"/>
              <a:gd name="connsiteY47" fmla="*/ 161636 h 295564"/>
              <a:gd name="connsiteX48" fmla="*/ 24364 w 5539770"/>
              <a:gd name="connsiteY48" fmla="*/ 120073 h 295564"/>
              <a:gd name="connsiteX49" fmla="*/ 28982 w 5539770"/>
              <a:gd name="connsiteY49" fmla="*/ 101600 h 295564"/>
              <a:gd name="connsiteX50" fmla="*/ 33600 w 5539770"/>
              <a:gd name="connsiteY50" fmla="*/ 73891 h 295564"/>
              <a:gd name="connsiteX51" fmla="*/ 38219 w 5539770"/>
              <a:gd name="connsiteY51" fmla="*/ 36945 h 295564"/>
              <a:gd name="connsiteX52" fmla="*/ 56691 w 5539770"/>
              <a:gd name="connsiteY52" fmla="*/ 13854 h 295564"/>
              <a:gd name="connsiteX53" fmla="*/ 125964 w 5539770"/>
              <a:gd name="connsiteY53" fmla="*/ 0 h 295564"/>
              <a:gd name="connsiteX54" fmla="*/ 149055 w 5539770"/>
              <a:gd name="connsiteY54" fmla="*/ 9236 h 295564"/>
              <a:gd name="connsiteX55" fmla="*/ 144437 w 5539770"/>
              <a:gd name="connsiteY55" fmla="*/ 18473 h 295564"/>
              <a:gd name="connsiteX56" fmla="*/ 130582 w 5539770"/>
              <a:gd name="connsiteY56" fmla="*/ 55418 h 295564"/>
              <a:gd name="connsiteX0" fmla="*/ 130582 w 5539770"/>
              <a:gd name="connsiteY0" fmla="*/ 55418 h 338227"/>
              <a:gd name="connsiteX1" fmla="*/ 130582 w 5539770"/>
              <a:gd name="connsiteY1" fmla="*/ 55418 h 338227"/>
              <a:gd name="connsiteX2" fmla="*/ 356873 w 5539770"/>
              <a:gd name="connsiteY2" fmla="*/ 36945 h 338227"/>
              <a:gd name="connsiteX3" fmla="*/ 610873 w 5539770"/>
              <a:gd name="connsiteY3" fmla="*/ 46182 h 338227"/>
              <a:gd name="connsiteX4" fmla="*/ 652437 w 5539770"/>
              <a:gd name="connsiteY4" fmla="*/ 55418 h 338227"/>
              <a:gd name="connsiteX5" fmla="*/ 740182 w 5539770"/>
              <a:gd name="connsiteY5" fmla="*/ 60036 h 338227"/>
              <a:gd name="connsiteX6" fmla="*/ 883346 w 5539770"/>
              <a:gd name="connsiteY6" fmla="*/ 50800 h 338227"/>
              <a:gd name="connsiteX7" fmla="*/ 924910 w 5539770"/>
              <a:gd name="connsiteY7" fmla="*/ 41564 h 338227"/>
              <a:gd name="connsiteX8" fmla="*/ 961855 w 5539770"/>
              <a:gd name="connsiteY8" fmla="*/ 36945 h 338227"/>
              <a:gd name="connsiteX9" fmla="*/ 998800 w 5539770"/>
              <a:gd name="connsiteY9" fmla="*/ 27709 h 338227"/>
              <a:gd name="connsiteX10" fmla="*/ 1068073 w 5539770"/>
              <a:gd name="connsiteY10" fmla="*/ 23091 h 338227"/>
              <a:gd name="connsiteX11" fmla="*/ 1105019 w 5539770"/>
              <a:gd name="connsiteY11" fmla="*/ 13854 h 338227"/>
              <a:gd name="connsiteX12" fmla="*/ 1359019 w 5539770"/>
              <a:gd name="connsiteY12" fmla="*/ 23091 h 338227"/>
              <a:gd name="connsiteX13" fmla="*/ 1996328 w 5539770"/>
              <a:gd name="connsiteY13" fmla="*/ 18473 h 338227"/>
              <a:gd name="connsiteX14" fmla="*/ 2310364 w 5539770"/>
              <a:gd name="connsiteY14" fmla="*/ 23091 h 338227"/>
              <a:gd name="connsiteX15" fmla="*/ 2375019 w 5539770"/>
              <a:gd name="connsiteY15" fmla="*/ 32327 h 338227"/>
              <a:gd name="connsiteX16" fmla="*/ 2411964 w 5539770"/>
              <a:gd name="connsiteY16" fmla="*/ 36945 h 338227"/>
              <a:gd name="connsiteX17" fmla="*/ 2545891 w 5539770"/>
              <a:gd name="connsiteY17" fmla="*/ 50800 h 338227"/>
              <a:gd name="connsiteX18" fmla="*/ 2638255 w 5539770"/>
              <a:gd name="connsiteY18" fmla="*/ 60036 h 338227"/>
              <a:gd name="connsiteX19" fmla="*/ 3400255 w 5539770"/>
              <a:gd name="connsiteY19" fmla="*/ 55418 h 338227"/>
              <a:gd name="connsiteX20" fmla="*/ 3469528 w 5539770"/>
              <a:gd name="connsiteY20" fmla="*/ 50800 h 338227"/>
              <a:gd name="connsiteX21" fmla="*/ 3769710 w 5539770"/>
              <a:gd name="connsiteY21" fmla="*/ 64654 h 338227"/>
              <a:gd name="connsiteX22" fmla="*/ 4305419 w 5539770"/>
              <a:gd name="connsiteY22" fmla="*/ 60036 h 338227"/>
              <a:gd name="connsiteX23" fmla="*/ 4448582 w 5539770"/>
              <a:gd name="connsiteY23" fmla="*/ 55418 h 338227"/>
              <a:gd name="connsiteX24" fmla="*/ 4522473 w 5539770"/>
              <a:gd name="connsiteY24" fmla="*/ 46182 h 338227"/>
              <a:gd name="connsiteX25" fmla="*/ 5178255 w 5539770"/>
              <a:gd name="connsiteY25" fmla="*/ 60036 h 338227"/>
              <a:gd name="connsiteX26" fmla="*/ 5233673 w 5539770"/>
              <a:gd name="connsiteY26" fmla="*/ 69273 h 338227"/>
              <a:gd name="connsiteX27" fmla="*/ 5335273 w 5539770"/>
              <a:gd name="connsiteY27" fmla="*/ 73891 h 338227"/>
              <a:gd name="connsiteX28" fmla="*/ 5353746 w 5539770"/>
              <a:gd name="connsiteY28" fmla="*/ 96982 h 338227"/>
              <a:gd name="connsiteX29" fmla="*/ 5372219 w 5539770"/>
              <a:gd name="connsiteY29" fmla="*/ 101600 h 338227"/>
              <a:gd name="connsiteX30" fmla="*/ 5520000 w 5539770"/>
              <a:gd name="connsiteY30" fmla="*/ 124691 h 338227"/>
              <a:gd name="connsiteX31" fmla="*/ 5538473 w 5539770"/>
              <a:gd name="connsiteY31" fmla="*/ 152400 h 338227"/>
              <a:gd name="connsiteX32" fmla="*/ 5520000 w 5539770"/>
              <a:gd name="connsiteY32" fmla="*/ 244764 h 338227"/>
              <a:gd name="connsiteX33" fmla="*/ 5501528 w 5539770"/>
              <a:gd name="connsiteY33" fmla="*/ 249382 h 338227"/>
              <a:gd name="connsiteX34" fmla="*/ 5423019 w 5539770"/>
              <a:gd name="connsiteY34" fmla="*/ 254000 h 338227"/>
              <a:gd name="connsiteX35" fmla="*/ 5044328 w 5539770"/>
              <a:gd name="connsiteY35" fmla="*/ 277091 h 338227"/>
              <a:gd name="connsiteX36" fmla="*/ 4951964 w 5539770"/>
              <a:gd name="connsiteY36" fmla="*/ 286327 h 338227"/>
              <a:gd name="connsiteX37" fmla="*/ 4600982 w 5539770"/>
              <a:gd name="connsiteY37" fmla="*/ 295564 h 338227"/>
              <a:gd name="connsiteX38" fmla="*/ 3977528 w 5539770"/>
              <a:gd name="connsiteY38" fmla="*/ 290945 h 338227"/>
              <a:gd name="connsiteX39" fmla="*/ 3875928 w 5539770"/>
              <a:gd name="connsiteY39" fmla="*/ 281709 h 338227"/>
              <a:gd name="connsiteX40" fmla="*/ 880649 w 5539770"/>
              <a:gd name="connsiteY40" fmla="*/ 338227 h 338227"/>
              <a:gd name="connsiteX41" fmla="*/ 181382 w 5539770"/>
              <a:gd name="connsiteY41" fmla="*/ 277091 h 338227"/>
              <a:gd name="connsiteX42" fmla="*/ 135200 w 5539770"/>
              <a:gd name="connsiteY42" fmla="*/ 267854 h 338227"/>
              <a:gd name="connsiteX43" fmla="*/ 89019 w 5539770"/>
              <a:gd name="connsiteY43" fmla="*/ 263236 h 338227"/>
              <a:gd name="connsiteX44" fmla="*/ 28982 w 5539770"/>
              <a:gd name="connsiteY44" fmla="*/ 254000 h 338227"/>
              <a:gd name="connsiteX45" fmla="*/ 1273 w 5539770"/>
              <a:gd name="connsiteY45" fmla="*/ 244764 h 338227"/>
              <a:gd name="connsiteX46" fmla="*/ 10510 w 5539770"/>
              <a:gd name="connsiteY46" fmla="*/ 193964 h 338227"/>
              <a:gd name="connsiteX47" fmla="*/ 15128 w 5539770"/>
              <a:gd name="connsiteY47" fmla="*/ 161636 h 338227"/>
              <a:gd name="connsiteX48" fmla="*/ 24364 w 5539770"/>
              <a:gd name="connsiteY48" fmla="*/ 120073 h 338227"/>
              <a:gd name="connsiteX49" fmla="*/ 28982 w 5539770"/>
              <a:gd name="connsiteY49" fmla="*/ 101600 h 338227"/>
              <a:gd name="connsiteX50" fmla="*/ 33600 w 5539770"/>
              <a:gd name="connsiteY50" fmla="*/ 73891 h 338227"/>
              <a:gd name="connsiteX51" fmla="*/ 38219 w 5539770"/>
              <a:gd name="connsiteY51" fmla="*/ 36945 h 338227"/>
              <a:gd name="connsiteX52" fmla="*/ 56691 w 5539770"/>
              <a:gd name="connsiteY52" fmla="*/ 13854 h 338227"/>
              <a:gd name="connsiteX53" fmla="*/ 125964 w 5539770"/>
              <a:gd name="connsiteY53" fmla="*/ 0 h 338227"/>
              <a:gd name="connsiteX54" fmla="*/ 149055 w 5539770"/>
              <a:gd name="connsiteY54" fmla="*/ 9236 h 338227"/>
              <a:gd name="connsiteX55" fmla="*/ 144437 w 5539770"/>
              <a:gd name="connsiteY55" fmla="*/ 18473 h 338227"/>
              <a:gd name="connsiteX56" fmla="*/ 130582 w 5539770"/>
              <a:gd name="connsiteY56" fmla="*/ 55418 h 338227"/>
              <a:gd name="connsiteX0" fmla="*/ 130582 w 5539770"/>
              <a:gd name="connsiteY0" fmla="*/ 55418 h 338227"/>
              <a:gd name="connsiteX1" fmla="*/ 130582 w 5539770"/>
              <a:gd name="connsiteY1" fmla="*/ 55418 h 338227"/>
              <a:gd name="connsiteX2" fmla="*/ 356873 w 5539770"/>
              <a:gd name="connsiteY2" fmla="*/ 36945 h 338227"/>
              <a:gd name="connsiteX3" fmla="*/ 610873 w 5539770"/>
              <a:gd name="connsiteY3" fmla="*/ 46182 h 338227"/>
              <a:gd name="connsiteX4" fmla="*/ 652437 w 5539770"/>
              <a:gd name="connsiteY4" fmla="*/ 55418 h 338227"/>
              <a:gd name="connsiteX5" fmla="*/ 740182 w 5539770"/>
              <a:gd name="connsiteY5" fmla="*/ 60036 h 338227"/>
              <a:gd name="connsiteX6" fmla="*/ 883346 w 5539770"/>
              <a:gd name="connsiteY6" fmla="*/ 50800 h 338227"/>
              <a:gd name="connsiteX7" fmla="*/ 924910 w 5539770"/>
              <a:gd name="connsiteY7" fmla="*/ 41564 h 338227"/>
              <a:gd name="connsiteX8" fmla="*/ 961855 w 5539770"/>
              <a:gd name="connsiteY8" fmla="*/ 36945 h 338227"/>
              <a:gd name="connsiteX9" fmla="*/ 998800 w 5539770"/>
              <a:gd name="connsiteY9" fmla="*/ 27709 h 338227"/>
              <a:gd name="connsiteX10" fmla="*/ 1068073 w 5539770"/>
              <a:gd name="connsiteY10" fmla="*/ 23091 h 338227"/>
              <a:gd name="connsiteX11" fmla="*/ 1105019 w 5539770"/>
              <a:gd name="connsiteY11" fmla="*/ 13854 h 338227"/>
              <a:gd name="connsiteX12" fmla="*/ 1359019 w 5539770"/>
              <a:gd name="connsiteY12" fmla="*/ 23091 h 338227"/>
              <a:gd name="connsiteX13" fmla="*/ 1996328 w 5539770"/>
              <a:gd name="connsiteY13" fmla="*/ 18473 h 338227"/>
              <a:gd name="connsiteX14" fmla="*/ 2310364 w 5539770"/>
              <a:gd name="connsiteY14" fmla="*/ 23091 h 338227"/>
              <a:gd name="connsiteX15" fmla="*/ 2375019 w 5539770"/>
              <a:gd name="connsiteY15" fmla="*/ 32327 h 338227"/>
              <a:gd name="connsiteX16" fmla="*/ 2411964 w 5539770"/>
              <a:gd name="connsiteY16" fmla="*/ 36945 h 338227"/>
              <a:gd name="connsiteX17" fmla="*/ 2545891 w 5539770"/>
              <a:gd name="connsiteY17" fmla="*/ 50800 h 338227"/>
              <a:gd name="connsiteX18" fmla="*/ 2638255 w 5539770"/>
              <a:gd name="connsiteY18" fmla="*/ 60036 h 338227"/>
              <a:gd name="connsiteX19" fmla="*/ 3400255 w 5539770"/>
              <a:gd name="connsiteY19" fmla="*/ 55418 h 338227"/>
              <a:gd name="connsiteX20" fmla="*/ 3469528 w 5539770"/>
              <a:gd name="connsiteY20" fmla="*/ 50800 h 338227"/>
              <a:gd name="connsiteX21" fmla="*/ 3769710 w 5539770"/>
              <a:gd name="connsiteY21" fmla="*/ 64654 h 338227"/>
              <a:gd name="connsiteX22" fmla="*/ 4305419 w 5539770"/>
              <a:gd name="connsiteY22" fmla="*/ 60036 h 338227"/>
              <a:gd name="connsiteX23" fmla="*/ 4448582 w 5539770"/>
              <a:gd name="connsiteY23" fmla="*/ 55418 h 338227"/>
              <a:gd name="connsiteX24" fmla="*/ 4522473 w 5539770"/>
              <a:gd name="connsiteY24" fmla="*/ 46182 h 338227"/>
              <a:gd name="connsiteX25" fmla="*/ 5178255 w 5539770"/>
              <a:gd name="connsiteY25" fmla="*/ 60036 h 338227"/>
              <a:gd name="connsiteX26" fmla="*/ 5233673 w 5539770"/>
              <a:gd name="connsiteY26" fmla="*/ 69273 h 338227"/>
              <a:gd name="connsiteX27" fmla="*/ 5335273 w 5539770"/>
              <a:gd name="connsiteY27" fmla="*/ 73891 h 338227"/>
              <a:gd name="connsiteX28" fmla="*/ 5353746 w 5539770"/>
              <a:gd name="connsiteY28" fmla="*/ 96982 h 338227"/>
              <a:gd name="connsiteX29" fmla="*/ 5372219 w 5539770"/>
              <a:gd name="connsiteY29" fmla="*/ 101600 h 338227"/>
              <a:gd name="connsiteX30" fmla="*/ 5520000 w 5539770"/>
              <a:gd name="connsiteY30" fmla="*/ 124691 h 338227"/>
              <a:gd name="connsiteX31" fmla="*/ 5538473 w 5539770"/>
              <a:gd name="connsiteY31" fmla="*/ 152400 h 338227"/>
              <a:gd name="connsiteX32" fmla="*/ 5520000 w 5539770"/>
              <a:gd name="connsiteY32" fmla="*/ 244764 h 338227"/>
              <a:gd name="connsiteX33" fmla="*/ 5501528 w 5539770"/>
              <a:gd name="connsiteY33" fmla="*/ 249382 h 338227"/>
              <a:gd name="connsiteX34" fmla="*/ 5423019 w 5539770"/>
              <a:gd name="connsiteY34" fmla="*/ 254000 h 338227"/>
              <a:gd name="connsiteX35" fmla="*/ 5044328 w 5539770"/>
              <a:gd name="connsiteY35" fmla="*/ 277091 h 338227"/>
              <a:gd name="connsiteX36" fmla="*/ 4951964 w 5539770"/>
              <a:gd name="connsiteY36" fmla="*/ 286327 h 338227"/>
              <a:gd name="connsiteX37" fmla="*/ 4600982 w 5539770"/>
              <a:gd name="connsiteY37" fmla="*/ 295564 h 338227"/>
              <a:gd name="connsiteX38" fmla="*/ 3977528 w 5539770"/>
              <a:gd name="connsiteY38" fmla="*/ 290945 h 338227"/>
              <a:gd name="connsiteX39" fmla="*/ 3875928 w 5539770"/>
              <a:gd name="connsiteY39" fmla="*/ 281709 h 338227"/>
              <a:gd name="connsiteX40" fmla="*/ 880649 w 5539770"/>
              <a:gd name="connsiteY40" fmla="*/ 338227 h 338227"/>
              <a:gd name="connsiteX41" fmla="*/ 181382 w 5539770"/>
              <a:gd name="connsiteY41" fmla="*/ 277091 h 338227"/>
              <a:gd name="connsiteX42" fmla="*/ 135200 w 5539770"/>
              <a:gd name="connsiteY42" fmla="*/ 267854 h 338227"/>
              <a:gd name="connsiteX43" fmla="*/ 89019 w 5539770"/>
              <a:gd name="connsiteY43" fmla="*/ 263236 h 338227"/>
              <a:gd name="connsiteX44" fmla="*/ 28982 w 5539770"/>
              <a:gd name="connsiteY44" fmla="*/ 254000 h 338227"/>
              <a:gd name="connsiteX45" fmla="*/ 1273 w 5539770"/>
              <a:gd name="connsiteY45" fmla="*/ 244764 h 338227"/>
              <a:gd name="connsiteX46" fmla="*/ 10510 w 5539770"/>
              <a:gd name="connsiteY46" fmla="*/ 193964 h 338227"/>
              <a:gd name="connsiteX47" fmla="*/ 15128 w 5539770"/>
              <a:gd name="connsiteY47" fmla="*/ 161636 h 338227"/>
              <a:gd name="connsiteX48" fmla="*/ 24364 w 5539770"/>
              <a:gd name="connsiteY48" fmla="*/ 120073 h 338227"/>
              <a:gd name="connsiteX49" fmla="*/ 28982 w 5539770"/>
              <a:gd name="connsiteY49" fmla="*/ 101600 h 338227"/>
              <a:gd name="connsiteX50" fmla="*/ 33600 w 5539770"/>
              <a:gd name="connsiteY50" fmla="*/ 73891 h 338227"/>
              <a:gd name="connsiteX51" fmla="*/ 38219 w 5539770"/>
              <a:gd name="connsiteY51" fmla="*/ 36945 h 338227"/>
              <a:gd name="connsiteX52" fmla="*/ 56691 w 5539770"/>
              <a:gd name="connsiteY52" fmla="*/ 13854 h 338227"/>
              <a:gd name="connsiteX53" fmla="*/ 125964 w 5539770"/>
              <a:gd name="connsiteY53" fmla="*/ 0 h 338227"/>
              <a:gd name="connsiteX54" fmla="*/ 149055 w 5539770"/>
              <a:gd name="connsiteY54" fmla="*/ 9236 h 338227"/>
              <a:gd name="connsiteX55" fmla="*/ 144437 w 5539770"/>
              <a:gd name="connsiteY55" fmla="*/ 18473 h 338227"/>
              <a:gd name="connsiteX56" fmla="*/ 130582 w 5539770"/>
              <a:gd name="connsiteY56" fmla="*/ 55418 h 338227"/>
              <a:gd name="connsiteX0" fmla="*/ 130582 w 5539770"/>
              <a:gd name="connsiteY0" fmla="*/ 55418 h 354840"/>
              <a:gd name="connsiteX1" fmla="*/ 130582 w 5539770"/>
              <a:gd name="connsiteY1" fmla="*/ 55418 h 354840"/>
              <a:gd name="connsiteX2" fmla="*/ 356873 w 5539770"/>
              <a:gd name="connsiteY2" fmla="*/ 36945 h 354840"/>
              <a:gd name="connsiteX3" fmla="*/ 610873 w 5539770"/>
              <a:gd name="connsiteY3" fmla="*/ 46182 h 354840"/>
              <a:gd name="connsiteX4" fmla="*/ 652437 w 5539770"/>
              <a:gd name="connsiteY4" fmla="*/ 55418 h 354840"/>
              <a:gd name="connsiteX5" fmla="*/ 740182 w 5539770"/>
              <a:gd name="connsiteY5" fmla="*/ 60036 h 354840"/>
              <a:gd name="connsiteX6" fmla="*/ 883346 w 5539770"/>
              <a:gd name="connsiteY6" fmla="*/ 50800 h 354840"/>
              <a:gd name="connsiteX7" fmla="*/ 924910 w 5539770"/>
              <a:gd name="connsiteY7" fmla="*/ 41564 h 354840"/>
              <a:gd name="connsiteX8" fmla="*/ 961855 w 5539770"/>
              <a:gd name="connsiteY8" fmla="*/ 36945 h 354840"/>
              <a:gd name="connsiteX9" fmla="*/ 998800 w 5539770"/>
              <a:gd name="connsiteY9" fmla="*/ 27709 h 354840"/>
              <a:gd name="connsiteX10" fmla="*/ 1068073 w 5539770"/>
              <a:gd name="connsiteY10" fmla="*/ 23091 h 354840"/>
              <a:gd name="connsiteX11" fmla="*/ 1105019 w 5539770"/>
              <a:gd name="connsiteY11" fmla="*/ 13854 h 354840"/>
              <a:gd name="connsiteX12" fmla="*/ 1359019 w 5539770"/>
              <a:gd name="connsiteY12" fmla="*/ 23091 h 354840"/>
              <a:gd name="connsiteX13" fmla="*/ 1996328 w 5539770"/>
              <a:gd name="connsiteY13" fmla="*/ 18473 h 354840"/>
              <a:gd name="connsiteX14" fmla="*/ 2310364 w 5539770"/>
              <a:gd name="connsiteY14" fmla="*/ 23091 h 354840"/>
              <a:gd name="connsiteX15" fmla="*/ 2375019 w 5539770"/>
              <a:gd name="connsiteY15" fmla="*/ 32327 h 354840"/>
              <a:gd name="connsiteX16" fmla="*/ 2411964 w 5539770"/>
              <a:gd name="connsiteY16" fmla="*/ 36945 h 354840"/>
              <a:gd name="connsiteX17" fmla="*/ 2545891 w 5539770"/>
              <a:gd name="connsiteY17" fmla="*/ 50800 h 354840"/>
              <a:gd name="connsiteX18" fmla="*/ 2638255 w 5539770"/>
              <a:gd name="connsiteY18" fmla="*/ 60036 h 354840"/>
              <a:gd name="connsiteX19" fmla="*/ 3400255 w 5539770"/>
              <a:gd name="connsiteY19" fmla="*/ 55418 h 354840"/>
              <a:gd name="connsiteX20" fmla="*/ 3469528 w 5539770"/>
              <a:gd name="connsiteY20" fmla="*/ 50800 h 354840"/>
              <a:gd name="connsiteX21" fmla="*/ 3769710 w 5539770"/>
              <a:gd name="connsiteY21" fmla="*/ 64654 h 354840"/>
              <a:gd name="connsiteX22" fmla="*/ 4305419 w 5539770"/>
              <a:gd name="connsiteY22" fmla="*/ 60036 h 354840"/>
              <a:gd name="connsiteX23" fmla="*/ 4448582 w 5539770"/>
              <a:gd name="connsiteY23" fmla="*/ 55418 h 354840"/>
              <a:gd name="connsiteX24" fmla="*/ 4522473 w 5539770"/>
              <a:gd name="connsiteY24" fmla="*/ 46182 h 354840"/>
              <a:gd name="connsiteX25" fmla="*/ 5178255 w 5539770"/>
              <a:gd name="connsiteY25" fmla="*/ 60036 h 354840"/>
              <a:gd name="connsiteX26" fmla="*/ 5233673 w 5539770"/>
              <a:gd name="connsiteY26" fmla="*/ 69273 h 354840"/>
              <a:gd name="connsiteX27" fmla="*/ 5335273 w 5539770"/>
              <a:gd name="connsiteY27" fmla="*/ 73891 h 354840"/>
              <a:gd name="connsiteX28" fmla="*/ 5353746 w 5539770"/>
              <a:gd name="connsiteY28" fmla="*/ 96982 h 354840"/>
              <a:gd name="connsiteX29" fmla="*/ 5372219 w 5539770"/>
              <a:gd name="connsiteY29" fmla="*/ 101600 h 354840"/>
              <a:gd name="connsiteX30" fmla="*/ 5520000 w 5539770"/>
              <a:gd name="connsiteY30" fmla="*/ 124691 h 354840"/>
              <a:gd name="connsiteX31" fmla="*/ 5538473 w 5539770"/>
              <a:gd name="connsiteY31" fmla="*/ 152400 h 354840"/>
              <a:gd name="connsiteX32" fmla="*/ 5520000 w 5539770"/>
              <a:gd name="connsiteY32" fmla="*/ 244764 h 354840"/>
              <a:gd name="connsiteX33" fmla="*/ 5501528 w 5539770"/>
              <a:gd name="connsiteY33" fmla="*/ 249382 h 354840"/>
              <a:gd name="connsiteX34" fmla="*/ 5423019 w 5539770"/>
              <a:gd name="connsiteY34" fmla="*/ 254000 h 354840"/>
              <a:gd name="connsiteX35" fmla="*/ 5044328 w 5539770"/>
              <a:gd name="connsiteY35" fmla="*/ 277091 h 354840"/>
              <a:gd name="connsiteX36" fmla="*/ 4951964 w 5539770"/>
              <a:gd name="connsiteY36" fmla="*/ 286327 h 354840"/>
              <a:gd name="connsiteX37" fmla="*/ 4600982 w 5539770"/>
              <a:gd name="connsiteY37" fmla="*/ 295564 h 354840"/>
              <a:gd name="connsiteX38" fmla="*/ 3977528 w 5539770"/>
              <a:gd name="connsiteY38" fmla="*/ 290945 h 354840"/>
              <a:gd name="connsiteX39" fmla="*/ 3875928 w 5539770"/>
              <a:gd name="connsiteY39" fmla="*/ 281709 h 354840"/>
              <a:gd name="connsiteX40" fmla="*/ 2614786 w 5539770"/>
              <a:gd name="connsiteY40" fmla="*/ 354840 h 354840"/>
              <a:gd name="connsiteX41" fmla="*/ 880649 w 5539770"/>
              <a:gd name="connsiteY41" fmla="*/ 338227 h 354840"/>
              <a:gd name="connsiteX42" fmla="*/ 181382 w 5539770"/>
              <a:gd name="connsiteY42" fmla="*/ 277091 h 354840"/>
              <a:gd name="connsiteX43" fmla="*/ 135200 w 5539770"/>
              <a:gd name="connsiteY43" fmla="*/ 267854 h 354840"/>
              <a:gd name="connsiteX44" fmla="*/ 89019 w 5539770"/>
              <a:gd name="connsiteY44" fmla="*/ 263236 h 354840"/>
              <a:gd name="connsiteX45" fmla="*/ 28982 w 5539770"/>
              <a:gd name="connsiteY45" fmla="*/ 254000 h 354840"/>
              <a:gd name="connsiteX46" fmla="*/ 1273 w 5539770"/>
              <a:gd name="connsiteY46" fmla="*/ 244764 h 354840"/>
              <a:gd name="connsiteX47" fmla="*/ 10510 w 5539770"/>
              <a:gd name="connsiteY47" fmla="*/ 193964 h 354840"/>
              <a:gd name="connsiteX48" fmla="*/ 15128 w 5539770"/>
              <a:gd name="connsiteY48" fmla="*/ 161636 h 354840"/>
              <a:gd name="connsiteX49" fmla="*/ 24364 w 5539770"/>
              <a:gd name="connsiteY49" fmla="*/ 120073 h 354840"/>
              <a:gd name="connsiteX50" fmla="*/ 28982 w 5539770"/>
              <a:gd name="connsiteY50" fmla="*/ 101600 h 354840"/>
              <a:gd name="connsiteX51" fmla="*/ 33600 w 5539770"/>
              <a:gd name="connsiteY51" fmla="*/ 73891 h 354840"/>
              <a:gd name="connsiteX52" fmla="*/ 38219 w 5539770"/>
              <a:gd name="connsiteY52" fmla="*/ 36945 h 354840"/>
              <a:gd name="connsiteX53" fmla="*/ 56691 w 5539770"/>
              <a:gd name="connsiteY53" fmla="*/ 13854 h 354840"/>
              <a:gd name="connsiteX54" fmla="*/ 125964 w 5539770"/>
              <a:gd name="connsiteY54" fmla="*/ 0 h 354840"/>
              <a:gd name="connsiteX55" fmla="*/ 149055 w 5539770"/>
              <a:gd name="connsiteY55" fmla="*/ 9236 h 354840"/>
              <a:gd name="connsiteX56" fmla="*/ 144437 w 5539770"/>
              <a:gd name="connsiteY56" fmla="*/ 18473 h 354840"/>
              <a:gd name="connsiteX57" fmla="*/ 130582 w 5539770"/>
              <a:gd name="connsiteY57" fmla="*/ 55418 h 354840"/>
              <a:gd name="connsiteX0" fmla="*/ 130582 w 5539770"/>
              <a:gd name="connsiteY0" fmla="*/ 55418 h 354840"/>
              <a:gd name="connsiteX1" fmla="*/ 130582 w 5539770"/>
              <a:gd name="connsiteY1" fmla="*/ 55418 h 354840"/>
              <a:gd name="connsiteX2" fmla="*/ 356873 w 5539770"/>
              <a:gd name="connsiteY2" fmla="*/ 36945 h 354840"/>
              <a:gd name="connsiteX3" fmla="*/ 610873 w 5539770"/>
              <a:gd name="connsiteY3" fmla="*/ 46182 h 354840"/>
              <a:gd name="connsiteX4" fmla="*/ 652437 w 5539770"/>
              <a:gd name="connsiteY4" fmla="*/ 55418 h 354840"/>
              <a:gd name="connsiteX5" fmla="*/ 740182 w 5539770"/>
              <a:gd name="connsiteY5" fmla="*/ 60036 h 354840"/>
              <a:gd name="connsiteX6" fmla="*/ 883346 w 5539770"/>
              <a:gd name="connsiteY6" fmla="*/ 50800 h 354840"/>
              <a:gd name="connsiteX7" fmla="*/ 924910 w 5539770"/>
              <a:gd name="connsiteY7" fmla="*/ 41564 h 354840"/>
              <a:gd name="connsiteX8" fmla="*/ 961855 w 5539770"/>
              <a:gd name="connsiteY8" fmla="*/ 36945 h 354840"/>
              <a:gd name="connsiteX9" fmla="*/ 998800 w 5539770"/>
              <a:gd name="connsiteY9" fmla="*/ 27709 h 354840"/>
              <a:gd name="connsiteX10" fmla="*/ 1068073 w 5539770"/>
              <a:gd name="connsiteY10" fmla="*/ 23091 h 354840"/>
              <a:gd name="connsiteX11" fmla="*/ 1105019 w 5539770"/>
              <a:gd name="connsiteY11" fmla="*/ 13854 h 354840"/>
              <a:gd name="connsiteX12" fmla="*/ 1359019 w 5539770"/>
              <a:gd name="connsiteY12" fmla="*/ 23091 h 354840"/>
              <a:gd name="connsiteX13" fmla="*/ 1996328 w 5539770"/>
              <a:gd name="connsiteY13" fmla="*/ 18473 h 354840"/>
              <a:gd name="connsiteX14" fmla="*/ 2310364 w 5539770"/>
              <a:gd name="connsiteY14" fmla="*/ 23091 h 354840"/>
              <a:gd name="connsiteX15" fmla="*/ 2375019 w 5539770"/>
              <a:gd name="connsiteY15" fmla="*/ 32327 h 354840"/>
              <a:gd name="connsiteX16" fmla="*/ 2411964 w 5539770"/>
              <a:gd name="connsiteY16" fmla="*/ 36945 h 354840"/>
              <a:gd name="connsiteX17" fmla="*/ 2545891 w 5539770"/>
              <a:gd name="connsiteY17" fmla="*/ 50800 h 354840"/>
              <a:gd name="connsiteX18" fmla="*/ 2638255 w 5539770"/>
              <a:gd name="connsiteY18" fmla="*/ 60036 h 354840"/>
              <a:gd name="connsiteX19" fmla="*/ 3400255 w 5539770"/>
              <a:gd name="connsiteY19" fmla="*/ 55418 h 354840"/>
              <a:gd name="connsiteX20" fmla="*/ 3469528 w 5539770"/>
              <a:gd name="connsiteY20" fmla="*/ 50800 h 354840"/>
              <a:gd name="connsiteX21" fmla="*/ 3769710 w 5539770"/>
              <a:gd name="connsiteY21" fmla="*/ 64654 h 354840"/>
              <a:gd name="connsiteX22" fmla="*/ 4305419 w 5539770"/>
              <a:gd name="connsiteY22" fmla="*/ 60036 h 354840"/>
              <a:gd name="connsiteX23" fmla="*/ 4448582 w 5539770"/>
              <a:gd name="connsiteY23" fmla="*/ 55418 h 354840"/>
              <a:gd name="connsiteX24" fmla="*/ 4522473 w 5539770"/>
              <a:gd name="connsiteY24" fmla="*/ 46182 h 354840"/>
              <a:gd name="connsiteX25" fmla="*/ 5178255 w 5539770"/>
              <a:gd name="connsiteY25" fmla="*/ 60036 h 354840"/>
              <a:gd name="connsiteX26" fmla="*/ 5233673 w 5539770"/>
              <a:gd name="connsiteY26" fmla="*/ 69273 h 354840"/>
              <a:gd name="connsiteX27" fmla="*/ 5335273 w 5539770"/>
              <a:gd name="connsiteY27" fmla="*/ 73891 h 354840"/>
              <a:gd name="connsiteX28" fmla="*/ 5353746 w 5539770"/>
              <a:gd name="connsiteY28" fmla="*/ 96982 h 354840"/>
              <a:gd name="connsiteX29" fmla="*/ 5372219 w 5539770"/>
              <a:gd name="connsiteY29" fmla="*/ 101600 h 354840"/>
              <a:gd name="connsiteX30" fmla="*/ 5520000 w 5539770"/>
              <a:gd name="connsiteY30" fmla="*/ 124691 h 354840"/>
              <a:gd name="connsiteX31" fmla="*/ 5538473 w 5539770"/>
              <a:gd name="connsiteY31" fmla="*/ 152400 h 354840"/>
              <a:gd name="connsiteX32" fmla="*/ 5520000 w 5539770"/>
              <a:gd name="connsiteY32" fmla="*/ 244764 h 354840"/>
              <a:gd name="connsiteX33" fmla="*/ 5501528 w 5539770"/>
              <a:gd name="connsiteY33" fmla="*/ 249382 h 354840"/>
              <a:gd name="connsiteX34" fmla="*/ 5423019 w 5539770"/>
              <a:gd name="connsiteY34" fmla="*/ 254000 h 354840"/>
              <a:gd name="connsiteX35" fmla="*/ 5044328 w 5539770"/>
              <a:gd name="connsiteY35" fmla="*/ 277091 h 354840"/>
              <a:gd name="connsiteX36" fmla="*/ 4951964 w 5539770"/>
              <a:gd name="connsiteY36" fmla="*/ 286327 h 354840"/>
              <a:gd name="connsiteX37" fmla="*/ 4600982 w 5539770"/>
              <a:gd name="connsiteY37" fmla="*/ 323934 h 354840"/>
              <a:gd name="connsiteX38" fmla="*/ 3977528 w 5539770"/>
              <a:gd name="connsiteY38" fmla="*/ 290945 h 354840"/>
              <a:gd name="connsiteX39" fmla="*/ 3875928 w 5539770"/>
              <a:gd name="connsiteY39" fmla="*/ 281709 h 354840"/>
              <a:gd name="connsiteX40" fmla="*/ 2614786 w 5539770"/>
              <a:gd name="connsiteY40" fmla="*/ 354840 h 354840"/>
              <a:gd name="connsiteX41" fmla="*/ 880649 w 5539770"/>
              <a:gd name="connsiteY41" fmla="*/ 338227 h 354840"/>
              <a:gd name="connsiteX42" fmla="*/ 181382 w 5539770"/>
              <a:gd name="connsiteY42" fmla="*/ 277091 h 354840"/>
              <a:gd name="connsiteX43" fmla="*/ 135200 w 5539770"/>
              <a:gd name="connsiteY43" fmla="*/ 267854 h 354840"/>
              <a:gd name="connsiteX44" fmla="*/ 89019 w 5539770"/>
              <a:gd name="connsiteY44" fmla="*/ 263236 h 354840"/>
              <a:gd name="connsiteX45" fmla="*/ 28982 w 5539770"/>
              <a:gd name="connsiteY45" fmla="*/ 254000 h 354840"/>
              <a:gd name="connsiteX46" fmla="*/ 1273 w 5539770"/>
              <a:gd name="connsiteY46" fmla="*/ 244764 h 354840"/>
              <a:gd name="connsiteX47" fmla="*/ 10510 w 5539770"/>
              <a:gd name="connsiteY47" fmla="*/ 193964 h 354840"/>
              <a:gd name="connsiteX48" fmla="*/ 15128 w 5539770"/>
              <a:gd name="connsiteY48" fmla="*/ 161636 h 354840"/>
              <a:gd name="connsiteX49" fmla="*/ 24364 w 5539770"/>
              <a:gd name="connsiteY49" fmla="*/ 120073 h 354840"/>
              <a:gd name="connsiteX50" fmla="*/ 28982 w 5539770"/>
              <a:gd name="connsiteY50" fmla="*/ 101600 h 354840"/>
              <a:gd name="connsiteX51" fmla="*/ 33600 w 5539770"/>
              <a:gd name="connsiteY51" fmla="*/ 73891 h 354840"/>
              <a:gd name="connsiteX52" fmla="*/ 38219 w 5539770"/>
              <a:gd name="connsiteY52" fmla="*/ 36945 h 354840"/>
              <a:gd name="connsiteX53" fmla="*/ 56691 w 5539770"/>
              <a:gd name="connsiteY53" fmla="*/ 13854 h 354840"/>
              <a:gd name="connsiteX54" fmla="*/ 125964 w 5539770"/>
              <a:gd name="connsiteY54" fmla="*/ 0 h 354840"/>
              <a:gd name="connsiteX55" fmla="*/ 149055 w 5539770"/>
              <a:gd name="connsiteY55" fmla="*/ 9236 h 354840"/>
              <a:gd name="connsiteX56" fmla="*/ 144437 w 5539770"/>
              <a:gd name="connsiteY56" fmla="*/ 18473 h 354840"/>
              <a:gd name="connsiteX57" fmla="*/ 130582 w 5539770"/>
              <a:gd name="connsiteY57" fmla="*/ 55418 h 354840"/>
              <a:gd name="connsiteX0" fmla="*/ 130582 w 5539770"/>
              <a:gd name="connsiteY0" fmla="*/ 55418 h 359587"/>
              <a:gd name="connsiteX1" fmla="*/ 130582 w 5539770"/>
              <a:gd name="connsiteY1" fmla="*/ 55418 h 359587"/>
              <a:gd name="connsiteX2" fmla="*/ 356873 w 5539770"/>
              <a:gd name="connsiteY2" fmla="*/ 36945 h 359587"/>
              <a:gd name="connsiteX3" fmla="*/ 610873 w 5539770"/>
              <a:gd name="connsiteY3" fmla="*/ 46182 h 359587"/>
              <a:gd name="connsiteX4" fmla="*/ 652437 w 5539770"/>
              <a:gd name="connsiteY4" fmla="*/ 55418 h 359587"/>
              <a:gd name="connsiteX5" fmla="*/ 740182 w 5539770"/>
              <a:gd name="connsiteY5" fmla="*/ 60036 h 359587"/>
              <a:gd name="connsiteX6" fmla="*/ 883346 w 5539770"/>
              <a:gd name="connsiteY6" fmla="*/ 50800 h 359587"/>
              <a:gd name="connsiteX7" fmla="*/ 924910 w 5539770"/>
              <a:gd name="connsiteY7" fmla="*/ 41564 h 359587"/>
              <a:gd name="connsiteX8" fmla="*/ 961855 w 5539770"/>
              <a:gd name="connsiteY8" fmla="*/ 36945 h 359587"/>
              <a:gd name="connsiteX9" fmla="*/ 998800 w 5539770"/>
              <a:gd name="connsiteY9" fmla="*/ 27709 h 359587"/>
              <a:gd name="connsiteX10" fmla="*/ 1068073 w 5539770"/>
              <a:gd name="connsiteY10" fmla="*/ 23091 h 359587"/>
              <a:gd name="connsiteX11" fmla="*/ 1105019 w 5539770"/>
              <a:gd name="connsiteY11" fmla="*/ 13854 h 359587"/>
              <a:gd name="connsiteX12" fmla="*/ 1359019 w 5539770"/>
              <a:gd name="connsiteY12" fmla="*/ 23091 h 359587"/>
              <a:gd name="connsiteX13" fmla="*/ 1996328 w 5539770"/>
              <a:gd name="connsiteY13" fmla="*/ 18473 h 359587"/>
              <a:gd name="connsiteX14" fmla="*/ 2310364 w 5539770"/>
              <a:gd name="connsiteY14" fmla="*/ 23091 h 359587"/>
              <a:gd name="connsiteX15" fmla="*/ 2375019 w 5539770"/>
              <a:gd name="connsiteY15" fmla="*/ 32327 h 359587"/>
              <a:gd name="connsiteX16" fmla="*/ 2411964 w 5539770"/>
              <a:gd name="connsiteY16" fmla="*/ 36945 h 359587"/>
              <a:gd name="connsiteX17" fmla="*/ 2545891 w 5539770"/>
              <a:gd name="connsiteY17" fmla="*/ 50800 h 359587"/>
              <a:gd name="connsiteX18" fmla="*/ 2638255 w 5539770"/>
              <a:gd name="connsiteY18" fmla="*/ 60036 h 359587"/>
              <a:gd name="connsiteX19" fmla="*/ 3400255 w 5539770"/>
              <a:gd name="connsiteY19" fmla="*/ 55418 h 359587"/>
              <a:gd name="connsiteX20" fmla="*/ 3469528 w 5539770"/>
              <a:gd name="connsiteY20" fmla="*/ 50800 h 359587"/>
              <a:gd name="connsiteX21" fmla="*/ 3769710 w 5539770"/>
              <a:gd name="connsiteY21" fmla="*/ 64654 h 359587"/>
              <a:gd name="connsiteX22" fmla="*/ 4305419 w 5539770"/>
              <a:gd name="connsiteY22" fmla="*/ 60036 h 359587"/>
              <a:gd name="connsiteX23" fmla="*/ 4448582 w 5539770"/>
              <a:gd name="connsiteY23" fmla="*/ 55418 h 359587"/>
              <a:gd name="connsiteX24" fmla="*/ 4522473 w 5539770"/>
              <a:gd name="connsiteY24" fmla="*/ 46182 h 359587"/>
              <a:gd name="connsiteX25" fmla="*/ 5178255 w 5539770"/>
              <a:gd name="connsiteY25" fmla="*/ 60036 h 359587"/>
              <a:gd name="connsiteX26" fmla="*/ 5233673 w 5539770"/>
              <a:gd name="connsiteY26" fmla="*/ 69273 h 359587"/>
              <a:gd name="connsiteX27" fmla="*/ 5335273 w 5539770"/>
              <a:gd name="connsiteY27" fmla="*/ 73891 h 359587"/>
              <a:gd name="connsiteX28" fmla="*/ 5353746 w 5539770"/>
              <a:gd name="connsiteY28" fmla="*/ 96982 h 359587"/>
              <a:gd name="connsiteX29" fmla="*/ 5372219 w 5539770"/>
              <a:gd name="connsiteY29" fmla="*/ 101600 h 359587"/>
              <a:gd name="connsiteX30" fmla="*/ 5520000 w 5539770"/>
              <a:gd name="connsiteY30" fmla="*/ 124691 h 359587"/>
              <a:gd name="connsiteX31" fmla="*/ 5538473 w 5539770"/>
              <a:gd name="connsiteY31" fmla="*/ 152400 h 359587"/>
              <a:gd name="connsiteX32" fmla="*/ 5520000 w 5539770"/>
              <a:gd name="connsiteY32" fmla="*/ 244764 h 359587"/>
              <a:gd name="connsiteX33" fmla="*/ 5501528 w 5539770"/>
              <a:gd name="connsiteY33" fmla="*/ 249382 h 359587"/>
              <a:gd name="connsiteX34" fmla="*/ 5423019 w 5539770"/>
              <a:gd name="connsiteY34" fmla="*/ 254000 h 359587"/>
              <a:gd name="connsiteX35" fmla="*/ 5044328 w 5539770"/>
              <a:gd name="connsiteY35" fmla="*/ 277091 h 359587"/>
              <a:gd name="connsiteX36" fmla="*/ 4951964 w 5539770"/>
              <a:gd name="connsiteY36" fmla="*/ 286327 h 359587"/>
              <a:gd name="connsiteX37" fmla="*/ 4600982 w 5539770"/>
              <a:gd name="connsiteY37" fmla="*/ 323934 h 359587"/>
              <a:gd name="connsiteX38" fmla="*/ 3977528 w 5539770"/>
              <a:gd name="connsiteY38" fmla="*/ 290945 h 359587"/>
              <a:gd name="connsiteX39" fmla="*/ 3875928 w 5539770"/>
              <a:gd name="connsiteY39" fmla="*/ 357359 h 359587"/>
              <a:gd name="connsiteX40" fmla="*/ 2614786 w 5539770"/>
              <a:gd name="connsiteY40" fmla="*/ 354840 h 359587"/>
              <a:gd name="connsiteX41" fmla="*/ 880649 w 5539770"/>
              <a:gd name="connsiteY41" fmla="*/ 338227 h 359587"/>
              <a:gd name="connsiteX42" fmla="*/ 181382 w 5539770"/>
              <a:gd name="connsiteY42" fmla="*/ 277091 h 359587"/>
              <a:gd name="connsiteX43" fmla="*/ 135200 w 5539770"/>
              <a:gd name="connsiteY43" fmla="*/ 267854 h 359587"/>
              <a:gd name="connsiteX44" fmla="*/ 89019 w 5539770"/>
              <a:gd name="connsiteY44" fmla="*/ 263236 h 359587"/>
              <a:gd name="connsiteX45" fmla="*/ 28982 w 5539770"/>
              <a:gd name="connsiteY45" fmla="*/ 254000 h 359587"/>
              <a:gd name="connsiteX46" fmla="*/ 1273 w 5539770"/>
              <a:gd name="connsiteY46" fmla="*/ 244764 h 359587"/>
              <a:gd name="connsiteX47" fmla="*/ 10510 w 5539770"/>
              <a:gd name="connsiteY47" fmla="*/ 193964 h 359587"/>
              <a:gd name="connsiteX48" fmla="*/ 15128 w 5539770"/>
              <a:gd name="connsiteY48" fmla="*/ 161636 h 359587"/>
              <a:gd name="connsiteX49" fmla="*/ 24364 w 5539770"/>
              <a:gd name="connsiteY49" fmla="*/ 120073 h 359587"/>
              <a:gd name="connsiteX50" fmla="*/ 28982 w 5539770"/>
              <a:gd name="connsiteY50" fmla="*/ 101600 h 359587"/>
              <a:gd name="connsiteX51" fmla="*/ 33600 w 5539770"/>
              <a:gd name="connsiteY51" fmla="*/ 73891 h 359587"/>
              <a:gd name="connsiteX52" fmla="*/ 38219 w 5539770"/>
              <a:gd name="connsiteY52" fmla="*/ 36945 h 359587"/>
              <a:gd name="connsiteX53" fmla="*/ 56691 w 5539770"/>
              <a:gd name="connsiteY53" fmla="*/ 13854 h 359587"/>
              <a:gd name="connsiteX54" fmla="*/ 125964 w 5539770"/>
              <a:gd name="connsiteY54" fmla="*/ 0 h 359587"/>
              <a:gd name="connsiteX55" fmla="*/ 149055 w 5539770"/>
              <a:gd name="connsiteY55" fmla="*/ 9236 h 359587"/>
              <a:gd name="connsiteX56" fmla="*/ 144437 w 5539770"/>
              <a:gd name="connsiteY56" fmla="*/ 18473 h 359587"/>
              <a:gd name="connsiteX57" fmla="*/ 130582 w 5539770"/>
              <a:gd name="connsiteY57" fmla="*/ 55418 h 359587"/>
              <a:gd name="connsiteX0" fmla="*/ 130582 w 5539770"/>
              <a:gd name="connsiteY0" fmla="*/ 55418 h 436616"/>
              <a:gd name="connsiteX1" fmla="*/ 130582 w 5539770"/>
              <a:gd name="connsiteY1" fmla="*/ 55418 h 436616"/>
              <a:gd name="connsiteX2" fmla="*/ 356873 w 5539770"/>
              <a:gd name="connsiteY2" fmla="*/ 36945 h 436616"/>
              <a:gd name="connsiteX3" fmla="*/ 610873 w 5539770"/>
              <a:gd name="connsiteY3" fmla="*/ 46182 h 436616"/>
              <a:gd name="connsiteX4" fmla="*/ 652437 w 5539770"/>
              <a:gd name="connsiteY4" fmla="*/ 55418 h 436616"/>
              <a:gd name="connsiteX5" fmla="*/ 740182 w 5539770"/>
              <a:gd name="connsiteY5" fmla="*/ 60036 h 436616"/>
              <a:gd name="connsiteX6" fmla="*/ 883346 w 5539770"/>
              <a:gd name="connsiteY6" fmla="*/ 50800 h 436616"/>
              <a:gd name="connsiteX7" fmla="*/ 924910 w 5539770"/>
              <a:gd name="connsiteY7" fmla="*/ 41564 h 436616"/>
              <a:gd name="connsiteX8" fmla="*/ 961855 w 5539770"/>
              <a:gd name="connsiteY8" fmla="*/ 36945 h 436616"/>
              <a:gd name="connsiteX9" fmla="*/ 998800 w 5539770"/>
              <a:gd name="connsiteY9" fmla="*/ 27709 h 436616"/>
              <a:gd name="connsiteX10" fmla="*/ 1068073 w 5539770"/>
              <a:gd name="connsiteY10" fmla="*/ 23091 h 436616"/>
              <a:gd name="connsiteX11" fmla="*/ 1105019 w 5539770"/>
              <a:gd name="connsiteY11" fmla="*/ 13854 h 436616"/>
              <a:gd name="connsiteX12" fmla="*/ 1359019 w 5539770"/>
              <a:gd name="connsiteY12" fmla="*/ 23091 h 436616"/>
              <a:gd name="connsiteX13" fmla="*/ 1996328 w 5539770"/>
              <a:gd name="connsiteY13" fmla="*/ 18473 h 436616"/>
              <a:gd name="connsiteX14" fmla="*/ 2310364 w 5539770"/>
              <a:gd name="connsiteY14" fmla="*/ 23091 h 436616"/>
              <a:gd name="connsiteX15" fmla="*/ 2375019 w 5539770"/>
              <a:gd name="connsiteY15" fmla="*/ 32327 h 436616"/>
              <a:gd name="connsiteX16" fmla="*/ 2411964 w 5539770"/>
              <a:gd name="connsiteY16" fmla="*/ 36945 h 436616"/>
              <a:gd name="connsiteX17" fmla="*/ 2545891 w 5539770"/>
              <a:gd name="connsiteY17" fmla="*/ 50800 h 436616"/>
              <a:gd name="connsiteX18" fmla="*/ 2638255 w 5539770"/>
              <a:gd name="connsiteY18" fmla="*/ 60036 h 436616"/>
              <a:gd name="connsiteX19" fmla="*/ 3400255 w 5539770"/>
              <a:gd name="connsiteY19" fmla="*/ 55418 h 436616"/>
              <a:gd name="connsiteX20" fmla="*/ 3469528 w 5539770"/>
              <a:gd name="connsiteY20" fmla="*/ 50800 h 436616"/>
              <a:gd name="connsiteX21" fmla="*/ 3769710 w 5539770"/>
              <a:gd name="connsiteY21" fmla="*/ 64654 h 436616"/>
              <a:gd name="connsiteX22" fmla="*/ 4305419 w 5539770"/>
              <a:gd name="connsiteY22" fmla="*/ 60036 h 436616"/>
              <a:gd name="connsiteX23" fmla="*/ 4448582 w 5539770"/>
              <a:gd name="connsiteY23" fmla="*/ 55418 h 436616"/>
              <a:gd name="connsiteX24" fmla="*/ 4522473 w 5539770"/>
              <a:gd name="connsiteY24" fmla="*/ 46182 h 436616"/>
              <a:gd name="connsiteX25" fmla="*/ 5178255 w 5539770"/>
              <a:gd name="connsiteY25" fmla="*/ 60036 h 436616"/>
              <a:gd name="connsiteX26" fmla="*/ 5233673 w 5539770"/>
              <a:gd name="connsiteY26" fmla="*/ 69273 h 436616"/>
              <a:gd name="connsiteX27" fmla="*/ 5335273 w 5539770"/>
              <a:gd name="connsiteY27" fmla="*/ 73891 h 436616"/>
              <a:gd name="connsiteX28" fmla="*/ 5353746 w 5539770"/>
              <a:gd name="connsiteY28" fmla="*/ 96982 h 436616"/>
              <a:gd name="connsiteX29" fmla="*/ 5372219 w 5539770"/>
              <a:gd name="connsiteY29" fmla="*/ 101600 h 436616"/>
              <a:gd name="connsiteX30" fmla="*/ 5520000 w 5539770"/>
              <a:gd name="connsiteY30" fmla="*/ 124691 h 436616"/>
              <a:gd name="connsiteX31" fmla="*/ 5538473 w 5539770"/>
              <a:gd name="connsiteY31" fmla="*/ 152400 h 436616"/>
              <a:gd name="connsiteX32" fmla="*/ 5520000 w 5539770"/>
              <a:gd name="connsiteY32" fmla="*/ 244764 h 436616"/>
              <a:gd name="connsiteX33" fmla="*/ 5501528 w 5539770"/>
              <a:gd name="connsiteY33" fmla="*/ 249382 h 436616"/>
              <a:gd name="connsiteX34" fmla="*/ 5423019 w 5539770"/>
              <a:gd name="connsiteY34" fmla="*/ 254000 h 436616"/>
              <a:gd name="connsiteX35" fmla="*/ 5044328 w 5539770"/>
              <a:gd name="connsiteY35" fmla="*/ 277091 h 436616"/>
              <a:gd name="connsiteX36" fmla="*/ 4951964 w 5539770"/>
              <a:gd name="connsiteY36" fmla="*/ 286327 h 436616"/>
              <a:gd name="connsiteX37" fmla="*/ 4600982 w 5539770"/>
              <a:gd name="connsiteY37" fmla="*/ 323934 h 436616"/>
              <a:gd name="connsiteX38" fmla="*/ 3977528 w 5539770"/>
              <a:gd name="connsiteY38" fmla="*/ 290945 h 436616"/>
              <a:gd name="connsiteX39" fmla="*/ 3875928 w 5539770"/>
              <a:gd name="connsiteY39" fmla="*/ 357359 h 436616"/>
              <a:gd name="connsiteX40" fmla="*/ 2614786 w 5539770"/>
              <a:gd name="connsiteY40" fmla="*/ 354840 h 436616"/>
              <a:gd name="connsiteX41" fmla="*/ 1704291 w 5539770"/>
              <a:gd name="connsiteY41" fmla="*/ 436616 h 436616"/>
              <a:gd name="connsiteX42" fmla="*/ 880649 w 5539770"/>
              <a:gd name="connsiteY42" fmla="*/ 338227 h 436616"/>
              <a:gd name="connsiteX43" fmla="*/ 181382 w 5539770"/>
              <a:gd name="connsiteY43" fmla="*/ 277091 h 436616"/>
              <a:gd name="connsiteX44" fmla="*/ 135200 w 5539770"/>
              <a:gd name="connsiteY44" fmla="*/ 267854 h 436616"/>
              <a:gd name="connsiteX45" fmla="*/ 89019 w 5539770"/>
              <a:gd name="connsiteY45" fmla="*/ 263236 h 436616"/>
              <a:gd name="connsiteX46" fmla="*/ 28982 w 5539770"/>
              <a:gd name="connsiteY46" fmla="*/ 254000 h 436616"/>
              <a:gd name="connsiteX47" fmla="*/ 1273 w 5539770"/>
              <a:gd name="connsiteY47" fmla="*/ 244764 h 436616"/>
              <a:gd name="connsiteX48" fmla="*/ 10510 w 5539770"/>
              <a:gd name="connsiteY48" fmla="*/ 193964 h 436616"/>
              <a:gd name="connsiteX49" fmla="*/ 15128 w 5539770"/>
              <a:gd name="connsiteY49" fmla="*/ 161636 h 436616"/>
              <a:gd name="connsiteX50" fmla="*/ 24364 w 5539770"/>
              <a:gd name="connsiteY50" fmla="*/ 120073 h 436616"/>
              <a:gd name="connsiteX51" fmla="*/ 28982 w 5539770"/>
              <a:gd name="connsiteY51" fmla="*/ 101600 h 436616"/>
              <a:gd name="connsiteX52" fmla="*/ 33600 w 5539770"/>
              <a:gd name="connsiteY52" fmla="*/ 73891 h 436616"/>
              <a:gd name="connsiteX53" fmla="*/ 38219 w 5539770"/>
              <a:gd name="connsiteY53" fmla="*/ 36945 h 436616"/>
              <a:gd name="connsiteX54" fmla="*/ 56691 w 5539770"/>
              <a:gd name="connsiteY54" fmla="*/ 13854 h 436616"/>
              <a:gd name="connsiteX55" fmla="*/ 125964 w 5539770"/>
              <a:gd name="connsiteY55" fmla="*/ 0 h 436616"/>
              <a:gd name="connsiteX56" fmla="*/ 149055 w 5539770"/>
              <a:gd name="connsiteY56" fmla="*/ 9236 h 436616"/>
              <a:gd name="connsiteX57" fmla="*/ 144437 w 5539770"/>
              <a:gd name="connsiteY57" fmla="*/ 18473 h 436616"/>
              <a:gd name="connsiteX58" fmla="*/ 130582 w 5539770"/>
              <a:gd name="connsiteY58" fmla="*/ 55418 h 436616"/>
              <a:gd name="connsiteX0" fmla="*/ 130582 w 5539770"/>
              <a:gd name="connsiteY0" fmla="*/ 55418 h 436616"/>
              <a:gd name="connsiteX1" fmla="*/ 130582 w 5539770"/>
              <a:gd name="connsiteY1" fmla="*/ 55418 h 436616"/>
              <a:gd name="connsiteX2" fmla="*/ 356873 w 5539770"/>
              <a:gd name="connsiteY2" fmla="*/ 36945 h 436616"/>
              <a:gd name="connsiteX3" fmla="*/ 610873 w 5539770"/>
              <a:gd name="connsiteY3" fmla="*/ 46182 h 436616"/>
              <a:gd name="connsiteX4" fmla="*/ 652437 w 5539770"/>
              <a:gd name="connsiteY4" fmla="*/ 55418 h 436616"/>
              <a:gd name="connsiteX5" fmla="*/ 740182 w 5539770"/>
              <a:gd name="connsiteY5" fmla="*/ 60036 h 436616"/>
              <a:gd name="connsiteX6" fmla="*/ 883346 w 5539770"/>
              <a:gd name="connsiteY6" fmla="*/ 50800 h 436616"/>
              <a:gd name="connsiteX7" fmla="*/ 924910 w 5539770"/>
              <a:gd name="connsiteY7" fmla="*/ 41564 h 436616"/>
              <a:gd name="connsiteX8" fmla="*/ 961855 w 5539770"/>
              <a:gd name="connsiteY8" fmla="*/ 36945 h 436616"/>
              <a:gd name="connsiteX9" fmla="*/ 998800 w 5539770"/>
              <a:gd name="connsiteY9" fmla="*/ 27709 h 436616"/>
              <a:gd name="connsiteX10" fmla="*/ 1068073 w 5539770"/>
              <a:gd name="connsiteY10" fmla="*/ 23091 h 436616"/>
              <a:gd name="connsiteX11" fmla="*/ 1105019 w 5539770"/>
              <a:gd name="connsiteY11" fmla="*/ 13854 h 436616"/>
              <a:gd name="connsiteX12" fmla="*/ 1359019 w 5539770"/>
              <a:gd name="connsiteY12" fmla="*/ 23091 h 436616"/>
              <a:gd name="connsiteX13" fmla="*/ 1996328 w 5539770"/>
              <a:gd name="connsiteY13" fmla="*/ 18473 h 436616"/>
              <a:gd name="connsiteX14" fmla="*/ 2310364 w 5539770"/>
              <a:gd name="connsiteY14" fmla="*/ 23091 h 436616"/>
              <a:gd name="connsiteX15" fmla="*/ 2375019 w 5539770"/>
              <a:gd name="connsiteY15" fmla="*/ 32327 h 436616"/>
              <a:gd name="connsiteX16" fmla="*/ 2411964 w 5539770"/>
              <a:gd name="connsiteY16" fmla="*/ 36945 h 436616"/>
              <a:gd name="connsiteX17" fmla="*/ 2545891 w 5539770"/>
              <a:gd name="connsiteY17" fmla="*/ 50800 h 436616"/>
              <a:gd name="connsiteX18" fmla="*/ 2638255 w 5539770"/>
              <a:gd name="connsiteY18" fmla="*/ 60036 h 436616"/>
              <a:gd name="connsiteX19" fmla="*/ 3400255 w 5539770"/>
              <a:gd name="connsiteY19" fmla="*/ 55418 h 436616"/>
              <a:gd name="connsiteX20" fmla="*/ 3469528 w 5539770"/>
              <a:gd name="connsiteY20" fmla="*/ 50800 h 436616"/>
              <a:gd name="connsiteX21" fmla="*/ 3769710 w 5539770"/>
              <a:gd name="connsiteY21" fmla="*/ 64654 h 436616"/>
              <a:gd name="connsiteX22" fmla="*/ 4305419 w 5539770"/>
              <a:gd name="connsiteY22" fmla="*/ 60036 h 436616"/>
              <a:gd name="connsiteX23" fmla="*/ 4448582 w 5539770"/>
              <a:gd name="connsiteY23" fmla="*/ 55418 h 436616"/>
              <a:gd name="connsiteX24" fmla="*/ 4522473 w 5539770"/>
              <a:gd name="connsiteY24" fmla="*/ 46182 h 436616"/>
              <a:gd name="connsiteX25" fmla="*/ 5178255 w 5539770"/>
              <a:gd name="connsiteY25" fmla="*/ 60036 h 436616"/>
              <a:gd name="connsiteX26" fmla="*/ 5233673 w 5539770"/>
              <a:gd name="connsiteY26" fmla="*/ 69273 h 436616"/>
              <a:gd name="connsiteX27" fmla="*/ 5335273 w 5539770"/>
              <a:gd name="connsiteY27" fmla="*/ 73891 h 436616"/>
              <a:gd name="connsiteX28" fmla="*/ 5353746 w 5539770"/>
              <a:gd name="connsiteY28" fmla="*/ 96982 h 436616"/>
              <a:gd name="connsiteX29" fmla="*/ 5372219 w 5539770"/>
              <a:gd name="connsiteY29" fmla="*/ 101600 h 436616"/>
              <a:gd name="connsiteX30" fmla="*/ 5520000 w 5539770"/>
              <a:gd name="connsiteY30" fmla="*/ 124691 h 436616"/>
              <a:gd name="connsiteX31" fmla="*/ 5538473 w 5539770"/>
              <a:gd name="connsiteY31" fmla="*/ 152400 h 436616"/>
              <a:gd name="connsiteX32" fmla="*/ 5520000 w 5539770"/>
              <a:gd name="connsiteY32" fmla="*/ 244764 h 436616"/>
              <a:gd name="connsiteX33" fmla="*/ 5501528 w 5539770"/>
              <a:gd name="connsiteY33" fmla="*/ 249382 h 436616"/>
              <a:gd name="connsiteX34" fmla="*/ 5423019 w 5539770"/>
              <a:gd name="connsiteY34" fmla="*/ 254000 h 436616"/>
              <a:gd name="connsiteX35" fmla="*/ 5044328 w 5539770"/>
              <a:gd name="connsiteY35" fmla="*/ 277091 h 436616"/>
              <a:gd name="connsiteX36" fmla="*/ 4951964 w 5539770"/>
              <a:gd name="connsiteY36" fmla="*/ 286327 h 436616"/>
              <a:gd name="connsiteX37" fmla="*/ 4600982 w 5539770"/>
              <a:gd name="connsiteY37" fmla="*/ 323934 h 436616"/>
              <a:gd name="connsiteX38" fmla="*/ 3977528 w 5539770"/>
              <a:gd name="connsiteY38" fmla="*/ 290945 h 436616"/>
              <a:gd name="connsiteX39" fmla="*/ 3875928 w 5539770"/>
              <a:gd name="connsiteY39" fmla="*/ 357359 h 436616"/>
              <a:gd name="connsiteX40" fmla="*/ 2614786 w 5539770"/>
              <a:gd name="connsiteY40" fmla="*/ 354840 h 436616"/>
              <a:gd name="connsiteX41" fmla="*/ 1704291 w 5539770"/>
              <a:gd name="connsiteY41" fmla="*/ 436616 h 436616"/>
              <a:gd name="connsiteX42" fmla="*/ 880649 w 5539770"/>
              <a:gd name="connsiteY42" fmla="*/ 338227 h 436616"/>
              <a:gd name="connsiteX43" fmla="*/ 181382 w 5539770"/>
              <a:gd name="connsiteY43" fmla="*/ 277091 h 436616"/>
              <a:gd name="connsiteX44" fmla="*/ 135200 w 5539770"/>
              <a:gd name="connsiteY44" fmla="*/ 267854 h 436616"/>
              <a:gd name="connsiteX45" fmla="*/ 89019 w 5539770"/>
              <a:gd name="connsiteY45" fmla="*/ 263236 h 436616"/>
              <a:gd name="connsiteX46" fmla="*/ 28982 w 5539770"/>
              <a:gd name="connsiteY46" fmla="*/ 254000 h 436616"/>
              <a:gd name="connsiteX47" fmla="*/ 1273 w 5539770"/>
              <a:gd name="connsiteY47" fmla="*/ 244764 h 436616"/>
              <a:gd name="connsiteX48" fmla="*/ 10510 w 5539770"/>
              <a:gd name="connsiteY48" fmla="*/ 193964 h 436616"/>
              <a:gd name="connsiteX49" fmla="*/ 15128 w 5539770"/>
              <a:gd name="connsiteY49" fmla="*/ 161636 h 436616"/>
              <a:gd name="connsiteX50" fmla="*/ 24364 w 5539770"/>
              <a:gd name="connsiteY50" fmla="*/ 120073 h 436616"/>
              <a:gd name="connsiteX51" fmla="*/ 28982 w 5539770"/>
              <a:gd name="connsiteY51" fmla="*/ 101600 h 436616"/>
              <a:gd name="connsiteX52" fmla="*/ 33600 w 5539770"/>
              <a:gd name="connsiteY52" fmla="*/ 73891 h 436616"/>
              <a:gd name="connsiteX53" fmla="*/ 38219 w 5539770"/>
              <a:gd name="connsiteY53" fmla="*/ 36945 h 436616"/>
              <a:gd name="connsiteX54" fmla="*/ 56691 w 5539770"/>
              <a:gd name="connsiteY54" fmla="*/ 13854 h 436616"/>
              <a:gd name="connsiteX55" fmla="*/ 125964 w 5539770"/>
              <a:gd name="connsiteY55" fmla="*/ 0 h 436616"/>
              <a:gd name="connsiteX56" fmla="*/ 149055 w 5539770"/>
              <a:gd name="connsiteY56" fmla="*/ 9236 h 436616"/>
              <a:gd name="connsiteX57" fmla="*/ 144437 w 5539770"/>
              <a:gd name="connsiteY57" fmla="*/ 18473 h 436616"/>
              <a:gd name="connsiteX58" fmla="*/ 130582 w 5539770"/>
              <a:gd name="connsiteY58" fmla="*/ 55418 h 436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539770" h="436616">
                <a:moveTo>
                  <a:pt x="130582" y="55418"/>
                </a:moveTo>
                <a:lnTo>
                  <a:pt x="130582" y="55418"/>
                </a:lnTo>
                <a:cubicBezTo>
                  <a:pt x="313954" y="44940"/>
                  <a:pt x="238795" y="53815"/>
                  <a:pt x="356873" y="36945"/>
                </a:cubicBezTo>
                <a:cubicBezTo>
                  <a:pt x="441540" y="40024"/>
                  <a:pt x="526315" y="40897"/>
                  <a:pt x="610873" y="46182"/>
                </a:cubicBezTo>
                <a:cubicBezTo>
                  <a:pt x="625038" y="47067"/>
                  <a:pt x="638325" y="53906"/>
                  <a:pt x="652437" y="55418"/>
                </a:cubicBezTo>
                <a:cubicBezTo>
                  <a:pt x="681559" y="58538"/>
                  <a:pt x="710934" y="58497"/>
                  <a:pt x="740182" y="60036"/>
                </a:cubicBezTo>
                <a:lnTo>
                  <a:pt x="883346" y="50800"/>
                </a:lnTo>
                <a:cubicBezTo>
                  <a:pt x="903876" y="49089"/>
                  <a:pt x="905925" y="44728"/>
                  <a:pt x="924910" y="41564"/>
                </a:cubicBezTo>
                <a:cubicBezTo>
                  <a:pt x="937152" y="39524"/>
                  <a:pt x="949657" y="39232"/>
                  <a:pt x="961855" y="36945"/>
                </a:cubicBezTo>
                <a:cubicBezTo>
                  <a:pt x="974332" y="34606"/>
                  <a:pt x="986213" y="29351"/>
                  <a:pt x="998800" y="27709"/>
                </a:cubicBezTo>
                <a:cubicBezTo>
                  <a:pt x="1021748" y="24716"/>
                  <a:pt x="1044982" y="24630"/>
                  <a:pt x="1068073" y="23091"/>
                </a:cubicBezTo>
                <a:cubicBezTo>
                  <a:pt x="1080388" y="20012"/>
                  <a:pt x="1092327" y="14113"/>
                  <a:pt x="1105019" y="13854"/>
                </a:cubicBezTo>
                <a:cubicBezTo>
                  <a:pt x="1213051" y="11649"/>
                  <a:pt x="1266611" y="16491"/>
                  <a:pt x="1359019" y="23091"/>
                </a:cubicBezTo>
                <a:lnTo>
                  <a:pt x="1996328" y="18473"/>
                </a:lnTo>
                <a:cubicBezTo>
                  <a:pt x="2101018" y="18473"/>
                  <a:pt x="2205744" y="19264"/>
                  <a:pt x="2310364" y="23091"/>
                </a:cubicBezTo>
                <a:cubicBezTo>
                  <a:pt x="2332120" y="23887"/>
                  <a:pt x="2353448" y="29386"/>
                  <a:pt x="2375019" y="32327"/>
                </a:cubicBezTo>
                <a:cubicBezTo>
                  <a:pt x="2387316" y="34004"/>
                  <a:pt x="2399649" y="35406"/>
                  <a:pt x="2411964" y="36945"/>
                </a:cubicBezTo>
                <a:cubicBezTo>
                  <a:pt x="2486522" y="55585"/>
                  <a:pt x="2420386" y="41617"/>
                  <a:pt x="2545891" y="50800"/>
                </a:cubicBezTo>
                <a:cubicBezTo>
                  <a:pt x="2576750" y="53058"/>
                  <a:pt x="2607467" y="56957"/>
                  <a:pt x="2638255" y="60036"/>
                </a:cubicBezTo>
                <a:lnTo>
                  <a:pt x="3400255" y="55418"/>
                </a:lnTo>
                <a:cubicBezTo>
                  <a:pt x="3423396" y="55161"/>
                  <a:pt x="3446389" y="50427"/>
                  <a:pt x="3469528" y="50800"/>
                </a:cubicBezTo>
                <a:cubicBezTo>
                  <a:pt x="3550251" y="52102"/>
                  <a:pt x="3677148" y="59512"/>
                  <a:pt x="3769710" y="64654"/>
                </a:cubicBezTo>
                <a:cubicBezTo>
                  <a:pt x="3974023" y="87360"/>
                  <a:pt x="3808987" y="70828"/>
                  <a:pt x="4305419" y="60036"/>
                </a:cubicBezTo>
                <a:cubicBezTo>
                  <a:pt x="4353154" y="58998"/>
                  <a:pt x="4400861" y="56957"/>
                  <a:pt x="4448582" y="55418"/>
                </a:cubicBezTo>
                <a:cubicBezTo>
                  <a:pt x="4473212" y="52339"/>
                  <a:pt x="4497652" y="46384"/>
                  <a:pt x="4522473" y="46182"/>
                </a:cubicBezTo>
                <a:cubicBezTo>
                  <a:pt x="4923835" y="42919"/>
                  <a:pt x="4900242" y="44150"/>
                  <a:pt x="5178255" y="60036"/>
                </a:cubicBezTo>
                <a:cubicBezTo>
                  <a:pt x="5196728" y="63115"/>
                  <a:pt x="5215018" y="67627"/>
                  <a:pt x="5233673" y="69273"/>
                </a:cubicBezTo>
                <a:cubicBezTo>
                  <a:pt x="5267443" y="72253"/>
                  <a:pt x="5302240" y="66268"/>
                  <a:pt x="5335273" y="73891"/>
                </a:cubicBezTo>
                <a:cubicBezTo>
                  <a:pt x="5344878" y="76107"/>
                  <a:pt x="5345860" y="91068"/>
                  <a:pt x="5353746" y="96982"/>
                </a:cubicBezTo>
                <a:cubicBezTo>
                  <a:pt x="5358824" y="100790"/>
                  <a:pt x="5365984" y="100412"/>
                  <a:pt x="5372219" y="101600"/>
                </a:cubicBezTo>
                <a:cubicBezTo>
                  <a:pt x="5448797" y="116186"/>
                  <a:pt x="5446189" y="114849"/>
                  <a:pt x="5520000" y="124691"/>
                </a:cubicBezTo>
                <a:cubicBezTo>
                  <a:pt x="5537846" y="130639"/>
                  <a:pt x="5538473" y="126393"/>
                  <a:pt x="5538473" y="152400"/>
                </a:cubicBezTo>
                <a:cubicBezTo>
                  <a:pt x="5538473" y="173447"/>
                  <a:pt x="5547072" y="225427"/>
                  <a:pt x="5520000" y="244764"/>
                </a:cubicBezTo>
                <a:cubicBezTo>
                  <a:pt x="5514835" y="248453"/>
                  <a:pt x="5507846" y="248780"/>
                  <a:pt x="5501528" y="249382"/>
                </a:cubicBezTo>
                <a:cubicBezTo>
                  <a:pt x="5475431" y="251867"/>
                  <a:pt x="5449196" y="252598"/>
                  <a:pt x="5423019" y="254000"/>
                </a:cubicBezTo>
                <a:cubicBezTo>
                  <a:pt x="5316995" y="259680"/>
                  <a:pt x="5147959" y="266728"/>
                  <a:pt x="5044328" y="277091"/>
                </a:cubicBezTo>
                <a:cubicBezTo>
                  <a:pt x="5013540" y="280170"/>
                  <a:pt x="5025855" y="278520"/>
                  <a:pt x="4951964" y="286327"/>
                </a:cubicBezTo>
                <a:cubicBezTo>
                  <a:pt x="4878073" y="294134"/>
                  <a:pt x="4717976" y="320855"/>
                  <a:pt x="4600982" y="323934"/>
                </a:cubicBezTo>
                <a:lnTo>
                  <a:pt x="3977528" y="290945"/>
                </a:lnTo>
                <a:cubicBezTo>
                  <a:pt x="3943528" y="290295"/>
                  <a:pt x="3909934" y="357450"/>
                  <a:pt x="3875928" y="357359"/>
                </a:cubicBezTo>
                <a:cubicBezTo>
                  <a:pt x="3455547" y="365975"/>
                  <a:pt x="3035167" y="346224"/>
                  <a:pt x="2614786" y="354840"/>
                </a:cubicBezTo>
                <a:cubicBezTo>
                  <a:pt x="2311288" y="354905"/>
                  <a:pt x="1897781" y="418422"/>
                  <a:pt x="1704291" y="436616"/>
                </a:cubicBezTo>
                <a:lnTo>
                  <a:pt x="880649" y="338227"/>
                </a:lnTo>
                <a:cubicBezTo>
                  <a:pt x="645122" y="333609"/>
                  <a:pt x="416909" y="281709"/>
                  <a:pt x="181382" y="277091"/>
                </a:cubicBezTo>
                <a:cubicBezTo>
                  <a:pt x="165690" y="276610"/>
                  <a:pt x="150725" y="270183"/>
                  <a:pt x="135200" y="267854"/>
                </a:cubicBezTo>
                <a:cubicBezTo>
                  <a:pt x="119901" y="265559"/>
                  <a:pt x="104360" y="265237"/>
                  <a:pt x="89019" y="263236"/>
                </a:cubicBezTo>
                <a:cubicBezTo>
                  <a:pt x="68941" y="260617"/>
                  <a:pt x="48994" y="257079"/>
                  <a:pt x="28982" y="254000"/>
                </a:cubicBezTo>
                <a:cubicBezTo>
                  <a:pt x="19746" y="250921"/>
                  <a:pt x="4136" y="254069"/>
                  <a:pt x="1273" y="244764"/>
                </a:cubicBezTo>
                <a:cubicBezTo>
                  <a:pt x="-3788" y="228314"/>
                  <a:pt x="7680" y="210941"/>
                  <a:pt x="10510" y="193964"/>
                </a:cubicBezTo>
                <a:cubicBezTo>
                  <a:pt x="12300" y="183227"/>
                  <a:pt x="13122" y="172335"/>
                  <a:pt x="15128" y="161636"/>
                </a:cubicBezTo>
                <a:cubicBezTo>
                  <a:pt x="17743" y="147687"/>
                  <a:pt x="21173" y="133902"/>
                  <a:pt x="24364" y="120073"/>
                </a:cubicBezTo>
                <a:cubicBezTo>
                  <a:pt x="25791" y="113888"/>
                  <a:pt x="27737" y="107824"/>
                  <a:pt x="28982" y="101600"/>
                </a:cubicBezTo>
                <a:cubicBezTo>
                  <a:pt x="30818" y="92418"/>
                  <a:pt x="32276" y="83161"/>
                  <a:pt x="33600" y="73891"/>
                </a:cubicBezTo>
                <a:cubicBezTo>
                  <a:pt x="35355" y="61605"/>
                  <a:pt x="34953" y="48919"/>
                  <a:pt x="38219" y="36945"/>
                </a:cubicBezTo>
                <a:cubicBezTo>
                  <a:pt x="39143" y="33557"/>
                  <a:pt x="51946" y="15963"/>
                  <a:pt x="56691" y="13854"/>
                </a:cubicBezTo>
                <a:cubicBezTo>
                  <a:pt x="78957" y="3958"/>
                  <a:pt x="102256" y="2963"/>
                  <a:pt x="125964" y="0"/>
                </a:cubicBezTo>
                <a:cubicBezTo>
                  <a:pt x="133661" y="3079"/>
                  <a:pt x="151676" y="1372"/>
                  <a:pt x="149055" y="9236"/>
                </a:cubicBezTo>
                <a:cubicBezTo>
                  <a:pt x="144993" y="21423"/>
                  <a:pt x="85851" y="6754"/>
                  <a:pt x="144437" y="18473"/>
                </a:cubicBezTo>
                <a:lnTo>
                  <a:pt x="130582" y="55418"/>
                </a:ln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39700" dist="76200" dir="5400000" algn="t" rotWithShape="0">
              <a:prstClr val="black">
                <a:alpha val="34000"/>
              </a:prstClr>
            </a:outerShd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7" name="Picture 56" descr="A close up of some grass&#10;&#10;Description automatically generated with low confidence">
            <a:extLst>
              <a:ext uri="{FF2B5EF4-FFF2-40B4-BE49-F238E27FC236}">
                <a16:creationId xmlns:a16="http://schemas.microsoft.com/office/drawing/2014/main" id="{CBAEBEED-A6F6-4B5D-ACF4-F2EFCF7C1D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717443" y="5028743"/>
            <a:ext cx="818014" cy="690131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58" name="Picture 57" descr="A close up of some grass&#10;&#10;Description automatically generated with low confidence">
            <a:extLst>
              <a:ext uri="{FF2B5EF4-FFF2-40B4-BE49-F238E27FC236}">
                <a16:creationId xmlns:a16="http://schemas.microsoft.com/office/drawing/2014/main" id="{30429718-A799-4AF5-AC8C-953DBA0D48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262082" y="5052120"/>
            <a:ext cx="750854" cy="633470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59" name="Picture 58" descr="A close up of some grass&#10;&#10;Description automatically generated with low confidence">
            <a:extLst>
              <a:ext uri="{FF2B5EF4-FFF2-40B4-BE49-F238E27FC236}">
                <a16:creationId xmlns:a16="http://schemas.microsoft.com/office/drawing/2014/main" id="{4CB066FA-55EC-4EFB-ADC0-84CD743CA4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717708" y="5077932"/>
            <a:ext cx="750854" cy="633470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22" name="left tree Picture 109" descr="Palm Tree Clip Art">
            <a:extLst>
              <a:ext uri="{FF2B5EF4-FFF2-40B4-BE49-F238E27FC236}">
                <a16:creationId xmlns:a16="http://schemas.microsoft.com/office/drawing/2014/main" id="{C3AC9A3D-6EB5-44BF-B437-1364100A7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49527" y="-788547"/>
            <a:ext cx="2430596" cy="464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72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63A41C1F-7457-4EA4-ACAF-E7F4596238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9234749" y="3484555"/>
            <a:ext cx="737744" cy="1068785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A16B7C50-5D66-4DDF-86F4-B3B58631A40F}"/>
              </a:ext>
            </a:extLst>
          </p:cNvPr>
          <p:cNvGrpSpPr/>
          <p:nvPr/>
        </p:nvGrpSpPr>
        <p:grpSpPr>
          <a:xfrm>
            <a:off x="10451135" y="294130"/>
            <a:ext cx="669827" cy="467449"/>
            <a:chOff x="11681030" y="674505"/>
            <a:chExt cx="669827" cy="467449"/>
          </a:xfrm>
        </p:grpSpPr>
        <p:pic>
          <p:nvPicPr>
            <p:cNvPr id="44" name="Picture 43" descr="A picture containing banana, fruit, bunch, plant&#10;&#10;Description automatically generated">
              <a:extLst>
                <a:ext uri="{FF2B5EF4-FFF2-40B4-BE49-F238E27FC236}">
                  <a16:creationId xmlns:a16="http://schemas.microsoft.com/office/drawing/2014/main" id="{8F8FE827-4920-4E7C-ABDE-F7B38938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tretch>
              <a:fillRect/>
            </a:stretch>
          </p:blipFill>
          <p:spPr>
            <a:xfrm rot="18792386">
              <a:off x="11887574" y="675351"/>
              <a:ext cx="463283" cy="463283"/>
            </a:xfrm>
            <a:prstGeom prst="rect">
              <a:avLst/>
            </a:prstGeom>
          </p:spPr>
        </p:pic>
        <p:pic>
          <p:nvPicPr>
            <p:cNvPr id="45" name="Picture 44" descr="A picture containing banana, fruit, bunch, plant&#10;&#10;Description automatically generated">
              <a:extLst>
                <a:ext uri="{FF2B5EF4-FFF2-40B4-BE49-F238E27FC236}">
                  <a16:creationId xmlns:a16="http://schemas.microsoft.com/office/drawing/2014/main" id="{E93CB7EB-9D47-4CA9-95F6-72EF6F092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tretch>
              <a:fillRect/>
            </a:stretch>
          </p:blipFill>
          <p:spPr>
            <a:xfrm rot="3981868" flipH="1">
              <a:off x="11678947" y="676588"/>
              <a:ext cx="467449" cy="463283"/>
            </a:xfrm>
            <a:prstGeom prst="rect">
              <a:avLst/>
            </a:prstGeom>
          </p:spPr>
        </p:pic>
      </p:grpSp>
      <p:pic>
        <p:nvPicPr>
          <p:cNvPr id="80" name="back croc Picture 55">
            <a:extLst>
              <a:ext uri="{FF2B5EF4-FFF2-40B4-BE49-F238E27FC236}">
                <a16:creationId xmlns:a16="http://schemas.microsoft.com/office/drawing/2014/main" id="{BA15862B-1A9F-471C-9458-FC1D1907F7E6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23240"/>
          <a:stretch/>
        </p:blipFill>
        <p:spPr>
          <a:xfrm>
            <a:off x="7987313" y="5525294"/>
            <a:ext cx="1319787" cy="320592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E8B6713-2FDB-423A-9981-BAF3D381D72A}"/>
              </a:ext>
            </a:extLst>
          </p:cNvPr>
          <p:cNvSpPr/>
          <p:nvPr/>
        </p:nvSpPr>
        <p:spPr>
          <a:xfrm>
            <a:off x="-246791" y="5645360"/>
            <a:ext cx="3678495" cy="326118"/>
          </a:xfrm>
          <a:custGeom>
            <a:avLst/>
            <a:gdLst>
              <a:gd name="connsiteX0" fmla="*/ 147782 w 3505287"/>
              <a:gd name="connsiteY0" fmla="*/ 0 h 281709"/>
              <a:gd name="connsiteX1" fmla="*/ 147782 w 3505287"/>
              <a:gd name="connsiteY1" fmla="*/ 0 h 281709"/>
              <a:gd name="connsiteX2" fmla="*/ 364837 w 3505287"/>
              <a:gd name="connsiteY2" fmla="*/ 32327 h 281709"/>
              <a:gd name="connsiteX3" fmla="*/ 517237 w 3505287"/>
              <a:gd name="connsiteY3" fmla="*/ 46182 h 281709"/>
              <a:gd name="connsiteX4" fmla="*/ 586509 w 3505287"/>
              <a:gd name="connsiteY4" fmla="*/ 64654 h 281709"/>
              <a:gd name="connsiteX5" fmla="*/ 651164 w 3505287"/>
              <a:gd name="connsiteY5" fmla="*/ 69273 h 281709"/>
              <a:gd name="connsiteX6" fmla="*/ 1016000 w 3505287"/>
              <a:gd name="connsiteY6" fmla="*/ 64654 h 281709"/>
              <a:gd name="connsiteX7" fmla="*/ 1089891 w 3505287"/>
              <a:gd name="connsiteY7" fmla="*/ 50800 h 281709"/>
              <a:gd name="connsiteX8" fmla="*/ 1154546 w 3505287"/>
              <a:gd name="connsiteY8" fmla="*/ 64654 h 281709"/>
              <a:gd name="connsiteX9" fmla="*/ 1302327 w 3505287"/>
              <a:gd name="connsiteY9" fmla="*/ 69273 h 281709"/>
              <a:gd name="connsiteX10" fmla="*/ 1454727 w 3505287"/>
              <a:gd name="connsiteY10" fmla="*/ 83127 h 281709"/>
              <a:gd name="connsiteX11" fmla="*/ 1542473 w 3505287"/>
              <a:gd name="connsiteY11" fmla="*/ 78509 h 281709"/>
              <a:gd name="connsiteX12" fmla="*/ 1787237 w 3505287"/>
              <a:gd name="connsiteY12" fmla="*/ 69273 h 281709"/>
              <a:gd name="connsiteX13" fmla="*/ 1861127 w 3505287"/>
              <a:gd name="connsiteY13" fmla="*/ 46182 h 281709"/>
              <a:gd name="connsiteX14" fmla="*/ 2018146 w 3505287"/>
              <a:gd name="connsiteY14" fmla="*/ 4618 h 281709"/>
              <a:gd name="connsiteX15" fmla="*/ 2221346 w 3505287"/>
              <a:gd name="connsiteY15" fmla="*/ 9236 h 281709"/>
              <a:gd name="connsiteX16" fmla="*/ 2849418 w 3505287"/>
              <a:gd name="connsiteY16" fmla="*/ 36945 h 281709"/>
              <a:gd name="connsiteX17" fmla="*/ 3334327 w 3505287"/>
              <a:gd name="connsiteY17" fmla="*/ 36945 h 281709"/>
              <a:gd name="connsiteX18" fmla="*/ 3440546 w 3505287"/>
              <a:gd name="connsiteY18" fmla="*/ 50800 h 281709"/>
              <a:gd name="connsiteX19" fmla="*/ 3463637 w 3505287"/>
              <a:gd name="connsiteY19" fmla="*/ 78509 h 281709"/>
              <a:gd name="connsiteX20" fmla="*/ 3477491 w 3505287"/>
              <a:gd name="connsiteY20" fmla="*/ 106218 h 281709"/>
              <a:gd name="connsiteX21" fmla="*/ 3486727 w 3505287"/>
              <a:gd name="connsiteY21" fmla="*/ 120073 h 281709"/>
              <a:gd name="connsiteX22" fmla="*/ 3495964 w 3505287"/>
              <a:gd name="connsiteY22" fmla="*/ 157018 h 281709"/>
              <a:gd name="connsiteX23" fmla="*/ 3505200 w 3505287"/>
              <a:gd name="connsiteY23" fmla="*/ 184727 h 281709"/>
              <a:gd name="connsiteX24" fmla="*/ 3500582 w 3505287"/>
              <a:gd name="connsiteY24" fmla="*/ 207818 h 281709"/>
              <a:gd name="connsiteX25" fmla="*/ 2946400 w 3505287"/>
              <a:gd name="connsiteY25" fmla="*/ 207818 h 281709"/>
              <a:gd name="connsiteX26" fmla="*/ 2632364 w 3505287"/>
              <a:gd name="connsiteY26" fmla="*/ 212436 h 281709"/>
              <a:gd name="connsiteX27" fmla="*/ 2586182 w 3505287"/>
              <a:gd name="connsiteY27" fmla="*/ 221673 h 281709"/>
              <a:gd name="connsiteX28" fmla="*/ 2378364 w 3505287"/>
              <a:gd name="connsiteY28" fmla="*/ 230909 h 281709"/>
              <a:gd name="connsiteX29" fmla="*/ 2286000 w 3505287"/>
              <a:gd name="connsiteY29" fmla="*/ 240145 h 281709"/>
              <a:gd name="connsiteX30" fmla="*/ 2230582 w 3505287"/>
              <a:gd name="connsiteY30" fmla="*/ 244763 h 281709"/>
              <a:gd name="connsiteX31" fmla="*/ 2207491 w 3505287"/>
              <a:gd name="connsiteY31" fmla="*/ 254000 h 281709"/>
              <a:gd name="connsiteX32" fmla="*/ 2147455 w 3505287"/>
              <a:gd name="connsiteY32" fmla="*/ 263236 h 281709"/>
              <a:gd name="connsiteX33" fmla="*/ 2101273 w 3505287"/>
              <a:gd name="connsiteY33" fmla="*/ 272473 h 281709"/>
              <a:gd name="connsiteX34" fmla="*/ 1833418 w 3505287"/>
              <a:gd name="connsiteY34" fmla="*/ 267854 h 281709"/>
              <a:gd name="connsiteX35" fmla="*/ 1694873 w 3505287"/>
              <a:gd name="connsiteY35" fmla="*/ 244763 h 281709"/>
              <a:gd name="connsiteX36" fmla="*/ 1463964 w 3505287"/>
              <a:gd name="connsiteY36" fmla="*/ 235527 h 281709"/>
              <a:gd name="connsiteX37" fmla="*/ 1191491 w 3505287"/>
              <a:gd name="connsiteY37" fmla="*/ 221673 h 281709"/>
              <a:gd name="connsiteX38" fmla="*/ 919018 w 3505287"/>
              <a:gd name="connsiteY38" fmla="*/ 230909 h 281709"/>
              <a:gd name="connsiteX39" fmla="*/ 840509 w 3505287"/>
              <a:gd name="connsiteY39" fmla="*/ 235527 h 281709"/>
              <a:gd name="connsiteX40" fmla="*/ 771237 w 3505287"/>
              <a:gd name="connsiteY40" fmla="*/ 244763 h 281709"/>
              <a:gd name="connsiteX41" fmla="*/ 572655 w 3505287"/>
              <a:gd name="connsiteY41" fmla="*/ 258618 h 281709"/>
              <a:gd name="connsiteX42" fmla="*/ 489527 w 3505287"/>
              <a:gd name="connsiteY42" fmla="*/ 272473 h 281709"/>
              <a:gd name="connsiteX43" fmla="*/ 392546 w 3505287"/>
              <a:gd name="connsiteY43" fmla="*/ 281709 h 281709"/>
              <a:gd name="connsiteX44" fmla="*/ 87746 w 3505287"/>
              <a:gd name="connsiteY44" fmla="*/ 277091 h 281709"/>
              <a:gd name="connsiteX45" fmla="*/ 50800 w 3505287"/>
              <a:gd name="connsiteY45" fmla="*/ 267854 h 281709"/>
              <a:gd name="connsiteX46" fmla="*/ 23091 w 3505287"/>
              <a:gd name="connsiteY46" fmla="*/ 263236 h 281709"/>
              <a:gd name="connsiteX47" fmla="*/ 9237 w 3505287"/>
              <a:gd name="connsiteY47" fmla="*/ 193963 h 281709"/>
              <a:gd name="connsiteX48" fmla="*/ 4618 w 3505287"/>
              <a:gd name="connsiteY48" fmla="*/ 166254 h 281709"/>
              <a:gd name="connsiteX49" fmla="*/ 0 w 3505287"/>
              <a:gd name="connsiteY49" fmla="*/ 143163 h 281709"/>
              <a:gd name="connsiteX50" fmla="*/ 4618 w 3505287"/>
              <a:gd name="connsiteY50" fmla="*/ 69273 h 281709"/>
              <a:gd name="connsiteX51" fmla="*/ 23091 w 3505287"/>
              <a:gd name="connsiteY51" fmla="*/ 50800 h 281709"/>
              <a:gd name="connsiteX52" fmla="*/ 60037 w 3505287"/>
              <a:gd name="connsiteY52" fmla="*/ 27709 h 281709"/>
              <a:gd name="connsiteX53" fmla="*/ 92364 w 3505287"/>
              <a:gd name="connsiteY53" fmla="*/ 32327 h 281709"/>
              <a:gd name="connsiteX54" fmla="*/ 106218 w 3505287"/>
              <a:gd name="connsiteY54" fmla="*/ 36945 h 281709"/>
              <a:gd name="connsiteX55" fmla="*/ 138546 w 3505287"/>
              <a:gd name="connsiteY55" fmla="*/ 41563 h 281709"/>
              <a:gd name="connsiteX56" fmla="*/ 138546 w 3505287"/>
              <a:gd name="connsiteY56" fmla="*/ 55418 h 281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505287" h="281709">
                <a:moveTo>
                  <a:pt x="147782" y="0"/>
                </a:moveTo>
                <a:lnTo>
                  <a:pt x="147782" y="0"/>
                </a:lnTo>
                <a:cubicBezTo>
                  <a:pt x="305301" y="14319"/>
                  <a:pt x="14064" y="-13426"/>
                  <a:pt x="364837" y="32327"/>
                </a:cubicBezTo>
                <a:cubicBezTo>
                  <a:pt x="415418" y="38925"/>
                  <a:pt x="466437" y="41564"/>
                  <a:pt x="517237" y="46182"/>
                </a:cubicBezTo>
                <a:cubicBezTo>
                  <a:pt x="540328" y="52339"/>
                  <a:pt x="562959" y="60594"/>
                  <a:pt x="586509" y="64654"/>
                </a:cubicBezTo>
                <a:cubicBezTo>
                  <a:pt x="607801" y="68325"/>
                  <a:pt x="629557" y="69273"/>
                  <a:pt x="651164" y="69273"/>
                </a:cubicBezTo>
                <a:cubicBezTo>
                  <a:pt x="772786" y="69273"/>
                  <a:pt x="894388" y="66194"/>
                  <a:pt x="1016000" y="64654"/>
                </a:cubicBezTo>
                <a:cubicBezTo>
                  <a:pt x="1040630" y="60036"/>
                  <a:pt x="1064831" y="50800"/>
                  <a:pt x="1089891" y="50800"/>
                </a:cubicBezTo>
                <a:cubicBezTo>
                  <a:pt x="1111932" y="50800"/>
                  <a:pt x="1132588" y="62745"/>
                  <a:pt x="1154546" y="64654"/>
                </a:cubicBezTo>
                <a:cubicBezTo>
                  <a:pt x="1203645" y="68924"/>
                  <a:pt x="1253067" y="67733"/>
                  <a:pt x="1302327" y="69273"/>
                </a:cubicBezTo>
                <a:cubicBezTo>
                  <a:pt x="1361899" y="77216"/>
                  <a:pt x="1392669" y="83127"/>
                  <a:pt x="1454727" y="83127"/>
                </a:cubicBezTo>
                <a:cubicBezTo>
                  <a:pt x="1484016" y="83127"/>
                  <a:pt x="1513209" y="79728"/>
                  <a:pt x="1542473" y="78509"/>
                </a:cubicBezTo>
                <a:lnTo>
                  <a:pt x="1787237" y="69273"/>
                </a:lnTo>
                <a:cubicBezTo>
                  <a:pt x="1900916" y="40851"/>
                  <a:pt x="1746012" y="81065"/>
                  <a:pt x="1861127" y="46182"/>
                </a:cubicBezTo>
                <a:cubicBezTo>
                  <a:pt x="1953461" y="18202"/>
                  <a:pt x="1950633" y="19620"/>
                  <a:pt x="2018146" y="4618"/>
                </a:cubicBezTo>
                <a:lnTo>
                  <a:pt x="2221346" y="9236"/>
                </a:lnTo>
                <a:cubicBezTo>
                  <a:pt x="2780626" y="23306"/>
                  <a:pt x="2577948" y="-1835"/>
                  <a:pt x="2849418" y="36945"/>
                </a:cubicBezTo>
                <a:cubicBezTo>
                  <a:pt x="3085870" y="28188"/>
                  <a:pt x="3102051" y="21251"/>
                  <a:pt x="3334327" y="36945"/>
                </a:cubicBezTo>
                <a:cubicBezTo>
                  <a:pt x="3369952" y="39352"/>
                  <a:pt x="3440546" y="50800"/>
                  <a:pt x="3440546" y="50800"/>
                </a:cubicBezTo>
                <a:cubicBezTo>
                  <a:pt x="3448243" y="60036"/>
                  <a:pt x="3456968" y="68505"/>
                  <a:pt x="3463637" y="78509"/>
                </a:cubicBezTo>
                <a:cubicBezTo>
                  <a:pt x="3469365" y="87101"/>
                  <a:pt x="3472476" y="97191"/>
                  <a:pt x="3477491" y="106218"/>
                </a:cubicBezTo>
                <a:cubicBezTo>
                  <a:pt x="3480186" y="111070"/>
                  <a:pt x="3483648" y="115455"/>
                  <a:pt x="3486727" y="120073"/>
                </a:cubicBezTo>
                <a:cubicBezTo>
                  <a:pt x="3489806" y="132388"/>
                  <a:pt x="3492477" y="144812"/>
                  <a:pt x="3495964" y="157018"/>
                </a:cubicBezTo>
                <a:cubicBezTo>
                  <a:pt x="3498639" y="166379"/>
                  <a:pt x="3504319" y="175031"/>
                  <a:pt x="3505200" y="184727"/>
                </a:cubicBezTo>
                <a:cubicBezTo>
                  <a:pt x="3505911" y="192544"/>
                  <a:pt x="3502121" y="200121"/>
                  <a:pt x="3500582" y="207818"/>
                </a:cubicBezTo>
                <a:cubicBezTo>
                  <a:pt x="3283766" y="188108"/>
                  <a:pt x="3455965" y="202060"/>
                  <a:pt x="2946400" y="207818"/>
                </a:cubicBezTo>
                <a:lnTo>
                  <a:pt x="2632364" y="212436"/>
                </a:lnTo>
                <a:cubicBezTo>
                  <a:pt x="2616970" y="215515"/>
                  <a:pt x="2601840" y="220534"/>
                  <a:pt x="2586182" y="221673"/>
                </a:cubicBezTo>
                <a:cubicBezTo>
                  <a:pt x="2517024" y="226703"/>
                  <a:pt x="2378364" y="230909"/>
                  <a:pt x="2378364" y="230909"/>
                </a:cubicBezTo>
                <a:lnTo>
                  <a:pt x="2286000" y="240145"/>
                </a:lnTo>
                <a:cubicBezTo>
                  <a:pt x="2267544" y="241875"/>
                  <a:pt x="2248837" y="241541"/>
                  <a:pt x="2230582" y="244763"/>
                </a:cubicBezTo>
                <a:cubicBezTo>
                  <a:pt x="2222418" y="246204"/>
                  <a:pt x="2215584" y="252202"/>
                  <a:pt x="2207491" y="254000"/>
                </a:cubicBezTo>
                <a:cubicBezTo>
                  <a:pt x="2187726" y="258392"/>
                  <a:pt x="2167403" y="259767"/>
                  <a:pt x="2147455" y="263236"/>
                </a:cubicBezTo>
                <a:cubicBezTo>
                  <a:pt x="2131988" y="265926"/>
                  <a:pt x="2116667" y="269394"/>
                  <a:pt x="2101273" y="272473"/>
                </a:cubicBezTo>
                <a:cubicBezTo>
                  <a:pt x="2011988" y="270933"/>
                  <a:pt x="1922542" y="273424"/>
                  <a:pt x="1833418" y="267854"/>
                </a:cubicBezTo>
                <a:cubicBezTo>
                  <a:pt x="1800864" y="265819"/>
                  <a:pt x="1736677" y="246925"/>
                  <a:pt x="1694873" y="244763"/>
                </a:cubicBezTo>
                <a:cubicBezTo>
                  <a:pt x="1617945" y="240784"/>
                  <a:pt x="1540904" y="239280"/>
                  <a:pt x="1463964" y="235527"/>
                </a:cubicBezTo>
                <a:cubicBezTo>
                  <a:pt x="1053527" y="215506"/>
                  <a:pt x="1551859" y="235019"/>
                  <a:pt x="1191491" y="221673"/>
                </a:cubicBezTo>
                <a:lnTo>
                  <a:pt x="919018" y="230909"/>
                </a:lnTo>
                <a:cubicBezTo>
                  <a:pt x="892823" y="231943"/>
                  <a:pt x="866609" y="233080"/>
                  <a:pt x="840509" y="235527"/>
                </a:cubicBezTo>
                <a:cubicBezTo>
                  <a:pt x="817316" y="237701"/>
                  <a:pt x="794378" y="242093"/>
                  <a:pt x="771237" y="244763"/>
                </a:cubicBezTo>
                <a:cubicBezTo>
                  <a:pt x="717515" y="250962"/>
                  <a:pt x="603206" y="256709"/>
                  <a:pt x="572655" y="258618"/>
                </a:cubicBezTo>
                <a:cubicBezTo>
                  <a:pt x="544946" y="263236"/>
                  <a:pt x="517391" y="268901"/>
                  <a:pt x="489527" y="272473"/>
                </a:cubicBezTo>
                <a:cubicBezTo>
                  <a:pt x="457317" y="276602"/>
                  <a:pt x="392546" y="281709"/>
                  <a:pt x="392546" y="281709"/>
                </a:cubicBezTo>
                <a:cubicBezTo>
                  <a:pt x="290946" y="280170"/>
                  <a:pt x="189274" y="281207"/>
                  <a:pt x="87746" y="277091"/>
                </a:cubicBezTo>
                <a:cubicBezTo>
                  <a:pt x="75062" y="276577"/>
                  <a:pt x="63213" y="270514"/>
                  <a:pt x="50800" y="267854"/>
                </a:cubicBezTo>
                <a:cubicBezTo>
                  <a:pt x="41644" y="265892"/>
                  <a:pt x="32327" y="264775"/>
                  <a:pt x="23091" y="263236"/>
                </a:cubicBezTo>
                <a:cubicBezTo>
                  <a:pt x="12427" y="199250"/>
                  <a:pt x="26132" y="278434"/>
                  <a:pt x="9237" y="193963"/>
                </a:cubicBezTo>
                <a:cubicBezTo>
                  <a:pt x="7401" y="184781"/>
                  <a:pt x="6293" y="175467"/>
                  <a:pt x="4618" y="166254"/>
                </a:cubicBezTo>
                <a:cubicBezTo>
                  <a:pt x="3214" y="158531"/>
                  <a:pt x="1539" y="150860"/>
                  <a:pt x="0" y="143163"/>
                </a:cubicBezTo>
                <a:cubicBezTo>
                  <a:pt x="1539" y="118533"/>
                  <a:pt x="-1367" y="93214"/>
                  <a:pt x="4618" y="69273"/>
                </a:cubicBezTo>
                <a:cubicBezTo>
                  <a:pt x="6730" y="60825"/>
                  <a:pt x="16537" y="56534"/>
                  <a:pt x="23091" y="50800"/>
                </a:cubicBezTo>
                <a:cubicBezTo>
                  <a:pt x="39079" y="36810"/>
                  <a:pt x="41828" y="36813"/>
                  <a:pt x="60037" y="27709"/>
                </a:cubicBezTo>
                <a:cubicBezTo>
                  <a:pt x="70813" y="29248"/>
                  <a:pt x="81690" y="30192"/>
                  <a:pt x="92364" y="32327"/>
                </a:cubicBezTo>
                <a:cubicBezTo>
                  <a:pt x="97137" y="33282"/>
                  <a:pt x="101445" y="35990"/>
                  <a:pt x="106218" y="36945"/>
                </a:cubicBezTo>
                <a:cubicBezTo>
                  <a:pt x="116892" y="39080"/>
                  <a:pt x="129095" y="36162"/>
                  <a:pt x="138546" y="41563"/>
                </a:cubicBezTo>
                <a:cubicBezTo>
                  <a:pt x="142556" y="43854"/>
                  <a:pt x="138546" y="50800"/>
                  <a:pt x="138546" y="55418"/>
                </a:cubicBezTo>
              </a:path>
            </a:pathLst>
          </a:custGeom>
          <a:blipFill>
            <a:blip r:embed="rId2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B22FBE3-D5F8-4786-A374-65D7C98E7687}"/>
              </a:ext>
            </a:extLst>
          </p:cNvPr>
          <p:cNvSpPr/>
          <p:nvPr/>
        </p:nvSpPr>
        <p:spPr>
          <a:xfrm>
            <a:off x="-168696" y="3690594"/>
            <a:ext cx="3612995" cy="2104070"/>
          </a:xfrm>
          <a:custGeom>
            <a:avLst/>
            <a:gdLst>
              <a:gd name="connsiteX0" fmla="*/ 84750 w 3612995"/>
              <a:gd name="connsiteY0" fmla="*/ 93670 h 2248086"/>
              <a:gd name="connsiteX1" fmla="*/ 84750 w 3612995"/>
              <a:gd name="connsiteY1" fmla="*/ 93670 h 2248086"/>
              <a:gd name="connsiteX2" fmla="*/ 187341 w 3612995"/>
              <a:gd name="connsiteY2" fmla="*/ 89209 h 2248086"/>
              <a:gd name="connsiteX3" fmla="*/ 200722 w 3612995"/>
              <a:gd name="connsiteY3" fmla="*/ 93670 h 2248086"/>
              <a:gd name="connsiteX4" fmla="*/ 517417 w 3612995"/>
              <a:gd name="connsiteY4" fmla="*/ 80288 h 2248086"/>
              <a:gd name="connsiteX5" fmla="*/ 588785 w 3612995"/>
              <a:gd name="connsiteY5" fmla="*/ 66907 h 2248086"/>
              <a:gd name="connsiteX6" fmla="*/ 749362 w 3612995"/>
              <a:gd name="connsiteY6" fmla="*/ 75828 h 2248086"/>
              <a:gd name="connsiteX7" fmla="*/ 820730 w 3612995"/>
              <a:gd name="connsiteY7" fmla="*/ 98130 h 2248086"/>
              <a:gd name="connsiteX8" fmla="*/ 843032 w 3612995"/>
              <a:gd name="connsiteY8" fmla="*/ 102591 h 2248086"/>
              <a:gd name="connsiteX9" fmla="*/ 1039294 w 3612995"/>
              <a:gd name="connsiteY9" fmla="*/ 98130 h 2248086"/>
              <a:gd name="connsiteX10" fmla="*/ 1070517 w 3612995"/>
              <a:gd name="connsiteY10" fmla="*/ 89209 h 2248086"/>
              <a:gd name="connsiteX11" fmla="*/ 1092820 w 3612995"/>
              <a:gd name="connsiteY11" fmla="*/ 84749 h 2248086"/>
              <a:gd name="connsiteX12" fmla="*/ 1177569 w 3612995"/>
              <a:gd name="connsiteY12" fmla="*/ 80288 h 2248086"/>
              <a:gd name="connsiteX13" fmla="*/ 1244476 w 3612995"/>
              <a:gd name="connsiteY13" fmla="*/ 53526 h 2248086"/>
              <a:gd name="connsiteX14" fmla="*/ 1280160 w 3612995"/>
              <a:gd name="connsiteY14" fmla="*/ 35684 h 2248086"/>
              <a:gd name="connsiteX15" fmla="*/ 1324765 w 3612995"/>
              <a:gd name="connsiteY15" fmla="*/ 17842 h 2248086"/>
              <a:gd name="connsiteX16" fmla="*/ 1378291 w 3612995"/>
              <a:gd name="connsiteY16" fmla="*/ 0 h 2248086"/>
              <a:gd name="connsiteX17" fmla="*/ 1454119 w 3612995"/>
              <a:gd name="connsiteY17" fmla="*/ 22302 h 2248086"/>
              <a:gd name="connsiteX18" fmla="*/ 1507645 w 3612995"/>
              <a:gd name="connsiteY18" fmla="*/ 40144 h 2248086"/>
              <a:gd name="connsiteX19" fmla="*/ 1561171 w 3612995"/>
              <a:gd name="connsiteY19" fmla="*/ 53526 h 2248086"/>
              <a:gd name="connsiteX20" fmla="*/ 1596855 w 3612995"/>
              <a:gd name="connsiteY20" fmla="*/ 66907 h 2248086"/>
              <a:gd name="connsiteX21" fmla="*/ 1641460 w 3612995"/>
              <a:gd name="connsiteY21" fmla="*/ 75828 h 2248086"/>
              <a:gd name="connsiteX22" fmla="*/ 1681604 w 3612995"/>
              <a:gd name="connsiteY22" fmla="*/ 89209 h 2248086"/>
              <a:gd name="connsiteX23" fmla="*/ 1703907 w 3612995"/>
              <a:gd name="connsiteY23" fmla="*/ 102591 h 2248086"/>
              <a:gd name="connsiteX24" fmla="*/ 1730670 w 3612995"/>
              <a:gd name="connsiteY24" fmla="*/ 107051 h 2248086"/>
              <a:gd name="connsiteX25" fmla="*/ 1793116 w 3612995"/>
              <a:gd name="connsiteY25" fmla="*/ 111512 h 2248086"/>
              <a:gd name="connsiteX26" fmla="*/ 2016141 w 3612995"/>
              <a:gd name="connsiteY26" fmla="*/ 107051 h 2248086"/>
              <a:gd name="connsiteX27" fmla="*/ 2047364 w 3612995"/>
              <a:gd name="connsiteY27" fmla="*/ 98130 h 2248086"/>
              <a:gd name="connsiteX28" fmla="*/ 2065206 w 3612995"/>
              <a:gd name="connsiteY28" fmla="*/ 93670 h 2248086"/>
              <a:gd name="connsiteX29" fmla="*/ 2091969 w 3612995"/>
              <a:gd name="connsiteY29" fmla="*/ 75828 h 2248086"/>
              <a:gd name="connsiteX30" fmla="*/ 2132113 w 3612995"/>
              <a:gd name="connsiteY30" fmla="*/ 62447 h 2248086"/>
              <a:gd name="connsiteX31" fmla="*/ 2163337 w 3612995"/>
              <a:gd name="connsiteY31" fmla="*/ 57986 h 2248086"/>
              <a:gd name="connsiteX32" fmla="*/ 2181179 w 3612995"/>
              <a:gd name="connsiteY32" fmla="*/ 53526 h 2248086"/>
              <a:gd name="connsiteX33" fmla="*/ 2252547 w 3612995"/>
              <a:gd name="connsiteY33" fmla="*/ 66907 h 2248086"/>
              <a:gd name="connsiteX34" fmla="*/ 2292691 w 3612995"/>
              <a:gd name="connsiteY34" fmla="*/ 89209 h 2248086"/>
              <a:gd name="connsiteX35" fmla="*/ 2569241 w 3612995"/>
              <a:gd name="connsiteY35" fmla="*/ 93670 h 2248086"/>
              <a:gd name="connsiteX36" fmla="*/ 2591544 w 3612995"/>
              <a:gd name="connsiteY36" fmla="*/ 98130 h 2248086"/>
              <a:gd name="connsiteX37" fmla="*/ 2613846 w 3612995"/>
              <a:gd name="connsiteY37" fmla="*/ 107051 h 2248086"/>
              <a:gd name="connsiteX38" fmla="*/ 2720898 w 3612995"/>
              <a:gd name="connsiteY38" fmla="*/ 102591 h 2248086"/>
              <a:gd name="connsiteX39" fmla="*/ 2827950 w 3612995"/>
              <a:gd name="connsiteY39" fmla="*/ 111512 h 2248086"/>
              <a:gd name="connsiteX40" fmla="*/ 2850252 w 3612995"/>
              <a:gd name="connsiteY40" fmla="*/ 124893 h 2248086"/>
              <a:gd name="connsiteX41" fmla="*/ 2877015 w 3612995"/>
              <a:gd name="connsiteY41" fmla="*/ 138275 h 2248086"/>
              <a:gd name="connsiteX42" fmla="*/ 2908238 w 3612995"/>
              <a:gd name="connsiteY42" fmla="*/ 151656 h 2248086"/>
              <a:gd name="connsiteX43" fmla="*/ 2943922 w 3612995"/>
              <a:gd name="connsiteY43" fmla="*/ 173959 h 2248086"/>
              <a:gd name="connsiteX44" fmla="*/ 2988527 w 3612995"/>
              <a:gd name="connsiteY44" fmla="*/ 187340 h 2248086"/>
              <a:gd name="connsiteX45" fmla="*/ 3131263 w 3612995"/>
              <a:gd name="connsiteY45" fmla="*/ 205182 h 2248086"/>
              <a:gd name="connsiteX46" fmla="*/ 3135723 w 3612995"/>
              <a:gd name="connsiteY46" fmla="*/ 218564 h 2248086"/>
              <a:gd name="connsiteX47" fmla="*/ 3144644 w 3612995"/>
              <a:gd name="connsiteY47" fmla="*/ 258708 h 2248086"/>
              <a:gd name="connsiteX48" fmla="*/ 3166947 w 3612995"/>
              <a:gd name="connsiteY48" fmla="*/ 312234 h 2248086"/>
              <a:gd name="connsiteX49" fmla="*/ 3180328 w 3612995"/>
              <a:gd name="connsiteY49" fmla="*/ 388062 h 2248086"/>
              <a:gd name="connsiteX50" fmla="*/ 3189249 w 3612995"/>
              <a:gd name="connsiteY50" fmla="*/ 468351 h 2248086"/>
              <a:gd name="connsiteX51" fmla="*/ 3198170 w 3612995"/>
              <a:gd name="connsiteY51" fmla="*/ 512956 h 2248086"/>
              <a:gd name="connsiteX52" fmla="*/ 3229393 w 3612995"/>
              <a:gd name="connsiteY52" fmla="*/ 588784 h 2248086"/>
              <a:gd name="connsiteX53" fmla="*/ 3242775 w 3612995"/>
              <a:gd name="connsiteY53" fmla="*/ 611087 h 2248086"/>
              <a:gd name="connsiteX54" fmla="*/ 3247235 w 3612995"/>
              <a:gd name="connsiteY54" fmla="*/ 901018 h 2248086"/>
              <a:gd name="connsiteX55" fmla="*/ 3265077 w 3612995"/>
              <a:gd name="connsiteY55" fmla="*/ 945623 h 2248086"/>
              <a:gd name="connsiteX56" fmla="*/ 3291840 w 3612995"/>
              <a:gd name="connsiteY56" fmla="*/ 1025912 h 2248086"/>
              <a:gd name="connsiteX57" fmla="*/ 3358748 w 3612995"/>
              <a:gd name="connsiteY57" fmla="*/ 1119582 h 2248086"/>
              <a:gd name="connsiteX58" fmla="*/ 3403352 w 3612995"/>
              <a:gd name="connsiteY58" fmla="*/ 1195410 h 2248086"/>
              <a:gd name="connsiteX59" fmla="*/ 3403352 w 3612995"/>
              <a:gd name="connsiteY59" fmla="*/ 1422895 h 2248086"/>
              <a:gd name="connsiteX60" fmla="*/ 3394432 w 3612995"/>
              <a:gd name="connsiteY60" fmla="*/ 1449658 h 2248086"/>
              <a:gd name="connsiteX61" fmla="*/ 3385511 w 3612995"/>
              <a:gd name="connsiteY61" fmla="*/ 1498724 h 2248086"/>
              <a:gd name="connsiteX62" fmla="*/ 3376590 w 3612995"/>
              <a:gd name="connsiteY62" fmla="*/ 1521026 h 2248086"/>
              <a:gd name="connsiteX63" fmla="*/ 3389971 w 3612995"/>
              <a:gd name="connsiteY63" fmla="*/ 1641459 h 2248086"/>
              <a:gd name="connsiteX64" fmla="*/ 3403352 w 3612995"/>
              <a:gd name="connsiteY64" fmla="*/ 1663762 h 2248086"/>
              <a:gd name="connsiteX65" fmla="*/ 3425655 w 3612995"/>
              <a:gd name="connsiteY65" fmla="*/ 1721748 h 2248086"/>
              <a:gd name="connsiteX66" fmla="*/ 3443497 w 3612995"/>
              <a:gd name="connsiteY66" fmla="*/ 1739590 h 2248086"/>
              <a:gd name="connsiteX67" fmla="*/ 3452418 w 3612995"/>
              <a:gd name="connsiteY67" fmla="*/ 1761892 h 2248086"/>
              <a:gd name="connsiteX68" fmla="*/ 3492562 w 3612995"/>
              <a:gd name="connsiteY68" fmla="*/ 1824339 h 2248086"/>
              <a:gd name="connsiteX69" fmla="*/ 3519325 w 3612995"/>
              <a:gd name="connsiteY69" fmla="*/ 1868944 h 2248086"/>
              <a:gd name="connsiteX70" fmla="*/ 3532707 w 3612995"/>
              <a:gd name="connsiteY70" fmla="*/ 1882326 h 2248086"/>
              <a:gd name="connsiteX71" fmla="*/ 3541628 w 3612995"/>
              <a:gd name="connsiteY71" fmla="*/ 1900167 h 2248086"/>
              <a:gd name="connsiteX72" fmla="*/ 3555009 w 3612995"/>
              <a:gd name="connsiteY72" fmla="*/ 1918009 h 2248086"/>
              <a:gd name="connsiteX73" fmla="*/ 3577312 w 3612995"/>
              <a:gd name="connsiteY73" fmla="*/ 1958154 h 2248086"/>
              <a:gd name="connsiteX74" fmla="*/ 3595153 w 3612995"/>
              <a:gd name="connsiteY74" fmla="*/ 2002759 h 2248086"/>
              <a:gd name="connsiteX75" fmla="*/ 3604074 w 3612995"/>
              <a:gd name="connsiteY75" fmla="*/ 2038443 h 2248086"/>
              <a:gd name="connsiteX76" fmla="*/ 3612995 w 3612995"/>
              <a:gd name="connsiteY76" fmla="*/ 2060745 h 2248086"/>
              <a:gd name="connsiteX77" fmla="*/ 3608535 w 3612995"/>
              <a:gd name="connsiteY77" fmla="*/ 2123192 h 2248086"/>
              <a:gd name="connsiteX78" fmla="*/ 3604074 w 3612995"/>
              <a:gd name="connsiteY78" fmla="*/ 2145494 h 2248086"/>
              <a:gd name="connsiteX79" fmla="*/ 3586232 w 3612995"/>
              <a:gd name="connsiteY79" fmla="*/ 2172257 h 2248086"/>
              <a:gd name="connsiteX80" fmla="*/ 3425655 w 3612995"/>
              <a:gd name="connsiteY80" fmla="*/ 2216862 h 2248086"/>
              <a:gd name="connsiteX81" fmla="*/ 3278459 w 3612995"/>
              <a:gd name="connsiteY81" fmla="*/ 2234704 h 2248086"/>
              <a:gd name="connsiteX82" fmla="*/ 2716437 w 3612995"/>
              <a:gd name="connsiteY82" fmla="*/ 2221323 h 2248086"/>
              <a:gd name="connsiteX83" fmla="*/ 2511255 w 3612995"/>
              <a:gd name="connsiteY83" fmla="*/ 2203481 h 2248086"/>
              <a:gd name="connsiteX84" fmla="*/ 2422045 w 3612995"/>
              <a:gd name="connsiteY84" fmla="*/ 2190099 h 2248086"/>
              <a:gd name="connsiteX85" fmla="*/ 2185639 w 3612995"/>
              <a:gd name="connsiteY85" fmla="*/ 2185639 h 2248086"/>
              <a:gd name="connsiteX86" fmla="*/ 2002759 w 3612995"/>
              <a:gd name="connsiteY86" fmla="*/ 2194560 h 2248086"/>
              <a:gd name="connsiteX87" fmla="*/ 1922471 w 3612995"/>
              <a:gd name="connsiteY87" fmla="*/ 2207941 h 2248086"/>
              <a:gd name="connsiteX88" fmla="*/ 1882326 w 3612995"/>
              <a:gd name="connsiteY88" fmla="*/ 2212402 h 2248086"/>
              <a:gd name="connsiteX89" fmla="*/ 1654841 w 3612995"/>
              <a:gd name="connsiteY89" fmla="*/ 2248086 h 2248086"/>
              <a:gd name="connsiteX90" fmla="*/ 508496 w 3612995"/>
              <a:gd name="connsiteY90" fmla="*/ 2243625 h 2248086"/>
              <a:gd name="connsiteX91" fmla="*/ 388063 w 3612995"/>
              <a:gd name="connsiteY91" fmla="*/ 2239165 h 2248086"/>
              <a:gd name="connsiteX92" fmla="*/ 370221 w 3612995"/>
              <a:gd name="connsiteY92" fmla="*/ 2230244 h 2248086"/>
              <a:gd name="connsiteX93" fmla="*/ 272090 w 3612995"/>
              <a:gd name="connsiteY93" fmla="*/ 2225783 h 2248086"/>
              <a:gd name="connsiteX94" fmla="*/ 13382 w 3612995"/>
              <a:gd name="connsiteY94" fmla="*/ 2221323 h 2248086"/>
              <a:gd name="connsiteX95" fmla="*/ 8921 w 3612995"/>
              <a:gd name="connsiteY95" fmla="*/ 2114271 h 2248086"/>
              <a:gd name="connsiteX96" fmla="*/ 0 w 3612995"/>
              <a:gd name="connsiteY96" fmla="*/ 2002759 h 2248086"/>
              <a:gd name="connsiteX97" fmla="*/ 8921 w 3612995"/>
              <a:gd name="connsiteY97" fmla="*/ 1440737 h 2248086"/>
              <a:gd name="connsiteX98" fmla="*/ 13382 w 3612995"/>
              <a:gd name="connsiteY98" fmla="*/ 1418435 h 2248086"/>
              <a:gd name="connsiteX99" fmla="*/ 22303 w 3612995"/>
              <a:gd name="connsiteY99" fmla="*/ 1387211 h 2248086"/>
              <a:gd name="connsiteX100" fmla="*/ 31224 w 3612995"/>
              <a:gd name="connsiteY100" fmla="*/ 1302462 h 2248086"/>
              <a:gd name="connsiteX101" fmla="*/ 40145 w 3612995"/>
              <a:gd name="connsiteY101" fmla="*/ 1262318 h 2248086"/>
              <a:gd name="connsiteX102" fmla="*/ 44605 w 3612995"/>
              <a:gd name="connsiteY102" fmla="*/ 1240015 h 2248086"/>
              <a:gd name="connsiteX103" fmla="*/ 49066 w 3612995"/>
              <a:gd name="connsiteY103" fmla="*/ 1177568 h 2248086"/>
              <a:gd name="connsiteX104" fmla="*/ 57987 w 3612995"/>
              <a:gd name="connsiteY104" fmla="*/ 1159727 h 2248086"/>
              <a:gd name="connsiteX105" fmla="*/ 49066 w 3612995"/>
              <a:gd name="connsiteY105" fmla="*/ 914400 h 2248086"/>
              <a:gd name="connsiteX106" fmla="*/ 44605 w 3612995"/>
              <a:gd name="connsiteY106" fmla="*/ 834111 h 2248086"/>
              <a:gd name="connsiteX107" fmla="*/ 26763 w 3612995"/>
              <a:gd name="connsiteY107" fmla="*/ 762743 h 2248086"/>
              <a:gd name="connsiteX108" fmla="*/ 22303 w 3612995"/>
              <a:gd name="connsiteY108" fmla="*/ 655691 h 2248086"/>
              <a:gd name="connsiteX109" fmla="*/ 31224 w 3612995"/>
              <a:gd name="connsiteY109" fmla="*/ 356839 h 2248086"/>
              <a:gd name="connsiteX110" fmla="*/ 40145 w 3612995"/>
              <a:gd name="connsiteY110" fmla="*/ 209643 h 2248086"/>
              <a:gd name="connsiteX111" fmla="*/ 57987 w 3612995"/>
              <a:gd name="connsiteY111" fmla="*/ 129354 h 2248086"/>
              <a:gd name="connsiteX112" fmla="*/ 84750 w 3612995"/>
              <a:gd name="connsiteY112" fmla="*/ 93670 h 224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612995" h="2248086">
                <a:moveTo>
                  <a:pt x="84750" y="93670"/>
                </a:moveTo>
                <a:lnTo>
                  <a:pt x="84750" y="93670"/>
                </a:lnTo>
                <a:cubicBezTo>
                  <a:pt x="118947" y="92183"/>
                  <a:pt x="153112" y="89209"/>
                  <a:pt x="187341" y="89209"/>
                </a:cubicBezTo>
                <a:cubicBezTo>
                  <a:pt x="192043" y="89209"/>
                  <a:pt x="196022" y="93797"/>
                  <a:pt x="200722" y="93670"/>
                </a:cubicBezTo>
                <a:cubicBezTo>
                  <a:pt x="306343" y="90815"/>
                  <a:pt x="411852" y="84749"/>
                  <a:pt x="517417" y="80288"/>
                </a:cubicBezTo>
                <a:cubicBezTo>
                  <a:pt x="528308" y="77868"/>
                  <a:pt x="574299" y="66570"/>
                  <a:pt x="588785" y="66907"/>
                </a:cubicBezTo>
                <a:cubicBezTo>
                  <a:pt x="642379" y="68154"/>
                  <a:pt x="695836" y="72854"/>
                  <a:pt x="749362" y="75828"/>
                </a:cubicBezTo>
                <a:cubicBezTo>
                  <a:pt x="774619" y="84247"/>
                  <a:pt x="793914" y="90979"/>
                  <a:pt x="820730" y="98130"/>
                </a:cubicBezTo>
                <a:cubicBezTo>
                  <a:pt x="828055" y="100083"/>
                  <a:pt x="835598" y="101104"/>
                  <a:pt x="843032" y="102591"/>
                </a:cubicBezTo>
                <a:cubicBezTo>
                  <a:pt x="908453" y="101104"/>
                  <a:pt x="973969" y="101973"/>
                  <a:pt x="1039294" y="98130"/>
                </a:cubicBezTo>
                <a:cubicBezTo>
                  <a:pt x="1050099" y="97494"/>
                  <a:pt x="1060016" y="91834"/>
                  <a:pt x="1070517" y="89209"/>
                </a:cubicBezTo>
                <a:cubicBezTo>
                  <a:pt x="1077872" y="87370"/>
                  <a:pt x="1085265" y="85379"/>
                  <a:pt x="1092820" y="84749"/>
                </a:cubicBezTo>
                <a:cubicBezTo>
                  <a:pt x="1121011" y="82400"/>
                  <a:pt x="1149319" y="81775"/>
                  <a:pt x="1177569" y="80288"/>
                </a:cubicBezTo>
                <a:cubicBezTo>
                  <a:pt x="1203853" y="70432"/>
                  <a:pt x="1219405" y="65226"/>
                  <a:pt x="1244476" y="53526"/>
                </a:cubicBezTo>
                <a:cubicBezTo>
                  <a:pt x="1256527" y="47902"/>
                  <a:pt x="1268008" y="41085"/>
                  <a:pt x="1280160" y="35684"/>
                </a:cubicBezTo>
                <a:cubicBezTo>
                  <a:pt x="1294793" y="29180"/>
                  <a:pt x="1310094" y="24261"/>
                  <a:pt x="1324765" y="17842"/>
                </a:cubicBezTo>
                <a:cubicBezTo>
                  <a:pt x="1367661" y="-925"/>
                  <a:pt x="1334396" y="7315"/>
                  <a:pt x="1378291" y="0"/>
                </a:cubicBezTo>
                <a:lnTo>
                  <a:pt x="1454119" y="22302"/>
                </a:lnTo>
                <a:cubicBezTo>
                  <a:pt x="1472081" y="27876"/>
                  <a:pt x="1489590" y="34878"/>
                  <a:pt x="1507645" y="40144"/>
                </a:cubicBezTo>
                <a:cubicBezTo>
                  <a:pt x="1525300" y="45294"/>
                  <a:pt x="1543555" y="48241"/>
                  <a:pt x="1561171" y="53526"/>
                </a:cubicBezTo>
                <a:cubicBezTo>
                  <a:pt x="1573339" y="57176"/>
                  <a:pt x="1584803" y="62890"/>
                  <a:pt x="1596855" y="66907"/>
                </a:cubicBezTo>
                <a:cubicBezTo>
                  <a:pt x="1623551" y="75805"/>
                  <a:pt x="1608532" y="67047"/>
                  <a:pt x="1641460" y="75828"/>
                </a:cubicBezTo>
                <a:cubicBezTo>
                  <a:pt x="1655089" y="79462"/>
                  <a:pt x="1668639" y="83653"/>
                  <a:pt x="1681604" y="89209"/>
                </a:cubicBezTo>
                <a:cubicBezTo>
                  <a:pt x="1689573" y="92624"/>
                  <a:pt x="1695759" y="99628"/>
                  <a:pt x="1703907" y="102591"/>
                </a:cubicBezTo>
                <a:cubicBezTo>
                  <a:pt x="1712407" y="105682"/>
                  <a:pt x="1721671" y="106151"/>
                  <a:pt x="1730670" y="107051"/>
                </a:cubicBezTo>
                <a:cubicBezTo>
                  <a:pt x="1751435" y="109128"/>
                  <a:pt x="1772301" y="110025"/>
                  <a:pt x="1793116" y="111512"/>
                </a:cubicBezTo>
                <a:cubicBezTo>
                  <a:pt x="1867458" y="110025"/>
                  <a:pt x="1941887" y="110959"/>
                  <a:pt x="2016141" y="107051"/>
                </a:cubicBezTo>
                <a:cubicBezTo>
                  <a:pt x="2026950" y="106482"/>
                  <a:pt x="2036921" y="100978"/>
                  <a:pt x="2047364" y="98130"/>
                </a:cubicBezTo>
                <a:cubicBezTo>
                  <a:pt x="2053278" y="96517"/>
                  <a:pt x="2059259" y="95157"/>
                  <a:pt x="2065206" y="93670"/>
                </a:cubicBezTo>
                <a:cubicBezTo>
                  <a:pt x="2074127" y="87723"/>
                  <a:pt x="2082253" y="80362"/>
                  <a:pt x="2091969" y="75828"/>
                </a:cubicBezTo>
                <a:cubicBezTo>
                  <a:pt x="2104751" y="69863"/>
                  <a:pt x="2118429" y="65868"/>
                  <a:pt x="2132113" y="62447"/>
                </a:cubicBezTo>
                <a:cubicBezTo>
                  <a:pt x="2142313" y="59897"/>
                  <a:pt x="2152993" y="59867"/>
                  <a:pt x="2163337" y="57986"/>
                </a:cubicBezTo>
                <a:cubicBezTo>
                  <a:pt x="2169368" y="56889"/>
                  <a:pt x="2175232" y="55013"/>
                  <a:pt x="2181179" y="53526"/>
                </a:cubicBezTo>
                <a:cubicBezTo>
                  <a:pt x="2213572" y="56471"/>
                  <a:pt x="2227013" y="52979"/>
                  <a:pt x="2252547" y="66907"/>
                </a:cubicBezTo>
                <a:cubicBezTo>
                  <a:pt x="2258874" y="70358"/>
                  <a:pt x="2279815" y="88813"/>
                  <a:pt x="2292691" y="89209"/>
                </a:cubicBezTo>
                <a:cubicBezTo>
                  <a:pt x="2384843" y="92044"/>
                  <a:pt x="2477058" y="92183"/>
                  <a:pt x="2569241" y="93670"/>
                </a:cubicBezTo>
                <a:cubicBezTo>
                  <a:pt x="2576675" y="95157"/>
                  <a:pt x="2584282" y="95952"/>
                  <a:pt x="2591544" y="98130"/>
                </a:cubicBezTo>
                <a:cubicBezTo>
                  <a:pt x="2599213" y="100431"/>
                  <a:pt x="2605844" y="106775"/>
                  <a:pt x="2613846" y="107051"/>
                </a:cubicBezTo>
                <a:lnTo>
                  <a:pt x="2720898" y="102591"/>
                </a:lnTo>
                <a:cubicBezTo>
                  <a:pt x="2756582" y="105565"/>
                  <a:pt x="2792663" y="105428"/>
                  <a:pt x="2827950" y="111512"/>
                </a:cubicBezTo>
                <a:cubicBezTo>
                  <a:pt x="2836493" y="112985"/>
                  <a:pt x="2842641" y="120742"/>
                  <a:pt x="2850252" y="124893"/>
                </a:cubicBezTo>
                <a:cubicBezTo>
                  <a:pt x="2859008" y="129669"/>
                  <a:pt x="2867959" y="134095"/>
                  <a:pt x="2877015" y="138275"/>
                </a:cubicBezTo>
                <a:cubicBezTo>
                  <a:pt x="2887296" y="143020"/>
                  <a:pt x="2898247" y="146327"/>
                  <a:pt x="2908238" y="151656"/>
                </a:cubicBezTo>
                <a:cubicBezTo>
                  <a:pt x="2920615" y="158257"/>
                  <a:pt x="2931104" y="168262"/>
                  <a:pt x="2943922" y="173959"/>
                </a:cubicBezTo>
                <a:cubicBezTo>
                  <a:pt x="2958107" y="180263"/>
                  <a:pt x="2973390" y="183900"/>
                  <a:pt x="2988527" y="187340"/>
                </a:cubicBezTo>
                <a:cubicBezTo>
                  <a:pt x="3032007" y="197222"/>
                  <a:pt x="3089356" y="200991"/>
                  <a:pt x="3131263" y="205182"/>
                </a:cubicBezTo>
                <a:cubicBezTo>
                  <a:pt x="3132750" y="209643"/>
                  <a:pt x="3134583" y="214002"/>
                  <a:pt x="3135723" y="218564"/>
                </a:cubicBezTo>
                <a:cubicBezTo>
                  <a:pt x="3139048" y="231863"/>
                  <a:pt x="3140309" y="245704"/>
                  <a:pt x="3144644" y="258708"/>
                </a:cubicBezTo>
                <a:cubicBezTo>
                  <a:pt x="3150756" y="277045"/>
                  <a:pt x="3159513" y="294392"/>
                  <a:pt x="3166947" y="312234"/>
                </a:cubicBezTo>
                <a:cubicBezTo>
                  <a:pt x="3171407" y="337510"/>
                  <a:pt x="3176698" y="362653"/>
                  <a:pt x="3180328" y="388062"/>
                </a:cubicBezTo>
                <a:cubicBezTo>
                  <a:pt x="3184136" y="414719"/>
                  <a:pt x="3185909" y="441631"/>
                  <a:pt x="3189249" y="468351"/>
                </a:cubicBezTo>
                <a:cubicBezTo>
                  <a:pt x="3190566" y="478884"/>
                  <a:pt x="3194331" y="501440"/>
                  <a:pt x="3198170" y="512956"/>
                </a:cubicBezTo>
                <a:cubicBezTo>
                  <a:pt x="3205527" y="535028"/>
                  <a:pt x="3219264" y="568526"/>
                  <a:pt x="3229393" y="588784"/>
                </a:cubicBezTo>
                <a:cubicBezTo>
                  <a:pt x="3233270" y="596539"/>
                  <a:pt x="3238314" y="603653"/>
                  <a:pt x="3242775" y="611087"/>
                </a:cubicBezTo>
                <a:cubicBezTo>
                  <a:pt x="3240011" y="677418"/>
                  <a:pt x="3229332" y="856260"/>
                  <a:pt x="3247235" y="901018"/>
                </a:cubicBezTo>
                <a:cubicBezTo>
                  <a:pt x="3253182" y="915886"/>
                  <a:pt x="3259691" y="930542"/>
                  <a:pt x="3265077" y="945623"/>
                </a:cubicBezTo>
                <a:cubicBezTo>
                  <a:pt x="3274565" y="972190"/>
                  <a:pt x="3278465" y="1001073"/>
                  <a:pt x="3291840" y="1025912"/>
                </a:cubicBezTo>
                <a:cubicBezTo>
                  <a:pt x="3310032" y="1059696"/>
                  <a:pt x="3343164" y="1084518"/>
                  <a:pt x="3358748" y="1119582"/>
                </a:cubicBezTo>
                <a:cubicBezTo>
                  <a:pt x="3382628" y="1173313"/>
                  <a:pt x="3367804" y="1148012"/>
                  <a:pt x="3403352" y="1195410"/>
                </a:cubicBezTo>
                <a:cubicBezTo>
                  <a:pt x="3411940" y="1289871"/>
                  <a:pt x="3412786" y="1278239"/>
                  <a:pt x="3403352" y="1422895"/>
                </a:cubicBezTo>
                <a:cubicBezTo>
                  <a:pt x="3402740" y="1432279"/>
                  <a:pt x="3397405" y="1440737"/>
                  <a:pt x="3394432" y="1449658"/>
                </a:cubicBezTo>
                <a:cubicBezTo>
                  <a:pt x="3392111" y="1465903"/>
                  <a:pt x="3390767" y="1482955"/>
                  <a:pt x="3385511" y="1498724"/>
                </a:cubicBezTo>
                <a:cubicBezTo>
                  <a:pt x="3382979" y="1506320"/>
                  <a:pt x="3379564" y="1513592"/>
                  <a:pt x="3376590" y="1521026"/>
                </a:cubicBezTo>
                <a:cubicBezTo>
                  <a:pt x="3378628" y="1555679"/>
                  <a:pt x="3378068" y="1605749"/>
                  <a:pt x="3389971" y="1641459"/>
                </a:cubicBezTo>
                <a:cubicBezTo>
                  <a:pt x="3392713" y="1649684"/>
                  <a:pt x="3398892" y="1656328"/>
                  <a:pt x="3403352" y="1663762"/>
                </a:cubicBezTo>
                <a:cubicBezTo>
                  <a:pt x="3409558" y="1685483"/>
                  <a:pt x="3412459" y="1702897"/>
                  <a:pt x="3425655" y="1721748"/>
                </a:cubicBezTo>
                <a:cubicBezTo>
                  <a:pt x="3430478" y="1728638"/>
                  <a:pt x="3437550" y="1733643"/>
                  <a:pt x="3443497" y="1739590"/>
                </a:cubicBezTo>
                <a:cubicBezTo>
                  <a:pt x="3446471" y="1747024"/>
                  <a:pt x="3448837" y="1754731"/>
                  <a:pt x="3452418" y="1761892"/>
                </a:cubicBezTo>
                <a:cubicBezTo>
                  <a:pt x="3460287" y="1777631"/>
                  <a:pt x="3486562" y="1814739"/>
                  <a:pt x="3492562" y="1824339"/>
                </a:cubicBezTo>
                <a:cubicBezTo>
                  <a:pt x="3494643" y="1827669"/>
                  <a:pt x="3511992" y="1860145"/>
                  <a:pt x="3519325" y="1868944"/>
                </a:cubicBezTo>
                <a:cubicBezTo>
                  <a:pt x="3523364" y="1873790"/>
                  <a:pt x="3529040" y="1877193"/>
                  <a:pt x="3532707" y="1882326"/>
                </a:cubicBezTo>
                <a:cubicBezTo>
                  <a:pt x="3536572" y="1887736"/>
                  <a:pt x="3538104" y="1894529"/>
                  <a:pt x="3541628" y="1900167"/>
                </a:cubicBezTo>
                <a:cubicBezTo>
                  <a:pt x="3545568" y="1906471"/>
                  <a:pt x="3551399" y="1911510"/>
                  <a:pt x="3555009" y="1918009"/>
                </a:cubicBezTo>
                <a:cubicBezTo>
                  <a:pt x="3584210" y="1970572"/>
                  <a:pt x="3542860" y="1912220"/>
                  <a:pt x="3577312" y="1958154"/>
                </a:cubicBezTo>
                <a:cubicBezTo>
                  <a:pt x="3589348" y="2018339"/>
                  <a:pt x="3571152" y="1940355"/>
                  <a:pt x="3595153" y="2002759"/>
                </a:cubicBezTo>
                <a:cubicBezTo>
                  <a:pt x="3599554" y="2014203"/>
                  <a:pt x="3600468" y="2026724"/>
                  <a:pt x="3604074" y="2038443"/>
                </a:cubicBezTo>
                <a:cubicBezTo>
                  <a:pt x="3606429" y="2046096"/>
                  <a:pt x="3610021" y="2053311"/>
                  <a:pt x="3612995" y="2060745"/>
                </a:cubicBezTo>
                <a:cubicBezTo>
                  <a:pt x="3611508" y="2081561"/>
                  <a:pt x="3610720" y="2102438"/>
                  <a:pt x="3608535" y="2123192"/>
                </a:cubicBezTo>
                <a:cubicBezTo>
                  <a:pt x="3607741" y="2130732"/>
                  <a:pt x="3607211" y="2138592"/>
                  <a:pt x="3604074" y="2145494"/>
                </a:cubicBezTo>
                <a:cubicBezTo>
                  <a:pt x="3599637" y="2155255"/>
                  <a:pt x="3593813" y="2164676"/>
                  <a:pt x="3586232" y="2172257"/>
                </a:cubicBezTo>
                <a:cubicBezTo>
                  <a:pt x="3548890" y="2209600"/>
                  <a:pt x="3454291" y="2212317"/>
                  <a:pt x="3425655" y="2216862"/>
                </a:cubicBezTo>
                <a:cubicBezTo>
                  <a:pt x="3376842" y="2224610"/>
                  <a:pt x="3327524" y="2228757"/>
                  <a:pt x="3278459" y="2234704"/>
                </a:cubicBezTo>
                <a:cubicBezTo>
                  <a:pt x="2921119" y="2230689"/>
                  <a:pt x="2974180" y="2236944"/>
                  <a:pt x="2716437" y="2221323"/>
                </a:cubicBezTo>
                <a:cubicBezTo>
                  <a:pt x="2626375" y="2215865"/>
                  <a:pt x="2591919" y="2214382"/>
                  <a:pt x="2511255" y="2203481"/>
                </a:cubicBezTo>
                <a:cubicBezTo>
                  <a:pt x="2481456" y="2199454"/>
                  <a:pt x="2452069" y="2191744"/>
                  <a:pt x="2422045" y="2190099"/>
                </a:cubicBezTo>
                <a:cubicBezTo>
                  <a:pt x="2343347" y="2185787"/>
                  <a:pt x="2264441" y="2187126"/>
                  <a:pt x="2185639" y="2185639"/>
                </a:cubicBezTo>
                <a:lnTo>
                  <a:pt x="2002759" y="2194560"/>
                </a:lnTo>
                <a:cubicBezTo>
                  <a:pt x="1966084" y="2196805"/>
                  <a:pt x="1961052" y="2201849"/>
                  <a:pt x="1922471" y="2207941"/>
                </a:cubicBezTo>
                <a:cubicBezTo>
                  <a:pt x="1909172" y="2210041"/>
                  <a:pt x="1895625" y="2210302"/>
                  <a:pt x="1882326" y="2212402"/>
                </a:cubicBezTo>
                <a:cubicBezTo>
                  <a:pt x="1611272" y="2255200"/>
                  <a:pt x="1878693" y="2217560"/>
                  <a:pt x="1654841" y="2248086"/>
                </a:cubicBezTo>
                <a:lnTo>
                  <a:pt x="508496" y="2243625"/>
                </a:lnTo>
                <a:cubicBezTo>
                  <a:pt x="468325" y="2243342"/>
                  <a:pt x="428048" y="2243034"/>
                  <a:pt x="388063" y="2239165"/>
                </a:cubicBezTo>
                <a:cubicBezTo>
                  <a:pt x="381445" y="2238525"/>
                  <a:pt x="376826" y="2231006"/>
                  <a:pt x="370221" y="2230244"/>
                </a:cubicBezTo>
                <a:cubicBezTo>
                  <a:pt x="337693" y="2226491"/>
                  <a:pt x="304824" y="2226601"/>
                  <a:pt x="272090" y="2225783"/>
                </a:cubicBezTo>
                <a:lnTo>
                  <a:pt x="13382" y="2221323"/>
                </a:lnTo>
                <a:cubicBezTo>
                  <a:pt x="11895" y="2185639"/>
                  <a:pt x="11104" y="2149919"/>
                  <a:pt x="8921" y="2114271"/>
                </a:cubicBezTo>
                <a:cubicBezTo>
                  <a:pt x="6642" y="2077051"/>
                  <a:pt x="0" y="2040048"/>
                  <a:pt x="0" y="2002759"/>
                </a:cubicBezTo>
                <a:cubicBezTo>
                  <a:pt x="0" y="1815395"/>
                  <a:pt x="4631" y="1628052"/>
                  <a:pt x="8921" y="1440737"/>
                </a:cubicBezTo>
                <a:cubicBezTo>
                  <a:pt x="9095" y="1433158"/>
                  <a:pt x="11543" y="1425790"/>
                  <a:pt x="13382" y="1418435"/>
                </a:cubicBezTo>
                <a:cubicBezTo>
                  <a:pt x="16007" y="1407934"/>
                  <a:pt x="19329" y="1397619"/>
                  <a:pt x="22303" y="1387211"/>
                </a:cubicBezTo>
                <a:cubicBezTo>
                  <a:pt x="23955" y="1369032"/>
                  <a:pt x="27567" y="1323183"/>
                  <a:pt x="31224" y="1302462"/>
                </a:cubicBezTo>
                <a:cubicBezTo>
                  <a:pt x="33606" y="1288963"/>
                  <a:pt x="37273" y="1275722"/>
                  <a:pt x="40145" y="1262318"/>
                </a:cubicBezTo>
                <a:cubicBezTo>
                  <a:pt x="41733" y="1254905"/>
                  <a:pt x="43118" y="1247449"/>
                  <a:pt x="44605" y="1240015"/>
                </a:cubicBezTo>
                <a:cubicBezTo>
                  <a:pt x="46092" y="1219199"/>
                  <a:pt x="45635" y="1198153"/>
                  <a:pt x="49066" y="1177568"/>
                </a:cubicBezTo>
                <a:cubicBezTo>
                  <a:pt x="50159" y="1171009"/>
                  <a:pt x="57857" y="1166375"/>
                  <a:pt x="57987" y="1159727"/>
                </a:cubicBezTo>
                <a:cubicBezTo>
                  <a:pt x="61104" y="1000767"/>
                  <a:pt x="60851" y="1008694"/>
                  <a:pt x="49066" y="914400"/>
                </a:cubicBezTo>
                <a:cubicBezTo>
                  <a:pt x="47579" y="887637"/>
                  <a:pt x="48505" y="860630"/>
                  <a:pt x="44605" y="834111"/>
                </a:cubicBezTo>
                <a:cubicBezTo>
                  <a:pt x="41037" y="809850"/>
                  <a:pt x="29804" y="787075"/>
                  <a:pt x="26763" y="762743"/>
                </a:cubicBezTo>
                <a:cubicBezTo>
                  <a:pt x="22333" y="727304"/>
                  <a:pt x="23790" y="691375"/>
                  <a:pt x="22303" y="655691"/>
                </a:cubicBezTo>
                <a:cubicBezTo>
                  <a:pt x="25277" y="556074"/>
                  <a:pt x="27940" y="456447"/>
                  <a:pt x="31224" y="356839"/>
                </a:cubicBezTo>
                <a:cubicBezTo>
                  <a:pt x="36908" y="184415"/>
                  <a:pt x="31489" y="304856"/>
                  <a:pt x="40145" y="209643"/>
                </a:cubicBezTo>
                <a:cubicBezTo>
                  <a:pt x="46369" y="141180"/>
                  <a:pt x="34139" y="169098"/>
                  <a:pt x="57987" y="129354"/>
                </a:cubicBezTo>
                <a:lnTo>
                  <a:pt x="84750" y="93670"/>
                </a:lnTo>
                <a:close/>
              </a:path>
            </a:pathLst>
          </a:custGeom>
          <a:blipFill>
            <a:blip r:embed="rId2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2" name="Picture 71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4DCA9324-A599-4F47-BCFD-9043D9E27C8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flipH="1">
            <a:off x="760055" y="4246824"/>
            <a:ext cx="810182" cy="1243672"/>
          </a:xfrm>
          <a:prstGeom prst="rect">
            <a:avLst/>
          </a:prstGeom>
        </p:spPr>
      </p:pic>
      <p:pic>
        <p:nvPicPr>
          <p:cNvPr id="62" name="Picture 61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FF29EE1D-D81F-48BD-BE45-43464A3C6C8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 flipH="1">
            <a:off x="1856512" y="4342478"/>
            <a:ext cx="1140724" cy="1068785"/>
          </a:xfrm>
          <a:prstGeom prst="rect">
            <a:avLst/>
          </a:prstGeom>
        </p:spPr>
      </p:pic>
      <p:sp>
        <p:nvSpPr>
          <p:cNvPr id="23" name="thin right bank Freeform: Shape 22">
            <a:extLst>
              <a:ext uri="{FF2B5EF4-FFF2-40B4-BE49-F238E27FC236}">
                <a16:creationId xmlns:a16="http://schemas.microsoft.com/office/drawing/2014/main" id="{4FB0231A-40D7-4A38-BBCE-FFADD156F5C3}"/>
              </a:ext>
            </a:extLst>
          </p:cNvPr>
          <p:cNvSpPr/>
          <p:nvPr/>
        </p:nvSpPr>
        <p:spPr>
          <a:xfrm>
            <a:off x="8713247" y="5557500"/>
            <a:ext cx="3741395" cy="379093"/>
          </a:xfrm>
          <a:custGeom>
            <a:avLst/>
            <a:gdLst>
              <a:gd name="connsiteX0" fmla="*/ 147782 w 3505287"/>
              <a:gd name="connsiteY0" fmla="*/ 0 h 281709"/>
              <a:gd name="connsiteX1" fmla="*/ 147782 w 3505287"/>
              <a:gd name="connsiteY1" fmla="*/ 0 h 281709"/>
              <a:gd name="connsiteX2" fmla="*/ 364837 w 3505287"/>
              <a:gd name="connsiteY2" fmla="*/ 32327 h 281709"/>
              <a:gd name="connsiteX3" fmla="*/ 517237 w 3505287"/>
              <a:gd name="connsiteY3" fmla="*/ 46182 h 281709"/>
              <a:gd name="connsiteX4" fmla="*/ 586509 w 3505287"/>
              <a:gd name="connsiteY4" fmla="*/ 64654 h 281709"/>
              <a:gd name="connsiteX5" fmla="*/ 651164 w 3505287"/>
              <a:gd name="connsiteY5" fmla="*/ 69273 h 281709"/>
              <a:gd name="connsiteX6" fmla="*/ 1016000 w 3505287"/>
              <a:gd name="connsiteY6" fmla="*/ 64654 h 281709"/>
              <a:gd name="connsiteX7" fmla="*/ 1089891 w 3505287"/>
              <a:gd name="connsiteY7" fmla="*/ 50800 h 281709"/>
              <a:gd name="connsiteX8" fmla="*/ 1154546 w 3505287"/>
              <a:gd name="connsiteY8" fmla="*/ 64654 h 281709"/>
              <a:gd name="connsiteX9" fmla="*/ 1302327 w 3505287"/>
              <a:gd name="connsiteY9" fmla="*/ 69273 h 281709"/>
              <a:gd name="connsiteX10" fmla="*/ 1454727 w 3505287"/>
              <a:gd name="connsiteY10" fmla="*/ 83127 h 281709"/>
              <a:gd name="connsiteX11" fmla="*/ 1542473 w 3505287"/>
              <a:gd name="connsiteY11" fmla="*/ 78509 h 281709"/>
              <a:gd name="connsiteX12" fmla="*/ 1787237 w 3505287"/>
              <a:gd name="connsiteY12" fmla="*/ 69273 h 281709"/>
              <a:gd name="connsiteX13" fmla="*/ 1861127 w 3505287"/>
              <a:gd name="connsiteY13" fmla="*/ 46182 h 281709"/>
              <a:gd name="connsiteX14" fmla="*/ 2018146 w 3505287"/>
              <a:gd name="connsiteY14" fmla="*/ 4618 h 281709"/>
              <a:gd name="connsiteX15" fmla="*/ 2221346 w 3505287"/>
              <a:gd name="connsiteY15" fmla="*/ 9236 h 281709"/>
              <a:gd name="connsiteX16" fmla="*/ 2849418 w 3505287"/>
              <a:gd name="connsiteY16" fmla="*/ 36945 h 281709"/>
              <a:gd name="connsiteX17" fmla="*/ 3334327 w 3505287"/>
              <a:gd name="connsiteY17" fmla="*/ 36945 h 281709"/>
              <a:gd name="connsiteX18" fmla="*/ 3440546 w 3505287"/>
              <a:gd name="connsiteY18" fmla="*/ 50800 h 281709"/>
              <a:gd name="connsiteX19" fmla="*/ 3463637 w 3505287"/>
              <a:gd name="connsiteY19" fmla="*/ 78509 h 281709"/>
              <a:gd name="connsiteX20" fmla="*/ 3477491 w 3505287"/>
              <a:gd name="connsiteY20" fmla="*/ 106218 h 281709"/>
              <a:gd name="connsiteX21" fmla="*/ 3486727 w 3505287"/>
              <a:gd name="connsiteY21" fmla="*/ 120073 h 281709"/>
              <a:gd name="connsiteX22" fmla="*/ 3495964 w 3505287"/>
              <a:gd name="connsiteY22" fmla="*/ 157018 h 281709"/>
              <a:gd name="connsiteX23" fmla="*/ 3505200 w 3505287"/>
              <a:gd name="connsiteY23" fmla="*/ 184727 h 281709"/>
              <a:gd name="connsiteX24" fmla="*/ 3500582 w 3505287"/>
              <a:gd name="connsiteY24" fmla="*/ 207818 h 281709"/>
              <a:gd name="connsiteX25" fmla="*/ 2946400 w 3505287"/>
              <a:gd name="connsiteY25" fmla="*/ 207818 h 281709"/>
              <a:gd name="connsiteX26" fmla="*/ 2632364 w 3505287"/>
              <a:gd name="connsiteY26" fmla="*/ 212436 h 281709"/>
              <a:gd name="connsiteX27" fmla="*/ 2586182 w 3505287"/>
              <a:gd name="connsiteY27" fmla="*/ 221673 h 281709"/>
              <a:gd name="connsiteX28" fmla="*/ 2378364 w 3505287"/>
              <a:gd name="connsiteY28" fmla="*/ 230909 h 281709"/>
              <a:gd name="connsiteX29" fmla="*/ 2286000 w 3505287"/>
              <a:gd name="connsiteY29" fmla="*/ 240145 h 281709"/>
              <a:gd name="connsiteX30" fmla="*/ 2230582 w 3505287"/>
              <a:gd name="connsiteY30" fmla="*/ 244763 h 281709"/>
              <a:gd name="connsiteX31" fmla="*/ 2207491 w 3505287"/>
              <a:gd name="connsiteY31" fmla="*/ 254000 h 281709"/>
              <a:gd name="connsiteX32" fmla="*/ 2147455 w 3505287"/>
              <a:gd name="connsiteY32" fmla="*/ 263236 h 281709"/>
              <a:gd name="connsiteX33" fmla="*/ 2101273 w 3505287"/>
              <a:gd name="connsiteY33" fmla="*/ 272473 h 281709"/>
              <a:gd name="connsiteX34" fmla="*/ 1833418 w 3505287"/>
              <a:gd name="connsiteY34" fmla="*/ 267854 h 281709"/>
              <a:gd name="connsiteX35" fmla="*/ 1694873 w 3505287"/>
              <a:gd name="connsiteY35" fmla="*/ 244763 h 281709"/>
              <a:gd name="connsiteX36" fmla="*/ 1463964 w 3505287"/>
              <a:gd name="connsiteY36" fmla="*/ 235527 h 281709"/>
              <a:gd name="connsiteX37" fmla="*/ 1191491 w 3505287"/>
              <a:gd name="connsiteY37" fmla="*/ 221673 h 281709"/>
              <a:gd name="connsiteX38" fmla="*/ 919018 w 3505287"/>
              <a:gd name="connsiteY38" fmla="*/ 230909 h 281709"/>
              <a:gd name="connsiteX39" fmla="*/ 840509 w 3505287"/>
              <a:gd name="connsiteY39" fmla="*/ 235527 h 281709"/>
              <a:gd name="connsiteX40" fmla="*/ 771237 w 3505287"/>
              <a:gd name="connsiteY40" fmla="*/ 244763 h 281709"/>
              <a:gd name="connsiteX41" fmla="*/ 572655 w 3505287"/>
              <a:gd name="connsiteY41" fmla="*/ 258618 h 281709"/>
              <a:gd name="connsiteX42" fmla="*/ 489527 w 3505287"/>
              <a:gd name="connsiteY42" fmla="*/ 272473 h 281709"/>
              <a:gd name="connsiteX43" fmla="*/ 392546 w 3505287"/>
              <a:gd name="connsiteY43" fmla="*/ 281709 h 281709"/>
              <a:gd name="connsiteX44" fmla="*/ 87746 w 3505287"/>
              <a:gd name="connsiteY44" fmla="*/ 277091 h 281709"/>
              <a:gd name="connsiteX45" fmla="*/ 50800 w 3505287"/>
              <a:gd name="connsiteY45" fmla="*/ 267854 h 281709"/>
              <a:gd name="connsiteX46" fmla="*/ 23091 w 3505287"/>
              <a:gd name="connsiteY46" fmla="*/ 263236 h 281709"/>
              <a:gd name="connsiteX47" fmla="*/ 9237 w 3505287"/>
              <a:gd name="connsiteY47" fmla="*/ 193963 h 281709"/>
              <a:gd name="connsiteX48" fmla="*/ 4618 w 3505287"/>
              <a:gd name="connsiteY48" fmla="*/ 166254 h 281709"/>
              <a:gd name="connsiteX49" fmla="*/ 0 w 3505287"/>
              <a:gd name="connsiteY49" fmla="*/ 143163 h 281709"/>
              <a:gd name="connsiteX50" fmla="*/ 4618 w 3505287"/>
              <a:gd name="connsiteY50" fmla="*/ 69273 h 281709"/>
              <a:gd name="connsiteX51" fmla="*/ 23091 w 3505287"/>
              <a:gd name="connsiteY51" fmla="*/ 50800 h 281709"/>
              <a:gd name="connsiteX52" fmla="*/ 60037 w 3505287"/>
              <a:gd name="connsiteY52" fmla="*/ 27709 h 281709"/>
              <a:gd name="connsiteX53" fmla="*/ 92364 w 3505287"/>
              <a:gd name="connsiteY53" fmla="*/ 32327 h 281709"/>
              <a:gd name="connsiteX54" fmla="*/ 106218 w 3505287"/>
              <a:gd name="connsiteY54" fmla="*/ 36945 h 281709"/>
              <a:gd name="connsiteX55" fmla="*/ 138546 w 3505287"/>
              <a:gd name="connsiteY55" fmla="*/ 41563 h 281709"/>
              <a:gd name="connsiteX56" fmla="*/ 138546 w 3505287"/>
              <a:gd name="connsiteY56" fmla="*/ 55418 h 281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505287" h="281709">
                <a:moveTo>
                  <a:pt x="147782" y="0"/>
                </a:moveTo>
                <a:lnTo>
                  <a:pt x="147782" y="0"/>
                </a:lnTo>
                <a:cubicBezTo>
                  <a:pt x="305301" y="14319"/>
                  <a:pt x="14064" y="-13426"/>
                  <a:pt x="364837" y="32327"/>
                </a:cubicBezTo>
                <a:cubicBezTo>
                  <a:pt x="415418" y="38925"/>
                  <a:pt x="466437" y="41564"/>
                  <a:pt x="517237" y="46182"/>
                </a:cubicBezTo>
                <a:cubicBezTo>
                  <a:pt x="540328" y="52339"/>
                  <a:pt x="562959" y="60594"/>
                  <a:pt x="586509" y="64654"/>
                </a:cubicBezTo>
                <a:cubicBezTo>
                  <a:pt x="607801" y="68325"/>
                  <a:pt x="629557" y="69273"/>
                  <a:pt x="651164" y="69273"/>
                </a:cubicBezTo>
                <a:cubicBezTo>
                  <a:pt x="772786" y="69273"/>
                  <a:pt x="894388" y="66194"/>
                  <a:pt x="1016000" y="64654"/>
                </a:cubicBezTo>
                <a:cubicBezTo>
                  <a:pt x="1040630" y="60036"/>
                  <a:pt x="1064831" y="50800"/>
                  <a:pt x="1089891" y="50800"/>
                </a:cubicBezTo>
                <a:cubicBezTo>
                  <a:pt x="1111932" y="50800"/>
                  <a:pt x="1132588" y="62745"/>
                  <a:pt x="1154546" y="64654"/>
                </a:cubicBezTo>
                <a:cubicBezTo>
                  <a:pt x="1203645" y="68924"/>
                  <a:pt x="1253067" y="67733"/>
                  <a:pt x="1302327" y="69273"/>
                </a:cubicBezTo>
                <a:cubicBezTo>
                  <a:pt x="1361899" y="77216"/>
                  <a:pt x="1392669" y="83127"/>
                  <a:pt x="1454727" y="83127"/>
                </a:cubicBezTo>
                <a:cubicBezTo>
                  <a:pt x="1484016" y="83127"/>
                  <a:pt x="1513209" y="79728"/>
                  <a:pt x="1542473" y="78509"/>
                </a:cubicBezTo>
                <a:lnTo>
                  <a:pt x="1787237" y="69273"/>
                </a:lnTo>
                <a:cubicBezTo>
                  <a:pt x="1900916" y="40851"/>
                  <a:pt x="1746012" y="81065"/>
                  <a:pt x="1861127" y="46182"/>
                </a:cubicBezTo>
                <a:cubicBezTo>
                  <a:pt x="1953461" y="18202"/>
                  <a:pt x="1950633" y="19620"/>
                  <a:pt x="2018146" y="4618"/>
                </a:cubicBezTo>
                <a:lnTo>
                  <a:pt x="2221346" y="9236"/>
                </a:lnTo>
                <a:cubicBezTo>
                  <a:pt x="2780626" y="23306"/>
                  <a:pt x="2577948" y="-1835"/>
                  <a:pt x="2849418" y="36945"/>
                </a:cubicBezTo>
                <a:cubicBezTo>
                  <a:pt x="3085870" y="28188"/>
                  <a:pt x="3102051" y="21251"/>
                  <a:pt x="3334327" y="36945"/>
                </a:cubicBezTo>
                <a:cubicBezTo>
                  <a:pt x="3369952" y="39352"/>
                  <a:pt x="3440546" y="50800"/>
                  <a:pt x="3440546" y="50800"/>
                </a:cubicBezTo>
                <a:cubicBezTo>
                  <a:pt x="3448243" y="60036"/>
                  <a:pt x="3456968" y="68505"/>
                  <a:pt x="3463637" y="78509"/>
                </a:cubicBezTo>
                <a:cubicBezTo>
                  <a:pt x="3469365" y="87101"/>
                  <a:pt x="3472476" y="97191"/>
                  <a:pt x="3477491" y="106218"/>
                </a:cubicBezTo>
                <a:cubicBezTo>
                  <a:pt x="3480186" y="111070"/>
                  <a:pt x="3483648" y="115455"/>
                  <a:pt x="3486727" y="120073"/>
                </a:cubicBezTo>
                <a:cubicBezTo>
                  <a:pt x="3489806" y="132388"/>
                  <a:pt x="3492477" y="144812"/>
                  <a:pt x="3495964" y="157018"/>
                </a:cubicBezTo>
                <a:cubicBezTo>
                  <a:pt x="3498639" y="166379"/>
                  <a:pt x="3504319" y="175031"/>
                  <a:pt x="3505200" y="184727"/>
                </a:cubicBezTo>
                <a:cubicBezTo>
                  <a:pt x="3505911" y="192544"/>
                  <a:pt x="3502121" y="200121"/>
                  <a:pt x="3500582" y="207818"/>
                </a:cubicBezTo>
                <a:cubicBezTo>
                  <a:pt x="3283766" y="188108"/>
                  <a:pt x="3455965" y="202060"/>
                  <a:pt x="2946400" y="207818"/>
                </a:cubicBezTo>
                <a:lnTo>
                  <a:pt x="2632364" y="212436"/>
                </a:lnTo>
                <a:cubicBezTo>
                  <a:pt x="2616970" y="215515"/>
                  <a:pt x="2601840" y="220534"/>
                  <a:pt x="2586182" y="221673"/>
                </a:cubicBezTo>
                <a:cubicBezTo>
                  <a:pt x="2517024" y="226703"/>
                  <a:pt x="2378364" y="230909"/>
                  <a:pt x="2378364" y="230909"/>
                </a:cubicBezTo>
                <a:lnTo>
                  <a:pt x="2286000" y="240145"/>
                </a:lnTo>
                <a:cubicBezTo>
                  <a:pt x="2267544" y="241875"/>
                  <a:pt x="2248837" y="241541"/>
                  <a:pt x="2230582" y="244763"/>
                </a:cubicBezTo>
                <a:cubicBezTo>
                  <a:pt x="2222418" y="246204"/>
                  <a:pt x="2215584" y="252202"/>
                  <a:pt x="2207491" y="254000"/>
                </a:cubicBezTo>
                <a:cubicBezTo>
                  <a:pt x="2187726" y="258392"/>
                  <a:pt x="2167403" y="259767"/>
                  <a:pt x="2147455" y="263236"/>
                </a:cubicBezTo>
                <a:cubicBezTo>
                  <a:pt x="2131988" y="265926"/>
                  <a:pt x="2116667" y="269394"/>
                  <a:pt x="2101273" y="272473"/>
                </a:cubicBezTo>
                <a:cubicBezTo>
                  <a:pt x="2011988" y="270933"/>
                  <a:pt x="1922542" y="273424"/>
                  <a:pt x="1833418" y="267854"/>
                </a:cubicBezTo>
                <a:cubicBezTo>
                  <a:pt x="1800864" y="265819"/>
                  <a:pt x="1736677" y="246925"/>
                  <a:pt x="1694873" y="244763"/>
                </a:cubicBezTo>
                <a:cubicBezTo>
                  <a:pt x="1617945" y="240784"/>
                  <a:pt x="1540904" y="239280"/>
                  <a:pt x="1463964" y="235527"/>
                </a:cubicBezTo>
                <a:cubicBezTo>
                  <a:pt x="1053527" y="215506"/>
                  <a:pt x="1551859" y="235019"/>
                  <a:pt x="1191491" y="221673"/>
                </a:cubicBezTo>
                <a:lnTo>
                  <a:pt x="919018" y="230909"/>
                </a:lnTo>
                <a:cubicBezTo>
                  <a:pt x="892823" y="231943"/>
                  <a:pt x="866609" y="233080"/>
                  <a:pt x="840509" y="235527"/>
                </a:cubicBezTo>
                <a:cubicBezTo>
                  <a:pt x="817316" y="237701"/>
                  <a:pt x="794378" y="242093"/>
                  <a:pt x="771237" y="244763"/>
                </a:cubicBezTo>
                <a:cubicBezTo>
                  <a:pt x="717515" y="250962"/>
                  <a:pt x="603206" y="256709"/>
                  <a:pt x="572655" y="258618"/>
                </a:cubicBezTo>
                <a:cubicBezTo>
                  <a:pt x="544946" y="263236"/>
                  <a:pt x="517391" y="268901"/>
                  <a:pt x="489527" y="272473"/>
                </a:cubicBezTo>
                <a:cubicBezTo>
                  <a:pt x="457317" y="276602"/>
                  <a:pt x="392546" y="281709"/>
                  <a:pt x="392546" y="281709"/>
                </a:cubicBezTo>
                <a:cubicBezTo>
                  <a:pt x="290946" y="280170"/>
                  <a:pt x="189274" y="281207"/>
                  <a:pt x="87746" y="277091"/>
                </a:cubicBezTo>
                <a:cubicBezTo>
                  <a:pt x="75062" y="276577"/>
                  <a:pt x="63213" y="270514"/>
                  <a:pt x="50800" y="267854"/>
                </a:cubicBezTo>
                <a:cubicBezTo>
                  <a:pt x="41644" y="265892"/>
                  <a:pt x="32327" y="264775"/>
                  <a:pt x="23091" y="263236"/>
                </a:cubicBezTo>
                <a:cubicBezTo>
                  <a:pt x="12427" y="199250"/>
                  <a:pt x="26132" y="278434"/>
                  <a:pt x="9237" y="193963"/>
                </a:cubicBezTo>
                <a:cubicBezTo>
                  <a:pt x="7401" y="184781"/>
                  <a:pt x="6293" y="175467"/>
                  <a:pt x="4618" y="166254"/>
                </a:cubicBezTo>
                <a:cubicBezTo>
                  <a:pt x="3214" y="158531"/>
                  <a:pt x="1539" y="150860"/>
                  <a:pt x="0" y="143163"/>
                </a:cubicBezTo>
                <a:cubicBezTo>
                  <a:pt x="1539" y="118533"/>
                  <a:pt x="-1367" y="93214"/>
                  <a:pt x="4618" y="69273"/>
                </a:cubicBezTo>
                <a:cubicBezTo>
                  <a:pt x="6730" y="60825"/>
                  <a:pt x="16537" y="56534"/>
                  <a:pt x="23091" y="50800"/>
                </a:cubicBezTo>
                <a:cubicBezTo>
                  <a:pt x="39079" y="36810"/>
                  <a:pt x="41828" y="36813"/>
                  <a:pt x="60037" y="27709"/>
                </a:cubicBezTo>
                <a:cubicBezTo>
                  <a:pt x="70813" y="29248"/>
                  <a:pt x="81690" y="30192"/>
                  <a:pt x="92364" y="32327"/>
                </a:cubicBezTo>
                <a:cubicBezTo>
                  <a:pt x="97137" y="33282"/>
                  <a:pt x="101445" y="35990"/>
                  <a:pt x="106218" y="36945"/>
                </a:cubicBezTo>
                <a:cubicBezTo>
                  <a:pt x="116892" y="39080"/>
                  <a:pt x="129095" y="36162"/>
                  <a:pt x="138546" y="41563"/>
                </a:cubicBezTo>
                <a:cubicBezTo>
                  <a:pt x="142556" y="43854"/>
                  <a:pt x="138546" y="50800"/>
                  <a:pt x="138546" y="55418"/>
                </a:cubicBezTo>
              </a:path>
            </a:pathLst>
          </a:custGeom>
          <a:blipFill>
            <a:blip r:embed="rId2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ight bank Freeform: Shape 5">
            <a:extLst>
              <a:ext uri="{FF2B5EF4-FFF2-40B4-BE49-F238E27FC236}">
                <a16:creationId xmlns:a16="http://schemas.microsoft.com/office/drawing/2014/main" id="{E3238554-5FFC-4E85-ADFF-78A791845F41}"/>
              </a:ext>
            </a:extLst>
          </p:cNvPr>
          <p:cNvSpPr/>
          <p:nvPr/>
        </p:nvSpPr>
        <p:spPr>
          <a:xfrm flipH="1">
            <a:off x="8735756" y="3670966"/>
            <a:ext cx="3612995" cy="2104070"/>
          </a:xfrm>
          <a:custGeom>
            <a:avLst/>
            <a:gdLst>
              <a:gd name="connsiteX0" fmla="*/ 84750 w 3612995"/>
              <a:gd name="connsiteY0" fmla="*/ 93670 h 2248086"/>
              <a:gd name="connsiteX1" fmla="*/ 84750 w 3612995"/>
              <a:gd name="connsiteY1" fmla="*/ 93670 h 2248086"/>
              <a:gd name="connsiteX2" fmla="*/ 187341 w 3612995"/>
              <a:gd name="connsiteY2" fmla="*/ 89209 h 2248086"/>
              <a:gd name="connsiteX3" fmla="*/ 200722 w 3612995"/>
              <a:gd name="connsiteY3" fmla="*/ 93670 h 2248086"/>
              <a:gd name="connsiteX4" fmla="*/ 517417 w 3612995"/>
              <a:gd name="connsiteY4" fmla="*/ 80288 h 2248086"/>
              <a:gd name="connsiteX5" fmla="*/ 588785 w 3612995"/>
              <a:gd name="connsiteY5" fmla="*/ 66907 h 2248086"/>
              <a:gd name="connsiteX6" fmla="*/ 749362 w 3612995"/>
              <a:gd name="connsiteY6" fmla="*/ 75828 h 2248086"/>
              <a:gd name="connsiteX7" fmla="*/ 820730 w 3612995"/>
              <a:gd name="connsiteY7" fmla="*/ 98130 h 2248086"/>
              <a:gd name="connsiteX8" fmla="*/ 843032 w 3612995"/>
              <a:gd name="connsiteY8" fmla="*/ 102591 h 2248086"/>
              <a:gd name="connsiteX9" fmla="*/ 1039294 w 3612995"/>
              <a:gd name="connsiteY9" fmla="*/ 98130 h 2248086"/>
              <a:gd name="connsiteX10" fmla="*/ 1070517 w 3612995"/>
              <a:gd name="connsiteY10" fmla="*/ 89209 h 2248086"/>
              <a:gd name="connsiteX11" fmla="*/ 1092820 w 3612995"/>
              <a:gd name="connsiteY11" fmla="*/ 84749 h 2248086"/>
              <a:gd name="connsiteX12" fmla="*/ 1177569 w 3612995"/>
              <a:gd name="connsiteY12" fmla="*/ 80288 h 2248086"/>
              <a:gd name="connsiteX13" fmla="*/ 1244476 w 3612995"/>
              <a:gd name="connsiteY13" fmla="*/ 53526 h 2248086"/>
              <a:gd name="connsiteX14" fmla="*/ 1280160 w 3612995"/>
              <a:gd name="connsiteY14" fmla="*/ 35684 h 2248086"/>
              <a:gd name="connsiteX15" fmla="*/ 1324765 w 3612995"/>
              <a:gd name="connsiteY15" fmla="*/ 17842 h 2248086"/>
              <a:gd name="connsiteX16" fmla="*/ 1378291 w 3612995"/>
              <a:gd name="connsiteY16" fmla="*/ 0 h 2248086"/>
              <a:gd name="connsiteX17" fmla="*/ 1454119 w 3612995"/>
              <a:gd name="connsiteY17" fmla="*/ 22302 h 2248086"/>
              <a:gd name="connsiteX18" fmla="*/ 1507645 w 3612995"/>
              <a:gd name="connsiteY18" fmla="*/ 40144 h 2248086"/>
              <a:gd name="connsiteX19" fmla="*/ 1561171 w 3612995"/>
              <a:gd name="connsiteY19" fmla="*/ 53526 h 2248086"/>
              <a:gd name="connsiteX20" fmla="*/ 1596855 w 3612995"/>
              <a:gd name="connsiteY20" fmla="*/ 66907 h 2248086"/>
              <a:gd name="connsiteX21" fmla="*/ 1641460 w 3612995"/>
              <a:gd name="connsiteY21" fmla="*/ 75828 h 2248086"/>
              <a:gd name="connsiteX22" fmla="*/ 1681604 w 3612995"/>
              <a:gd name="connsiteY22" fmla="*/ 89209 h 2248086"/>
              <a:gd name="connsiteX23" fmla="*/ 1703907 w 3612995"/>
              <a:gd name="connsiteY23" fmla="*/ 102591 h 2248086"/>
              <a:gd name="connsiteX24" fmla="*/ 1730670 w 3612995"/>
              <a:gd name="connsiteY24" fmla="*/ 107051 h 2248086"/>
              <a:gd name="connsiteX25" fmla="*/ 1793116 w 3612995"/>
              <a:gd name="connsiteY25" fmla="*/ 111512 h 2248086"/>
              <a:gd name="connsiteX26" fmla="*/ 2016141 w 3612995"/>
              <a:gd name="connsiteY26" fmla="*/ 107051 h 2248086"/>
              <a:gd name="connsiteX27" fmla="*/ 2047364 w 3612995"/>
              <a:gd name="connsiteY27" fmla="*/ 98130 h 2248086"/>
              <a:gd name="connsiteX28" fmla="*/ 2065206 w 3612995"/>
              <a:gd name="connsiteY28" fmla="*/ 93670 h 2248086"/>
              <a:gd name="connsiteX29" fmla="*/ 2091969 w 3612995"/>
              <a:gd name="connsiteY29" fmla="*/ 75828 h 2248086"/>
              <a:gd name="connsiteX30" fmla="*/ 2132113 w 3612995"/>
              <a:gd name="connsiteY30" fmla="*/ 62447 h 2248086"/>
              <a:gd name="connsiteX31" fmla="*/ 2163337 w 3612995"/>
              <a:gd name="connsiteY31" fmla="*/ 57986 h 2248086"/>
              <a:gd name="connsiteX32" fmla="*/ 2181179 w 3612995"/>
              <a:gd name="connsiteY32" fmla="*/ 53526 h 2248086"/>
              <a:gd name="connsiteX33" fmla="*/ 2252547 w 3612995"/>
              <a:gd name="connsiteY33" fmla="*/ 66907 h 2248086"/>
              <a:gd name="connsiteX34" fmla="*/ 2292691 w 3612995"/>
              <a:gd name="connsiteY34" fmla="*/ 89209 h 2248086"/>
              <a:gd name="connsiteX35" fmla="*/ 2569241 w 3612995"/>
              <a:gd name="connsiteY35" fmla="*/ 93670 h 2248086"/>
              <a:gd name="connsiteX36" fmla="*/ 2591544 w 3612995"/>
              <a:gd name="connsiteY36" fmla="*/ 98130 h 2248086"/>
              <a:gd name="connsiteX37" fmla="*/ 2613846 w 3612995"/>
              <a:gd name="connsiteY37" fmla="*/ 107051 h 2248086"/>
              <a:gd name="connsiteX38" fmla="*/ 2720898 w 3612995"/>
              <a:gd name="connsiteY38" fmla="*/ 102591 h 2248086"/>
              <a:gd name="connsiteX39" fmla="*/ 2827950 w 3612995"/>
              <a:gd name="connsiteY39" fmla="*/ 111512 h 2248086"/>
              <a:gd name="connsiteX40" fmla="*/ 2850252 w 3612995"/>
              <a:gd name="connsiteY40" fmla="*/ 124893 h 2248086"/>
              <a:gd name="connsiteX41" fmla="*/ 2877015 w 3612995"/>
              <a:gd name="connsiteY41" fmla="*/ 138275 h 2248086"/>
              <a:gd name="connsiteX42" fmla="*/ 2908238 w 3612995"/>
              <a:gd name="connsiteY42" fmla="*/ 151656 h 2248086"/>
              <a:gd name="connsiteX43" fmla="*/ 2943922 w 3612995"/>
              <a:gd name="connsiteY43" fmla="*/ 173959 h 2248086"/>
              <a:gd name="connsiteX44" fmla="*/ 2988527 w 3612995"/>
              <a:gd name="connsiteY44" fmla="*/ 187340 h 2248086"/>
              <a:gd name="connsiteX45" fmla="*/ 3131263 w 3612995"/>
              <a:gd name="connsiteY45" fmla="*/ 205182 h 2248086"/>
              <a:gd name="connsiteX46" fmla="*/ 3135723 w 3612995"/>
              <a:gd name="connsiteY46" fmla="*/ 218564 h 2248086"/>
              <a:gd name="connsiteX47" fmla="*/ 3144644 w 3612995"/>
              <a:gd name="connsiteY47" fmla="*/ 258708 h 2248086"/>
              <a:gd name="connsiteX48" fmla="*/ 3166947 w 3612995"/>
              <a:gd name="connsiteY48" fmla="*/ 312234 h 2248086"/>
              <a:gd name="connsiteX49" fmla="*/ 3180328 w 3612995"/>
              <a:gd name="connsiteY49" fmla="*/ 388062 h 2248086"/>
              <a:gd name="connsiteX50" fmla="*/ 3189249 w 3612995"/>
              <a:gd name="connsiteY50" fmla="*/ 468351 h 2248086"/>
              <a:gd name="connsiteX51" fmla="*/ 3198170 w 3612995"/>
              <a:gd name="connsiteY51" fmla="*/ 512956 h 2248086"/>
              <a:gd name="connsiteX52" fmla="*/ 3229393 w 3612995"/>
              <a:gd name="connsiteY52" fmla="*/ 588784 h 2248086"/>
              <a:gd name="connsiteX53" fmla="*/ 3242775 w 3612995"/>
              <a:gd name="connsiteY53" fmla="*/ 611087 h 2248086"/>
              <a:gd name="connsiteX54" fmla="*/ 3247235 w 3612995"/>
              <a:gd name="connsiteY54" fmla="*/ 901018 h 2248086"/>
              <a:gd name="connsiteX55" fmla="*/ 3265077 w 3612995"/>
              <a:gd name="connsiteY55" fmla="*/ 945623 h 2248086"/>
              <a:gd name="connsiteX56" fmla="*/ 3291840 w 3612995"/>
              <a:gd name="connsiteY56" fmla="*/ 1025912 h 2248086"/>
              <a:gd name="connsiteX57" fmla="*/ 3358748 w 3612995"/>
              <a:gd name="connsiteY57" fmla="*/ 1119582 h 2248086"/>
              <a:gd name="connsiteX58" fmla="*/ 3403352 w 3612995"/>
              <a:gd name="connsiteY58" fmla="*/ 1195410 h 2248086"/>
              <a:gd name="connsiteX59" fmla="*/ 3403352 w 3612995"/>
              <a:gd name="connsiteY59" fmla="*/ 1422895 h 2248086"/>
              <a:gd name="connsiteX60" fmla="*/ 3394432 w 3612995"/>
              <a:gd name="connsiteY60" fmla="*/ 1449658 h 2248086"/>
              <a:gd name="connsiteX61" fmla="*/ 3385511 w 3612995"/>
              <a:gd name="connsiteY61" fmla="*/ 1498724 h 2248086"/>
              <a:gd name="connsiteX62" fmla="*/ 3376590 w 3612995"/>
              <a:gd name="connsiteY62" fmla="*/ 1521026 h 2248086"/>
              <a:gd name="connsiteX63" fmla="*/ 3389971 w 3612995"/>
              <a:gd name="connsiteY63" fmla="*/ 1641459 h 2248086"/>
              <a:gd name="connsiteX64" fmla="*/ 3403352 w 3612995"/>
              <a:gd name="connsiteY64" fmla="*/ 1663762 h 2248086"/>
              <a:gd name="connsiteX65" fmla="*/ 3425655 w 3612995"/>
              <a:gd name="connsiteY65" fmla="*/ 1721748 h 2248086"/>
              <a:gd name="connsiteX66" fmla="*/ 3443497 w 3612995"/>
              <a:gd name="connsiteY66" fmla="*/ 1739590 h 2248086"/>
              <a:gd name="connsiteX67" fmla="*/ 3452418 w 3612995"/>
              <a:gd name="connsiteY67" fmla="*/ 1761892 h 2248086"/>
              <a:gd name="connsiteX68" fmla="*/ 3492562 w 3612995"/>
              <a:gd name="connsiteY68" fmla="*/ 1824339 h 2248086"/>
              <a:gd name="connsiteX69" fmla="*/ 3519325 w 3612995"/>
              <a:gd name="connsiteY69" fmla="*/ 1868944 h 2248086"/>
              <a:gd name="connsiteX70" fmla="*/ 3532707 w 3612995"/>
              <a:gd name="connsiteY70" fmla="*/ 1882326 h 2248086"/>
              <a:gd name="connsiteX71" fmla="*/ 3541628 w 3612995"/>
              <a:gd name="connsiteY71" fmla="*/ 1900167 h 2248086"/>
              <a:gd name="connsiteX72" fmla="*/ 3555009 w 3612995"/>
              <a:gd name="connsiteY72" fmla="*/ 1918009 h 2248086"/>
              <a:gd name="connsiteX73" fmla="*/ 3577312 w 3612995"/>
              <a:gd name="connsiteY73" fmla="*/ 1958154 h 2248086"/>
              <a:gd name="connsiteX74" fmla="*/ 3595153 w 3612995"/>
              <a:gd name="connsiteY74" fmla="*/ 2002759 h 2248086"/>
              <a:gd name="connsiteX75" fmla="*/ 3604074 w 3612995"/>
              <a:gd name="connsiteY75" fmla="*/ 2038443 h 2248086"/>
              <a:gd name="connsiteX76" fmla="*/ 3612995 w 3612995"/>
              <a:gd name="connsiteY76" fmla="*/ 2060745 h 2248086"/>
              <a:gd name="connsiteX77" fmla="*/ 3608535 w 3612995"/>
              <a:gd name="connsiteY77" fmla="*/ 2123192 h 2248086"/>
              <a:gd name="connsiteX78" fmla="*/ 3604074 w 3612995"/>
              <a:gd name="connsiteY78" fmla="*/ 2145494 h 2248086"/>
              <a:gd name="connsiteX79" fmla="*/ 3586232 w 3612995"/>
              <a:gd name="connsiteY79" fmla="*/ 2172257 h 2248086"/>
              <a:gd name="connsiteX80" fmla="*/ 3425655 w 3612995"/>
              <a:gd name="connsiteY80" fmla="*/ 2216862 h 2248086"/>
              <a:gd name="connsiteX81" fmla="*/ 3278459 w 3612995"/>
              <a:gd name="connsiteY81" fmla="*/ 2234704 h 2248086"/>
              <a:gd name="connsiteX82" fmla="*/ 2716437 w 3612995"/>
              <a:gd name="connsiteY82" fmla="*/ 2221323 h 2248086"/>
              <a:gd name="connsiteX83" fmla="*/ 2511255 w 3612995"/>
              <a:gd name="connsiteY83" fmla="*/ 2203481 h 2248086"/>
              <a:gd name="connsiteX84" fmla="*/ 2422045 w 3612995"/>
              <a:gd name="connsiteY84" fmla="*/ 2190099 h 2248086"/>
              <a:gd name="connsiteX85" fmla="*/ 2185639 w 3612995"/>
              <a:gd name="connsiteY85" fmla="*/ 2185639 h 2248086"/>
              <a:gd name="connsiteX86" fmla="*/ 2002759 w 3612995"/>
              <a:gd name="connsiteY86" fmla="*/ 2194560 h 2248086"/>
              <a:gd name="connsiteX87" fmla="*/ 1922471 w 3612995"/>
              <a:gd name="connsiteY87" fmla="*/ 2207941 h 2248086"/>
              <a:gd name="connsiteX88" fmla="*/ 1882326 w 3612995"/>
              <a:gd name="connsiteY88" fmla="*/ 2212402 h 2248086"/>
              <a:gd name="connsiteX89" fmla="*/ 1654841 w 3612995"/>
              <a:gd name="connsiteY89" fmla="*/ 2248086 h 2248086"/>
              <a:gd name="connsiteX90" fmla="*/ 508496 w 3612995"/>
              <a:gd name="connsiteY90" fmla="*/ 2243625 h 2248086"/>
              <a:gd name="connsiteX91" fmla="*/ 388063 w 3612995"/>
              <a:gd name="connsiteY91" fmla="*/ 2239165 h 2248086"/>
              <a:gd name="connsiteX92" fmla="*/ 370221 w 3612995"/>
              <a:gd name="connsiteY92" fmla="*/ 2230244 h 2248086"/>
              <a:gd name="connsiteX93" fmla="*/ 272090 w 3612995"/>
              <a:gd name="connsiteY93" fmla="*/ 2225783 h 2248086"/>
              <a:gd name="connsiteX94" fmla="*/ 13382 w 3612995"/>
              <a:gd name="connsiteY94" fmla="*/ 2221323 h 2248086"/>
              <a:gd name="connsiteX95" fmla="*/ 8921 w 3612995"/>
              <a:gd name="connsiteY95" fmla="*/ 2114271 h 2248086"/>
              <a:gd name="connsiteX96" fmla="*/ 0 w 3612995"/>
              <a:gd name="connsiteY96" fmla="*/ 2002759 h 2248086"/>
              <a:gd name="connsiteX97" fmla="*/ 8921 w 3612995"/>
              <a:gd name="connsiteY97" fmla="*/ 1440737 h 2248086"/>
              <a:gd name="connsiteX98" fmla="*/ 13382 w 3612995"/>
              <a:gd name="connsiteY98" fmla="*/ 1418435 h 2248086"/>
              <a:gd name="connsiteX99" fmla="*/ 22303 w 3612995"/>
              <a:gd name="connsiteY99" fmla="*/ 1387211 h 2248086"/>
              <a:gd name="connsiteX100" fmla="*/ 31224 w 3612995"/>
              <a:gd name="connsiteY100" fmla="*/ 1302462 h 2248086"/>
              <a:gd name="connsiteX101" fmla="*/ 40145 w 3612995"/>
              <a:gd name="connsiteY101" fmla="*/ 1262318 h 2248086"/>
              <a:gd name="connsiteX102" fmla="*/ 44605 w 3612995"/>
              <a:gd name="connsiteY102" fmla="*/ 1240015 h 2248086"/>
              <a:gd name="connsiteX103" fmla="*/ 49066 w 3612995"/>
              <a:gd name="connsiteY103" fmla="*/ 1177568 h 2248086"/>
              <a:gd name="connsiteX104" fmla="*/ 57987 w 3612995"/>
              <a:gd name="connsiteY104" fmla="*/ 1159727 h 2248086"/>
              <a:gd name="connsiteX105" fmla="*/ 49066 w 3612995"/>
              <a:gd name="connsiteY105" fmla="*/ 914400 h 2248086"/>
              <a:gd name="connsiteX106" fmla="*/ 44605 w 3612995"/>
              <a:gd name="connsiteY106" fmla="*/ 834111 h 2248086"/>
              <a:gd name="connsiteX107" fmla="*/ 26763 w 3612995"/>
              <a:gd name="connsiteY107" fmla="*/ 762743 h 2248086"/>
              <a:gd name="connsiteX108" fmla="*/ 22303 w 3612995"/>
              <a:gd name="connsiteY108" fmla="*/ 655691 h 2248086"/>
              <a:gd name="connsiteX109" fmla="*/ 31224 w 3612995"/>
              <a:gd name="connsiteY109" fmla="*/ 356839 h 2248086"/>
              <a:gd name="connsiteX110" fmla="*/ 40145 w 3612995"/>
              <a:gd name="connsiteY110" fmla="*/ 209643 h 2248086"/>
              <a:gd name="connsiteX111" fmla="*/ 57987 w 3612995"/>
              <a:gd name="connsiteY111" fmla="*/ 129354 h 2248086"/>
              <a:gd name="connsiteX112" fmla="*/ 84750 w 3612995"/>
              <a:gd name="connsiteY112" fmla="*/ 93670 h 224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612995" h="2248086">
                <a:moveTo>
                  <a:pt x="84750" y="93670"/>
                </a:moveTo>
                <a:lnTo>
                  <a:pt x="84750" y="93670"/>
                </a:lnTo>
                <a:cubicBezTo>
                  <a:pt x="118947" y="92183"/>
                  <a:pt x="153112" y="89209"/>
                  <a:pt x="187341" y="89209"/>
                </a:cubicBezTo>
                <a:cubicBezTo>
                  <a:pt x="192043" y="89209"/>
                  <a:pt x="196022" y="93797"/>
                  <a:pt x="200722" y="93670"/>
                </a:cubicBezTo>
                <a:cubicBezTo>
                  <a:pt x="306343" y="90815"/>
                  <a:pt x="411852" y="84749"/>
                  <a:pt x="517417" y="80288"/>
                </a:cubicBezTo>
                <a:cubicBezTo>
                  <a:pt x="528308" y="77868"/>
                  <a:pt x="574299" y="66570"/>
                  <a:pt x="588785" y="66907"/>
                </a:cubicBezTo>
                <a:cubicBezTo>
                  <a:pt x="642379" y="68154"/>
                  <a:pt x="695836" y="72854"/>
                  <a:pt x="749362" y="75828"/>
                </a:cubicBezTo>
                <a:cubicBezTo>
                  <a:pt x="774619" y="84247"/>
                  <a:pt x="793914" y="90979"/>
                  <a:pt x="820730" y="98130"/>
                </a:cubicBezTo>
                <a:cubicBezTo>
                  <a:pt x="828055" y="100083"/>
                  <a:pt x="835598" y="101104"/>
                  <a:pt x="843032" y="102591"/>
                </a:cubicBezTo>
                <a:cubicBezTo>
                  <a:pt x="908453" y="101104"/>
                  <a:pt x="973969" y="101973"/>
                  <a:pt x="1039294" y="98130"/>
                </a:cubicBezTo>
                <a:cubicBezTo>
                  <a:pt x="1050099" y="97494"/>
                  <a:pt x="1060016" y="91834"/>
                  <a:pt x="1070517" y="89209"/>
                </a:cubicBezTo>
                <a:cubicBezTo>
                  <a:pt x="1077872" y="87370"/>
                  <a:pt x="1085265" y="85379"/>
                  <a:pt x="1092820" y="84749"/>
                </a:cubicBezTo>
                <a:cubicBezTo>
                  <a:pt x="1121011" y="82400"/>
                  <a:pt x="1149319" y="81775"/>
                  <a:pt x="1177569" y="80288"/>
                </a:cubicBezTo>
                <a:cubicBezTo>
                  <a:pt x="1203853" y="70432"/>
                  <a:pt x="1219405" y="65226"/>
                  <a:pt x="1244476" y="53526"/>
                </a:cubicBezTo>
                <a:cubicBezTo>
                  <a:pt x="1256527" y="47902"/>
                  <a:pt x="1268008" y="41085"/>
                  <a:pt x="1280160" y="35684"/>
                </a:cubicBezTo>
                <a:cubicBezTo>
                  <a:pt x="1294793" y="29180"/>
                  <a:pt x="1310094" y="24261"/>
                  <a:pt x="1324765" y="17842"/>
                </a:cubicBezTo>
                <a:cubicBezTo>
                  <a:pt x="1367661" y="-925"/>
                  <a:pt x="1334396" y="7315"/>
                  <a:pt x="1378291" y="0"/>
                </a:cubicBezTo>
                <a:lnTo>
                  <a:pt x="1454119" y="22302"/>
                </a:lnTo>
                <a:cubicBezTo>
                  <a:pt x="1472081" y="27876"/>
                  <a:pt x="1489590" y="34878"/>
                  <a:pt x="1507645" y="40144"/>
                </a:cubicBezTo>
                <a:cubicBezTo>
                  <a:pt x="1525300" y="45294"/>
                  <a:pt x="1543555" y="48241"/>
                  <a:pt x="1561171" y="53526"/>
                </a:cubicBezTo>
                <a:cubicBezTo>
                  <a:pt x="1573339" y="57176"/>
                  <a:pt x="1584803" y="62890"/>
                  <a:pt x="1596855" y="66907"/>
                </a:cubicBezTo>
                <a:cubicBezTo>
                  <a:pt x="1623551" y="75805"/>
                  <a:pt x="1608532" y="67047"/>
                  <a:pt x="1641460" y="75828"/>
                </a:cubicBezTo>
                <a:cubicBezTo>
                  <a:pt x="1655089" y="79462"/>
                  <a:pt x="1668639" y="83653"/>
                  <a:pt x="1681604" y="89209"/>
                </a:cubicBezTo>
                <a:cubicBezTo>
                  <a:pt x="1689573" y="92624"/>
                  <a:pt x="1695759" y="99628"/>
                  <a:pt x="1703907" y="102591"/>
                </a:cubicBezTo>
                <a:cubicBezTo>
                  <a:pt x="1712407" y="105682"/>
                  <a:pt x="1721671" y="106151"/>
                  <a:pt x="1730670" y="107051"/>
                </a:cubicBezTo>
                <a:cubicBezTo>
                  <a:pt x="1751435" y="109128"/>
                  <a:pt x="1772301" y="110025"/>
                  <a:pt x="1793116" y="111512"/>
                </a:cubicBezTo>
                <a:cubicBezTo>
                  <a:pt x="1867458" y="110025"/>
                  <a:pt x="1941887" y="110959"/>
                  <a:pt x="2016141" y="107051"/>
                </a:cubicBezTo>
                <a:cubicBezTo>
                  <a:pt x="2026950" y="106482"/>
                  <a:pt x="2036921" y="100978"/>
                  <a:pt x="2047364" y="98130"/>
                </a:cubicBezTo>
                <a:cubicBezTo>
                  <a:pt x="2053278" y="96517"/>
                  <a:pt x="2059259" y="95157"/>
                  <a:pt x="2065206" y="93670"/>
                </a:cubicBezTo>
                <a:cubicBezTo>
                  <a:pt x="2074127" y="87723"/>
                  <a:pt x="2082253" y="80362"/>
                  <a:pt x="2091969" y="75828"/>
                </a:cubicBezTo>
                <a:cubicBezTo>
                  <a:pt x="2104751" y="69863"/>
                  <a:pt x="2118429" y="65868"/>
                  <a:pt x="2132113" y="62447"/>
                </a:cubicBezTo>
                <a:cubicBezTo>
                  <a:pt x="2142313" y="59897"/>
                  <a:pt x="2152993" y="59867"/>
                  <a:pt x="2163337" y="57986"/>
                </a:cubicBezTo>
                <a:cubicBezTo>
                  <a:pt x="2169368" y="56889"/>
                  <a:pt x="2175232" y="55013"/>
                  <a:pt x="2181179" y="53526"/>
                </a:cubicBezTo>
                <a:cubicBezTo>
                  <a:pt x="2213572" y="56471"/>
                  <a:pt x="2227013" y="52979"/>
                  <a:pt x="2252547" y="66907"/>
                </a:cubicBezTo>
                <a:cubicBezTo>
                  <a:pt x="2258874" y="70358"/>
                  <a:pt x="2279815" y="88813"/>
                  <a:pt x="2292691" y="89209"/>
                </a:cubicBezTo>
                <a:cubicBezTo>
                  <a:pt x="2384843" y="92044"/>
                  <a:pt x="2477058" y="92183"/>
                  <a:pt x="2569241" y="93670"/>
                </a:cubicBezTo>
                <a:cubicBezTo>
                  <a:pt x="2576675" y="95157"/>
                  <a:pt x="2584282" y="95952"/>
                  <a:pt x="2591544" y="98130"/>
                </a:cubicBezTo>
                <a:cubicBezTo>
                  <a:pt x="2599213" y="100431"/>
                  <a:pt x="2605844" y="106775"/>
                  <a:pt x="2613846" y="107051"/>
                </a:cubicBezTo>
                <a:lnTo>
                  <a:pt x="2720898" y="102591"/>
                </a:lnTo>
                <a:cubicBezTo>
                  <a:pt x="2756582" y="105565"/>
                  <a:pt x="2792663" y="105428"/>
                  <a:pt x="2827950" y="111512"/>
                </a:cubicBezTo>
                <a:cubicBezTo>
                  <a:pt x="2836493" y="112985"/>
                  <a:pt x="2842641" y="120742"/>
                  <a:pt x="2850252" y="124893"/>
                </a:cubicBezTo>
                <a:cubicBezTo>
                  <a:pt x="2859008" y="129669"/>
                  <a:pt x="2867959" y="134095"/>
                  <a:pt x="2877015" y="138275"/>
                </a:cubicBezTo>
                <a:cubicBezTo>
                  <a:pt x="2887296" y="143020"/>
                  <a:pt x="2898247" y="146327"/>
                  <a:pt x="2908238" y="151656"/>
                </a:cubicBezTo>
                <a:cubicBezTo>
                  <a:pt x="2920615" y="158257"/>
                  <a:pt x="2931104" y="168262"/>
                  <a:pt x="2943922" y="173959"/>
                </a:cubicBezTo>
                <a:cubicBezTo>
                  <a:pt x="2958107" y="180263"/>
                  <a:pt x="2973390" y="183900"/>
                  <a:pt x="2988527" y="187340"/>
                </a:cubicBezTo>
                <a:cubicBezTo>
                  <a:pt x="3032007" y="197222"/>
                  <a:pt x="3089356" y="200991"/>
                  <a:pt x="3131263" y="205182"/>
                </a:cubicBezTo>
                <a:cubicBezTo>
                  <a:pt x="3132750" y="209643"/>
                  <a:pt x="3134583" y="214002"/>
                  <a:pt x="3135723" y="218564"/>
                </a:cubicBezTo>
                <a:cubicBezTo>
                  <a:pt x="3139048" y="231863"/>
                  <a:pt x="3140309" y="245704"/>
                  <a:pt x="3144644" y="258708"/>
                </a:cubicBezTo>
                <a:cubicBezTo>
                  <a:pt x="3150756" y="277045"/>
                  <a:pt x="3159513" y="294392"/>
                  <a:pt x="3166947" y="312234"/>
                </a:cubicBezTo>
                <a:cubicBezTo>
                  <a:pt x="3171407" y="337510"/>
                  <a:pt x="3176698" y="362653"/>
                  <a:pt x="3180328" y="388062"/>
                </a:cubicBezTo>
                <a:cubicBezTo>
                  <a:pt x="3184136" y="414719"/>
                  <a:pt x="3185909" y="441631"/>
                  <a:pt x="3189249" y="468351"/>
                </a:cubicBezTo>
                <a:cubicBezTo>
                  <a:pt x="3190566" y="478884"/>
                  <a:pt x="3194331" y="501440"/>
                  <a:pt x="3198170" y="512956"/>
                </a:cubicBezTo>
                <a:cubicBezTo>
                  <a:pt x="3205527" y="535028"/>
                  <a:pt x="3219264" y="568526"/>
                  <a:pt x="3229393" y="588784"/>
                </a:cubicBezTo>
                <a:cubicBezTo>
                  <a:pt x="3233270" y="596539"/>
                  <a:pt x="3238314" y="603653"/>
                  <a:pt x="3242775" y="611087"/>
                </a:cubicBezTo>
                <a:cubicBezTo>
                  <a:pt x="3240011" y="677418"/>
                  <a:pt x="3229332" y="856260"/>
                  <a:pt x="3247235" y="901018"/>
                </a:cubicBezTo>
                <a:cubicBezTo>
                  <a:pt x="3253182" y="915886"/>
                  <a:pt x="3259691" y="930542"/>
                  <a:pt x="3265077" y="945623"/>
                </a:cubicBezTo>
                <a:cubicBezTo>
                  <a:pt x="3274565" y="972190"/>
                  <a:pt x="3278465" y="1001073"/>
                  <a:pt x="3291840" y="1025912"/>
                </a:cubicBezTo>
                <a:cubicBezTo>
                  <a:pt x="3310032" y="1059696"/>
                  <a:pt x="3343164" y="1084518"/>
                  <a:pt x="3358748" y="1119582"/>
                </a:cubicBezTo>
                <a:cubicBezTo>
                  <a:pt x="3382628" y="1173313"/>
                  <a:pt x="3367804" y="1148012"/>
                  <a:pt x="3403352" y="1195410"/>
                </a:cubicBezTo>
                <a:cubicBezTo>
                  <a:pt x="3411940" y="1289871"/>
                  <a:pt x="3412786" y="1278239"/>
                  <a:pt x="3403352" y="1422895"/>
                </a:cubicBezTo>
                <a:cubicBezTo>
                  <a:pt x="3402740" y="1432279"/>
                  <a:pt x="3397405" y="1440737"/>
                  <a:pt x="3394432" y="1449658"/>
                </a:cubicBezTo>
                <a:cubicBezTo>
                  <a:pt x="3392111" y="1465903"/>
                  <a:pt x="3390767" y="1482955"/>
                  <a:pt x="3385511" y="1498724"/>
                </a:cubicBezTo>
                <a:cubicBezTo>
                  <a:pt x="3382979" y="1506320"/>
                  <a:pt x="3379564" y="1513592"/>
                  <a:pt x="3376590" y="1521026"/>
                </a:cubicBezTo>
                <a:cubicBezTo>
                  <a:pt x="3378628" y="1555679"/>
                  <a:pt x="3378068" y="1605749"/>
                  <a:pt x="3389971" y="1641459"/>
                </a:cubicBezTo>
                <a:cubicBezTo>
                  <a:pt x="3392713" y="1649684"/>
                  <a:pt x="3398892" y="1656328"/>
                  <a:pt x="3403352" y="1663762"/>
                </a:cubicBezTo>
                <a:cubicBezTo>
                  <a:pt x="3409558" y="1685483"/>
                  <a:pt x="3412459" y="1702897"/>
                  <a:pt x="3425655" y="1721748"/>
                </a:cubicBezTo>
                <a:cubicBezTo>
                  <a:pt x="3430478" y="1728638"/>
                  <a:pt x="3437550" y="1733643"/>
                  <a:pt x="3443497" y="1739590"/>
                </a:cubicBezTo>
                <a:cubicBezTo>
                  <a:pt x="3446471" y="1747024"/>
                  <a:pt x="3448837" y="1754731"/>
                  <a:pt x="3452418" y="1761892"/>
                </a:cubicBezTo>
                <a:cubicBezTo>
                  <a:pt x="3460287" y="1777631"/>
                  <a:pt x="3486562" y="1814739"/>
                  <a:pt x="3492562" y="1824339"/>
                </a:cubicBezTo>
                <a:cubicBezTo>
                  <a:pt x="3494643" y="1827669"/>
                  <a:pt x="3511992" y="1860145"/>
                  <a:pt x="3519325" y="1868944"/>
                </a:cubicBezTo>
                <a:cubicBezTo>
                  <a:pt x="3523364" y="1873790"/>
                  <a:pt x="3529040" y="1877193"/>
                  <a:pt x="3532707" y="1882326"/>
                </a:cubicBezTo>
                <a:cubicBezTo>
                  <a:pt x="3536572" y="1887736"/>
                  <a:pt x="3538104" y="1894529"/>
                  <a:pt x="3541628" y="1900167"/>
                </a:cubicBezTo>
                <a:cubicBezTo>
                  <a:pt x="3545568" y="1906471"/>
                  <a:pt x="3551399" y="1911510"/>
                  <a:pt x="3555009" y="1918009"/>
                </a:cubicBezTo>
                <a:cubicBezTo>
                  <a:pt x="3584210" y="1970572"/>
                  <a:pt x="3542860" y="1912220"/>
                  <a:pt x="3577312" y="1958154"/>
                </a:cubicBezTo>
                <a:cubicBezTo>
                  <a:pt x="3589348" y="2018339"/>
                  <a:pt x="3571152" y="1940355"/>
                  <a:pt x="3595153" y="2002759"/>
                </a:cubicBezTo>
                <a:cubicBezTo>
                  <a:pt x="3599554" y="2014203"/>
                  <a:pt x="3600468" y="2026724"/>
                  <a:pt x="3604074" y="2038443"/>
                </a:cubicBezTo>
                <a:cubicBezTo>
                  <a:pt x="3606429" y="2046096"/>
                  <a:pt x="3610021" y="2053311"/>
                  <a:pt x="3612995" y="2060745"/>
                </a:cubicBezTo>
                <a:cubicBezTo>
                  <a:pt x="3611508" y="2081561"/>
                  <a:pt x="3610720" y="2102438"/>
                  <a:pt x="3608535" y="2123192"/>
                </a:cubicBezTo>
                <a:cubicBezTo>
                  <a:pt x="3607741" y="2130732"/>
                  <a:pt x="3607211" y="2138592"/>
                  <a:pt x="3604074" y="2145494"/>
                </a:cubicBezTo>
                <a:cubicBezTo>
                  <a:pt x="3599637" y="2155255"/>
                  <a:pt x="3593813" y="2164676"/>
                  <a:pt x="3586232" y="2172257"/>
                </a:cubicBezTo>
                <a:cubicBezTo>
                  <a:pt x="3548890" y="2209600"/>
                  <a:pt x="3454291" y="2212317"/>
                  <a:pt x="3425655" y="2216862"/>
                </a:cubicBezTo>
                <a:cubicBezTo>
                  <a:pt x="3376842" y="2224610"/>
                  <a:pt x="3327524" y="2228757"/>
                  <a:pt x="3278459" y="2234704"/>
                </a:cubicBezTo>
                <a:cubicBezTo>
                  <a:pt x="2921119" y="2230689"/>
                  <a:pt x="2974180" y="2236944"/>
                  <a:pt x="2716437" y="2221323"/>
                </a:cubicBezTo>
                <a:cubicBezTo>
                  <a:pt x="2626375" y="2215865"/>
                  <a:pt x="2591919" y="2214382"/>
                  <a:pt x="2511255" y="2203481"/>
                </a:cubicBezTo>
                <a:cubicBezTo>
                  <a:pt x="2481456" y="2199454"/>
                  <a:pt x="2452069" y="2191744"/>
                  <a:pt x="2422045" y="2190099"/>
                </a:cubicBezTo>
                <a:cubicBezTo>
                  <a:pt x="2343347" y="2185787"/>
                  <a:pt x="2264441" y="2187126"/>
                  <a:pt x="2185639" y="2185639"/>
                </a:cubicBezTo>
                <a:lnTo>
                  <a:pt x="2002759" y="2194560"/>
                </a:lnTo>
                <a:cubicBezTo>
                  <a:pt x="1966084" y="2196805"/>
                  <a:pt x="1961052" y="2201849"/>
                  <a:pt x="1922471" y="2207941"/>
                </a:cubicBezTo>
                <a:cubicBezTo>
                  <a:pt x="1909172" y="2210041"/>
                  <a:pt x="1895625" y="2210302"/>
                  <a:pt x="1882326" y="2212402"/>
                </a:cubicBezTo>
                <a:cubicBezTo>
                  <a:pt x="1611272" y="2255200"/>
                  <a:pt x="1878693" y="2217560"/>
                  <a:pt x="1654841" y="2248086"/>
                </a:cubicBezTo>
                <a:lnTo>
                  <a:pt x="508496" y="2243625"/>
                </a:lnTo>
                <a:cubicBezTo>
                  <a:pt x="468325" y="2243342"/>
                  <a:pt x="428048" y="2243034"/>
                  <a:pt x="388063" y="2239165"/>
                </a:cubicBezTo>
                <a:cubicBezTo>
                  <a:pt x="381445" y="2238525"/>
                  <a:pt x="376826" y="2231006"/>
                  <a:pt x="370221" y="2230244"/>
                </a:cubicBezTo>
                <a:cubicBezTo>
                  <a:pt x="337693" y="2226491"/>
                  <a:pt x="304824" y="2226601"/>
                  <a:pt x="272090" y="2225783"/>
                </a:cubicBezTo>
                <a:lnTo>
                  <a:pt x="13382" y="2221323"/>
                </a:lnTo>
                <a:cubicBezTo>
                  <a:pt x="11895" y="2185639"/>
                  <a:pt x="11104" y="2149919"/>
                  <a:pt x="8921" y="2114271"/>
                </a:cubicBezTo>
                <a:cubicBezTo>
                  <a:pt x="6642" y="2077051"/>
                  <a:pt x="0" y="2040048"/>
                  <a:pt x="0" y="2002759"/>
                </a:cubicBezTo>
                <a:cubicBezTo>
                  <a:pt x="0" y="1815395"/>
                  <a:pt x="4631" y="1628052"/>
                  <a:pt x="8921" y="1440737"/>
                </a:cubicBezTo>
                <a:cubicBezTo>
                  <a:pt x="9095" y="1433158"/>
                  <a:pt x="11543" y="1425790"/>
                  <a:pt x="13382" y="1418435"/>
                </a:cubicBezTo>
                <a:cubicBezTo>
                  <a:pt x="16007" y="1407934"/>
                  <a:pt x="19329" y="1397619"/>
                  <a:pt x="22303" y="1387211"/>
                </a:cubicBezTo>
                <a:cubicBezTo>
                  <a:pt x="23955" y="1369032"/>
                  <a:pt x="27567" y="1323183"/>
                  <a:pt x="31224" y="1302462"/>
                </a:cubicBezTo>
                <a:cubicBezTo>
                  <a:pt x="33606" y="1288963"/>
                  <a:pt x="37273" y="1275722"/>
                  <a:pt x="40145" y="1262318"/>
                </a:cubicBezTo>
                <a:cubicBezTo>
                  <a:pt x="41733" y="1254905"/>
                  <a:pt x="43118" y="1247449"/>
                  <a:pt x="44605" y="1240015"/>
                </a:cubicBezTo>
                <a:cubicBezTo>
                  <a:pt x="46092" y="1219199"/>
                  <a:pt x="45635" y="1198153"/>
                  <a:pt x="49066" y="1177568"/>
                </a:cubicBezTo>
                <a:cubicBezTo>
                  <a:pt x="50159" y="1171009"/>
                  <a:pt x="57857" y="1166375"/>
                  <a:pt x="57987" y="1159727"/>
                </a:cubicBezTo>
                <a:cubicBezTo>
                  <a:pt x="61104" y="1000767"/>
                  <a:pt x="60851" y="1008694"/>
                  <a:pt x="49066" y="914400"/>
                </a:cubicBezTo>
                <a:cubicBezTo>
                  <a:pt x="47579" y="887637"/>
                  <a:pt x="48505" y="860630"/>
                  <a:pt x="44605" y="834111"/>
                </a:cubicBezTo>
                <a:cubicBezTo>
                  <a:pt x="41037" y="809850"/>
                  <a:pt x="29804" y="787075"/>
                  <a:pt x="26763" y="762743"/>
                </a:cubicBezTo>
                <a:cubicBezTo>
                  <a:pt x="22333" y="727304"/>
                  <a:pt x="23790" y="691375"/>
                  <a:pt x="22303" y="655691"/>
                </a:cubicBezTo>
                <a:cubicBezTo>
                  <a:pt x="25277" y="556074"/>
                  <a:pt x="27940" y="456447"/>
                  <a:pt x="31224" y="356839"/>
                </a:cubicBezTo>
                <a:cubicBezTo>
                  <a:pt x="36908" y="184415"/>
                  <a:pt x="31489" y="304856"/>
                  <a:pt x="40145" y="209643"/>
                </a:cubicBezTo>
                <a:cubicBezTo>
                  <a:pt x="46369" y="141180"/>
                  <a:pt x="34139" y="169098"/>
                  <a:pt x="57987" y="129354"/>
                </a:cubicBezTo>
                <a:lnTo>
                  <a:pt x="84750" y="93670"/>
                </a:lnTo>
                <a:close/>
              </a:path>
            </a:pathLst>
          </a:custGeom>
          <a:blipFill>
            <a:blip r:embed="rId2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9" name="Picture 68" descr="A picture containing dark&#10;&#10;Description automatically generated">
            <a:extLst>
              <a:ext uri="{FF2B5EF4-FFF2-40B4-BE49-F238E27FC236}">
                <a16:creationId xmlns:a16="http://schemas.microsoft.com/office/drawing/2014/main" id="{1B6A0373-5EC9-479F-97D2-B4D74EDF0C6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7"/>
              </a:ext>
            </a:extLst>
          </a:blip>
          <a:stretch>
            <a:fillRect/>
          </a:stretch>
        </p:blipFill>
        <p:spPr>
          <a:xfrm rot="1700563" flipH="1">
            <a:off x="11624356" y="3611004"/>
            <a:ext cx="594796" cy="675982"/>
          </a:xfrm>
          <a:prstGeom prst="rect">
            <a:avLst/>
          </a:prstGeom>
        </p:spPr>
      </p:pic>
      <p:pic>
        <p:nvPicPr>
          <p:cNvPr id="68" name="Picture 67" descr="A picture containing dark&#10;&#10;Description automatically generated">
            <a:extLst>
              <a:ext uri="{FF2B5EF4-FFF2-40B4-BE49-F238E27FC236}">
                <a16:creationId xmlns:a16="http://schemas.microsoft.com/office/drawing/2014/main" id="{65331258-B6E5-44CF-965A-AA1F6B654EFD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7"/>
              </a:ext>
            </a:extLst>
          </a:blip>
          <a:stretch>
            <a:fillRect/>
          </a:stretch>
        </p:blipFill>
        <p:spPr>
          <a:xfrm rot="18719696">
            <a:off x="10938085" y="3808220"/>
            <a:ext cx="693236" cy="693236"/>
          </a:xfrm>
          <a:prstGeom prst="rect">
            <a:avLst/>
          </a:prstGeom>
        </p:spPr>
      </p:pic>
      <p:pic>
        <p:nvPicPr>
          <p:cNvPr id="35" name="Picture 34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42E7DB4F-5A85-4814-8757-E8DD6A24061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40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flipH="1">
            <a:off x="9037118" y="4160868"/>
            <a:ext cx="942600" cy="1592796"/>
          </a:xfrm>
          <a:prstGeom prst="rect">
            <a:avLst/>
          </a:prstGeom>
        </p:spPr>
      </p:pic>
      <p:pic>
        <p:nvPicPr>
          <p:cNvPr id="74" name="Picture 73" descr="A close up of some grass&#10;&#10;Description automatically generated with low confidence">
            <a:extLst>
              <a:ext uri="{FF2B5EF4-FFF2-40B4-BE49-F238E27FC236}">
                <a16:creationId xmlns:a16="http://schemas.microsoft.com/office/drawing/2014/main" id="{12CF4CAD-FAC7-4785-A243-7057850470D2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583655" y="4781373"/>
            <a:ext cx="1272510" cy="1073574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40" name="Picture 39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95A0A7E7-4C37-4DAB-906C-3F3006309ADB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9625397" y="3766431"/>
            <a:ext cx="1413269" cy="1068785"/>
          </a:xfrm>
          <a:prstGeom prst="rect">
            <a:avLst/>
          </a:prstGeom>
        </p:spPr>
      </p:pic>
      <p:pic>
        <p:nvPicPr>
          <p:cNvPr id="60" name="Picture 59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5DB33FBB-EEE6-42BB-B2EA-955BE375282F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flipH="1">
            <a:off x="10517583" y="3797410"/>
            <a:ext cx="822010" cy="1592796"/>
          </a:xfrm>
          <a:prstGeom prst="rect">
            <a:avLst/>
          </a:prstGeom>
        </p:spPr>
      </p:pic>
      <p:pic>
        <p:nvPicPr>
          <p:cNvPr id="95" name="Picture 94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49F94317-EE19-406B-A57A-AF4DA7F856E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40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flipH="1">
            <a:off x="9008253" y="4175517"/>
            <a:ext cx="942600" cy="159279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0FF5BD8-F8C3-49A0-84E1-13A4775661FF}"/>
              </a:ext>
            </a:extLst>
          </p:cNvPr>
          <p:cNvGrpSpPr/>
          <p:nvPr/>
        </p:nvGrpSpPr>
        <p:grpSpPr>
          <a:xfrm>
            <a:off x="1770249" y="3276368"/>
            <a:ext cx="8031466" cy="738126"/>
            <a:chOff x="1770249" y="3276368"/>
            <a:chExt cx="8031466" cy="738126"/>
          </a:xfrm>
          <a:effectLst>
            <a:outerShdw blurRad="165100" dist="1803400" dir="5400000" sx="90000" sy="-19000" rotWithShape="0">
              <a:prstClr val="black">
                <a:alpha val="90000"/>
              </a:prstClr>
            </a:outerShdw>
          </a:effectLst>
        </p:grpSpPr>
        <p:grpSp>
          <p:nvGrpSpPr>
            <p:cNvPr id="18" name="LOG Group 17">
              <a:extLst>
                <a:ext uri="{FF2B5EF4-FFF2-40B4-BE49-F238E27FC236}">
                  <a16:creationId xmlns:a16="http://schemas.microsoft.com/office/drawing/2014/main" id="{0094D6A0-4B1B-4B4D-AA19-63AD0AA15BCC}"/>
                </a:ext>
              </a:extLst>
            </p:cNvPr>
            <p:cNvGrpSpPr/>
            <p:nvPr/>
          </p:nvGrpSpPr>
          <p:grpSpPr>
            <a:xfrm>
              <a:off x="1770249" y="3276368"/>
              <a:ext cx="8031466" cy="738126"/>
              <a:chOff x="2351584" y="3056544"/>
              <a:chExt cx="8031466" cy="798946"/>
            </a:xfrm>
            <a:effectLst>
              <a:outerShdw blurRad="50800" dist="38100" dir="5400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15E2F95-EFDF-42DE-8178-EABD4D13A1C4}"/>
                  </a:ext>
                </a:extLst>
              </p:cNvPr>
              <p:cNvSpPr/>
              <p:nvPr/>
            </p:nvSpPr>
            <p:spPr>
              <a:xfrm>
                <a:off x="2351584" y="3056544"/>
                <a:ext cx="8031466" cy="798946"/>
              </a:xfrm>
              <a:custGeom>
                <a:avLst/>
                <a:gdLst>
                  <a:gd name="connsiteX0" fmla="*/ 106666 w 8031466"/>
                  <a:gd name="connsiteY0" fmla="*/ 189346 h 798946"/>
                  <a:gd name="connsiteX1" fmla="*/ 106666 w 8031466"/>
                  <a:gd name="connsiteY1" fmla="*/ 189346 h 798946"/>
                  <a:gd name="connsiteX2" fmla="*/ 55866 w 8031466"/>
                  <a:gd name="connsiteY2" fmla="*/ 240146 h 798946"/>
                  <a:gd name="connsiteX3" fmla="*/ 37394 w 8031466"/>
                  <a:gd name="connsiteY3" fmla="*/ 277091 h 798946"/>
                  <a:gd name="connsiteX4" fmla="*/ 32776 w 8031466"/>
                  <a:gd name="connsiteY4" fmla="*/ 290946 h 798946"/>
                  <a:gd name="connsiteX5" fmla="*/ 28157 w 8031466"/>
                  <a:gd name="connsiteY5" fmla="*/ 323273 h 798946"/>
                  <a:gd name="connsiteX6" fmla="*/ 18921 w 8031466"/>
                  <a:gd name="connsiteY6" fmla="*/ 346364 h 798946"/>
                  <a:gd name="connsiteX7" fmla="*/ 14303 w 8031466"/>
                  <a:gd name="connsiteY7" fmla="*/ 364837 h 798946"/>
                  <a:gd name="connsiteX8" fmla="*/ 9685 w 8031466"/>
                  <a:gd name="connsiteY8" fmla="*/ 429491 h 798946"/>
                  <a:gd name="connsiteX9" fmla="*/ 448 w 8031466"/>
                  <a:gd name="connsiteY9" fmla="*/ 457200 h 798946"/>
                  <a:gd name="connsiteX10" fmla="*/ 5066 w 8031466"/>
                  <a:gd name="connsiteY10" fmla="*/ 637310 h 798946"/>
                  <a:gd name="connsiteX11" fmla="*/ 14303 w 8031466"/>
                  <a:gd name="connsiteY11" fmla="*/ 651164 h 798946"/>
                  <a:gd name="connsiteX12" fmla="*/ 494594 w 8031466"/>
                  <a:gd name="connsiteY12" fmla="*/ 655782 h 798946"/>
                  <a:gd name="connsiteX13" fmla="*/ 596194 w 8031466"/>
                  <a:gd name="connsiteY13" fmla="*/ 665019 h 798946"/>
                  <a:gd name="connsiteX14" fmla="*/ 1136521 w 8031466"/>
                  <a:gd name="connsiteY14" fmla="*/ 678873 h 798946"/>
                  <a:gd name="connsiteX15" fmla="*/ 1233503 w 8031466"/>
                  <a:gd name="connsiteY15" fmla="*/ 692728 h 798946"/>
                  <a:gd name="connsiteX16" fmla="*/ 1238121 w 8031466"/>
                  <a:gd name="connsiteY16" fmla="*/ 720437 h 798946"/>
                  <a:gd name="connsiteX17" fmla="*/ 1247357 w 8031466"/>
                  <a:gd name="connsiteY17" fmla="*/ 734291 h 798946"/>
                  <a:gd name="connsiteX18" fmla="*/ 1251976 w 8031466"/>
                  <a:gd name="connsiteY18" fmla="*/ 748146 h 798946"/>
                  <a:gd name="connsiteX19" fmla="*/ 1256594 w 8031466"/>
                  <a:gd name="connsiteY19" fmla="*/ 775855 h 798946"/>
                  <a:gd name="connsiteX20" fmla="*/ 1275066 w 8031466"/>
                  <a:gd name="connsiteY20" fmla="*/ 780473 h 798946"/>
                  <a:gd name="connsiteX21" fmla="*/ 1288921 w 8031466"/>
                  <a:gd name="connsiteY21" fmla="*/ 789710 h 798946"/>
                  <a:gd name="connsiteX22" fmla="*/ 1321248 w 8031466"/>
                  <a:gd name="connsiteY22" fmla="*/ 798946 h 798946"/>
                  <a:gd name="connsiteX23" fmla="*/ 1376666 w 8031466"/>
                  <a:gd name="connsiteY23" fmla="*/ 794328 h 798946"/>
                  <a:gd name="connsiteX24" fmla="*/ 1390521 w 8031466"/>
                  <a:gd name="connsiteY24" fmla="*/ 775855 h 798946"/>
                  <a:gd name="connsiteX25" fmla="*/ 1413612 w 8031466"/>
                  <a:gd name="connsiteY25" fmla="*/ 697346 h 798946"/>
                  <a:gd name="connsiteX26" fmla="*/ 1427466 w 8031466"/>
                  <a:gd name="connsiteY26" fmla="*/ 688110 h 798946"/>
                  <a:gd name="connsiteX27" fmla="*/ 1602957 w 8031466"/>
                  <a:gd name="connsiteY27" fmla="*/ 669637 h 798946"/>
                  <a:gd name="connsiteX28" fmla="*/ 2628194 w 8031466"/>
                  <a:gd name="connsiteY28" fmla="*/ 674255 h 798946"/>
                  <a:gd name="connsiteX29" fmla="*/ 2642048 w 8031466"/>
                  <a:gd name="connsiteY29" fmla="*/ 692728 h 798946"/>
                  <a:gd name="connsiteX30" fmla="*/ 2651285 w 8031466"/>
                  <a:gd name="connsiteY30" fmla="*/ 701964 h 798946"/>
                  <a:gd name="connsiteX31" fmla="*/ 2720557 w 8031466"/>
                  <a:gd name="connsiteY31" fmla="*/ 692728 h 798946"/>
                  <a:gd name="connsiteX32" fmla="*/ 2734412 w 8031466"/>
                  <a:gd name="connsiteY32" fmla="*/ 674255 h 798946"/>
                  <a:gd name="connsiteX33" fmla="*/ 2766739 w 8031466"/>
                  <a:gd name="connsiteY33" fmla="*/ 655782 h 798946"/>
                  <a:gd name="connsiteX34" fmla="*/ 2979176 w 8031466"/>
                  <a:gd name="connsiteY34" fmla="*/ 651164 h 798946"/>
                  <a:gd name="connsiteX35" fmla="*/ 3108485 w 8031466"/>
                  <a:gd name="connsiteY35" fmla="*/ 600364 h 798946"/>
                  <a:gd name="connsiteX36" fmla="*/ 3182376 w 8031466"/>
                  <a:gd name="connsiteY36" fmla="*/ 581891 h 798946"/>
                  <a:gd name="connsiteX37" fmla="*/ 3205466 w 8031466"/>
                  <a:gd name="connsiteY37" fmla="*/ 572655 h 798946"/>
                  <a:gd name="connsiteX38" fmla="*/ 3334776 w 8031466"/>
                  <a:gd name="connsiteY38" fmla="*/ 581891 h 798946"/>
                  <a:gd name="connsiteX39" fmla="*/ 3496412 w 8031466"/>
                  <a:gd name="connsiteY39" fmla="*/ 600364 h 798946"/>
                  <a:gd name="connsiteX40" fmla="*/ 3588776 w 8031466"/>
                  <a:gd name="connsiteY40" fmla="*/ 604982 h 798946"/>
                  <a:gd name="connsiteX41" fmla="*/ 3653430 w 8031466"/>
                  <a:gd name="connsiteY41" fmla="*/ 609600 h 798946"/>
                  <a:gd name="connsiteX42" fmla="*/ 3694994 w 8031466"/>
                  <a:gd name="connsiteY42" fmla="*/ 618837 h 798946"/>
                  <a:gd name="connsiteX43" fmla="*/ 3755030 w 8031466"/>
                  <a:gd name="connsiteY43" fmla="*/ 683491 h 798946"/>
                  <a:gd name="connsiteX44" fmla="*/ 3815066 w 8031466"/>
                  <a:gd name="connsiteY44" fmla="*/ 688110 h 798946"/>
                  <a:gd name="connsiteX45" fmla="*/ 3861248 w 8031466"/>
                  <a:gd name="connsiteY45" fmla="*/ 674255 h 798946"/>
                  <a:gd name="connsiteX46" fmla="*/ 3893576 w 8031466"/>
                  <a:gd name="connsiteY46" fmla="*/ 632691 h 798946"/>
                  <a:gd name="connsiteX47" fmla="*/ 4226085 w 8031466"/>
                  <a:gd name="connsiteY47" fmla="*/ 628073 h 798946"/>
                  <a:gd name="connsiteX48" fmla="*/ 4313830 w 8031466"/>
                  <a:gd name="connsiteY48" fmla="*/ 632691 h 798946"/>
                  <a:gd name="connsiteX49" fmla="*/ 4341539 w 8031466"/>
                  <a:gd name="connsiteY49" fmla="*/ 646546 h 798946"/>
                  <a:gd name="connsiteX50" fmla="*/ 4373866 w 8031466"/>
                  <a:gd name="connsiteY50" fmla="*/ 660400 h 798946"/>
                  <a:gd name="connsiteX51" fmla="*/ 4420048 w 8031466"/>
                  <a:gd name="connsiteY51" fmla="*/ 665019 h 798946"/>
                  <a:gd name="connsiteX52" fmla="*/ 4493939 w 8031466"/>
                  <a:gd name="connsiteY52" fmla="*/ 683491 h 798946"/>
                  <a:gd name="connsiteX53" fmla="*/ 4530885 w 8031466"/>
                  <a:gd name="connsiteY53" fmla="*/ 697346 h 798946"/>
                  <a:gd name="connsiteX54" fmla="*/ 4604776 w 8031466"/>
                  <a:gd name="connsiteY54" fmla="*/ 678873 h 798946"/>
                  <a:gd name="connsiteX55" fmla="*/ 4623248 w 8031466"/>
                  <a:gd name="connsiteY55" fmla="*/ 669637 h 798946"/>
                  <a:gd name="connsiteX56" fmla="*/ 4627866 w 8031466"/>
                  <a:gd name="connsiteY56" fmla="*/ 651164 h 798946"/>
                  <a:gd name="connsiteX57" fmla="*/ 4618630 w 8031466"/>
                  <a:gd name="connsiteY57" fmla="*/ 614219 h 798946"/>
                  <a:gd name="connsiteX58" fmla="*/ 4627866 w 8031466"/>
                  <a:gd name="connsiteY58" fmla="*/ 600364 h 798946"/>
                  <a:gd name="connsiteX59" fmla="*/ 5389866 w 8031466"/>
                  <a:gd name="connsiteY59" fmla="*/ 586510 h 798946"/>
                  <a:gd name="connsiteX60" fmla="*/ 5505321 w 8031466"/>
                  <a:gd name="connsiteY60" fmla="*/ 595746 h 798946"/>
                  <a:gd name="connsiteX61" fmla="*/ 5533030 w 8031466"/>
                  <a:gd name="connsiteY61" fmla="*/ 609600 h 798946"/>
                  <a:gd name="connsiteX62" fmla="*/ 5546885 w 8031466"/>
                  <a:gd name="connsiteY62" fmla="*/ 614219 h 798946"/>
                  <a:gd name="connsiteX63" fmla="*/ 5579212 w 8031466"/>
                  <a:gd name="connsiteY63" fmla="*/ 623455 h 798946"/>
                  <a:gd name="connsiteX64" fmla="*/ 5662339 w 8031466"/>
                  <a:gd name="connsiteY64" fmla="*/ 637310 h 798946"/>
                  <a:gd name="connsiteX65" fmla="*/ 5708521 w 8031466"/>
                  <a:gd name="connsiteY65" fmla="*/ 641928 h 798946"/>
                  <a:gd name="connsiteX66" fmla="*/ 5791648 w 8031466"/>
                  <a:gd name="connsiteY66" fmla="*/ 637310 h 798946"/>
                  <a:gd name="connsiteX67" fmla="*/ 5805503 w 8031466"/>
                  <a:gd name="connsiteY67" fmla="*/ 618837 h 798946"/>
                  <a:gd name="connsiteX68" fmla="*/ 5856303 w 8031466"/>
                  <a:gd name="connsiteY68" fmla="*/ 591128 h 798946"/>
                  <a:gd name="connsiteX69" fmla="*/ 5874776 w 8031466"/>
                  <a:gd name="connsiteY69" fmla="*/ 581891 h 798946"/>
                  <a:gd name="connsiteX70" fmla="*/ 6017939 w 8031466"/>
                  <a:gd name="connsiteY70" fmla="*/ 563419 h 798946"/>
                  <a:gd name="connsiteX71" fmla="*/ 6059503 w 8031466"/>
                  <a:gd name="connsiteY71" fmla="*/ 558800 h 798946"/>
                  <a:gd name="connsiteX72" fmla="*/ 6262703 w 8031466"/>
                  <a:gd name="connsiteY72" fmla="*/ 544946 h 798946"/>
                  <a:gd name="connsiteX73" fmla="*/ 6512085 w 8031466"/>
                  <a:gd name="connsiteY73" fmla="*/ 554182 h 798946"/>
                  <a:gd name="connsiteX74" fmla="*/ 6576739 w 8031466"/>
                  <a:gd name="connsiteY74" fmla="*/ 581891 h 798946"/>
                  <a:gd name="connsiteX75" fmla="*/ 6641394 w 8031466"/>
                  <a:gd name="connsiteY75" fmla="*/ 595746 h 798946"/>
                  <a:gd name="connsiteX76" fmla="*/ 6742994 w 8031466"/>
                  <a:gd name="connsiteY76" fmla="*/ 609600 h 798946"/>
                  <a:gd name="connsiteX77" fmla="*/ 6812266 w 8031466"/>
                  <a:gd name="connsiteY77" fmla="*/ 623455 h 798946"/>
                  <a:gd name="connsiteX78" fmla="*/ 7172485 w 8031466"/>
                  <a:gd name="connsiteY78" fmla="*/ 614219 h 798946"/>
                  <a:gd name="connsiteX79" fmla="*/ 7320266 w 8031466"/>
                  <a:gd name="connsiteY79" fmla="*/ 604982 h 798946"/>
                  <a:gd name="connsiteX80" fmla="*/ 7306412 w 8031466"/>
                  <a:gd name="connsiteY80" fmla="*/ 581891 h 798946"/>
                  <a:gd name="connsiteX81" fmla="*/ 7283321 w 8031466"/>
                  <a:gd name="connsiteY81" fmla="*/ 563419 h 798946"/>
                  <a:gd name="connsiteX82" fmla="*/ 7329503 w 8031466"/>
                  <a:gd name="connsiteY82" fmla="*/ 563419 h 798946"/>
                  <a:gd name="connsiteX83" fmla="*/ 7421866 w 8031466"/>
                  <a:gd name="connsiteY83" fmla="*/ 591128 h 798946"/>
                  <a:gd name="connsiteX84" fmla="*/ 7694339 w 8031466"/>
                  <a:gd name="connsiteY84" fmla="*/ 581891 h 798946"/>
                  <a:gd name="connsiteX85" fmla="*/ 7943721 w 8031466"/>
                  <a:gd name="connsiteY85" fmla="*/ 577273 h 798946"/>
                  <a:gd name="connsiteX86" fmla="*/ 7962194 w 8031466"/>
                  <a:gd name="connsiteY86" fmla="*/ 558800 h 798946"/>
                  <a:gd name="connsiteX87" fmla="*/ 7966812 w 8031466"/>
                  <a:gd name="connsiteY87" fmla="*/ 540328 h 798946"/>
                  <a:gd name="connsiteX88" fmla="*/ 7980666 w 8031466"/>
                  <a:gd name="connsiteY88" fmla="*/ 526473 h 798946"/>
                  <a:gd name="connsiteX89" fmla="*/ 7989903 w 8031466"/>
                  <a:gd name="connsiteY89" fmla="*/ 508000 h 798946"/>
                  <a:gd name="connsiteX90" fmla="*/ 8003757 w 8031466"/>
                  <a:gd name="connsiteY90" fmla="*/ 443346 h 798946"/>
                  <a:gd name="connsiteX91" fmla="*/ 8012994 w 8031466"/>
                  <a:gd name="connsiteY91" fmla="*/ 411019 h 798946"/>
                  <a:gd name="connsiteX92" fmla="*/ 8022230 w 8031466"/>
                  <a:gd name="connsiteY92" fmla="*/ 392546 h 798946"/>
                  <a:gd name="connsiteX93" fmla="*/ 8031466 w 8031466"/>
                  <a:gd name="connsiteY93" fmla="*/ 327891 h 798946"/>
                  <a:gd name="connsiteX94" fmla="*/ 8026848 w 8031466"/>
                  <a:gd name="connsiteY94" fmla="*/ 258619 h 798946"/>
                  <a:gd name="connsiteX95" fmla="*/ 8012994 w 8031466"/>
                  <a:gd name="connsiteY95" fmla="*/ 226291 h 798946"/>
                  <a:gd name="connsiteX96" fmla="*/ 8008376 w 8031466"/>
                  <a:gd name="connsiteY96" fmla="*/ 198582 h 798946"/>
                  <a:gd name="connsiteX97" fmla="*/ 7989903 w 8031466"/>
                  <a:gd name="connsiteY97" fmla="*/ 147782 h 798946"/>
                  <a:gd name="connsiteX98" fmla="*/ 7985285 w 8031466"/>
                  <a:gd name="connsiteY98" fmla="*/ 129310 h 798946"/>
                  <a:gd name="connsiteX99" fmla="*/ 7976048 w 8031466"/>
                  <a:gd name="connsiteY99" fmla="*/ 101600 h 798946"/>
                  <a:gd name="connsiteX100" fmla="*/ 7971430 w 8031466"/>
                  <a:gd name="connsiteY100" fmla="*/ 83128 h 798946"/>
                  <a:gd name="connsiteX101" fmla="*/ 7966812 w 8031466"/>
                  <a:gd name="connsiteY101" fmla="*/ 60037 h 798946"/>
                  <a:gd name="connsiteX102" fmla="*/ 7948339 w 8031466"/>
                  <a:gd name="connsiteY102" fmla="*/ 41564 h 798946"/>
                  <a:gd name="connsiteX103" fmla="*/ 7638921 w 8031466"/>
                  <a:gd name="connsiteY103" fmla="*/ 46182 h 798946"/>
                  <a:gd name="connsiteX104" fmla="*/ 7597357 w 8031466"/>
                  <a:gd name="connsiteY104" fmla="*/ 50800 h 798946"/>
                  <a:gd name="connsiteX105" fmla="*/ 7486521 w 8031466"/>
                  <a:gd name="connsiteY105" fmla="*/ 64655 h 798946"/>
                  <a:gd name="connsiteX106" fmla="*/ 7435721 w 8031466"/>
                  <a:gd name="connsiteY106" fmla="*/ 73891 h 798946"/>
                  <a:gd name="connsiteX107" fmla="*/ 7287939 w 8031466"/>
                  <a:gd name="connsiteY107" fmla="*/ 78510 h 798946"/>
                  <a:gd name="connsiteX108" fmla="*/ 7181721 w 8031466"/>
                  <a:gd name="connsiteY108" fmla="*/ 87746 h 798946"/>
                  <a:gd name="connsiteX109" fmla="*/ 7158630 w 8031466"/>
                  <a:gd name="connsiteY109" fmla="*/ 83128 h 798946"/>
                  <a:gd name="connsiteX110" fmla="*/ 7172485 w 8031466"/>
                  <a:gd name="connsiteY110" fmla="*/ 55419 h 798946"/>
                  <a:gd name="connsiteX111" fmla="*/ 7177103 w 8031466"/>
                  <a:gd name="connsiteY111" fmla="*/ 36946 h 798946"/>
                  <a:gd name="connsiteX112" fmla="*/ 7190957 w 8031466"/>
                  <a:gd name="connsiteY112" fmla="*/ 0 h 798946"/>
                  <a:gd name="connsiteX113" fmla="*/ 7126303 w 8031466"/>
                  <a:gd name="connsiteY113" fmla="*/ 9237 h 798946"/>
                  <a:gd name="connsiteX114" fmla="*/ 7070885 w 8031466"/>
                  <a:gd name="connsiteY114" fmla="*/ 23091 h 798946"/>
                  <a:gd name="connsiteX115" fmla="*/ 7029321 w 8031466"/>
                  <a:gd name="connsiteY115" fmla="*/ 27710 h 798946"/>
                  <a:gd name="connsiteX116" fmla="*/ 6941576 w 8031466"/>
                  <a:gd name="connsiteY116" fmla="*/ 41564 h 798946"/>
                  <a:gd name="connsiteX117" fmla="*/ 6918485 w 8031466"/>
                  <a:gd name="connsiteY117" fmla="*/ 69273 h 798946"/>
                  <a:gd name="connsiteX118" fmla="*/ 6876921 w 8031466"/>
                  <a:gd name="connsiteY118" fmla="*/ 78510 h 798946"/>
                  <a:gd name="connsiteX119" fmla="*/ 6211903 w 8031466"/>
                  <a:gd name="connsiteY119" fmla="*/ 83128 h 798946"/>
                  <a:gd name="connsiteX120" fmla="*/ 6165721 w 8031466"/>
                  <a:gd name="connsiteY120" fmla="*/ 87746 h 798946"/>
                  <a:gd name="connsiteX121" fmla="*/ 6031794 w 8031466"/>
                  <a:gd name="connsiteY121" fmla="*/ 96982 h 798946"/>
                  <a:gd name="connsiteX122" fmla="*/ 5976376 w 8031466"/>
                  <a:gd name="connsiteY122" fmla="*/ 106219 h 798946"/>
                  <a:gd name="connsiteX123" fmla="*/ 5930194 w 8031466"/>
                  <a:gd name="connsiteY123" fmla="*/ 110837 h 798946"/>
                  <a:gd name="connsiteX124" fmla="*/ 5856303 w 8031466"/>
                  <a:gd name="connsiteY124" fmla="*/ 124691 h 798946"/>
                  <a:gd name="connsiteX125" fmla="*/ 5777794 w 8031466"/>
                  <a:gd name="connsiteY125" fmla="*/ 129310 h 798946"/>
                  <a:gd name="connsiteX126" fmla="*/ 5560739 w 8031466"/>
                  <a:gd name="connsiteY126" fmla="*/ 120073 h 798946"/>
                  <a:gd name="connsiteX127" fmla="*/ 5468376 w 8031466"/>
                  <a:gd name="connsiteY127" fmla="*/ 106219 h 798946"/>
                  <a:gd name="connsiteX128" fmla="*/ 5412957 w 8031466"/>
                  <a:gd name="connsiteY128" fmla="*/ 101600 h 798946"/>
                  <a:gd name="connsiteX129" fmla="*/ 5389866 w 8031466"/>
                  <a:gd name="connsiteY129" fmla="*/ 92364 h 798946"/>
                  <a:gd name="connsiteX130" fmla="*/ 5297503 w 8031466"/>
                  <a:gd name="connsiteY130" fmla="*/ 83128 h 798946"/>
                  <a:gd name="connsiteX131" fmla="*/ 5288266 w 8031466"/>
                  <a:gd name="connsiteY131" fmla="*/ 73891 h 798946"/>
                  <a:gd name="connsiteX132" fmla="*/ 5274412 w 8031466"/>
                  <a:gd name="connsiteY132" fmla="*/ 55419 h 798946"/>
                  <a:gd name="connsiteX133" fmla="*/ 5260557 w 8031466"/>
                  <a:gd name="connsiteY133" fmla="*/ 50800 h 798946"/>
                  <a:gd name="connsiteX134" fmla="*/ 5265176 w 8031466"/>
                  <a:gd name="connsiteY134" fmla="*/ 87746 h 798946"/>
                  <a:gd name="connsiteX135" fmla="*/ 5269794 w 8031466"/>
                  <a:gd name="connsiteY135" fmla="*/ 101600 h 798946"/>
                  <a:gd name="connsiteX136" fmla="*/ 5011176 w 8031466"/>
                  <a:gd name="connsiteY136" fmla="*/ 106219 h 798946"/>
                  <a:gd name="connsiteX137" fmla="*/ 4964994 w 8031466"/>
                  <a:gd name="connsiteY137" fmla="*/ 115455 h 798946"/>
                  <a:gd name="connsiteX138" fmla="*/ 4812594 w 8031466"/>
                  <a:gd name="connsiteY138" fmla="*/ 124691 h 798946"/>
                  <a:gd name="connsiteX139" fmla="*/ 4586303 w 8031466"/>
                  <a:gd name="connsiteY139" fmla="*/ 133928 h 798946"/>
                  <a:gd name="connsiteX140" fmla="*/ 4360012 w 8031466"/>
                  <a:gd name="connsiteY140" fmla="*/ 115455 h 798946"/>
                  <a:gd name="connsiteX141" fmla="*/ 4355394 w 8031466"/>
                  <a:gd name="connsiteY141" fmla="*/ 101600 h 798946"/>
                  <a:gd name="connsiteX142" fmla="*/ 4336921 w 8031466"/>
                  <a:gd name="connsiteY142" fmla="*/ 73891 h 798946"/>
                  <a:gd name="connsiteX143" fmla="*/ 4212230 w 8031466"/>
                  <a:gd name="connsiteY143" fmla="*/ 83128 h 798946"/>
                  <a:gd name="connsiteX144" fmla="*/ 4184521 w 8031466"/>
                  <a:gd name="connsiteY144" fmla="*/ 92364 h 798946"/>
                  <a:gd name="connsiteX145" fmla="*/ 4161430 w 8031466"/>
                  <a:gd name="connsiteY145" fmla="*/ 110837 h 798946"/>
                  <a:gd name="connsiteX146" fmla="*/ 3108485 w 8031466"/>
                  <a:gd name="connsiteY146" fmla="*/ 120073 h 798946"/>
                  <a:gd name="connsiteX147" fmla="*/ 2891430 w 8031466"/>
                  <a:gd name="connsiteY147" fmla="*/ 133928 h 798946"/>
                  <a:gd name="connsiteX148" fmla="*/ 2678994 w 8031466"/>
                  <a:gd name="connsiteY148" fmla="*/ 129310 h 798946"/>
                  <a:gd name="connsiteX149" fmla="*/ 2558921 w 8031466"/>
                  <a:gd name="connsiteY149" fmla="*/ 120073 h 798946"/>
                  <a:gd name="connsiteX150" fmla="*/ 2512739 w 8031466"/>
                  <a:gd name="connsiteY150" fmla="*/ 115455 h 798946"/>
                  <a:gd name="connsiteX151" fmla="*/ 2120194 w 8031466"/>
                  <a:gd name="connsiteY151" fmla="*/ 101600 h 798946"/>
                  <a:gd name="connsiteX152" fmla="*/ 2143285 w 8031466"/>
                  <a:gd name="connsiteY152" fmla="*/ 55419 h 798946"/>
                  <a:gd name="connsiteX153" fmla="*/ 2157139 w 8031466"/>
                  <a:gd name="connsiteY153" fmla="*/ 32328 h 798946"/>
                  <a:gd name="connsiteX154" fmla="*/ 1884666 w 8031466"/>
                  <a:gd name="connsiteY154" fmla="*/ 36946 h 798946"/>
                  <a:gd name="connsiteX155" fmla="*/ 1880048 w 8031466"/>
                  <a:gd name="connsiteY155" fmla="*/ 50800 h 798946"/>
                  <a:gd name="connsiteX156" fmla="*/ 1861576 w 8031466"/>
                  <a:gd name="connsiteY156" fmla="*/ 60037 h 798946"/>
                  <a:gd name="connsiteX157" fmla="*/ 1838485 w 8031466"/>
                  <a:gd name="connsiteY157" fmla="*/ 73891 h 798946"/>
                  <a:gd name="connsiteX158" fmla="*/ 1810776 w 8031466"/>
                  <a:gd name="connsiteY158" fmla="*/ 87746 h 798946"/>
                  <a:gd name="connsiteX159" fmla="*/ 1755357 w 8031466"/>
                  <a:gd name="connsiteY159" fmla="*/ 101600 h 798946"/>
                  <a:gd name="connsiteX160" fmla="*/ 1727648 w 8031466"/>
                  <a:gd name="connsiteY160" fmla="*/ 110837 h 798946"/>
                  <a:gd name="connsiteX161" fmla="*/ 1307394 w 8031466"/>
                  <a:gd name="connsiteY161" fmla="*/ 101600 h 798946"/>
                  <a:gd name="connsiteX162" fmla="*/ 1108812 w 8031466"/>
                  <a:gd name="connsiteY162" fmla="*/ 87746 h 798946"/>
                  <a:gd name="connsiteX163" fmla="*/ 956412 w 8031466"/>
                  <a:gd name="connsiteY163" fmla="*/ 83128 h 798946"/>
                  <a:gd name="connsiteX164" fmla="*/ 175939 w 8031466"/>
                  <a:gd name="connsiteY164" fmla="*/ 92364 h 798946"/>
                  <a:gd name="connsiteX165" fmla="*/ 102048 w 8031466"/>
                  <a:gd name="connsiteY165" fmla="*/ 106219 h 798946"/>
                  <a:gd name="connsiteX166" fmla="*/ 37394 w 8031466"/>
                  <a:gd name="connsiteY166" fmla="*/ 115455 h 798946"/>
                  <a:gd name="connsiteX167" fmla="*/ 32776 w 8031466"/>
                  <a:gd name="connsiteY167" fmla="*/ 129310 h 798946"/>
                  <a:gd name="connsiteX168" fmla="*/ 46630 w 8031466"/>
                  <a:gd name="connsiteY168" fmla="*/ 143164 h 798946"/>
                  <a:gd name="connsiteX169" fmla="*/ 51248 w 8031466"/>
                  <a:gd name="connsiteY169" fmla="*/ 157019 h 798946"/>
                  <a:gd name="connsiteX170" fmla="*/ 46630 w 8031466"/>
                  <a:gd name="connsiteY170" fmla="*/ 193964 h 798946"/>
                  <a:gd name="connsiteX171" fmla="*/ 32776 w 8031466"/>
                  <a:gd name="connsiteY171" fmla="*/ 221673 h 798946"/>
                  <a:gd name="connsiteX172" fmla="*/ 106666 w 8031466"/>
                  <a:gd name="connsiteY172" fmla="*/ 189346 h 798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</a:cxnLst>
                <a:rect l="l" t="t" r="r" b="b"/>
                <a:pathLst>
                  <a:path w="8031466" h="798946">
                    <a:moveTo>
                      <a:pt x="106666" y="189346"/>
                    </a:moveTo>
                    <a:lnTo>
                      <a:pt x="106666" y="189346"/>
                    </a:lnTo>
                    <a:cubicBezTo>
                      <a:pt x="89321" y="204523"/>
                      <a:pt x="67595" y="219033"/>
                      <a:pt x="55866" y="240146"/>
                    </a:cubicBezTo>
                    <a:cubicBezTo>
                      <a:pt x="18206" y="307935"/>
                      <a:pt x="68879" y="229864"/>
                      <a:pt x="37394" y="277091"/>
                    </a:cubicBezTo>
                    <a:cubicBezTo>
                      <a:pt x="35855" y="281709"/>
                      <a:pt x="33731" y="286172"/>
                      <a:pt x="32776" y="290946"/>
                    </a:cubicBezTo>
                    <a:cubicBezTo>
                      <a:pt x="30641" y="301620"/>
                      <a:pt x="30797" y="312713"/>
                      <a:pt x="28157" y="323273"/>
                    </a:cubicBezTo>
                    <a:cubicBezTo>
                      <a:pt x="26146" y="331315"/>
                      <a:pt x="21542" y="338499"/>
                      <a:pt x="18921" y="346364"/>
                    </a:cubicBezTo>
                    <a:cubicBezTo>
                      <a:pt x="16914" y="352385"/>
                      <a:pt x="15842" y="358679"/>
                      <a:pt x="14303" y="364837"/>
                    </a:cubicBezTo>
                    <a:cubicBezTo>
                      <a:pt x="12764" y="386388"/>
                      <a:pt x="12890" y="408124"/>
                      <a:pt x="9685" y="429491"/>
                    </a:cubicBezTo>
                    <a:cubicBezTo>
                      <a:pt x="8241" y="439119"/>
                      <a:pt x="664" y="447466"/>
                      <a:pt x="448" y="457200"/>
                    </a:cubicBezTo>
                    <a:cubicBezTo>
                      <a:pt x="-886" y="517242"/>
                      <a:pt x="787" y="577406"/>
                      <a:pt x="5066" y="637310"/>
                    </a:cubicBezTo>
                    <a:cubicBezTo>
                      <a:pt x="5461" y="642846"/>
                      <a:pt x="8757" y="650955"/>
                      <a:pt x="14303" y="651164"/>
                    </a:cubicBezTo>
                    <a:cubicBezTo>
                      <a:pt x="174294" y="657201"/>
                      <a:pt x="334497" y="654243"/>
                      <a:pt x="494594" y="655782"/>
                    </a:cubicBezTo>
                    <a:cubicBezTo>
                      <a:pt x="528461" y="658861"/>
                      <a:pt x="562207" y="663886"/>
                      <a:pt x="596194" y="665019"/>
                    </a:cubicBezTo>
                    <a:cubicBezTo>
                      <a:pt x="1400862" y="691842"/>
                      <a:pt x="835435" y="663027"/>
                      <a:pt x="1136521" y="678873"/>
                    </a:cubicBezTo>
                    <a:cubicBezTo>
                      <a:pt x="1152104" y="680821"/>
                      <a:pt x="1228829" y="690057"/>
                      <a:pt x="1233503" y="692728"/>
                    </a:cubicBezTo>
                    <a:cubicBezTo>
                      <a:pt x="1241633" y="697374"/>
                      <a:pt x="1235160" y="711554"/>
                      <a:pt x="1238121" y="720437"/>
                    </a:cubicBezTo>
                    <a:cubicBezTo>
                      <a:pt x="1239876" y="725702"/>
                      <a:pt x="1244875" y="729327"/>
                      <a:pt x="1247357" y="734291"/>
                    </a:cubicBezTo>
                    <a:cubicBezTo>
                      <a:pt x="1249534" y="738645"/>
                      <a:pt x="1250436" y="743528"/>
                      <a:pt x="1251976" y="748146"/>
                    </a:cubicBezTo>
                    <a:cubicBezTo>
                      <a:pt x="1253515" y="757382"/>
                      <a:pt x="1251152" y="768235"/>
                      <a:pt x="1256594" y="775855"/>
                    </a:cubicBezTo>
                    <a:cubicBezTo>
                      <a:pt x="1260283" y="781020"/>
                      <a:pt x="1269232" y="777973"/>
                      <a:pt x="1275066" y="780473"/>
                    </a:cubicBezTo>
                    <a:cubicBezTo>
                      <a:pt x="1280168" y="782660"/>
                      <a:pt x="1283767" y="787649"/>
                      <a:pt x="1288921" y="789710"/>
                    </a:cubicBezTo>
                    <a:cubicBezTo>
                      <a:pt x="1299326" y="793872"/>
                      <a:pt x="1310472" y="795867"/>
                      <a:pt x="1321248" y="798946"/>
                    </a:cubicBezTo>
                    <a:cubicBezTo>
                      <a:pt x="1339721" y="797407"/>
                      <a:pt x="1359081" y="800190"/>
                      <a:pt x="1376666" y="794328"/>
                    </a:cubicBezTo>
                    <a:cubicBezTo>
                      <a:pt x="1383968" y="791894"/>
                      <a:pt x="1388654" y="783322"/>
                      <a:pt x="1390521" y="775855"/>
                    </a:cubicBezTo>
                    <a:cubicBezTo>
                      <a:pt x="1411096" y="693555"/>
                      <a:pt x="1374103" y="710515"/>
                      <a:pt x="1413612" y="697346"/>
                    </a:cubicBezTo>
                    <a:cubicBezTo>
                      <a:pt x="1418230" y="694267"/>
                      <a:pt x="1422313" y="690171"/>
                      <a:pt x="1427466" y="688110"/>
                    </a:cubicBezTo>
                    <a:cubicBezTo>
                      <a:pt x="1479100" y="667456"/>
                      <a:pt x="1562424" y="672252"/>
                      <a:pt x="1602957" y="669637"/>
                    </a:cubicBezTo>
                    <a:lnTo>
                      <a:pt x="2628194" y="674255"/>
                    </a:lnTo>
                    <a:cubicBezTo>
                      <a:pt x="2635889" y="674426"/>
                      <a:pt x="2637121" y="686815"/>
                      <a:pt x="2642048" y="692728"/>
                    </a:cubicBezTo>
                    <a:cubicBezTo>
                      <a:pt x="2644835" y="696073"/>
                      <a:pt x="2648206" y="698885"/>
                      <a:pt x="2651285" y="701964"/>
                    </a:cubicBezTo>
                    <a:cubicBezTo>
                      <a:pt x="2674376" y="698885"/>
                      <a:pt x="2698457" y="700095"/>
                      <a:pt x="2720557" y="692728"/>
                    </a:cubicBezTo>
                    <a:cubicBezTo>
                      <a:pt x="2727859" y="690294"/>
                      <a:pt x="2728969" y="679698"/>
                      <a:pt x="2734412" y="674255"/>
                    </a:cubicBezTo>
                    <a:cubicBezTo>
                      <a:pt x="2740748" y="667919"/>
                      <a:pt x="2755721" y="656232"/>
                      <a:pt x="2766739" y="655782"/>
                    </a:cubicBezTo>
                    <a:cubicBezTo>
                      <a:pt x="2837509" y="652894"/>
                      <a:pt x="2908364" y="652703"/>
                      <a:pt x="2979176" y="651164"/>
                    </a:cubicBezTo>
                    <a:cubicBezTo>
                      <a:pt x="3196779" y="588990"/>
                      <a:pt x="2884265" y="682578"/>
                      <a:pt x="3108485" y="600364"/>
                    </a:cubicBezTo>
                    <a:cubicBezTo>
                      <a:pt x="3132322" y="591624"/>
                      <a:pt x="3157964" y="588866"/>
                      <a:pt x="3182376" y="581891"/>
                    </a:cubicBezTo>
                    <a:cubicBezTo>
                      <a:pt x="3190347" y="579614"/>
                      <a:pt x="3197769" y="575734"/>
                      <a:pt x="3205466" y="572655"/>
                    </a:cubicBezTo>
                    <a:cubicBezTo>
                      <a:pt x="3255125" y="575576"/>
                      <a:pt x="3287590" y="576648"/>
                      <a:pt x="3334776" y="581891"/>
                    </a:cubicBezTo>
                    <a:cubicBezTo>
                      <a:pt x="3401093" y="589260"/>
                      <a:pt x="3427531" y="595066"/>
                      <a:pt x="3496412" y="600364"/>
                    </a:cubicBezTo>
                    <a:cubicBezTo>
                      <a:pt x="3527148" y="602728"/>
                      <a:pt x="3558003" y="603172"/>
                      <a:pt x="3588776" y="604982"/>
                    </a:cubicBezTo>
                    <a:cubicBezTo>
                      <a:pt x="3610345" y="606251"/>
                      <a:pt x="3631879" y="608061"/>
                      <a:pt x="3653430" y="609600"/>
                    </a:cubicBezTo>
                    <a:cubicBezTo>
                      <a:pt x="3667285" y="612679"/>
                      <a:pt x="3682498" y="612108"/>
                      <a:pt x="3694994" y="618837"/>
                    </a:cubicBezTo>
                    <a:cubicBezTo>
                      <a:pt x="3724225" y="634577"/>
                      <a:pt x="3709439" y="679983"/>
                      <a:pt x="3755030" y="683491"/>
                    </a:cubicBezTo>
                    <a:lnTo>
                      <a:pt x="3815066" y="688110"/>
                    </a:lnTo>
                    <a:cubicBezTo>
                      <a:pt x="3827654" y="686012"/>
                      <a:pt x="3850509" y="684994"/>
                      <a:pt x="3861248" y="674255"/>
                    </a:cubicBezTo>
                    <a:cubicBezTo>
                      <a:pt x="3867083" y="668420"/>
                      <a:pt x="3880883" y="633526"/>
                      <a:pt x="3893576" y="632691"/>
                    </a:cubicBezTo>
                    <a:cubicBezTo>
                      <a:pt x="4004184" y="625414"/>
                      <a:pt x="4115249" y="629612"/>
                      <a:pt x="4226085" y="628073"/>
                    </a:cubicBezTo>
                    <a:cubicBezTo>
                      <a:pt x="4255333" y="629612"/>
                      <a:pt x="4284909" y="628064"/>
                      <a:pt x="4313830" y="632691"/>
                    </a:cubicBezTo>
                    <a:cubicBezTo>
                      <a:pt x="4324027" y="634323"/>
                      <a:pt x="4332163" y="642219"/>
                      <a:pt x="4341539" y="646546"/>
                    </a:cubicBezTo>
                    <a:cubicBezTo>
                      <a:pt x="4352183" y="651459"/>
                      <a:pt x="4362454" y="657715"/>
                      <a:pt x="4373866" y="660400"/>
                    </a:cubicBezTo>
                    <a:cubicBezTo>
                      <a:pt x="4388926" y="663943"/>
                      <a:pt x="4404654" y="663479"/>
                      <a:pt x="4420048" y="665019"/>
                    </a:cubicBezTo>
                    <a:cubicBezTo>
                      <a:pt x="4493951" y="696690"/>
                      <a:pt x="4406525" y="662923"/>
                      <a:pt x="4493939" y="683491"/>
                    </a:cubicBezTo>
                    <a:cubicBezTo>
                      <a:pt x="4506742" y="686504"/>
                      <a:pt x="4518570" y="692728"/>
                      <a:pt x="4530885" y="697346"/>
                    </a:cubicBezTo>
                    <a:cubicBezTo>
                      <a:pt x="4551314" y="692806"/>
                      <a:pt x="4584130" y="686381"/>
                      <a:pt x="4604776" y="678873"/>
                    </a:cubicBezTo>
                    <a:cubicBezTo>
                      <a:pt x="4611246" y="676520"/>
                      <a:pt x="4617091" y="672716"/>
                      <a:pt x="4623248" y="669637"/>
                    </a:cubicBezTo>
                    <a:cubicBezTo>
                      <a:pt x="4624787" y="663479"/>
                      <a:pt x="4627866" y="657511"/>
                      <a:pt x="4627866" y="651164"/>
                    </a:cubicBezTo>
                    <a:cubicBezTo>
                      <a:pt x="4627866" y="640018"/>
                      <a:pt x="4622274" y="625152"/>
                      <a:pt x="4618630" y="614219"/>
                    </a:cubicBezTo>
                    <a:cubicBezTo>
                      <a:pt x="4621709" y="609601"/>
                      <a:pt x="4622318" y="600527"/>
                      <a:pt x="4627866" y="600364"/>
                    </a:cubicBezTo>
                    <a:cubicBezTo>
                      <a:pt x="5711395" y="568495"/>
                      <a:pt x="4944208" y="615261"/>
                      <a:pt x="5389866" y="586510"/>
                    </a:cubicBezTo>
                    <a:cubicBezTo>
                      <a:pt x="5428351" y="589589"/>
                      <a:pt x="5467206" y="589599"/>
                      <a:pt x="5505321" y="595746"/>
                    </a:cubicBezTo>
                    <a:cubicBezTo>
                      <a:pt x="5515516" y="597390"/>
                      <a:pt x="5523594" y="605406"/>
                      <a:pt x="5533030" y="609600"/>
                    </a:cubicBezTo>
                    <a:cubicBezTo>
                      <a:pt x="5537479" y="611577"/>
                      <a:pt x="5542222" y="612820"/>
                      <a:pt x="5546885" y="614219"/>
                    </a:cubicBezTo>
                    <a:cubicBezTo>
                      <a:pt x="5557619" y="617439"/>
                      <a:pt x="5568436" y="620376"/>
                      <a:pt x="5579212" y="623455"/>
                    </a:cubicBezTo>
                    <a:cubicBezTo>
                      <a:pt x="5612729" y="645800"/>
                      <a:pt x="5585829" y="631189"/>
                      <a:pt x="5662339" y="637310"/>
                    </a:cubicBezTo>
                    <a:cubicBezTo>
                      <a:pt x="5677760" y="638544"/>
                      <a:pt x="5693127" y="640389"/>
                      <a:pt x="5708521" y="641928"/>
                    </a:cubicBezTo>
                    <a:cubicBezTo>
                      <a:pt x="5736230" y="640389"/>
                      <a:pt x="5764651" y="643738"/>
                      <a:pt x="5791648" y="637310"/>
                    </a:cubicBezTo>
                    <a:cubicBezTo>
                      <a:pt x="5799136" y="635527"/>
                      <a:pt x="5799750" y="623951"/>
                      <a:pt x="5805503" y="618837"/>
                    </a:cubicBezTo>
                    <a:cubicBezTo>
                      <a:pt x="5827281" y="599479"/>
                      <a:pt x="5832485" y="601714"/>
                      <a:pt x="5856303" y="591128"/>
                    </a:cubicBezTo>
                    <a:cubicBezTo>
                      <a:pt x="5862594" y="588332"/>
                      <a:pt x="5868245" y="584068"/>
                      <a:pt x="5874776" y="581891"/>
                    </a:cubicBezTo>
                    <a:cubicBezTo>
                      <a:pt x="5938085" y="560788"/>
                      <a:pt x="5938309" y="567400"/>
                      <a:pt x="6017939" y="563419"/>
                    </a:cubicBezTo>
                    <a:cubicBezTo>
                      <a:pt x="6031794" y="561879"/>
                      <a:pt x="6045603" y="559849"/>
                      <a:pt x="6059503" y="558800"/>
                    </a:cubicBezTo>
                    <a:lnTo>
                      <a:pt x="6262703" y="544946"/>
                    </a:lnTo>
                    <a:cubicBezTo>
                      <a:pt x="6345830" y="548025"/>
                      <a:pt x="6429085" y="548649"/>
                      <a:pt x="6512085" y="554182"/>
                    </a:cubicBezTo>
                    <a:cubicBezTo>
                      <a:pt x="6540599" y="556083"/>
                      <a:pt x="6548419" y="575597"/>
                      <a:pt x="6576739" y="581891"/>
                    </a:cubicBezTo>
                    <a:cubicBezTo>
                      <a:pt x="6625965" y="592831"/>
                      <a:pt x="6604386" y="588345"/>
                      <a:pt x="6641394" y="595746"/>
                    </a:cubicBezTo>
                    <a:cubicBezTo>
                      <a:pt x="6687169" y="618634"/>
                      <a:pt x="6642991" y="599599"/>
                      <a:pt x="6742994" y="609600"/>
                    </a:cubicBezTo>
                    <a:cubicBezTo>
                      <a:pt x="6786005" y="613901"/>
                      <a:pt x="6785118" y="614406"/>
                      <a:pt x="6812266" y="623455"/>
                    </a:cubicBezTo>
                    <a:lnTo>
                      <a:pt x="7172485" y="614219"/>
                    </a:lnTo>
                    <a:cubicBezTo>
                      <a:pt x="7221809" y="612425"/>
                      <a:pt x="7272288" y="616563"/>
                      <a:pt x="7320266" y="604982"/>
                    </a:cubicBezTo>
                    <a:cubicBezTo>
                      <a:pt x="7328991" y="602876"/>
                      <a:pt x="7311169" y="589503"/>
                      <a:pt x="7306412" y="581891"/>
                    </a:cubicBezTo>
                    <a:cubicBezTo>
                      <a:pt x="7295418" y="564301"/>
                      <a:pt x="7301615" y="569516"/>
                      <a:pt x="7283321" y="563419"/>
                    </a:cubicBezTo>
                    <a:cubicBezTo>
                      <a:pt x="7313598" y="558372"/>
                      <a:pt x="7304449" y="556111"/>
                      <a:pt x="7329503" y="563419"/>
                    </a:cubicBezTo>
                    <a:lnTo>
                      <a:pt x="7421866" y="591128"/>
                    </a:lnTo>
                    <a:lnTo>
                      <a:pt x="7694339" y="581891"/>
                    </a:lnTo>
                    <a:lnTo>
                      <a:pt x="7943721" y="577273"/>
                    </a:lnTo>
                    <a:cubicBezTo>
                      <a:pt x="7952397" y="576525"/>
                      <a:pt x="7956036" y="564958"/>
                      <a:pt x="7962194" y="558800"/>
                    </a:cubicBezTo>
                    <a:cubicBezTo>
                      <a:pt x="7963733" y="552643"/>
                      <a:pt x="7963663" y="545839"/>
                      <a:pt x="7966812" y="540328"/>
                    </a:cubicBezTo>
                    <a:cubicBezTo>
                      <a:pt x="7970052" y="534657"/>
                      <a:pt x="7976870" y="531788"/>
                      <a:pt x="7980666" y="526473"/>
                    </a:cubicBezTo>
                    <a:cubicBezTo>
                      <a:pt x="7984668" y="520871"/>
                      <a:pt x="7986824" y="514158"/>
                      <a:pt x="7989903" y="508000"/>
                    </a:cubicBezTo>
                    <a:cubicBezTo>
                      <a:pt x="8008895" y="403537"/>
                      <a:pt x="7991183" y="487351"/>
                      <a:pt x="8003757" y="443346"/>
                    </a:cubicBezTo>
                    <a:cubicBezTo>
                      <a:pt x="8007104" y="431633"/>
                      <a:pt x="8008250" y="422089"/>
                      <a:pt x="8012994" y="411019"/>
                    </a:cubicBezTo>
                    <a:cubicBezTo>
                      <a:pt x="8015706" y="404691"/>
                      <a:pt x="8019151" y="398704"/>
                      <a:pt x="8022230" y="392546"/>
                    </a:cubicBezTo>
                    <a:cubicBezTo>
                      <a:pt x="8024528" y="378757"/>
                      <a:pt x="8031466" y="339451"/>
                      <a:pt x="8031466" y="327891"/>
                    </a:cubicBezTo>
                    <a:cubicBezTo>
                      <a:pt x="8031466" y="304749"/>
                      <a:pt x="8030988" y="281388"/>
                      <a:pt x="8026848" y="258619"/>
                    </a:cubicBezTo>
                    <a:cubicBezTo>
                      <a:pt x="8024751" y="247084"/>
                      <a:pt x="8017612" y="237067"/>
                      <a:pt x="8012994" y="226291"/>
                    </a:cubicBezTo>
                    <a:cubicBezTo>
                      <a:pt x="8011455" y="217055"/>
                      <a:pt x="8010647" y="207666"/>
                      <a:pt x="8008376" y="198582"/>
                    </a:cubicBezTo>
                    <a:cubicBezTo>
                      <a:pt x="8000831" y="168405"/>
                      <a:pt x="7999081" y="175318"/>
                      <a:pt x="7989903" y="147782"/>
                    </a:cubicBezTo>
                    <a:cubicBezTo>
                      <a:pt x="7987896" y="141761"/>
                      <a:pt x="7987109" y="135389"/>
                      <a:pt x="7985285" y="129310"/>
                    </a:cubicBezTo>
                    <a:cubicBezTo>
                      <a:pt x="7982487" y="119984"/>
                      <a:pt x="7978846" y="110926"/>
                      <a:pt x="7976048" y="101600"/>
                    </a:cubicBezTo>
                    <a:cubicBezTo>
                      <a:pt x="7974224" y="95521"/>
                      <a:pt x="7972807" y="89324"/>
                      <a:pt x="7971430" y="83128"/>
                    </a:cubicBezTo>
                    <a:cubicBezTo>
                      <a:pt x="7969727" y="75465"/>
                      <a:pt x="7970624" y="66899"/>
                      <a:pt x="7966812" y="60037"/>
                    </a:cubicBezTo>
                    <a:cubicBezTo>
                      <a:pt x="7962583" y="52425"/>
                      <a:pt x="7948339" y="41564"/>
                      <a:pt x="7948339" y="41564"/>
                    </a:cubicBezTo>
                    <a:lnTo>
                      <a:pt x="7638921" y="46182"/>
                    </a:lnTo>
                    <a:cubicBezTo>
                      <a:pt x="7624986" y="46549"/>
                      <a:pt x="7611196" y="49123"/>
                      <a:pt x="7597357" y="50800"/>
                    </a:cubicBezTo>
                    <a:lnTo>
                      <a:pt x="7486521" y="64655"/>
                    </a:lnTo>
                    <a:cubicBezTo>
                      <a:pt x="7469483" y="67089"/>
                      <a:pt x="7452890" y="72693"/>
                      <a:pt x="7435721" y="73891"/>
                    </a:cubicBezTo>
                    <a:cubicBezTo>
                      <a:pt x="7386556" y="77321"/>
                      <a:pt x="7337200" y="76970"/>
                      <a:pt x="7287939" y="78510"/>
                    </a:cubicBezTo>
                    <a:cubicBezTo>
                      <a:pt x="7252533" y="81589"/>
                      <a:pt x="7217238" y="86478"/>
                      <a:pt x="7181721" y="87746"/>
                    </a:cubicBezTo>
                    <a:cubicBezTo>
                      <a:pt x="7173877" y="88026"/>
                      <a:pt x="7164180" y="88678"/>
                      <a:pt x="7158630" y="83128"/>
                    </a:cubicBezTo>
                    <a:cubicBezTo>
                      <a:pt x="7154805" y="79303"/>
                      <a:pt x="7172175" y="55884"/>
                      <a:pt x="7172485" y="55419"/>
                    </a:cubicBezTo>
                    <a:cubicBezTo>
                      <a:pt x="7174024" y="49261"/>
                      <a:pt x="7174021" y="42494"/>
                      <a:pt x="7177103" y="36946"/>
                    </a:cubicBezTo>
                    <a:cubicBezTo>
                      <a:pt x="7196152" y="2658"/>
                      <a:pt x="7199911" y="26859"/>
                      <a:pt x="7190957" y="0"/>
                    </a:cubicBezTo>
                    <a:cubicBezTo>
                      <a:pt x="7152682" y="12761"/>
                      <a:pt x="7210909" y="-5477"/>
                      <a:pt x="7126303" y="9237"/>
                    </a:cubicBezTo>
                    <a:cubicBezTo>
                      <a:pt x="7107543" y="12499"/>
                      <a:pt x="7089590" y="19528"/>
                      <a:pt x="7070885" y="23091"/>
                    </a:cubicBezTo>
                    <a:cubicBezTo>
                      <a:pt x="7057191" y="25699"/>
                      <a:pt x="7043090" y="25536"/>
                      <a:pt x="7029321" y="27710"/>
                    </a:cubicBezTo>
                    <a:cubicBezTo>
                      <a:pt x="6915629" y="45662"/>
                      <a:pt x="7046550" y="29901"/>
                      <a:pt x="6941576" y="41564"/>
                    </a:cubicBezTo>
                    <a:cubicBezTo>
                      <a:pt x="6685641" y="169525"/>
                      <a:pt x="7138470" y="-62722"/>
                      <a:pt x="6918485" y="69273"/>
                    </a:cubicBezTo>
                    <a:cubicBezTo>
                      <a:pt x="6906315" y="76575"/>
                      <a:pt x="6891111" y="78232"/>
                      <a:pt x="6876921" y="78510"/>
                    </a:cubicBezTo>
                    <a:cubicBezTo>
                      <a:pt x="6655286" y="82856"/>
                      <a:pt x="6433576" y="81589"/>
                      <a:pt x="6211903" y="83128"/>
                    </a:cubicBezTo>
                    <a:cubicBezTo>
                      <a:pt x="6196509" y="84667"/>
                      <a:pt x="6181146" y="86559"/>
                      <a:pt x="6165721" y="87746"/>
                    </a:cubicBezTo>
                    <a:cubicBezTo>
                      <a:pt x="6121104" y="91178"/>
                      <a:pt x="6076331" y="92637"/>
                      <a:pt x="6031794" y="96982"/>
                    </a:cubicBezTo>
                    <a:cubicBezTo>
                      <a:pt x="6013155" y="98800"/>
                      <a:pt x="5994932" y="103689"/>
                      <a:pt x="5976376" y="106219"/>
                    </a:cubicBezTo>
                    <a:cubicBezTo>
                      <a:pt x="5961047" y="108309"/>
                      <a:pt x="5945494" y="108542"/>
                      <a:pt x="5930194" y="110837"/>
                    </a:cubicBezTo>
                    <a:cubicBezTo>
                      <a:pt x="5922481" y="111994"/>
                      <a:pt x="5871075" y="123406"/>
                      <a:pt x="5856303" y="124691"/>
                    </a:cubicBezTo>
                    <a:cubicBezTo>
                      <a:pt x="5830187" y="126962"/>
                      <a:pt x="5803964" y="127770"/>
                      <a:pt x="5777794" y="129310"/>
                    </a:cubicBezTo>
                    <a:cubicBezTo>
                      <a:pt x="5705442" y="126231"/>
                      <a:pt x="5632955" y="125462"/>
                      <a:pt x="5560739" y="120073"/>
                    </a:cubicBezTo>
                    <a:cubicBezTo>
                      <a:pt x="5529693" y="117756"/>
                      <a:pt x="5499268" y="110081"/>
                      <a:pt x="5468376" y="106219"/>
                    </a:cubicBezTo>
                    <a:cubicBezTo>
                      <a:pt x="5449982" y="103920"/>
                      <a:pt x="5431430" y="103140"/>
                      <a:pt x="5412957" y="101600"/>
                    </a:cubicBezTo>
                    <a:cubicBezTo>
                      <a:pt x="5405260" y="98521"/>
                      <a:pt x="5397806" y="94746"/>
                      <a:pt x="5389866" y="92364"/>
                    </a:cubicBezTo>
                    <a:cubicBezTo>
                      <a:pt x="5363703" y="84515"/>
                      <a:pt x="5316759" y="84412"/>
                      <a:pt x="5297503" y="83128"/>
                    </a:cubicBezTo>
                    <a:cubicBezTo>
                      <a:pt x="5294424" y="80049"/>
                      <a:pt x="5291054" y="77236"/>
                      <a:pt x="5288266" y="73891"/>
                    </a:cubicBezTo>
                    <a:cubicBezTo>
                      <a:pt x="5283339" y="67978"/>
                      <a:pt x="5280325" y="60346"/>
                      <a:pt x="5274412" y="55419"/>
                    </a:cubicBezTo>
                    <a:cubicBezTo>
                      <a:pt x="5270672" y="52302"/>
                      <a:pt x="5265175" y="52340"/>
                      <a:pt x="5260557" y="50800"/>
                    </a:cubicBezTo>
                    <a:cubicBezTo>
                      <a:pt x="5262097" y="63115"/>
                      <a:pt x="5262956" y="75535"/>
                      <a:pt x="5265176" y="87746"/>
                    </a:cubicBezTo>
                    <a:cubicBezTo>
                      <a:pt x="5266047" y="92535"/>
                      <a:pt x="5274649" y="101247"/>
                      <a:pt x="5269794" y="101600"/>
                    </a:cubicBezTo>
                    <a:cubicBezTo>
                      <a:pt x="5183801" y="107854"/>
                      <a:pt x="5097382" y="104679"/>
                      <a:pt x="5011176" y="106219"/>
                    </a:cubicBezTo>
                    <a:cubicBezTo>
                      <a:pt x="4995782" y="109298"/>
                      <a:pt x="4980572" y="113508"/>
                      <a:pt x="4964994" y="115455"/>
                    </a:cubicBezTo>
                    <a:cubicBezTo>
                      <a:pt x="4941787" y="118356"/>
                      <a:pt x="4826129" y="124094"/>
                      <a:pt x="4812594" y="124691"/>
                    </a:cubicBezTo>
                    <a:lnTo>
                      <a:pt x="4586303" y="133928"/>
                    </a:lnTo>
                    <a:cubicBezTo>
                      <a:pt x="4510873" y="127770"/>
                      <a:pt x="4434962" y="125948"/>
                      <a:pt x="4360012" y="115455"/>
                    </a:cubicBezTo>
                    <a:cubicBezTo>
                      <a:pt x="4355191" y="114780"/>
                      <a:pt x="4356731" y="106281"/>
                      <a:pt x="4355394" y="101600"/>
                    </a:cubicBezTo>
                    <a:cubicBezTo>
                      <a:pt x="4348378" y="77042"/>
                      <a:pt x="4356977" y="87262"/>
                      <a:pt x="4336921" y="73891"/>
                    </a:cubicBezTo>
                    <a:cubicBezTo>
                      <a:pt x="4295357" y="76970"/>
                      <a:pt x="4253605" y="78113"/>
                      <a:pt x="4212230" y="83128"/>
                    </a:cubicBezTo>
                    <a:cubicBezTo>
                      <a:pt x="4202565" y="84300"/>
                      <a:pt x="4193068" y="87702"/>
                      <a:pt x="4184521" y="92364"/>
                    </a:cubicBezTo>
                    <a:cubicBezTo>
                      <a:pt x="4175868" y="97084"/>
                      <a:pt x="4171284" y="110583"/>
                      <a:pt x="4161430" y="110837"/>
                    </a:cubicBezTo>
                    <a:cubicBezTo>
                      <a:pt x="3810551" y="119872"/>
                      <a:pt x="3459467" y="116994"/>
                      <a:pt x="3108485" y="120073"/>
                    </a:cubicBezTo>
                    <a:cubicBezTo>
                      <a:pt x="3025759" y="130413"/>
                      <a:pt x="3016745" y="132453"/>
                      <a:pt x="2891430" y="133928"/>
                    </a:cubicBezTo>
                    <a:lnTo>
                      <a:pt x="2678994" y="129310"/>
                    </a:lnTo>
                    <a:lnTo>
                      <a:pt x="2558921" y="120073"/>
                    </a:lnTo>
                    <a:cubicBezTo>
                      <a:pt x="2543504" y="118788"/>
                      <a:pt x="2528196" y="116106"/>
                      <a:pt x="2512739" y="115455"/>
                    </a:cubicBezTo>
                    <a:lnTo>
                      <a:pt x="2120194" y="101600"/>
                    </a:lnTo>
                    <a:cubicBezTo>
                      <a:pt x="2134633" y="58281"/>
                      <a:pt x="2121399" y="88248"/>
                      <a:pt x="2143285" y="55419"/>
                    </a:cubicBezTo>
                    <a:cubicBezTo>
                      <a:pt x="2148264" y="47950"/>
                      <a:pt x="2166092" y="32968"/>
                      <a:pt x="2157139" y="32328"/>
                    </a:cubicBezTo>
                    <a:cubicBezTo>
                      <a:pt x="2066532" y="25856"/>
                      <a:pt x="1975490" y="35407"/>
                      <a:pt x="1884666" y="36946"/>
                    </a:cubicBezTo>
                    <a:cubicBezTo>
                      <a:pt x="1883127" y="41564"/>
                      <a:pt x="1883490" y="47358"/>
                      <a:pt x="1880048" y="50800"/>
                    </a:cubicBezTo>
                    <a:cubicBezTo>
                      <a:pt x="1875180" y="55668"/>
                      <a:pt x="1867594" y="56694"/>
                      <a:pt x="1861576" y="60037"/>
                    </a:cubicBezTo>
                    <a:cubicBezTo>
                      <a:pt x="1853730" y="64396"/>
                      <a:pt x="1846365" y="69593"/>
                      <a:pt x="1838485" y="73891"/>
                    </a:cubicBezTo>
                    <a:cubicBezTo>
                      <a:pt x="1829419" y="78836"/>
                      <a:pt x="1820573" y="84480"/>
                      <a:pt x="1810776" y="87746"/>
                    </a:cubicBezTo>
                    <a:cubicBezTo>
                      <a:pt x="1792712" y="93767"/>
                      <a:pt x="1773421" y="95578"/>
                      <a:pt x="1755357" y="101600"/>
                    </a:cubicBezTo>
                    <a:lnTo>
                      <a:pt x="1727648" y="110837"/>
                    </a:lnTo>
                    <a:cubicBezTo>
                      <a:pt x="1510904" y="107397"/>
                      <a:pt x="1481463" y="108853"/>
                      <a:pt x="1307394" y="101600"/>
                    </a:cubicBezTo>
                    <a:cubicBezTo>
                      <a:pt x="935823" y="86117"/>
                      <a:pt x="1526714" y="110133"/>
                      <a:pt x="1108812" y="87746"/>
                    </a:cubicBezTo>
                    <a:cubicBezTo>
                      <a:pt x="1058061" y="85027"/>
                      <a:pt x="1007212" y="84667"/>
                      <a:pt x="956412" y="83128"/>
                    </a:cubicBezTo>
                    <a:lnTo>
                      <a:pt x="175939" y="92364"/>
                    </a:lnTo>
                    <a:cubicBezTo>
                      <a:pt x="150889" y="93041"/>
                      <a:pt x="126767" y="102099"/>
                      <a:pt x="102048" y="106219"/>
                    </a:cubicBezTo>
                    <a:cubicBezTo>
                      <a:pt x="80574" y="109798"/>
                      <a:pt x="58945" y="112376"/>
                      <a:pt x="37394" y="115455"/>
                    </a:cubicBezTo>
                    <a:cubicBezTo>
                      <a:pt x="35855" y="120073"/>
                      <a:pt x="31237" y="124692"/>
                      <a:pt x="32776" y="129310"/>
                    </a:cubicBezTo>
                    <a:cubicBezTo>
                      <a:pt x="34841" y="135506"/>
                      <a:pt x="43007" y="137730"/>
                      <a:pt x="46630" y="143164"/>
                    </a:cubicBezTo>
                    <a:cubicBezTo>
                      <a:pt x="49330" y="147215"/>
                      <a:pt x="49709" y="152401"/>
                      <a:pt x="51248" y="157019"/>
                    </a:cubicBezTo>
                    <a:cubicBezTo>
                      <a:pt x="49709" y="169334"/>
                      <a:pt x="50555" y="182190"/>
                      <a:pt x="46630" y="193964"/>
                    </a:cubicBezTo>
                    <a:cubicBezTo>
                      <a:pt x="30929" y="241069"/>
                      <a:pt x="32776" y="194273"/>
                      <a:pt x="32776" y="221673"/>
                    </a:cubicBezTo>
                    <a:lnTo>
                      <a:pt x="106666" y="189346"/>
                    </a:lnTo>
                    <a:close/>
                  </a:path>
                </a:pathLst>
              </a:custGeom>
              <a:blipFill>
                <a:blip r:embed="rId35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6">
                          <a14:imgEffect>
                            <a14:saturation sat="0"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237441D-7B58-49E2-938A-5158FDFCE254}"/>
                  </a:ext>
                </a:extLst>
              </p:cNvPr>
              <p:cNvSpPr/>
              <p:nvPr/>
            </p:nvSpPr>
            <p:spPr>
              <a:xfrm>
                <a:off x="2381826" y="3354849"/>
                <a:ext cx="7970982" cy="498499"/>
              </a:xfrm>
              <a:custGeom>
                <a:avLst/>
                <a:gdLst>
                  <a:gd name="connsiteX0" fmla="*/ 0 w 7970982"/>
                  <a:gd name="connsiteY0" fmla="*/ 60036 h 457200"/>
                  <a:gd name="connsiteX1" fmla="*/ 0 w 7970982"/>
                  <a:gd name="connsiteY1" fmla="*/ 60036 h 457200"/>
                  <a:gd name="connsiteX2" fmla="*/ 13855 w 7970982"/>
                  <a:gd name="connsiteY2" fmla="*/ 212436 h 457200"/>
                  <a:gd name="connsiteX3" fmla="*/ 23091 w 7970982"/>
                  <a:gd name="connsiteY3" fmla="*/ 267854 h 457200"/>
                  <a:gd name="connsiteX4" fmla="*/ 36946 w 7970982"/>
                  <a:gd name="connsiteY4" fmla="*/ 281709 h 457200"/>
                  <a:gd name="connsiteX5" fmla="*/ 73891 w 7970982"/>
                  <a:gd name="connsiteY5" fmla="*/ 286327 h 457200"/>
                  <a:gd name="connsiteX6" fmla="*/ 207818 w 7970982"/>
                  <a:gd name="connsiteY6" fmla="*/ 300182 h 457200"/>
                  <a:gd name="connsiteX7" fmla="*/ 678873 w 7970982"/>
                  <a:gd name="connsiteY7" fmla="*/ 304800 h 457200"/>
                  <a:gd name="connsiteX8" fmla="*/ 757382 w 7970982"/>
                  <a:gd name="connsiteY8" fmla="*/ 318654 h 457200"/>
                  <a:gd name="connsiteX9" fmla="*/ 803564 w 7970982"/>
                  <a:gd name="connsiteY9" fmla="*/ 323273 h 457200"/>
                  <a:gd name="connsiteX10" fmla="*/ 826655 w 7970982"/>
                  <a:gd name="connsiteY10" fmla="*/ 327891 h 457200"/>
                  <a:gd name="connsiteX11" fmla="*/ 983673 w 7970982"/>
                  <a:gd name="connsiteY11" fmla="*/ 350982 h 457200"/>
                  <a:gd name="connsiteX12" fmla="*/ 1163782 w 7970982"/>
                  <a:gd name="connsiteY12" fmla="*/ 350982 h 457200"/>
                  <a:gd name="connsiteX13" fmla="*/ 1209964 w 7970982"/>
                  <a:gd name="connsiteY13" fmla="*/ 374073 h 457200"/>
                  <a:gd name="connsiteX14" fmla="*/ 1228437 w 7970982"/>
                  <a:gd name="connsiteY14" fmla="*/ 378691 h 457200"/>
                  <a:gd name="connsiteX15" fmla="*/ 1256146 w 7970982"/>
                  <a:gd name="connsiteY15" fmla="*/ 420254 h 457200"/>
                  <a:gd name="connsiteX16" fmla="*/ 1274618 w 7970982"/>
                  <a:gd name="connsiteY16" fmla="*/ 429491 h 457200"/>
                  <a:gd name="connsiteX17" fmla="*/ 1283855 w 7970982"/>
                  <a:gd name="connsiteY17" fmla="*/ 443345 h 457200"/>
                  <a:gd name="connsiteX18" fmla="*/ 1297709 w 7970982"/>
                  <a:gd name="connsiteY18" fmla="*/ 447964 h 457200"/>
                  <a:gd name="connsiteX19" fmla="*/ 1311564 w 7970982"/>
                  <a:gd name="connsiteY19" fmla="*/ 457200 h 457200"/>
                  <a:gd name="connsiteX20" fmla="*/ 1366982 w 7970982"/>
                  <a:gd name="connsiteY20" fmla="*/ 452582 h 457200"/>
                  <a:gd name="connsiteX21" fmla="*/ 1380837 w 7970982"/>
                  <a:gd name="connsiteY21" fmla="*/ 434109 h 457200"/>
                  <a:gd name="connsiteX22" fmla="*/ 1385455 w 7970982"/>
                  <a:gd name="connsiteY22" fmla="*/ 420254 h 457200"/>
                  <a:gd name="connsiteX23" fmla="*/ 1394691 w 7970982"/>
                  <a:gd name="connsiteY23" fmla="*/ 378691 h 457200"/>
                  <a:gd name="connsiteX24" fmla="*/ 1403927 w 7970982"/>
                  <a:gd name="connsiteY24" fmla="*/ 369454 h 457200"/>
                  <a:gd name="connsiteX25" fmla="*/ 1454727 w 7970982"/>
                  <a:gd name="connsiteY25" fmla="*/ 360218 h 457200"/>
                  <a:gd name="connsiteX26" fmla="*/ 1505527 w 7970982"/>
                  <a:gd name="connsiteY26" fmla="*/ 350982 h 457200"/>
                  <a:gd name="connsiteX27" fmla="*/ 1764146 w 7970982"/>
                  <a:gd name="connsiteY27" fmla="*/ 355600 h 457200"/>
                  <a:gd name="connsiteX28" fmla="*/ 2119746 w 7970982"/>
                  <a:gd name="connsiteY28" fmla="*/ 369454 h 457200"/>
                  <a:gd name="connsiteX29" fmla="*/ 2526146 w 7970982"/>
                  <a:gd name="connsiteY29" fmla="*/ 364836 h 457200"/>
                  <a:gd name="connsiteX30" fmla="*/ 2664691 w 7970982"/>
                  <a:gd name="connsiteY30" fmla="*/ 369454 h 457200"/>
                  <a:gd name="connsiteX31" fmla="*/ 2720109 w 7970982"/>
                  <a:gd name="connsiteY31" fmla="*/ 355600 h 457200"/>
                  <a:gd name="connsiteX32" fmla="*/ 2761673 w 7970982"/>
                  <a:gd name="connsiteY32" fmla="*/ 350982 h 457200"/>
                  <a:gd name="connsiteX33" fmla="*/ 2849418 w 7970982"/>
                  <a:gd name="connsiteY33" fmla="*/ 337127 h 457200"/>
                  <a:gd name="connsiteX34" fmla="*/ 2964873 w 7970982"/>
                  <a:gd name="connsiteY34" fmla="*/ 323273 h 457200"/>
                  <a:gd name="connsiteX35" fmla="*/ 2983346 w 7970982"/>
                  <a:gd name="connsiteY35" fmla="*/ 318654 h 457200"/>
                  <a:gd name="connsiteX36" fmla="*/ 3006437 w 7970982"/>
                  <a:gd name="connsiteY36" fmla="*/ 314036 h 457200"/>
                  <a:gd name="connsiteX37" fmla="*/ 3024909 w 7970982"/>
                  <a:gd name="connsiteY37" fmla="*/ 304800 h 457200"/>
                  <a:gd name="connsiteX38" fmla="*/ 3043382 w 7970982"/>
                  <a:gd name="connsiteY38" fmla="*/ 300182 h 457200"/>
                  <a:gd name="connsiteX39" fmla="*/ 3061855 w 7970982"/>
                  <a:gd name="connsiteY39" fmla="*/ 286327 h 457200"/>
                  <a:gd name="connsiteX40" fmla="*/ 3121891 w 7970982"/>
                  <a:gd name="connsiteY40" fmla="*/ 263236 h 457200"/>
                  <a:gd name="connsiteX41" fmla="*/ 3144982 w 7970982"/>
                  <a:gd name="connsiteY41" fmla="*/ 254000 h 457200"/>
                  <a:gd name="connsiteX42" fmla="*/ 3168073 w 7970982"/>
                  <a:gd name="connsiteY42" fmla="*/ 240145 h 457200"/>
                  <a:gd name="connsiteX43" fmla="*/ 3191164 w 7970982"/>
                  <a:gd name="connsiteY43" fmla="*/ 235527 h 457200"/>
                  <a:gd name="connsiteX44" fmla="*/ 3232727 w 7970982"/>
                  <a:gd name="connsiteY44" fmla="*/ 226291 h 457200"/>
                  <a:gd name="connsiteX45" fmla="*/ 3362037 w 7970982"/>
                  <a:gd name="connsiteY45" fmla="*/ 235527 h 457200"/>
                  <a:gd name="connsiteX46" fmla="*/ 3389746 w 7970982"/>
                  <a:gd name="connsiteY46" fmla="*/ 240145 h 457200"/>
                  <a:gd name="connsiteX47" fmla="*/ 3505200 w 7970982"/>
                  <a:gd name="connsiteY47" fmla="*/ 267854 h 457200"/>
                  <a:gd name="connsiteX48" fmla="*/ 3754582 w 7970982"/>
                  <a:gd name="connsiteY48" fmla="*/ 277091 h 457200"/>
                  <a:gd name="connsiteX49" fmla="*/ 3745346 w 7970982"/>
                  <a:gd name="connsiteY49" fmla="*/ 318654 h 457200"/>
                  <a:gd name="connsiteX50" fmla="*/ 3754582 w 7970982"/>
                  <a:gd name="connsiteY50" fmla="*/ 327891 h 457200"/>
                  <a:gd name="connsiteX51" fmla="*/ 3819237 w 7970982"/>
                  <a:gd name="connsiteY51" fmla="*/ 318654 h 457200"/>
                  <a:gd name="connsiteX52" fmla="*/ 3856182 w 7970982"/>
                  <a:gd name="connsiteY52" fmla="*/ 309418 h 457200"/>
                  <a:gd name="connsiteX53" fmla="*/ 3976255 w 7970982"/>
                  <a:gd name="connsiteY53" fmla="*/ 295564 h 457200"/>
                  <a:gd name="connsiteX54" fmla="*/ 4105564 w 7970982"/>
                  <a:gd name="connsiteY54" fmla="*/ 281709 h 457200"/>
                  <a:gd name="connsiteX55" fmla="*/ 4359564 w 7970982"/>
                  <a:gd name="connsiteY55" fmla="*/ 295564 h 457200"/>
                  <a:gd name="connsiteX56" fmla="*/ 4391891 w 7970982"/>
                  <a:gd name="connsiteY56" fmla="*/ 309418 h 457200"/>
                  <a:gd name="connsiteX57" fmla="*/ 4424218 w 7970982"/>
                  <a:gd name="connsiteY57" fmla="*/ 318654 h 457200"/>
                  <a:gd name="connsiteX58" fmla="*/ 4447309 w 7970982"/>
                  <a:gd name="connsiteY58" fmla="*/ 332509 h 457200"/>
                  <a:gd name="connsiteX59" fmla="*/ 4479637 w 7970982"/>
                  <a:gd name="connsiteY59" fmla="*/ 341745 h 457200"/>
                  <a:gd name="connsiteX60" fmla="*/ 4539673 w 7970982"/>
                  <a:gd name="connsiteY60" fmla="*/ 369454 h 457200"/>
                  <a:gd name="connsiteX61" fmla="*/ 4572000 w 7970982"/>
                  <a:gd name="connsiteY61" fmla="*/ 360218 h 457200"/>
                  <a:gd name="connsiteX62" fmla="*/ 4585855 w 7970982"/>
                  <a:gd name="connsiteY62" fmla="*/ 295564 h 457200"/>
                  <a:gd name="connsiteX63" fmla="*/ 4590473 w 7970982"/>
                  <a:gd name="connsiteY63" fmla="*/ 281709 h 457200"/>
                  <a:gd name="connsiteX64" fmla="*/ 4604327 w 7970982"/>
                  <a:gd name="connsiteY64" fmla="*/ 277091 h 457200"/>
                  <a:gd name="connsiteX65" fmla="*/ 4632037 w 7970982"/>
                  <a:gd name="connsiteY65" fmla="*/ 254000 h 457200"/>
                  <a:gd name="connsiteX66" fmla="*/ 4664364 w 7970982"/>
                  <a:gd name="connsiteY66" fmla="*/ 240145 h 457200"/>
                  <a:gd name="connsiteX67" fmla="*/ 4853709 w 7970982"/>
                  <a:gd name="connsiteY67" fmla="*/ 221673 h 457200"/>
                  <a:gd name="connsiteX68" fmla="*/ 5140037 w 7970982"/>
                  <a:gd name="connsiteY68" fmla="*/ 230909 h 457200"/>
                  <a:gd name="connsiteX69" fmla="*/ 5338618 w 7970982"/>
                  <a:gd name="connsiteY69" fmla="*/ 244764 h 457200"/>
                  <a:gd name="connsiteX70" fmla="*/ 5541818 w 7970982"/>
                  <a:gd name="connsiteY70" fmla="*/ 249382 h 457200"/>
                  <a:gd name="connsiteX71" fmla="*/ 5564909 w 7970982"/>
                  <a:gd name="connsiteY71" fmla="*/ 263236 h 457200"/>
                  <a:gd name="connsiteX72" fmla="*/ 5588000 w 7970982"/>
                  <a:gd name="connsiteY72" fmla="*/ 272473 h 457200"/>
                  <a:gd name="connsiteX73" fmla="*/ 5606473 w 7970982"/>
                  <a:gd name="connsiteY73" fmla="*/ 286327 h 457200"/>
                  <a:gd name="connsiteX74" fmla="*/ 5629564 w 7970982"/>
                  <a:gd name="connsiteY74" fmla="*/ 290945 h 457200"/>
                  <a:gd name="connsiteX75" fmla="*/ 5648037 w 7970982"/>
                  <a:gd name="connsiteY75" fmla="*/ 295564 h 457200"/>
                  <a:gd name="connsiteX76" fmla="*/ 5657273 w 7970982"/>
                  <a:gd name="connsiteY76" fmla="*/ 309418 h 457200"/>
                  <a:gd name="connsiteX77" fmla="*/ 5721927 w 7970982"/>
                  <a:gd name="connsiteY77" fmla="*/ 309418 h 457200"/>
                  <a:gd name="connsiteX78" fmla="*/ 5745018 w 7970982"/>
                  <a:gd name="connsiteY78" fmla="*/ 295564 h 457200"/>
                  <a:gd name="connsiteX79" fmla="*/ 5763491 w 7970982"/>
                  <a:gd name="connsiteY79" fmla="*/ 281709 h 457200"/>
                  <a:gd name="connsiteX80" fmla="*/ 5781964 w 7970982"/>
                  <a:gd name="connsiteY80" fmla="*/ 277091 h 457200"/>
                  <a:gd name="connsiteX81" fmla="*/ 5795818 w 7970982"/>
                  <a:gd name="connsiteY81" fmla="*/ 272473 h 457200"/>
                  <a:gd name="connsiteX82" fmla="*/ 5842000 w 7970982"/>
                  <a:gd name="connsiteY82" fmla="*/ 249382 h 457200"/>
                  <a:gd name="connsiteX83" fmla="*/ 5842000 w 7970982"/>
                  <a:gd name="connsiteY83" fmla="*/ 249382 h 457200"/>
                  <a:gd name="connsiteX84" fmla="*/ 5865091 w 7970982"/>
                  <a:gd name="connsiteY84" fmla="*/ 235527 h 457200"/>
                  <a:gd name="connsiteX85" fmla="*/ 5925127 w 7970982"/>
                  <a:gd name="connsiteY85" fmla="*/ 226291 h 457200"/>
                  <a:gd name="connsiteX86" fmla="*/ 5980546 w 7970982"/>
                  <a:gd name="connsiteY86" fmla="*/ 207818 h 457200"/>
                  <a:gd name="connsiteX87" fmla="*/ 6109855 w 7970982"/>
                  <a:gd name="connsiteY87" fmla="*/ 198582 h 457200"/>
                  <a:gd name="connsiteX88" fmla="*/ 6165273 w 7970982"/>
                  <a:gd name="connsiteY88" fmla="*/ 189345 h 457200"/>
                  <a:gd name="connsiteX89" fmla="*/ 6622473 w 7970982"/>
                  <a:gd name="connsiteY89" fmla="*/ 193964 h 457200"/>
                  <a:gd name="connsiteX90" fmla="*/ 6668655 w 7970982"/>
                  <a:gd name="connsiteY90" fmla="*/ 221673 h 457200"/>
                  <a:gd name="connsiteX91" fmla="*/ 6682509 w 7970982"/>
                  <a:gd name="connsiteY91" fmla="*/ 235527 h 457200"/>
                  <a:gd name="connsiteX92" fmla="*/ 6700982 w 7970982"/>
                  <a:gd name="connsiteY92" fmla="*/ 240145 h 457200"/>
                  <a:gd name="connsiteX93" fmla="*/ 6714837 w 7970982"/>
                  <a:gd name="connsiteY93" fmla="*/ 244764 h 457200"/>
                  <a:gd name="connsiteX94" fmla="*/ 6779491 w 7970982"/>
                  <a:gd name="connsiteY94" fmla="*/ 263236 h 457200"/>
                  <a:gd name="connsiteX95" fmla="*/ 7153564 w 7970982"/>
                  <a:gd name="connsiteY95" fmla="*/ 258618 h 457200"/>
                  <a:gd name="connsiteX96" fmla="*/ 7218218 w 7970982"/>
                  <a:gd name="connsiteY96" fmla="*/ 249382 h 457200"/>
                  <a:gd name="connsiteX97" fmla="*/ 7305964 w 7970982"/>
                  <a:gd name="connsiteY97" fmla="*/ 244764 h 457200"/>
                  <a:gd name="connsiteX98" fmla="*/ 7689273 w 7970982"/>
                  <a:gd name="connsiteY98" fmla="*/ 230909 h 457200"/>
                  <a:gd name="connsiteX99" fmla="*/ 7744691 w 7970982"/>
                  <a:gd name="connsiteY99" fmla="*/ 221673 h 457200"/>
                  <a:gd name="connsiteX100" fmla="*/ 7846291 w 7970982"/>
                  <a:gd name="connsiteY100" fmla="*/ 212436 h 457200"/>
                  <a:gd name="connsiteX101" fmla="*/ 7878618 w 7970982"/>
                  <a:gd name="connsiteY101" fmla="*/ 203200 h 457200"/>
                  <a:gd name="connsiteX102" fmla="*/ 7920182 w 7970982"/>
                  <a:gd name="connsiteY102" fmla="*/ 184727 h 457200"/>
                  <a:gd name="connsiteX103" fmla="*/ 7947891 w 7970982"/>
                  <a:gd name="connsiteY103" fmla="*/ 175491 h 457200"/>
                  <a:gd name="connsiteX104" fmla="*/ 7961746 w 7970982"/>
                  <a:gd name="connsiteY104" fmla="*/ 166254 h 457200"/>
                  <a:gd name="connsiteX105" fmla="*/ 7970982 w 7970982"/>
                  <a:gd name="connsiteY105" fmla="*/ 138545 h 457200"/>
                  <a:gd name="connsiteX106" fmla="*/ 7966364 w 7970982"/>
                  <a:gd name="connsiteY106" fmla="*/ 46182 h 457200"/>
                  <a:gd name="connsiteX107" fmla="*/ 7952509 w 7970982"/>
                  <a:gd name="connsiteY107" fmla="*/ 32327 h 457200"/>
                  <a:gd name="connsiteX108" fmla="*/ 7897091 w 7970982"/>
                  <a:gd name="connsiteY108" fmla="*/ 0 h 457200"/>
                  <a:gd name="connsiteX109" fmla="*/ 7800109 w 7970982"/>
                  <a:gd name="connsiteY109" fmla="*/ 4618 h 457200"/>
                  <a:gd name="connsiteX110" fmla="*/ 7689273 w 7970982"/>
                  <a:gd name="connsiteY110" fmla="*/ 9236 h 457200"/>
                  <a:gd name="connsiteX111" fmla="*/ 7606146 w 7970982"/>
                  <a:gd name="connsiteY111" fmla="*/ 27709 h 457200"/>
                  <a:gd name="connsiteX112" fmla="*/ 7564582 w 7970982"/>
                  <a:gd name="connsiteY112" fmla="*/ 32327 h 457200"/>
                  <a:gd name="connsiteX113" fmla="*/ 7416800 w 7970982"/>
                  <a:gd name="connsiteY113" fmla="*/ 55418 h 457200"/>
                  <a:gd name="connsiteX114" fmla="*/ 7305964 w 7970982"/>
                  <a:gd name="connsiteY114" fmla="*/ 73891 h 457200"/>
                  <a:gd name="connsiteX115" fmla="*/ 7098146 w 7970982"/>
                  <a:gd name="connsiteY115" fmla="*/ 87745 h 457200"/>
                  <a:gd name="connsiteX116" fmla="*/ 6354618 w 7970982"/>
                  <a:gd name="connsiteY116" fmla="*/ 60036 h 457200"/>
                  <a:gd name="connsiteX117" fmla="*/ 6331527 w 7970982"/>
                  <a:gd name="connsiteY117" fmla="*/ 55418 h 457200"/>
                  <a:gd name="connsiteX118" fmla="*/ 5740400 w 7970982"/>
                  <a:gd name="connsiteY118" fmla="*/ 64654 h 457200"/>
                  <a:gd name="connsiteX119" fmla="*/ 5421746 w 7970982"/>
                  <a:gd name="connsiteY119" fmla="*/ 60036 h 457200"/>
                  <a:gd name="connsiteX120" fmla="*/ 4733637 w 7970982"/>
                  <a:gd name="connsiteY120" fmla="*/ 69273 h 457200"/>
                  <a:gd name="connsiteX121" fmla="*/ 4438073 w 7970982"/>
                  <a:gd name="connsiteY121" fmla="*/ 83127 h 457200"/>
                  <a:gd name="connsiteX122" fmla="*/ 4091709 w 7970982"/>
                  <a:gd name="connsiteY122" fmla="*/ 73891 h 457200"/>
                  <a:gd name="connsiteX123" fmla="*/ 3676073 w 7970982"/>
                  <a:gd name="connsiteY123" fmla="*/ 27709 h 457200"/>
                  <a:gd name="connsiteX124" fmla="*/ 3592946 w 7970982"/>
                  <a:gd name="connsiteY124" fmla="*/ 13854 h 457200"/>
                  <a:gd name="connsiteX125" fmla="*/ 3380509 w 7970982"/>
                  <a:gd name="connsiteY125" fmla="*/ 18473 h 457200"/>
                  <a:gd name="connsiteX126" fmla="*/ 3297382 w 7970982"/>
                  <a:gd name="connsiteY126" fmla="*/ 36945 h 457200"/>
                  <a:gd name="connsiteX127" fmla="*/ 3251200 w 7970982"/>
                  <a:gd name="connsiteY127" fmla="*/ 41564 h 457200"/>
                  <a:gd name="connsiteX128" fmla="*/ 3228109 w 7970982"/>
                  <a:gd name="connsiteY128" fmla="*/ 46182 h 457200"/>
                  <a:gd name="connsiteX129" fmla="*/ 2997200 w 7970982"/>
                  <a:gd name="connsiteY129" fmla="*/ 73891 h 457200"/>
                  <a:gd name="connsiteX130" fmla="*/ 2997200 w 7970982"/>
                  <a:gd name="connsiteY130" fmla="*/ 73891 h 457200"/>
                  <a:gd name="connsiteX131" fmla="*/ 2854037 w 7970982"/>
                  <a:gd name="connsiteY131" fmla="*/ 83127 h 457200"/>
                  <a:gd name="connsiteX132" fmla="*/ 2660073 w 7970982"/>
                  <a:gd name="connsiteY132" fmla="*/ 106218 h 457200"/>
                  <a:gd name="connsiteX133" fmla="*/ 2419927 w 7970982"/>
                  <a:gd name="connsiteY133" fmla="*/ 101600 h 457200"/>
                  <a:gd name="connsiteX134" fmla="*/ 2309091 w 7970982"/>
                  <a:gd name="connsiteY134" fmla="*/ 96982 h 457200"/>
                  <a:gd name="connsiteX135" fmla="*/ 1884218 w 7970982"/>
                  <a:gd name="connsiteY135" fmla="*/ 101600 h 457200"/>
                  <a:gd name="connsiteX136" fmla="*/ 1620982 w 7970982"/>
                  <a:gd name="connsiteY136" fmla="*/ 87745 h 457200"/>
                  <a:gd name="connsiteX137" fmla="*/ 1436255 w 7970982"/>
                  <a:gd name="connsiteY137" fmla="*/ 64654 h 457200"/>
                  <a:gd name="connsiteX138" fmla="*/ 1362364 w 7970982"/>
                  <a:gd name="connsiteY138" fmla="*/ 50800 h 457200"/>
                  <a:gd name="connsiteX139" fmla="*/ 1145309 w 7970982"/>
                  <a:gd name="connsiteY139" fmla="*/ 27709 h 457200"/>
                  <a:gd name="connsiteX140" fmla="*/ 794327 w 7970982"/>
                  <a:gd name="connsiteY140" fmla="*/ 36945 h 457200"/>
                  <a:gd name="connsiteX141" fmla="*/ 775855 w 7970982"/>
                  <a:gd name="connsiteY141" fmla="*/ 32327 h 457200"/>
                  <a:gd name="connsiteX142" fmla="*/ 785091 w 7970982"/>
                  <a:gd name="connsiteY142" fmla="*/ 4618 h 457200"/>
                  <a:gd name="connsiteX143" fmla="*/ 272473 w 7970982"/>
                  <a:gd name="connsiteY143" fmla="*/ 13854 h 457200"/>
                  <a:gd name="connsiteX144" fmla="*/ 198582 w 7970982"/>
                  <a:gd name="connsiteY144" fmla="*/ 23091 h 457200"/>
                  <a:gd name="connsiteX145" fmla="*/ 36946 w 7970982"/>
                  <a:gd name="connsiteY145" fmla="*/ 32327 h 457200"/>
                  <a:gd name="connsiteX146" fmla="*/ 36946 w 7970982"/>
                  <a:gd name="connsiteY146" fmla="*/ 32327 h 457200"/>
                  <a:gd name="connsiteX147" fmla="*/ 36946 w 7970982"/>
                  <a:gd name="connsiteY147" fmla="*/ 32327 h 457200"/>
                  <a:gd name="connsiteX148" fmla="*/ 0 w 7970982"/>
                  <a:gd name="connsiteY148" fmla="*/ 60036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</a:cxnLst>
                <a:rect l="l" t="t" r="r" b="b"/>
                <a:pathLst>
                  <a:path w="7970982" h="457200">
                    <a:moveTo>
                      <a:pt x="0" y="60036"/>
                    </a:moveTo>
                    <a:lnTo>
                      <a:pt x="0" y="60036"/>
                    </a:lnTo>
                    <a:cubicBezTo>
                      <a:pt x="18808" y="323334"/>
                      <a:pt x="-874" y="124055"/>
                      <a:pt x="13855" y="212436"/>
                    </a:cubicBezTo>
                    <a:cubicBezTo>
                      <a:pt x="13992" y="213257"/>
                      <a:pt x="20370" y="262412"/>
                      <a:pt x="23091" y="267854"/>
                    </a:cubicBezTo>
                    <a:cubicBezTo>
                      <a:pt x="26012" y="273696"/>
                      <a:pt x="30808" y="279477"/>
                      <a:pt x="36946" y="281709"/>
                    </a:cubicBezTo>
                    <a:cubicBezTo>
                      <a:pt x="48610" y="285950"/>
                      <a:pt x="61605" y="284572"/>
                      <a:pt x="73891" y="286327"/>
                    </a:cubicBezTo>
                    <a:cubicBezTo>
                      <a:pt x="133102" y="294785"/>
                      <a:pt x="105763" y="297733"/>
                      <a:pt x="207818" y="300182"/>
                    </a:cubicBezTo>
                    <a:cubicBezTo>
                      <a:pt x="364799" y="303950"/>
                      <a:pt x="521855" y="303261"/>
                      <a:pt x="678873" y="304800"/>
                    </a:cubicBezTo>
                    <a:cubicBezTo>
                      <a:pt x="705043" y="309418"/>
                      <a:pt x="731095" y="314760"/>
                      <a:pt x="757382" y="318654"/>
                    </a:cubicBezTo>
                    <a:cubicBezTo>
                      <a:pt x="772686" y="320921"/>
                      <a:pt x="788229" y="321228"/>
                      <a:pt x="803564" y="323273"/>
                    </a:cubicBezTo>
                    <a:cubicBezTo>
                      <a:pt x="811345" y="324310"/>
                      <a:pt x="818897" y="326697"/>
                      <a:pt x="826655" y="327891"/>
                    </a:cubicBezTo>
                    <a:lnTo>
                      <a:pt x="983673" y="350982"/>
                    </a:lnTo>
                    <a:cubicBezTo>
                      <a:pt x="1008794" y="350172"/>
                      <a:pt x="1113367" y="339348"/>
                      <a:pt x="1163782" y="350982"/>
                    </a:cubicBezTo>
                    <a:cubicBezTo>
                      <a:pt x="1190626" y="357177"/>
                      <a:pt x="1184725" y="362856"/>
                      <a:pt x="1209964" y="374073"/>
                    </a:cubicBezTo>
                    <a:cubicBezTo>
                      <a:pt x="1215764" y="376651"/>
                      <a:pt x="1222279" y="377152"/>
                      <a:pt x="1228437" y="378691"/>
                    </a:cubicBezTo>
                    <a:cubicBezTo>
                      <a:pt x="1233056" y="386389"/>
                      <a:pt x="1248220" y="413460"/>
                      <a:pt x="1256146" y="420254"/>
                    </a:cubicBezTo>
                    <a:cubicBezTo>
                      <a:pt x="1261373" y="424734"/>
                      <a:pt x="1268461" y="426412"/>
                      <a:pt x="1274618" y="429491"/>
                    </a:cubicBezTo>
                    <a:cubicBezTo>
                      <a:pt x="1277697" y="434109"/>
                      <a:pt x="1279521" y="439878"/>
                      <a:pt x="1283855" y="443345"/>
                    </a:cubicBezTo>
                    <a:cubicBezTo>
                      <a:pt x="1287656" y="446386"/>
                      <a:pt x="1293355" y="445787"/>
                      <a:pt x="1297709" y="447964"/>
                    </a:cubicBezTo>
                    <a:cubicBezTo>
                      <a:pt x="1302673" y="450446"/>
                      <a:pt x="1306946" y="454121"/>
                      <a:pt x="1311564" y="457200"/>
                    </a:cubicBezTo>
                    <a:cubicBezTo>
                      <a:pt x="1330037" y="455661"/>
                      <a:pt x="1349397" y="458444"/>
                      <a:pt x="1366982" y="452582"/>
                    </a:cubicBezTo>
                    <a:cubicBezTo>
                      <a:pt x="1374284" y="450148"/>
                      <a:pt x="1377018" y="440792"/>
                      <a:pt x="1380837" y="434109"/>
                    </a:cubicBezTo>
                    <a:cubicBezTo>
                      <a:pt x="1383252" y="429882"/>
                      <a:pt x="1384274" y="424977"/>
                      <a:pt x="1385455" y="420254"/>
                    </a:cubicBezTo>
                    <a:cubicBezTo>
                      <a:pt x="1388897" y="406485"/>
                      <a:pt x="1389841" y="392029"/>
                      <a:pt x="1394691" y="378691"/>
                    </a:cubicBezTo>
                    <a:cubicBezTo>
                      <a:pt x="1396179" y="374599"/>
                      <a:pt x="1400033" y="371401"/>
                      <a:pt x="1403927" y="369454"/>
                    </a:cubicBezTo>
                    <a:cubicBezTo>
                      <a:pt x="1412792" y="365021"/>
                      <a:pt x="1450704" y="360888"/>
                      <a:pt x="1454727" y="360218"/>
                    </a:cubicBezTo>
                    <a:cubicBezTo>
                      <a:pt x="1471704" y="357389"/>
                      <a:pt x="1488594" y="354061"/>
                      <a:pt x="1505527" y="350982"/>
                    </a:cubicBezTo>
                    <a:lnTo>
                      <a:pt x="1764146" y="355600"/>
                    </a:lnTo>
                    <a:cubicBezTo>
                      <a:pt x="2079175" y="360894"/>
                      <a:pt x="1958552" y="346427"/>
                      <a:pt x="2119746" y="369454"/>
                    </a:cubicBezTo>
                    <a:lnTo>
                      <a:pt x="2526146" y="364836"/>
                    </a:lnTo>
                    <a:cubicBezTo>
                      <a:pt x="2572353" y="364836"/>
                      <a:pt x="2618484" y="369454"/>
                      <a:pt x="2664691" y="369454"/>
                    </a:cubicBezTo>
                    <a:cubicBezTo>
                      <a:pt x="2694372" y="369454"/>
                      <a:pt x="2691451" y="361331"/>
                      <a:pt x="2720109" y="355600"/>
                    </a:cubicBezTo>
                    <a:cubicBezTo>
                      <a:pt x="2733778" y="352866"/>
                      <a:pt x="2747904" y="353156"/>
                      <a:pt x="2761673" y="350982"/>
                    </a:cubicBezTo>
                    <a:cubicBezTo>
                      <a:pt x="2875393" y="333026"/>
                      <a:pt x="2744420" y="348793"/>
                      <a:pt x="2849418" y="337127"/>
                    </a:cubicBezTo>
                    <a:cubicBezTo>
                      <a:pt x="2909428" y="317124"/>
                      <a:pt x="2853821" y="332930"/>
                      <a:pt x="2964873" y="323273"/>
                    </a:cubicBezTo>
                    <a:cubicBezTo>
                      <a:pt x="2971196" y="322723"/>
                      <a:pt x="2977150" y="320031"/>
                      <a:pt x="2983346" y="318654"/>
                    </a:cubicBezTo>
                    <a:cubicBezTo>
                      <a:pt x="2991008" y="316951"/>
                      <a:pt x="2998740" y="315575"/>
                      <a:pt x="3006437" y="314036"/>
                    </a:cubicBezTo>
                    <a:cubicBezTo>
                      <a:pt x="3012594" y="310957"/>
                      <a:pt x="3018463" y="307217"/>
                      <a:pt x="3024909" y="304800"/>
                    </a:cubicBezTo>
                    <a:cubicBezTo>
                      <a:pt x="3030852" y="302571"/>
                      <a:pt x="3037705" y="303021"/>
                      <a:pt x="3043382" y="300182"/>
                    </a:cubicBezTo>
                    <a:cubicBezTo>
                      <a:pt x="3050267" y="296740"/>
                      <a:pt x="3054891" y="289604"/>
                      <a:pt x="3061855" y="286327"/>
                    </a:cubicBezTo>
                    <a:cubicBezTo>
                      <a:pt x="3081255" y="277197"/>
                      <a:pt x="3101908" y="271007"/>
                      <a:pt x="3121891" y="263236"/>
                    </a:cubicBezTo>
                    <a:cubicBezTo>
                      <a:pt x="3129617" y="260231"/>
                      <a:pt x="3137874" y="258265"/>
                      <a:pt x="3144982" y="254000"/>
                    </a:cubicBezTo>
                    <a:cubicBezTo>
                      <a:pt x="3152679" y="249382"/>
                      <a:pt x="3159739" y="243479"/>
                      <a:pt x="3168073" y="240145"/>
                    </a:cubicBezTo>
                    <a:cubicBezTo>
                      <a:pt x="3175361" y="237230"/>
                      <a:pt x="3183489" y="237172"/>
                      <a:pt x="3191164" y="235527"/>
                    </a:cubicBezTo>
                    <a:lnTo>
                      <a:pt x="3232727" y="226291"/>
                    </a:lnTo>
                    <a:cubicBezTo>
                      <a:pt x="3305227" y="229916"/>
                      <a:pt x="3307491" y="227735"/>
                      <a:pt x="3362037" y="235527"/>
                    </a:cubicBezTo>
                    <a:cubicBezTo>
                      <a:pt x="3371307" y="236851"/>
                      <a:pt x="3380662" y="237874"/>
                      <a:pt x="3389746" y="240145"/>
                    </a:cubicBezTo>
                    <a:cubicBezTo>
                      <a:pt x="3446100" y="254234"/>
                      <a:pt x="3438310" y="260421"/>
                      <a:pt x="3505200" y="267854"/>
                    </a:cubicBezTo>
                    <a:cubicBezTo>
                      <a:pt x="3615630" y="280126"/>
                      <a:pt x="3532827" y="272163"/>
                      <a:pt x="3754582" y="277091"/>
                    </a:cubicBezTo>
                    <a:cubicBezTo>
                      <a:pt x="3753232" y="282490"/>
                      <a:pt x="3744813" y="314924"/>
                      <a:pt x="3745346" y="318654"/>
                    </a:cubicBezTo>
                    <a:cubicBezTo>
                      <a:pt x="3745962" y="322964"/>
                      <a:pt x="3751503" y="324812"/>
                      <a:pt x="3754582" y="327891"/>
                    </a:cubicBezTo>
                    <a:cubicBezTo>
                      <a:pt x="3787177" y="324270"/>
                      <a:pt x="3791920" y="324958"/>
                      <a:pt x="3819237" y="318654"/>
                    </a:cubicBezTo>
                    <a:cubicBezTo>
                      <a:pt x="3831606" y="315800"/>
                      <a:pt x="3843676" y="311593"/>
                      <a:pt x="3856182" y="309418"/>
                    </a:cubicBezTo>
                    <a:cubicBezTo>
                      <a:pt x="3900202" y="301763"/>
                      <a:pt x="3932989" y="299497"/>
                      <a:pt x="3976255" y="295564"/>
                    </a:cubicBezTo>
                    <a:cubicBezTo>
                      <a:pt x="4028455" y="274683"/>
                      <a:pt x="4007288" y="280197"/>
                      <a:pt x="4105564" y="281709"/>
                    </a:cubicBezTo>
                    <a:cubicBezTo>
                      <a:pt x="4207503" y="283277"/>
                      <a:pt x="4269743" y="288654"/>
                      <a:pt x="4359564" y="295564"/>
                    </a:cubicBezTo>
                    <a:cubicBezTo>
                      <a:pt x="4370340" y="300182"/>
                      <a:pt x="4380850" y="305475"/>
                      <a:pt x="4391891" y="309418"/>
                    </a:cubicBezTo>
                    <a:cubicBezTo>
                      <a:pt x="4402445" y="313187"/>
                      <a:pt x="4413873" y="314344"/>
                      <a:pt x="4424218" y="318654"/>
                    </a:cubicBezTo>
                    <a:cubicBezTo>
                      <a:pt x="4432504" y="322106"/>
                      <a:pt x="4439023" y="329057"/>
                      <a:pt x="4447309" y="332509"/>
                    </a:cubicBezTo>
                    <a:cubicBezTo>
                      <a:pt x="4457654" y="336819"/>
                      <a:pt x="4469005" y="338201"/>
                      <a:pt x="4479637" y="341745"/>
                    </a:cubicBezTo>
                    <a:cubicBezTo>
                      <a:pt x="4517897" y="354498"/>
                      <a:pt x="4510142" y="351736"/>
                      <a:pt x="4539673" y="369454"/>
                    </a:cubicBezTo>
                    <a:cubicBezTo>
                      <a:pt x="4550449" y="366375"/>
                      <a:pt x="4566060" y="369721"/>
                      <a:pt x="4572000" y="360218"/>
                    </a:cubicBezTo>
                    <a:cubicBezTo>
                      <a:pt x="4583682" y="341528"/>
                      <a:pt x="4580807" y="317019"/>
                      <a:pt x="4585855" y="295564"/>
                    </a:cubicBezTo>
                    <a:cubicBezTo>
                      <a:pt x="4586970" y="290825"/>
                      <a:pt x="4587031" y="285151"/>
                      <a:pt x="4590473" y="281709"/>
                    </a:cubicBezTo>
                    <a:cubicBezTo>
                      <a:pt x="4593915" y="278267"/>
                      <a:pt x="4599709" y="278630"/>
                      <a:pt x="4604327" y="277091"/>
                    </a:cubicBezTo>
                    <a:cubicBezTo>
                      <a:pt x="4613564" y="269394"/>
                      <a:pt x="4621797" y="260301"/>
                      <a:pt x="4632037" y="254000"/>
                    </a:cubicBezTo>
                    <a:cubicBezTo>
                      <a:pt x="4642022" y="247856"/>
                      <a:pt x="4653242" y="243852"/>
                      <a:pt x="4664364" y="240145"/>
                    </a:cubicBezTo>
                    <a:cubicBezTo>
                      <a:pt x="4724305" y="220165"/>
                      <a:pt x="4794394" y="225268"/>
                      <a:pt x="4853709" y="221673"/>
                    </a:cubicBezTo>
                    <a:cubicBezTo>
                      <a:pt x="5028363" y="231946"/>
                      <a:pt x="4834711" y="221515"/>
                      <a:pt x="5140037" y="230909"/>
                    </a:cubicBezTo>
                    <a:cubicBezTo>
                      <a:pt x="5450018" y="240446"/>
                      <a:pt x="4991720" y="229231"/>
                      <a:pt x="5338618" y="244764"/>
                    </a:cubicBezTo>
                    <a:cubicBezTo>
                      <a:pt x="5406301" y="247795"/>
                      <a:pt x="5474085" y="247843"/>
                      <a:pt x="5541818" y="249382"/>
                    </a:cubicBezTo>
                    <a:cubicBezTo>
                      <a:pt x="5549515" y="254000"/>
                      <a:pt x="5556881" y="259222"/>
                      <a:pt x="5564909" y="263236"/>
                    </a:cubicBezTo>
                    <a:cubicBezTo>
                      <a:pt x="5572324" y="266943"/>
                      <a:pt x="5580753" y="268447"/>
                      <a:pt x="5588000" y="272473"/>
                    </a:cubicBezTo>
                    <a:cubicBezTo>
                      <a:pt x="5594728" y="276211"/>
                      <a:pt x="5599439" y="283201"/>
                      <a:pt x="5606473" y="286327"/>
                    </a:cubicBezTo>
                    <a:cubicBezTo>
                      <a:pt x="5613646" y="289515"/>
                      <a:pt x="5621902" y="289242"/>
                      <a:pt x="5629564" y="290945"/>
                    </a:cubicBezTo>
                    <a:cubicBezTo>
                      <a:pt x="5635760" y="292322"/>
                      <a:pt x="5641879" y="294024"/>
                      <a:pt x="5648037" y="295564"/>
                    </a:cubicBezTo>
                    <a:cubicBezTo>
                      <a:pt x="5651116" y="300182"/>
                      <a:pt x="5652454" y="306664"/>
                      <a:pt x="5657273" y="309418"/>
                    </a:cubicBezTo>
                    <a:cubicBezTo>
                      <a:pt x="5674029" y="318992"/>
                      <a:pt x="5708088" y="310956"/>
                      <a:pt x="5721927" y="309418"/>
                    </a:cubicBezTo>
                    <a:cubicBezTo>
                      <a:pt x="5729624" y="304800"/>
                      <a:pt x="5737549" y="300543"/>
                      <a:pt x="5745018" y="295564"/>
                    </a:cubicBezTo>
                    <a:cubicBezTo>
                      <a:pt x="5751422" y="291294"/>
                      <a:pt x="5756606" y="285151"/>
                      <a:pt x="5763491" y="281709"/>
                    </a:cubicBezTo>
                    <a:cubicBezTo>
                      <a:pt x="5769168" y="278870"/>
                      <a:pt x="5775861" y="278835"/>
                      <a:pt x="5781964" y="277091"/>
                    </a:cubicBezTo>
                    <a:cubicBezTo>
                      <a:pt x="5786645" y="275754"/>
                      <a:pt x="5791200" y="274012"/>
                      <a:pt x="5795818" y="272473"/>
                    </a:cubicBezTo>
                    <a:cubicBezTo>
                      <a:pt x="5822080" y="252776"/>
                      <a:pt x="5806989" y="261052"/>
                      <a:pt x="5842000" y="249382"/>
                    </a:cubicBezTo>
                    <a:lnTo>
                      <a:pt x="5842000" y="249382"/>
                    </a:lnTo>
                    <a:cubicBezTo>
                      <a:pt x="5849697" y="244764"/>
                      <a:pt x="5856442" y="237929"/>
                      <a:pt x="5865091" y="235527"/>
                    </a:cubicBezTo>
                    <a:cubicBezTo>
                      <a:pt x="5884600" y="230108"/>
                      <a:pt x="5905115" y="229370"/>
                      <a:pt x="5925127" y="226291"/>
                    </a:cubicBezTo>
                    <a:cubicBezTo>
                      <a:pt x="5943600" y="220133"/>
                      <a:pt x="5961715" y="212774"/>
                      <a:pt x="5980546" y="207818"/>
                    </a:cubicBezTo>
                    <a:cubicBezTo>
                      <a:pt x="6008986" y="200334"/>
                      <a:pt x="6108817" y="198631"/>
                      <a:pt x="6109855" y="198582"/>
                    </a:cubicBezTo>
                    <a:cubicBezTo>
                      <a:pt x="6128328" y="195503"/>
                      <a:pt x="6146567" y="190250"/>
                      <a:pt x="6165273" y="189345"/>
                    </a:cubicBezTo>
                    <a:cubicBezTo>
                      <a:pt x="6374155" y="179237"/>
                      <a:pt x="6414876" y="185490"/>
                      <a:pt x="6622473" y="193964"/>
                    </a:cubicBezTo>
                    <a:cubicBezTo>
                      <a:pt x="6701337" y="257052"/>
                      <a:pt x="6594950" y="175606"/>
                      <a:pt x="6668655" y="221673"/>
                    </a:cubicBezTo>
                    <a:cubicBezTo>
                      <a:pt x="6674193" y="225134"/>
                      <a:pt x="6676839" y="232287"/>
                      <a:pt x="6682509" y="235527"/>
                    </a:cubicBezTo>
                    <a:cubicBezTo>
                      <a:pt x="6688020" y="238676"/>
                      <a:pt x="6694879" y="238401"/>
                      <a:pt x="6700982" y="240145"/>
                    </a:cubicBezTo>
                    <a:cubicBezTo>
                      <a:pt x="6705663" y="241482"/>
                      <a:pt x="6710388" y="242787"/>
                      <a:pt x="6714837" y="244764"/>
                    </a:cubicBezTo>
                    <a:cubicBezTo>
                      <a:pt x="6760394" y="265011"/>
                      <a:pt x="6724191" y="256324"/>
                      <a:pt x="6779491" y="263236"/>
                    </a:cubicBezTo>
                    <a:lnTo>
                      <a:pt x="7153564" y="258618"/>
                    </a:lnTo>
                    <a:cubicBezTo>
                      <a:pt x="7175323" y="257931"/>
                      <a:pt x="7196537" y="251353"/>
                      <a:pt x="7218218" y="249382"/>
                    </a:cubicBezTo>
                    <a:cubicBezTo>
                      <a:pt x="7247387" y="246730"/>
                      <a:pt x="7276715" y="246303"/>
                      <a:pt x="7305964" y="244764"/>
                    </a:cubicBezTo>
                    <a:cubicBezTo>
                      <a:pt x="7473933" y="214222"/>
                      <a:pt x="7287320" y="245264"/>
                      <a:pt x="7689273" y="230909"/>
                    </a:cubicBezTo>
                    <a:cubicBezTo>
                      <a:pt x="7707989" y="230241"/>
                      <a:pt x="7726152" y="224322"/>
                      <a:pt x="7744691" y="221673"/>
                    </a:cubicBezTo>
                    <a:cubicBezTo>
                      <a:pt x="7776603" y="217114"/>
                      <a:pt x="7814976" y="214845"/>
                      <a:pt x="7846291" y="212436"/>
                    </a:cubicBezTo>
                    <a:cubicBezTo>
                      <a:pt x="7857067" y="209357"/>
                      <a:pt x="7868125" y="207135"/>
                      <a:pt x="7878618" y="203200"/>
                    </a:cubicBezTo>
                    <a:cubicBezTo>
                      <a:pt x="7892814" y="197876"/>
                      <a:pt x="7906105" y="190358"/>
                      <a:pt x="7920182" y="184727"/>
                    </a:cubicBezTo>
                    <a:cubicBezTo>
                      <a:pt x="7929222" y="181111"/>
                      <a:pt x="7938655" y="178570"/>
                      <a:pt x="7947891" y="175491"/>
                    </a:cubicBezTo>
                    <a:cubicBezTo>
                      <a:pt x="7952509" y="172412"/>
                      <a:pt x="7958804" y="170961"/>
                      <a:pt x="7961746" y="166254"/>
                    </a:cubicBezTo>
                    <a:cubicBezTo>
                      <a:pt x="7966906" y="157998"/>
                      <a:pt x="7970982" y="138545"/>
                      <a:pt x="7970982" y="138545"/>
                    </a:cubicBezTo>
                    <a:cubicBezTo>
                      <a:pt x="7969443" y="107757"/>
                      <a:pt x="7971646" y="76552"/>
                      <a:pt x="7966364" y="46182"/>
                    </a:cubicBezTo>
                    <a:cubicBezTo>
                      <a:pt x="7965245" y="39747"/>
                      <a:pt x="7957424" y="36628"/>
                      <a:pt x="7952509" y="32327"/>
                    </a:cubicBezTo>
                    <a:cubicBezTo>
                      <a:pt x="7925680" y="8852"/>
                      <a:pt x="7932035" y="14976"/>
                      <a:pt x="7897091" y="0"/>
                    </a:cubicBezTo>
                    <a:lnTo>
                      <a:pt x="7800109" y="4618"/>
                    </a:lnTo>
                    <a:cubicBezTo>
                      <a:pt x="7763168" y="6260"/>
                      <a:pt x="7725991" y="4865"/>
                      <a:pt x="7689273" y="9236"/>
                    </a:cubicBezTo>
                    <a:cubicBezTo>
                      <a:pt x="7661087" y="12591"/>
                      <a:pt x="7634056" y="22540"/>
                      <a:pt x="7606146" y="27709"/>
                    </a:cubicBezTo>
                    <a:cubicBezTo>
                      <a:pt x="7592439" y="30247"/>
                      <a:pt x="7578437" y="30788"/>
                      <a:pt x="7564582" y="32327"/>
                    </a:cubicBezTo>
                    <a:cubicBezTo>
                      <a:pt x="7483099" y="52699"/>
                      <a:pt x="7564920" y="33817"/>
                      <a:pt x="7416800" y="55418"/>
                    </a:cubicBezTo>
                    <a:cubicBezTo>
                      <a:pt x="7379737" y="60823"/>
                      <a:pt x="7343228" y="70111"/>
                      <a:pt x="7305964" y="73891"/>
                    </a:cubicBezTo>
                    <a:cubicBezTo>
                      <a:pt x="7236892" y="80898"/>
                      <a:pt x="7098146" y="87745"/>
                      <a:pt x="7098146" y="87745"/>
                    </a:cubicBezTo>
                    <a:lnTo>
                      <a:pt x="6354618" y="60036"/>
                    </a:lnTo>
                    <a:cubicBezTo>
                      <a:pt x="6346776" y="59705"/>
                      <a:pt x="6339376" y="55359"/>
                      <a:pt x="6331527" y="55418"/>
                    </a:cubicBezTo>
                    <a:lnTo>
                      <a:pt x="5740400" y="64654"/>
                    </a:lnTo>
                    <a:lnTo>
                      <a:pt x="5421746" y="60036"/>
                    </a:lnTo>
                    <a:cubicBezTo>
                      <a:pt x="5206440" y="60036"/>
                      <a:pt x="4954738" y="65252"/>
                      <a:pt x="4733637" y="69273"/>
                    </a:cubicBezTo>
                    <a:cubicBezTo>
                      <a:pt x="4616998" y="98431"/>
                      <a:pt x="4682539" y="84993"/>
                      <a:pt x="4438073" y="83127"/>
                    </a:cubicBezTo>
                    <a:cubicBezTo>
                      <a:pt x="4322581" y="82245"/>
                      <a:pt x="4207164" y="76970"/>
                      <a:pt x="4091709" y="73891"/>
                    </a:cubicBezTo>
                    <a:cubicBezTo>
                      <a:pt x="3953164" y="58497"/>
                      <a:pt x="3812152" y="57947"/>
                      <a:pt x="3676073" y="27709"/>
                    </a:cubicBezTo>
                    <a:cubicBezTo>
                      <a:pt x="3620901" y="15449"/>
                      <a:pt x="3648615" y="20041"/>
                      <a:pt x="3592946" y="13854"/>
                    </a:cubicBezTo>
                    <a:cubicBezTo>
                      <a:pt x="3522134" y="15394"/>
                      <a:pt x="3451123" y="12956"/>
                      <a:pt x="3380509" y="18473"/>
                    </a:cubicBezTo>
                    <a:cubicBezTo>
                      <a:pt x="3352210" y="20684"/>
                      <a:pt x="3325325" y="31955"/>
                      <a:pt x="3297382" y="36945"/>
                    </a:cubicBezTo>
                    <a:cubicBezTo>
                      <a:pt x="3282152" y="39665"/>
                      <a:pt x="3266535" y="39519"/>
                      <a:pt x="3251200" y="41564"/>
                    </a:cubicBezTo>
                    <a:cubicBezTo>
                      <a:pt x="3243419" y="42601"/>
                      <a:pt x="3235896" y="45191"/>
                      <a:pt x="3228109" y="46182"/>
                    </a:cubicBezTo>
                    <a:lnTo>
                      <a:pt x="2997200" y="73891"/>
                    </a:lnTo>
                    <a:lnTo>
                      <a:pt x="2997200" y="73891"/>
                    </a:lnTo>
                    <a:lnTo>
                      <a:pt x="2854037" y="83127"/>
                    </a:lnTo>
                    <a:cubicBezTo>
                      <a:pt x="2815589" y="86266"/>
                      <a:pt x="2689485" y="102542"/>
                      <a:pt x="2660073" y="106218"/>
                    </a:cubicBezTo>
                    <a:lnTo>
                      <a:pt x="2419927" y="101600"/>
                    </a:lnTo>
                    <a:cubicBezTo>
                      <a:pt x="2382962" y="100627"/>
                      <a:pt x="2346068" y="96982"/>
                      <a:pt x="2309091" y="96982"/>
                    </a:cubicBezTo>
                    <a:cubicBezTo>
                      <a:pt x="2167458" y="96982"/>
                      <a:pt x="2025842" y="100061"/>
                      <a:pt x="1884218" y="101600"/>
                    </a:cubicBezTo>
                    <a:cubicBezTo>
                      <a:pt x="1796473" y="96982"/>
                      <a:pt x="1708551" y="94967"/>
                      <a:pt x="1620982" y="87745"/>
                    </a:cubicBezTo>
                    <a:cubicBezTo>
                      <a:pt x="1559137" y="82644"/>
                      <a:pt x="1497686" y="73430"/>
                      <a:pt x="1436255" y="64654"/>
                    </a:cubicBezTo>
                    <a:cubicBezTo>
                      <a:pt x="1411447" y="61110"/>
                      <a:pt x="1387248" y="53762"/>
                      <a:pt x="1362364" y="50800"/>
                    </a:cubicBezTo>
                    <a:cubicBezTo>
                      <a:pt x="939806" y="498"/>
                      <a:pt x="1501611" y="78611"/>
                      <a:pt x="1145309" y="27709"/>
                    </a:cubicBezTo>
                    <a:lnTo>
                      <a:pt x="794327" y="36945"/>
                    </a:lnTo>
                    <a:cubicBezTo>
                      <a:pt x="787981" y="37024"/>
                      <a:pt x="777599" y="38430"/>
                      <a:pt x="775855" y="32327"/>
                    </a:cubicBezTo>
                    <a:cubicBezTo>
                      <a:pt x="773180" y="22966"/>
                      <a:pt x="794820" y="4975"/>
                      <a:pt x="785091" y="4618"/>
                    </a:cubicBezTo>
                    <a:cubicBezTo>
                      <a:pt x="614306" y="-1649"/>
                      <a:pt x="443346" y="10775"/>
                      <a:pt x="272473" y="13854"/>
                    </a:cubicBezTo>
                    <a:cubicBezTo>
                      <a:pt x="247843" y="16933"/>
                      <a:pt x="223351" y="21476"/>
                      <a:pt x="198582" y="23091"/>
                    </a:cubicBezTo>
                    <a:lnTo>
                      <a:pt x="36946" y="32327"/>
                    </a:lnTo>
                    <a:lnTo>
                      <a:pt x="36946" y="32327"/>
                    </a:lnTo>
                    <a:lnTo>
                      <a:pt x="36946" y="32327"/>
                    </a:lnTo>
                    <a:lnTo>
                      <a:pt x="0" y="60036"/>
                    </a:lnTo>
                    <a:close/>
                  </a:path>
                </a:pathLst>
              </a:custGeom>
              <a:solidFill>
                <a:srgbClr val="000000">
                  <a:alpha val="3882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4ED31A5-D131-4AA0-936A-4C8860354AFB}"/>
                </a:ext>
              </a:extLst>
            </p:cNvPr>
            <p:cNvSpPr/>
            <p:nvPr/>
          </p:nvSpPr>
          <p:spPr>
            <a:xfrm>
              <a:off x="3453591" y="3766431"/>
              <a:ext cx="993562" cy="149755"/>
            </a:xfrm>
            <a:custGeom>
              <a:avLst/>
              <a:gdLst>
                <a:gd name="connsiteX0" fmla="*/ 0 w 638270"/>
                <a:gd name="connsiteY0" fmla="*/ 73152 h 125981"/>
                <a:gd name="connsiteX1" fmla="*/ 226771 w 638270"/>
                <a:gd name="connsiteY1" fmla="*/ 58522 h 125981"/>
                <a:gd name="connsiteX2" fmla="*/ 307238 w 638270"/>
                <a:gd name="connsiteY2" fmla="*/ 29261 h 125981"/>
                <a:gd name="connsiteX3" fmla="*/ 387706 w 638270"/>
                <a:gd name="connsiteY3" fmla="*/ 14631 h 125981"/>
                <a:gd name="connsiteX4" fmla="*/ 446227 w 638270"/>
                <a:gd name="connsiteY4" fmla="*/ 0 h 125981"/>
                <a:gd name="connsiteX5" fmla="*/ 497434 w 638270"/>
                <a:gd name="connsiteY5" fmla="*/ 7316 h 125981"/>
                <a:gd name="connsiteX6" fmla="*/ 585216 w 638270"/>
                <a:gd name="connsiteY6" fmla="*/ 65837 h 125981"/>
                <a:gd name="connsiteX7" fmla="*/ 614477 w 638270"/>
                <a:gd name="connsiteY7" fmla="*/ 73152 h 125981"/>
                <a:gd name="connsiteX8" fmla="*/ 592531 w 638270"/>
                <a:gd name="connsiteY8" fmla="*/ 124359 h 125981"/>
                <a:gd name="connsiteX9" fmla="*/ 87782 w 638270"/>
                <a:gd name="connsiteY9" fmla="*/ 109728 h 125981"/>
                <a:gd name="connsiteX10" fmla="*/ 109728 w 638270"/>
                <a:gd name="connsiteY10" fmla="*/ 14631 h 125981"/>
                <a:gd name="connsiteX11" fmla="*/ 160934 w 638270"/>
                <a:gd name="connsiteY11" fmla="*/ 43892 h 125981"/>
                <a:gd name="connsiteX12" fmla="*/ 175565 w 638270"/>
                <a:gd name="connsiteY12" fmla="*/ 65837 h 125981"/>
                <a:gd name="connsiteX13" fmla="*/ 212141 w 638270"/>
                <a:gd name="connsiteY13" fmla="*/ 87783 h 125981"/>
                <a:gd name="connsiteX14" fmla="*/ 256032 w 638270"/>
                <a:gd name="connsiteY14" fmla="*/ 117044 h 125981"/>
                <a:gd name="connsiteX15" fmla="*/ 277978 w 638270"/>
                <a:gd name="connsiteY15" fmla="*/ 95098 h 12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8270" h="125981">
                  <a:moveTo>
                    <a:pt x="0" y="73152"/>
                  </a:moveTo>
                  <a:cubicBezTo>
                    <a:pt x="75590" y="68275"/>
                    <a:pt x="151300" y="64991"/>
                    <a:pt x="226771" y="58522"/>
                  </a:cubicBezTo>
                  <a:cubicBezTo>
                    <a:pt x="255271" y="56079"/>
                    <a:pt x="281474" y="37849"/>
                    <a:pt x="307238" y="29261"/>
                  </a:cubicBezTo>
                  <a:cubicBezTo>
                    <a:pt x="319933" y="25029"/>
                    <a:pt x="377389" y="16842"/>
                    <a:pt x="387706" y="14631"/>
                  </a:cubicBezTo>
                  <a:cubicBezTo>
                    <a:pt x="407367" y="10418"/>
                    <a:pt x="426720" y="4877"/>
                    <a:pt x="446227" y="0"/>
                  </a:cubicBezTo>
                  <a:cubicBezTo>
                    <a:pt x="463296" y="2439"/>
                    <a:pt x="481425" y="912"/>
                    <a:pt x="497434" y="7316"/>
                  </a:cubicBezTo>
                  <a:cubicBezTo>
                    <a:pt x="636200" y="62824"/>
                    <a:pt x="500501" y="23481"/>
                    <a:pt x="585216" y="65837"/>
                  </a:cubicBezTo>
                  <a:cubicBezTo>
                    <a:pt x="594208" y="70333"/>
                    <a:pt x="604723" y="70714"/>
                    <a:pt x="614477" y="73152"/>
                  </a:cubicBezTo>
                  <a:cubicBezTo>
                    <a:pt x="626010" y="84686"/>
                    <a:pt x="672204" y="121129"/>
                    <a:pt x="592531" y="124359"/>
                  </a:cubicBezTo>
                  <a:cubicBezTo>
                    <a:pt x="424349" y="131177"/>
                    <a:pt x="256032" y="114605"/>
                    <a:pt x="87782" y="109728"/>
                  </a:cubicBezTo>
                  <a:cubicBezTo>
                    <a:pt x="78579" y="72918"/>
                    <a:pt x="66979" y="52036"/>
                    <a:pt x="109728" y="14631"/>
                  </a:cubicBezTo>
                  <a:cubicBezTo>
                    <a:pt x="113743" y="11118"/>
                    <a:pt x="156610" y="41009"/>
                    <a:pt x="160934" y="43892"/>
                  </a:cubicBezTo>
                  <a:cubicBezTo>
                    <a:pt x="165811" y="51207"/>
                    <a:pt x="168890" y="60115"/>
                    <a:pt x="175565" y="65837"/>
                  </a:cubicBezTo>
                  <a:cubicBezTo>
                    <a:pt x="186360" y="75090"/>
                    <a:pt x="200146" y="80149"/>
                    <a:pt x="212141" y="87783"/>
                  </a:cubicBezTo>
                  <a:cubicBezTo>
                    <a:pt x="226975" y="97223"/>
                    <a:pt x="241402" y="107290"/>
                    <a:pt x="256032" y="117044"/>
                  </a:cubicBezTo>
                  <a:cubicBezTo>
                    <a:pt x="282604" y="108186"/>
                    <a:pt x="277978" y="117439"/>
                    <a:pt x="277978" y="95098"/>
                  </a:cubicBezTo>
                </a:path>
              </a:pathLst>
            </a:custGeom>
            <a:solidFill>
              <a:srgbClr val="0000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71AABA-62B8-405E-8AD5-CAE902B344B0}"/>
                </a:ext>
              </a:extLst>
            </p:cNvPr>
            <p:cNvSpPr/>
            <p:nvPr/>
          </p:nvSpPr>
          <p:spPr>
            <a:xfrm>
              <a:off x="7895272" y="3690594"/>
              <a:ext cx="993562" cy="149755"/>
            </a:xfrm>
            <a:custGeom>
              <a:avLst/>
              <a:gdLst>
                <a:gd name="connsiteX0" fmla="*/ 0 w 638270"/>
                <a:gd name="connsiteY0" fmla="*/ 73152 h 125981"/>
                <a:gd name="connsiteX1" fmla="*/ 226771 w 638270"/>
                <a:gd name="connsiteY1" fmla="*/ 58522 h 125981"/>
                <a:gd name="connsiteX2" fmla="*/ 307238 w 638270"/>
                <a:gd name="connsiteY2" fmla="*/ 29261 h 125981"/>
                <a:gd name="connsiteX3" fmla="*/ 387706 w 638270"/>
                <a:gd name="connsiteY3" fmla="*/ 14631 h 125981"/>
                <a:gd name="connsiteX4" fmla="*/ 446227 w 638270"/>
                <a:gd name="connsiteY4" fmla="*/ 0 h 125981"/>
                <a:gd name="connsiteX5" fmla="*/ 497434 w 638270"/>
                <a:gd name="connsiteY5" fmla="*/ 7316 h 125981"/>
                <a:gd name="connsiteX6" fmla="*/ 585216 w 638270"/>
                <a:gd name="connsiteY6" fmla="*/ 65837 h 125981"/>
                <a:gd name="connsiteX7" fmla="*/ 614477 w 638270"/>
                <a:gd name="connsiteY7" fmla="*/ 73152 h 125981"/>
                <a:gd name="connsiteX8" fmla="*/ 592531 w 638270"/>
                <a:gd name="connsiteY8" fmla="*/ 124359 h 125981"/>
                <a:gd name="connsiteX9" fmla="*/ 87782 w 638270"/>
                <a:gd name="connsiteY9" fmla="*/ 109728 h 125981"/>
                <a:gd name="connsiteX10" fmla="*/ 109728 w 638270"/>
                <a:gd name="connsiteY10" fmla="*/ 14631 h 125981"/>
                <a:gd name="connsiteX11" fmla="*/ 160934 w 638270"/>
                <a:gd name="connsiteY11" fmla="*/ 43892 h 125981"/>
                <a:gd name="connsiteX12" fmla="*/ 175565 w 638270"/>
                <a:gd name="connsiteY12" fmla="*/ 65837 h 125981"/>
                <a:gd name="connsiteX13" fmla="*/ 212141 w 638270"/>
                <a:gd name="connsiteY13" fmla="*/ 87783 h 125981"/>
                <a:gd name="connsiteX14" fmla="*/ 256032 w 638270"/>
                <a:gd name="connsiteY14" fmla="*/ 117044 h 125981"/>
                <a:gd name="connsiteX15" fmla="*/ 277978 w 638270"/>
                <a:gd name="connsiteY15" fmla="*/ 95098 h 12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8270" h="125981">
                  <a:moveTo>
                    <a:pt x="0" y="73152"/>
                  </a:moveTo>
                  <a:cubicBezTo>
                    <a:pt x="75590" y="68275"/>
                    <a:pt x="151300" y="64991"/>
                    <a:pt x="226771" y="58522"/>
                  </a:cubicBezTo>
                  <a:cubicBezTo>
                    <a:pt x="255271" y="56079"/>
                    <a:pt x="281474" y="37849"/>
                    <a:pt x="307238" y="29261"/>
                  </a:cubicBezTo>
                  <a:cubicBezTo>
                    <a:pt x="319933" y="25029"/>
                    <a:pt x="377389" y="16842"/>
                    <a:pt x="387706" y="14631"/>
                  </a:cubicBezTo>
                  <a:cubicBezTo>
                    <a:pt x="407367" y="10418"/>
                    <a:pt x="426720" y="4877"/>
                    <a:pt x="446227" y="0"/>
                  </a:cubicBezTo>
                  <a:cubicBezTo>
                    <a:pt x="463296" y="2439"/>
                    <a:pt x="481425" y="912"/>
                    <a:pt x="497434" y="7316"/>
                  </a:cubicBezTo>
                  <a:cubicBezTo>
                    <a:pt x="636200" y="62824"/>
                    <a:pt x="500501" y="23481"/>
                    <a:pt x="585216" y="65837"/>
                  </a:cubicBezTo>
                  <a:cubicBezTo>
                    <a:pt x="594208" y="70333"/>
                    <a:pt x="604723" y="70714"/>
                    <a:pt x="614477" y="73152"/>
                  </a:cubicBezTo>
                  <a:cubicBezTo>
                    <a:pt x="626010" y="84686"/>
                    <a:pt x="672204" y="121129"/>
                    <a:pt x="592531" y="124359"/>
                  </a:cubicBezTo>
                  <a:cubicBezTo>
                    <a:pt x="424349" y="131177"/>
                    <a:pt x="256032" y="114605"/>
                    <a:pt x="87782" y="109728"/>
                  </a:cubicBezTo>
                  <a:cubicBezTo>
                    <a:pt x="78579" y="72918"/>
                    <a:pt x="66979" y="52036"/>
                    <a:pt x="109728" y="14631"/>
                  </a:cubicBezTo>
                  <a:cubicBezTo>
                    <a:pt x="113743" y="11118"/>
                    <a:pt x="156610" y="41009"/>
                    <a:pt x="160934" y="43892"/>
                  </a:cubicBezTo>
                  <a:cubicBezTo>
                    <a:pt x="165811" y="51207"/>
                    <a:pt x="168890" y="60115"/>
                    <a:pt x="175565" y="65837"/>
                  </a:cubicBezTo>
                  <a:cubicBezTo>
                    <a:pt x="186360" y="75090"/>
                    <a:pt x="200146" y="80149"/>
                    <a:pt x="212141" y="87783"/>
                  </a:cubicBezTo>
                  <a:cubicBezTo>
                    <a:pt x="226975" y="97223"/>
                    <a:pt x="241402" y="107290"/>
                    <a:pt x="256032" y="117044"/>
                  </a:cubicBezTo>
                  <a:cubicBezTo>
                    <a:pt x="282604" y="108186"/>
                    <a:pt x="277978" y="117439"/>
                    <a:pt x="277978" y="95098"/>
                  </a:cubicBezTo>
                </a:path>
              </a:pathLst>
            </a:custGeom>
            <a:solidFill>
              <a:srgbClr val="0000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A536C80-5C7D-4B3B-A9CD-6BD771127D50}"/>
              </a:ext>
            </a:extLst>
          </p:cNvPr>
          <p:cNvSpPr/>
          <p:nvPr/>
        </p:nvSpPr>
        <p:spPr>
          <a:xfrm>
            <a:off x="8358927" y="3556241"/>
            <a:ext cx="791125" cy="229449"/>
          </a:xfrm>
          <a:custGeom>
            <a:avLst/>
            <a:gdLst>
              <a:gd name="connsiteX0" fmla="*/ 131673 w 791125"/>
              <a:gd name="connsiteY0" fmla="*/ 46569 h 229449"/>
              <a:gd name="connsiteX1" fmla="*/ 775411 w 791125"/>
              <a:gd name="connsiteY1" fmla="*/ 24624 h 229449"/>
              <a:gd name="connsiteX2" fmla="*/ 790041 w 791125"/>
              <a:gd name="connsiteY2" fmla="*/ 105091 h 229449"/>
              <a:gd name="connsiteX3" fmla="*/ 731520 w 791125"/>
              <a:gd name="connsiteY3" fmla="*/ 170928 h 229449"/>
              <a:gd name="connsiteX4" fmla="*/ 548640 w 791125"/>
              <a:gd name="connsiteY4" fmla="*/ 185558 h 229449"/>
              <a:gd name="connsiteX5" fmla="*/ 475488 w 791125"/>
              <a:gd name="connsiteY5" fmla="*/ 200188 h 229449"/>
              <a:gd name="connsiteX6" fmla="*/ 416966 w 791125"/>
              <a:gd name="connsiteY6" fmla="*/ 207504 h 229449"/>
              <a:gd name="connsiteX7" fmla="*/ 277977 w 791125"/>
              <a:gd name="connsiteY7" fmla="*/ 229449 h 229449"/>
              <a:gd name="connsiteX8" fmla="*/ 292608 w 791125"/>
              <a:gd name="connsiteY8" fmla="*/ 156297 h 229449"/>
              <a:gd name="connsiteX9" fmla="*/ 248716 w 791125"/>
              <a:gd name="connsiteY9" fmla="*/ 127036 h 229449"/>
              <a:gd name="connsiteX10" fmla="*/ 138988 w 791125"/>
              <a:gd name="connsiteY10" fmla="*/ 141667 h 229449"/>
              <a:gd name="connsiteX11" fmla="*/ 21945 w 791125"/>
              <a:gd name="connsiteY11" fmla="*/ 192873 h 229449"/>
              <a:gd name="connsiteX12" fmla="*/ 0 w 791125"/>
              <a:gd name="connsiteY12" fmla="*/ 185558 h 229449"/>
              <a:gd name="connsiteX13" fmla="*/ 21945 w 791125"/>
              <a:gd name="connsiteY13" fmla="*/ 127036 h 229449"/>
              <a:gd name="connsiteX14" fmla="*/ 51206 w 791125"/>
              <a:gd name="connsiteY14" fmla="*/ 75830 h 229449"/>
              <a:gd name="connsiteX15" fmla="*/ 21945 w 791125"/>
              <a:gd name="connsiteY15" fmla="*/ 24624 h 229449"/>
              <a:gd name="connsiteX16" fmla="*/ 131673 w 791125"/>
              <a:gd name="connsiteY16" fmla="*/ 46569 h 22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1125" h="229449">
                <a:moveTo>
                  <a:pt x="131673" y="46569"/>
                </a:moveTo>
                <a:cubicBezTo>
                  <a:pt x="257251" y="46569"/>
                  <a:pt x="-150840" y="-41536"/>
                  <a:pt x="775411" y="24624"/>
                </a:cubicBezTo>
                <a:cubicBezTo>
                  <a:pt x="802604" y="26566"/>
                  <a:pt x="785164" y="78269"/>
                  <a:pt x="790041" y="105091"/>
                </a:cubicBezTo>
                <a:cubicBezTo>
                  <a:pt x="786849" y="109081"/>
                  <a:pt x="741177" y="168930"/>
                  <a:pt x="731520" y="170928"/>
                </a:cubicBezTo>
                <a:cubicBezTo>
                  <a:pt x="671634" y="183318"/>
                  <a:pt x="548640" y="185558"/>
                  <a:pt x="548640" y="185558"/>
                </a:cubicBezTo>
                <a:cubicBezTo>
                  <a:pt x="524256" y="190435"/>
                  <a:pt x="500017" y="196100"/>
                  <a:pt x="475488" y="200188"/>
                </a:cubicBezTo>
                <a:cubicBezTo>
                  <a:pt x="456096" y="203420"/>
                  <a:pt x="436243" y="203648"/>
                  <a:pt x="416966" y="207504"/>
                </a:cubicBezTo>
                <a:cubicBezTo>
                  <a:pt x="279174" y="235063"/>
                  <a:pt x="479971" y="212617"/>
                  <a:pt x="277977" y="229449"/>
                </a:cubicBezTo>
                <a:cubicBezTo>
                  <a:pt x="177274" y="195882"/>
                  <a:pt x="277992" y="243994"/>
                  <a:pt x="292608" y="156297"/>
                </a:cubicBezTo>
                <a:cubicBezTo>
                  <a:pt x="295499" y="138952"/>
                  <a:pt x="263347" y="136790"/>
                  <a:pt x="248716" y="127036"/>
                </a:cubicBezTo>
                <a:cubicBezTo>
                  <a:pt x="212140" y="131913"/>
                  <a:pt x="174424" y="131379"/>
                  <a:pt x="138988" y="141667"/>
                </a:cubicBezTo>
                <a:cubicBezTo>
                  <a:pt x="98092" y="153540"/>
                  <a:pt x="21945" y="192873"/>
                  <a:pt x="21945" y="192873"/>
                </a:cubicBezTo>
                <a:cubicBezTo>
                  <a:pt x="14630" y="190435"/>
                  <a:pt x="0" y="193269"/>
                  <a:pt x="0" y="185558"/>
                </a:cubicBezTo>
                <a:cubicBezTo>
                  <a:pt x="0" y="164724"/>
                  <a:pt x="14825" y="146615"/>
                  <a:pt x="21945" y="127036"/>
                </a:cubicBezTo>
                <a:cubicBezTo>
                  <a:pt x="35086" y="90897"/>
                  <a:pt x="21518" y="115414"/>
                  <a:pt x="51206" y="75830"/>
                </a:cubicBezTo>
                <a:cubicBezTo>
                  <a:pt x="41452" y="58761"/>
                  <a:pt x="6218" y="36419"/>
                  <a:pt x="21945" y="24624"/>
                </a:cubicBezTo>
                <a:cubicBezTo>
                  <a:pt x="45435" y="7007"/>
                  <a:pt x="6095" y="46569"/>
                  <a:pt x="131673" y="46569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leaf Picture" descr="Palm Tree Clip Art">
            <a:extLst>
              <a:ext uri="{FF2B5EF4-FFF2-40B4-BE49-F238E27FC236}">
                <a16:creationId xmlns:a16="http://schemas.microsoft.com/office/drawing/2014/main" id="{0C7E1CD2-6335-4C68-B6B1-195C61C7A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>
                        <a14:foregroundMark x1="12727" y1="21951" x2="12727" y2="21951"/>
                        <a14:backgroundMark x1="34545" y1="0" x2="58182" y2="9756"/>
                        <a14:backgroundMark x1="81818" y1="19512" x2="60000" y2="10976"/>
                        <a14:backgroundMark x1="7273" y1="20732" x2="0" y2="30488"/>
                        <a14:backgroundMark x1="29091" y1="0" x2="21818" y2="6098"/>
                        <a14:backgroundMark x1="9091" y1="64634" x2="9091" y2="98780"/>
                        <a14:backgroundMark x1="72727" y1="0" x2="72727" y2="9756"/>
                        <a14:backgroundMark x1="72727" y1="14634" x2="72727" y2="10976"/>
                        <a14:backgroundMark x1="85455" y1="8537" x2="98182" y2="8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4948848">
            <a:off x="11055765" y="-654647"/>
            <a:ext cx="864096" cy="128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wrong 2 Oval 4">
            <a:extLst>
              <a:ext uri="{FF2B5EF4-FFF2-40B4-BE49-F238E27FC236}">
                <a16:creationId xmlns:a16="http://schemas.microsoft.com/office/drawing/2014/main" id="{48E8E89D-81CF-47B6-89A2-7E302B0BCAAE}"/>
              </a:ext>
            </a:extLst>
          </p:cNvPr>
          <p:cNvSpPr/>
          <p:nvPr/>
        </p:nvSpPr>
        <p:spPr>
          <a:xfrm>
            <a:off x="10583944" y="289127"/>
            <a:ext cx="411005" cy="411005"/>
          </a:xfrm>
          <a:prstGeom prst="ellipse">
            <a:avLst/>
          </a:prstGeom>
          <a:solidFill>
            <a:schemeClr val="accent2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wrong Oval 1">
            <a:extLst>
              <a:ext uri="{FF2B5EF4-FFF2-40B4-BE49-F238E27FC236}">
                <a16:creationId xmlns:a16="http://schemas.microsoft.com/office/drawing/2014/main" id="{99BD4A11-6DA6-4C67-B44A-7E9C85CC91C2}"/>
              </a:ext>
            </a:extLst>
          </p:cNvPr>
          <p:cNvSpPr/>
          <p:nvPr/>
        </p:nvSpPr>
        <p:spPr>
          <a:xfrm>
            <a:off x="10560496" y="281691"/>
            <a:ext cx="411005" cy="411005"/>
          </a:xfrm>
          <a:prstGeom prst="ellipse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6C38EEE9-DCF5-48A1-90CB-F9D4D555F960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435705" y="3463559"/>
            <a:ext cx="1061864" cy="1592796"/>
          </a:xfrm>
          <a:prstGeom prst="rect">
            <a:avLst/>
          </a:prstGeom>
        </p:spPr>
      </p:pic>
      <p:pic>
        <p:nvPicPr>
          <p:cNvPr id="64" name="Picture 63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30E55A22-563A-4C03-AFEC-AB3471A1547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flipH="1">
            <a:off x="-374611" y="3874621"/>
            <a:ext cx="802294" cy="1155973"/>
          </a:xfrm>
          <a:prstGeom prst="rect">
            <a:avLst/>
          </a:prstGeom>
        </p:spPr>
      </p:pic>
      <p:pic>
        <p:nvPicPr>
          <p:cNvPr id="33" name="Picture 32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730FA4F6-B975-4E1E-B2C2-B89234D687A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flipH="1">
            <a:off x="1696749" y="3356726"/>
            <a:ext cx="880252" cy="1592796"/>
          </a:xfrm>
          <a:prstGeom prst="rect">
            <a:avLst/>
          </a:prstGeom>
        </p:spPr>
      </p:pic>
      <p:pic>
        <p:nvPicPr>
          <p:cNvPr id="96" name="water back 3">
            <a:extLst>
              <a:ext uri="{FF2B5EF4-FFF2-40B4-BE49-F238E27FC236}">
                <a16:creationId xmlns:a16="http://schemas.microsoft.com/office/drawing/2014/main" id="{B68EFAF3-CA55-4A79-86EB-1158FFE9F2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0" y="6122940"/>
            <a:ext cx="12462940" cy="853192"/>
          </a:xfrm>
          <a:prstGeom prst="rect">
            <a:avLst/>
          </a:prstGeom>
        </p:spPr>
      </p:pic>
      <p:pic>
        <p:nvPicPr>
          <p:cNvPr id="97" name="croc left Picture 15">
            <a:extLst>
              <a:ext uri="{FF2B5EF4-FFF2-40B4-BE49-F238E27FC236}">
                <a16:creationId xmlns:a16="http://schemas.microsoft.com/office/drawing/2014/main" id="{0CC64251-1BA5-4092-8188-C4D7180CAEEB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b="16356"/>
          <a:stretch/>
        </p:blipFill>
        <p:spPr>
          <a:xfrm>
            <a:off x="1712225" y="5893575"/>
            <a:ext cx="2414225" cy="548184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2" name="Picture 11" descr="A close-up of some leaves&#10;&#10;Description automatically generated with low confidence">
            <a:extLst>
              <a:ext uri="{FF2B5EF4-FFF2-40B4-BE49-F238E27FC236}">
                <a16:creationId xmlns:a16="http://schemas.microsoft.com/office/drawing/2014/main" id="{AC0029FC-FF56-4F85-BAF7-EEED66951925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6"/>
              </a:ext>
            </a:extLst>
          </a:blip>
          <a:stretch>
            <a:fillRect/>
          </a:stretch>
        </p:blipFill>
        <p:spPr>
          <a:xfrm flipH="1">
            <a:off x="9839357" y="4605200"/>
            <a:ext cx="1524951" cy="1614003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01" name="Picture 100" descr="A close up of some grass&#10;&#10;Description automatically generated with low confidence">
            <a:extLst>
              <a:ext uri="{FF2B5EF4-FFF2-40B4-BE49-F238E27FC236}">
                <a16:creationId xmlns:a16="http://schemas.microsoft.com/office/drawing/2014/main" id="{4804E1AE-036A-49E3-8903-5AB20DDAF20D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554790" y="4796022"/>
            <a:ext cx="1272510" cy="1073574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61" name="Picture 60" descr="A close-up of some leaves&#10;&#10;Description automatically generated with low confidence">
            <a:extLst>
              <a:ext uri="{FF2B5EF4-FFF2-40B4-BE49-F238E27FC236}">
                <a16:creationId xmlns:a16="http://schemas.microsoft.com/office/drawing/2014/main" id="{EFEA7735-678B-41C1-BAAA-33327F89FE6B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6"/>
              </a:ext>
            </a:extLst>
          </a:blip>
          <a:stretch>
            <a:fillRect/>
          </a:stretch>
        </p:blipFill>
        <p:spPr>
          <a:xfrm>
            <a:off x="-119342" y="5078718"/>
            <a:ext cx="1184072" cy="1184072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63" name="Picture 62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AEEBF0B6-C712-42B6-B800-E57013E579D1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2483900" y="4378682"/>
            <a:ext cx="813301" cy="1592796"/>
          </a:xfrm>
          <a:prstGeom prst="rect">
            <a:avLst/>
          </a:prstGeom>
        </p:spPr>
      </p:pic>
      <p:pic>
        <p:nvPicPr>
          <p:cNvPr id="8" name="Picture 7" descr="A close up of some grass&#10;&#10;Description automatically generated with low confidence">
            <a:extLst>
              <a:ext uri="{FF2B5EF4-FFF2-40B4-BE49-F238E27FC236}">
                <a16:creationId xmlns:a16="http://schemas.microsoft.com/office/drawing/2014/main" id="{6A1648A1-9F75-4387-8D66-6197B343EA21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35352" y="4523697"/>
            <a:ext cx="1660248" cy="1400696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98" name="croc front Picture 16">
            <a:extLst>
              <a:ext uri="{FF2B5EF4-FFF2-40B4-BE49-F238E27FC236}">
                <a16:creationId xmlns:a16="http://schemas.microsoft.com/office/drawing/2014/main" id="{3B09CC34-D625-4690-A59F-6CA106D14444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23240"/>
          <a:stretch/>
        </p:blipFill>
        <p:spPr>
          <a:xfrm>
            <a:off x="6959882" y="5820739"/>
            <a:ext cx="3512359" cy="853193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00F685-4031-4999-A3F1-B34B893B6157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0647696" y="2361713"/>
            <a:ext cx="1268078" cy="1627773"/>
          </a:xfrm>
          <a:prstGeom prst="rect">
            <a:avLst/>
          </a:prstGeom>
        </p:spPr>
      </p:pic>
      <p:grpSp>
        <p:nvGrpSpPr>
          <p:cNvPr id="51" name="Tree right Group 50">
            <a:extLst>
              <a:ext uri="{FF2B5EF4-FFF2-40B4-BE49-F238E27FC236}">
                <a16:creationId xmlns:a16="http://schemas.microsoft.com/office/drawing/2014/main" id="{DBF190D7-CFBB-42C7-9AF0-53B1854EE438}"/>
              </a:ext>
            </a:extLst>
          </p:cNvPr>
          <p:cNvGrpSpPr/>
          <p:nvPr/>
        </p:nvGrpSpPr>
        <p:grpSpPr>
          <a:xfrm>
            <a:off x="10468586" y="-473743"/>
            <a:ext cx="2486703" cy="4822083"/>
            <a:chOff x="10480231" y="-385262"/>
            <a:chExt cx="2486703" cy="4822083"/>
          </a:xfrm>
        </p:grpSpPr>
        <p:pic>
          <p:nvPicPr>
            <p:cNvPr id="21" name="Picture 109" descr="Palm Tree Clip Art">
              <a:extLst>
                <a:ext uri="{FF2B5EF4-FFF2-40B4-BE49-F238E27FC236}">
                  <a16:creationId xmlns:a16="http://schemas.microsoft.com/office/drawing/2014/main" id="{B0F62306-F158-485A-9FCF-F66D5EDEA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480231" y="-385262"/>
              <a:ext cx="2486703" cy="4822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C076938-A4DA-4D00-97B4-CC48DA197E28}"/>
                </a:ext>
              </a:extLst>
            </p:cNvPr>
            <p:cNvGrpSpPr/>
            <p:nvPr/>
          </p:nvGrpSpPr>
          <p:grpSpPr>
            <a:xfrm>
              <a:off x="11431876" y="584032"/>
              <a:ext cx="669827" cy="516931"/>
              <a:chOff x="11681030" y="731920"/>
              <a:chExt cx="669827" cy="516931"/>
            </a:xfrm>
          </p:grpSpPr>
          <p:pic>
            <p:nvPicPr>
              <p:cNvPr id="48" name="Picture 47" descr="A picture containing banana, fruit, bunch, plant&#10;&#10;Description automatically generated">
                <a:extLst>
                  <a:ext uri="{FF2B5EF4-FFF2-40B4-BE49-F238E27FC236}">
                    <a16:creationId xmlns:a16="http://schemas.microsoft.com/office/drawing/2014/main" id="{74988AEB-4690-47EF-841F-8C75365847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7"/>
                  </a:ext>
                </a:extLst>
              </a:blip>
              <a:stretch>
                <a:fillRect/>
              </a:stretch>
            </p:blipFill>
            <p:spPr>
              <a:xfrm rot="18792386">
                <a:off x="11887574" y="785568"/>
                <a:ext cx="463283" cy="463283"/>
              </a:xfrm>
              <a:prstGeom prst="rect">
                <a:avLst/>
              </a:prstGeom>
            </p:spPr>
          </p:pic>
          <p:pic>
            <p:nvPicPr>
              <p:cNvPr id="49" name="Picture 48" descr="A picture containing banana, fruit, bunch, plant&#10;&#10;Description automatically generated">
                <a:extLst>
                  <a:ext uri="{FF2B5EF4-FFF2-40B4-BE49-F238E27FC236}">
                    <a16:creationId xmlns:a16="http://schemas.microsoft.com/office/drawing/2014/main" id="{73B7F660-9223-4051-9325-9D36830284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7"/>
                  </a:ext>
                </a:extLst>
              </a:blip>
              <a:stretch>
                <a:fillRect/>
              </a:stretch>
            </p:blipFill>
            <p:spPr>
              <a:xfrm rot="3981868" flipH="1">
                <a:off x="11678947" y="734003"/>
                <a:ext cx="467449" cy="463283"/>
              </a:xfrm>
              <a:prstGeom prst="rect">
                <a:avLst/>
              </a:prstGeom>
            </p:spPr>
          </p:pic>
        </p:grpSp>
      </p:grpSp>
      <p:pic>
        <p:nvPicPr>
          <p:cNvPr id="34" name="Picture 33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ABE4820D-74C6-45A9-B8D9-44E21E7FBE15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409589" y="4130962"/>
            <a:ext cx="1061864" cy="1233609"/>
          </a:xfrm>
          <a:prstGeom prst="rect">
            <a:avLst/>
          </a:prstGeom>
        </p:spPr>
      </p:pic>
      <p:pic>
        <p:nvPicPr>
          <p:cNvPr id="71" name="Picture 70" descr="A close up of some grass&#10;&#10;Description automatically generated with low confidence">
            <a:extLst>
              <a:ext uri="{FF2B5EF4-FFF2-40B4-BE49-F238E27FC236}">
                <a16:creationId xmlns:a16="http://schemas.microsoft.com/office/drawing/2014/main" id="{7BC0AFA8-DA04-44D3-A580-9895C72065E2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1076175" y="4507265"/>
            <a:ext cx="1660248" cy="1400696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52" name="leaf Picture 109" descr="Palm Tree Clip Art">
            <a:extLst>
              <a:ext uri="{FF2B5EF4-FFF2-40B4-BE49-F238E27FC236}">
                <a16:creationId xmlns:a16="http://schemas.microsoft.com/office/drawing/2014/main" id="{41D1E741-3F45-4257-BD8D-57AD603B1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>
                        <a14:foregroundMark x1="12727" y1="21951" x2="12727" y2="21951"/>
                        <a14:backgroundMark x1="34545" y1="0" x2="58182" y2="9756"/>
                        <a14:backgroundMark x1="81818" y1="19512" x2="60000" y2="10976"/>
                        <a14:backgroundMark x1="7273" y1="20732" x2="0" y2="30488"/>
                        <a14:backgroundMark x1="29091" y1="0" x2="21818" y2="6098"/>
                        <a14:backgroundMark x1="9091" y1="64634" x2="9091" y2="98780"/>
                        <a14:backgroundMark x1="72727" y1="0" x2="72727" y2="9756"/>
                        <a14:backgroundMark x1="72727" y1="14634" x2="72727" y2="10976"/>
                        <a14:backgroundMark x1="85455" y1="8537" x2="98182" y2="8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62037" y="560982"/>
            <a:ext cx="864096" cy="128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skin to throw Picture 104" descr="A picture containing dark&#10;&#10;Description automatically generated">
            <a:extLst>
              <a:ext uri="{FF2B5EF4-FFF2-40B4-BE49-F238E27FC236}">
                <a16:creationId xmlns:a16="http://schemas.microsoft.com/office/drawing/2014/main" id="{137CFC48-D1E6-4D9F-9BF5-FA3FD60D3D15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7"/>
              </a:ext>
            </a:extLst>
          </a:blip>
          <a:stretch>
            <a:fillRect/>
          </a:stretch>
        </p:blipFill>
        <p:spPr>
          <a:xfrm>
            <a:off x="10298231" y="3450476"/>
            <a:ext cx="693236" cy="693236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3AE2D718-4E5F-42CE-B4F2-647127CC70BE}"/>
              </a:ext>
            </a:extLst>
          </p:cNvPr>
          <p:cNvSpPr/>
          <p:nvPr/>
        </p:nvSpPr>
        <p:spPr>
          <a:xfrm>
            <a:off x="2896373" y="867909"/>
            <a:ext cx="6283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7335"/>
              </a:avLst>
            </a:prstTxWarp>
            <a:spAutoFit/>
          </a:bodyPr>
          <a:lstStyle/>
          <a:p>
            <a:pPr algn="ctr"/>
            <a:r>
              <a:rPr lang="en-US" sz="8800" b="1" cap="none" spc="0" dirty="0">
                <a:ln w="12700">
                  <a:solidFill>
                    <a:srgbClr val="FFFF00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Finger Paint" panose="020B0506040000020004" pitchFamily="34" charset="0"/>
              </a:rPr>
              <a:t>TARZAN 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B3A01E5-11C2-403A-B3C5-3845E42C4D24}"/>
              </a:ext>
            </a:extLst>
          </p:cNvPr>
          <p:cNvSpPr/>
          <p:nvPr/>
        </p:nvSpPr>
        <p:spPr>
          <a:xfrm>
            <a:off x="2683159" y="3150145"/>
            <a:ext cx="6883384" cy="14340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rgbClr val="FFFF00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Finger Paint" panose="020B0506040000020004" pitchFamily="34" charset="0"/>
              </a:rPr>
              <a:t>AND THE GREEDY MONKEY</a:t>
            </a:r>
          </a:p>
        </p:txBody>
      </p:sp>
      <p:pic>
        <p:nvPicPr>
          <p:cNvPr id="81" name="tarzan Picture 1" descr="C:\Users\mario\Desktop\tarzan game\Tarzan_Character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C57A1A3-F8DB-4DDF-B4B0-C48076307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 cstate="print"/>
          <a:srcRect/>
          <a:stretch>
            <a:fillRect/>
          </a:stretch>
        </p:blipFill>
        <p:spPr bwMode="auto">
          <a:xfrm>
            <a:off x="5445008" y="1235632"/>
            <a:ext cx="1260556" cy="2282628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84177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water back 3">
            <a:extLst>
              <a:ext uri="{FF2B5EF4-FFF2-40B4-BE49-F238E27FC236}">
                <a16:creationId xmlns:a16="http://schemas.microsoft.com/office/drawing/2014/main" id="{7EF02E08-05D5-4CF3-895A-5B48A8ADD0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5294"/>
            <a:ext cx="12462940" cy="1425122"/>
          </a:xfrm>
          <a:prstGeom prst="rect">
            <a:avLst/>
          </a:prstGeom>
        </p:spPr>
      </p:pic>
      <p:pic>
        <p:nvPicPr>
          <p:cNvPr id="16" name="Picture 15" descr="A body of water surrounded by trees&#10;&#10;Description automatically generated with medium confidence">
            <a:extLst>
              <a:ext uri="{FF2B5EF4-FFF2-40B4-BE49-F238E27FC236}">
                <a16:creationId xmlns:a16="http://schemas.microsoft.com/office/drawing/2014/main" id="{E898A15D-55DC-47E0-98E2-6FDF5EEB8A3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 b="19695"/>
          <a:stretch/>
        </p:blipFill>
        <p:spPr>
          <a:xfrm>
            <a:off x="-28518" y="-9865"/>
            <a:ext cx="12270087" cy="559845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5" name="Picture 109" descr="Palm Tree Clip Art">
            <a:extLst>
              <a:ext uri="{FF2B5EF4-FFF2-40B4-BE49-F238E27FC236}">
                <a16:creationId xmlns:a16="http://schemas.microsoft.com/office/drawing/2014/main" id="{A22C7A4B-8AA1-4528-81C6-9ED5237AD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9768408" y="-687736"/>
            <a:ext cx="2137891" cy="4981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sandbank Freeform: Shape 18">
            <a:extLst>
              <a:ext uri="{FF2B5EF4-FFF2-40B4-BE49-F238E27FC236}">
                <a16:creationId xmlns:a16="http://schemas.microsoft.com/office/drawing/2014/main" id="{8AEEC7E7-415C-4026-926B-BF5193A769A0}"/>
              </a:ext>
            </a:extLst>
          </p:cNvPr>
          <p:cNvSpPr/>
          <p:nvPr/>
        </p:nvSpPr>
        <p:spPr>
          <a:xfrm>
            <a:off x="3051315" y="5404711"/>
            <a:ext cx="5894079" cy="352351"/>
          </a:xfrm>
          <a:custGeom>
            <a:avLst/>
            <a:gdLst>
              <a:gd name="connsiteX0" fmla="*/ 130582 w 5539770"/>
              <a:gd name="connsiteY0" fmla="*/ 55418 h 295564"/>
              <a:gd name="connsiteX1" fmla="*/ 130582 w 5539770"/>
              <a:gd name="connsiteY1" fmla="*/ 55418 h 295564"/>
              <a:gd name="connsiteX2" fmla="*/ 356873 w 5539770"/>
              <a:gd name="connsiteY2" fmla="*/ 36945 h 295564"/>
              <a:gd name="connsiteX3" fmla="*/ 610873 w 5539770"/>
              <a:gd name="connsiteY3" fmla="*/ 46182 h 295564"/>
              <a:gd name="connsiteX4" fmla="*/ 652437 w 5539770"/>
              <a:gd name="connsiteY4" fmla="*/ 55418 h 295564"/>
              <a:gd name="connsiteX5" fmla="*/ 740182 w 5539770"/>
              <a:gd name="connsiteY5" fmla="*/ 60036 h 295564"/>
              <a:gd name="connsiteX6" fmla="*/ 883346 w 5539770"/>
              <a:gd name="connsiteY6" fmla="*/ 50800 h 295564"/>
              <a:gd name="connsiteX7" fmla="*/ 924910 w 5539770"/>
              <a:gd name="connsiteY7" fmla="*/ 41564 h 295564"/>
              <a:gd name="connsiteX8" fmla="*/ 961855 w 5539770"/>
              <a:gd name="connsiteY8" fmla="*/ 36945 h 295564"/>
              <a:gd name="connsiteX9" fmla="*/ 998800 w 5539770"/>
              <a:gd name="connsiteY9" fmla="*/ 27709 h 295564"/>
              <a:gd name="connsiteX10" fmla="*/ 1068073 w 5539770"/>
              <a:gd name="connsiteY10" fmla="*/ 23091 h 295564"/>
              <a:gd name="connsiteX11" fmla="*/ 1105019 w 5539770"/>
              <a:gd name="connsiteY11" fmla="*/ 13854 h 295564"/>
              <a:gd name="connsiteX12" fmla="*/ 1359019 w 5539770"/>
              <a:gd name="connsiteY12" fmla="*/ 23091 h 295564"/>
              <a:gd name="connsiteX13" fmla="*/ 1996328 w 5539770"/>
              <a:gd name="connsiteY13" fmla="*/ 18473 h 295564"/>
              <a:gd name="connsiteX14" fmla="*/ 2310364 w 5539770"/>
              <a:gd name="connsiteY14" fmla="*/ 23091 h 295564"/>
              <a:gd name="connsiteX15" fmla="*/ 2375019 w 5539770"/>
              <a:gd name="connsiteY15" fmla="*/ 32327 h 295564"/>
              <a:gd name="connsiteX16" fmla="*/ 2411964 w 5539770"/>
              <a:gd name="connsiteY16" fmla="*/ 36945 h 295564"/>
              <a:gd name="connsiteX17" fmla="*/ 2545891 w 5539770"/>
              <a:gd name="connsiteY17" fmla="*/ 50800 h 295564"/>
              <a:gd name="connsiteX18" fmla="*/ 2638255 w 5539770"/>
              <a:gd name="connsiteY18" fmla="*/ 60036 h 295564"/>
              <a:gd name="connsiteX19" fmla="*/ 3400255 w 5539770"/>
              <a:gd name="connsiteY19" fmla="*/ 55418 h 295564"/>
              <a:gd name="connsiteX20" fmla="*/ 3469528 w 5539770"/>
              <a:gd name="connsiteY20" fmla="*/ 50800 h 295564"/>
              <a:gd name="connsiteX21" fmla="*/ 3769710 w 5539770"/>
              <a:gd name="connsiteY21" fmla="*/ 64654 h 295564"/>
              <a:gd name="connsiteX22" fmla="*/ 4305419 w 5539770"/>
              <a:gd name="connsiteY22" fmla="*/ 60036 h 295564"/>
              <a:gd name="connsiteX23" fmla="*/ 4448582 w 5539770"/>
              <a:gd name="connsiteY23" fmla="*/ 55418 h 295564"/>
              <a:gd name="connsiteX24" fmla="*/ 4522473 w 5539770"/>
              <a:gd name="connsiteY24" fmla="*/ 46182 h 295564"/>
              <a:gd name="connsiteX25" fmla="*/ 5178255 w 5539770"/>
              <a:gd name="connsiteY25" fmla="*/ 60036 h 295564"/>
              <a:gd name="connsiteX26" fmla="*/ 5233673 w 5539770"/>
              <a:gd name="connsiteY26" fmla="*/ 69273 h 295564"/>
              <a:gd name="connsiteX27" fmla="*/ 5335273 w 5539770"/>
              <a:gd name="connsiteY27" fmla="*/ 73891 h 295564"/>
              <a:gd name="connsiteX28" fmla="*/ 5353746 w 5539770"/>
              <a:gd name="connsiteY28" fmla="*/ 96982 h 295564"/>
              <a:gd name="connsiteX29" fmla="*/ 5372219 w 5539770"/>
              <a:gd name="connsiteY29" fmla="*/ 101600 h 295564"/>
              <a:gd name="connsiteX30" fmla="*/ 5520000 w 5539770"/>
              <a:gd name="connsiteY30" fmla="*/ 124691 h 295564"/>
              <a:gd name="connsiteX31" fmla="*/ 5538473 w 5539770"/>
              <a:gd name="connsiteY31" fmla="*/ 152400 h 295564"/>
              <a:gd name="connsiteX32" fmla="*/ 5520000 w 5539770"/>
              <a:gd name="connsiteY32" fmla="*/ 244764 h 295564"/>
              <a:gd name="connsiteX33" fmla="*/ 5501528 w 5539770"/>
              <a:gd name="connsiteY33" fmla="*/ 249382 h 295564"/>
              <a:gd name="connsiteX34" fmla="*/ 5423019 w 5539770"/>
              <a:gd name="connsiteY34" fmla="*/ 254000 h 295564"/>
              <a:gd name="connsiteX35" fmla="*/ 5044328 w 5539770"/>
              <a:gd name="connsiteY35" fmla="*/ 277091 h 295564"/>
              <a:gd name="connsiteX36" fmla="*/ 4951964 w 5539770"/>
              <a:gd name="connsiteY36" fmla="*/ 286327 h 295564"/>
              <a:gd name="connsiteX37" fmla="*/ 4600982 w 5539770"/>
              <a:gd name="connsiteY37" fmla="*/ 295564 h 295564"/>
              <a:gd name="connsiteX38" fmla="*/ 3977528 w 5539770"/>
              <a:gd name="connsiteY38" fmla="*/ 290945 h 295564"/>
              <a:gd name="connsiteX39" fmla="*/ 3875928 w 5539770"/>
              <a:gd name="connsiteY39" fmla="*/ 281709 h 295564"/>
              <a:gd name="connsiteX40" fmla="*/ 887964 w 5539770"/>
              <a:gd name="connsiteY40" fmla="*/ 290945 h 295564"/>
              <a:gd name="connsiteX41" fmla="*/ 181382 w 5539770"/>
              <a:gd name="connsiteY41" fmla="*/ 277091 h 295564"/>
              <a:gd name="connsiteX42" fmla="*/ 135200 w 5539770"/>
              <a:gd name="connsiteY42" fmla="*/ 267854 h 295564"/>
              <a:gd name="connsiteX43" fmla="*/ 89019 w 5539770"/>
              <a:gd name="connsiteY43" fmla="*/ 263236 h 295564"/>
              <a:gd name="connsiteX44" fmla="*/ 28982 w 5539770"/>
              <a:gd name="connsiteY44" fmla="*/ 254000 h 295564"/>
              <a:gd name="connsiteX45" fmla="*/ 1273 w 5539770"/>
              <a:gd name="connsiteY45" fmla="*/ 244764 h 295564"/>
              <a:gd name="connsiteX46" fmla="*/ 10510 w 5539770"/>
              <a:gd name="connsiteY46" fmla="*/ 193964 h 295564"/>
              <a:gd name="connsiteX47" fmla="*/ 15128 w 5539770"/>
              <a:gd name="connsiteY47" fmla="*/ 161636 h 295564"/>
              <a:gd name="connsiteX48" fmla="*/ 24364 w 5539770"/>
              <a:gd name="connsiteY48" fmla="*/ 120073 h 295564"/>
              <a:gd name="connsiteX49" fmla="*/ 28982 w 5539770"/>
              <a:gd name="connsiteY49" fmla="*/ 101600 h 295564"/>
              <a:gd name="connsiteX50" fmla="*/ 33600 w 5539770"/>
              <a:gd name="connsiteY50" fmla="*/ 73891 h 295564"/>
              <a:gd name="connsiteX51" fmla="*/ 38219 w 5539770"/>
              <a:gd name="connsiteY51" fmla="*/ 36945 h 295564"/>
              <a:gd name="connsiteX52" fmla="*/ 56691 w 5539770"/>
              <a:gd name="connsiteY52" fmla="*/ 13854 h 295564"/>
              <a:gd name="connsiteX53" fmla="*/ 125964 w 5539770"/>
              <a:gd name="connsiteY53" fmla="*/ 0 h 295564"/>
              <a:gd name="connsiteX54" fmla="*/ 149055 w 5539770"/>
              <a:gd name="connsiteY54" fmla="*/ 9236 h 295564"/>
              <a:gd name="connsiteX55" fmla="*/ 144437 w 5539770"/>
              <a:gd name="connsiteY55" fmla="*/ 18473 h 295564"/>
              <a:gd name="connsiteX56" fmla="*/ 130582 w 5539770"/>
              <a:gd name="connsiteY56" fmla="*/ 55418 h 295564"/>
              <a:gd name="connsiteX0" fmla="*/ 130582 w 5539770"/>
              <a:gd name="connsiteY0" fmla="*/ 55418 h 338227"/>
              <a:gd name="connsiteX1" fmla="*/ 130582 w 5539770"/>
              <a:gd name="connsiteY1" fmla="*/ 55418 h 338227"/>
              <a:gd name="connsiteX2" fmla="*/ 356873 w 5539770"/>
              <a:gd name="connsiteY2" fmla="*/ 36945 h 338227"/>
              <a:gd name="connsiteX3" fmla="*/ 610873 w 5539770"/>
              <a:gd name="connsiteY3" fmla="*/ 46182 h 338227"/>
              <a:gd name="connsiteX4" fmla="*/ 652437 w 5539770"/>
              <a:gd name="connsiteY4" fmla="*/ 55418 h 338227"/>
              <a:gd name="connsiteX5" fmla="*/ 740182 w 5539770"/>
              <a:gd name="connsiteY5" fmla="*/ 60036 h 338227"/>
              <a:gd name="connsiteX6" fmla="*/ 883346 w 5539770"/>
              <a:gd name="connsiteY6" fmla="*/ 50800 h 338227"/>
              <a:gd name="connsiteX7" fmla="*/ 924910 w 5539770"/>
              <a:gd name="connsiteY7" fmla="*/ 41564 h 338227"/>
              <a:gd name="connsiteX8" fmla="*/ 961855 w 5539770"/>
              <a:gd name="connsiteY8" fmla="*/ 36945 h 338227"/>
              <a:gd name="connsiteX9" fmla="*/ 998800 w 5539770"/>
              <a:gd name="connsiteY9" fmla="*/ 27709 h 338227"/>
              <a:gd name="connsiteX10" fmla="*/ 1068073 w 5539770"/>
              <a:gd name="connsiteY10" fmla="*/ 23091 h 338227"/>
              <a:gd name="connsiteX11" fmla="*/ 1105019 w 5539770"/>
              <a:gd name="connsiteY11" fmla="*/ 13854 h 338227"/>
              <a:gd name="connsiteX12" fmla="*/ 1359019 w 5539770"/>
              <a:gd name="connsiteY12" fmla="*/ 23091 h 338227"/>
              <a:gd name="connsiteX13" fmla="*/ 1996328 w 5539770"/>
              <a:gd name="connsiteY13" fmla="*/ 18473 h 338227"/>
              <a:gd name="connsiteX14" fmla="*/ 2310364 w 5539770"/>
              <a:gd name="connsiteY14" fmla="*/ 23091 h 338227"/>
              <a:gd name="connsiteX15" fmla="*/ 2375019 w 5539770"/>
              <a:gd name="connsiteY15" fmla="*/ 32327 h 338227"/>
              <a:gd name="connsiteX16" fmla="*/ 2411964 w 5539770"/>
              <a:gd name="connsiteY16" fmla="*/ 36945 h 338227"/>
              <a:gd name="connsiteX17" fmla="*/ 2545891 w 5539770"/>
              <a:gd name="connsiteY17" fmla="*/ 50800 h 338227"/>
              <a:gd name="connsiteX18" fmla="*/ 2638255 w 5539770"/>
              <a:gd name="connsiteY18" fmla="*/ 60036 h 338227"/>
              <a:gd name="connsiteX19" fmla="*/ 3400255 w 5539770"/>
              <a:gd name="connsiteY19" fmla="*/ 55418 h 338227"/>
              <a:gd name="connsiteX20" fmla="*/ 3469528 w 5539770"/>
              <a:gd name="connsiteY20" fmla="*/ 50800 h 338227"/>
              <a:gd name="connsiteX21" fmla="*/ 3769710 w 5539770"/>
              <a:gd name="connsiteY21" fmla="*/ 64654 h 338227"/>
              <a:gd name="connsiteX22" fmla="*/ 4305419 w 5539770"/>
              <a:gd name="connsiteY22" fmla="*/ 60036 h 338227"/>
              <a:gd name="connsiteX23" fmla="*/ 4448582 w 5539770"/>
              <a:gd name="connsiteY23" fmla="*/ 55418 h 338227"/>
              <a:gd name="connsiteX24" fmla="*/ 4522473 w 5539770"/>
              <a:gd name="connsiteY24" fmla="*/ 46182 h 338227"/>
              <a:gd name="connsiteX25" fmla="*/ 5178255 w 5539770"/>
              <a:gd name="connsiteY25" fmla="*/ 60036 h 338227"/>
              <a:gd name="connsiteX26" fmla="*/ 5233673 w 5539770"/>
              <a:gd name="connsiteY26" fmla="*/ 69273 h 338227"/>
              <a:gd name="connsiteX27" fmla="*/ 5335273 w 5539770"/>
              <a:gd name="connsiteY27" fmla="*/ 73891 h 338227"/>
              <a:gd name="connsiteX28" fmla="*/ 5353746 w 5539770"/>
              <a:gd name="connsiteY28" fmla="*/ 96982 h 338227"/>
              <a:gd name="connsiteX29" fmla="*/ 5372219 w 5539770"/>
              <a:gd name="connsiteY29" fmla="*/ 101600 h 338227"/>
              <a:gd name="connsiteX30" fmla="*/ 5520000 w 5539770"/>
              <a:gd name="connsiteY30" fmla="*/ 124691 h 338227"/>
              <a:gd name="connsiteX31" fmla="*/ 5538473 w 5539770"/>
              <a:gd name="connsiteY31" fmla="*/ 152400 h 338227"/>
              <a:gd name="connsiteX32" fmla="*/ 5520000 w 5539770"/>
              <a:gd name="connsiteY32" fmla="*/ 244764 h 338227"/>
              <a:gd name="connsiteX33" fmla="*/ 5501528 w 5539770"/>
              <a:gd name="connsiteY33" fmla="*/ 249382 h 338227"/>
              <a:gd name="connsiteX34" fmla="*/ 5423019 w 5539770"/>
              <a:gd name="connsiteY34" fmla="*/ 254000 h 338227"/>
              <a:gd name="connsiteX35" fmla="*/ 5044328 w 5539770"/>
              <a:gd name="connsiteY35" fmla="*/ 277091 h 338227"/>
              <a:gd name="connsiteX36" fmla="*/ 4951964 w 5539770"/>
              <a:gd name="connsiteY36" fmla="*/ 286327 h 338227"/>
              <a:gd name="connsiteX37" fmla="*/ 4600982 w 5539770"/>
              <a:gd name="connsiteY37" fmla="*/ 295564 h 338227"/>
              <a:gd name="connsiteX38" fmla="*/ 3977528 w 5539770"/>
              <a:gd name="connsiteY38" fmla="*/ 290945 h 338227"/>
              <a:gd name="connsiteX39" fmla="*/ 3875928 w 5539770"/>
              <a:gd name="connsiteY39" fmla="*/ 281709 h 338227"/>
              <a:gd name="connsiteX40" fmla="*/ 880649 w 5539770"/>
              <a:gd name="connsiteY40" fmla="*/ 338227 h 338227"/>
              <a:gd name="connsiteX41" fmla="*/ 181382 w 5539770"/>
              <a:gd name="connsiteY41" fmla="*/ 277091 h 338227"/>
              <a:gd name="connsiteX42" fmla="*/ 135200 w 5539770"/>
              <a:gd name="connsiteY42" fmla="*/ 267854 h 338227"/>
              <a:gd name="connsiteX43" fmla="*/ 89019 w 5539770"/>
              <a:gd name="connsiteY43" fmla="*/ 263236 h 338227"/>
              <a:gd name="connsiteX44" fmla="*/ 28982 w 5539770"/>
              <a:gd name="connsiteY44" fmla="*/ 254000 h 338227"/>
              <a:gd name="connsiteX45" fmla="*/ 1273 w 5539770"/>
              <a:gd name="connsiteY45" fmla="*/ 244764 h 338227"/>
              <a:gd name="connsiteX46" fmla="*/ 10510 w 5539770"/>
              <a:gd name="connsiteY46" fmla="*/ 193964 h 338227"/>
              <a:gd name="connsiteX47" fmla="*/ 15128 w 5539770"/>
              <a:gd name="connsiteY47" fmla="*/ 161636 h 338227"/>
              <a:gd name="connsiteX48" fmla="*/ 24364 w 5539770"/>
              <a:gd name="connsiteY48" fmla="*/ 120073 h 338227"/>
              <a:gd name="connsiteX49" fmla="*/ 28982 w 5539770"/>
              <a:gd name="connsiteY49" fmla="*/ 101600 h 338227"/>
              <a:gd name="connsiteX50" fmla="*/ 33600 w 5539770"/>
              <a:gd name="connsiteY50" fmla="*/ 73891 h 338227"/>
              <a:gd name="connsiteX51" fmla="*/ 38219 w 5539770"/>
              <a:gd name="connsiteY51" fmla="*/ 36945 h 338227"/>
              <a:gd name="connsiteX52" fmla="*/ 56691 w 5539770"/>
              <a:gd name="connsiteY52" fmla="*/ 13854 h 338227"/>
              <a:gd name="connsiteX53" fmla="*/ 125964 w 5539770"/>
              <a:gd name="connsiteY53" fmla="*/ 0 h 338227"/>
              <a:gd name="connsiteX54" fmla="*/ 149055 w 5539770"/>
              <a:gd name="connsiteY54" fmla="*/ 9236 h 338227"/>
              <a:gd name="connsiteX55" fmla="*/ 144437 w 5539770"/>
              <a:gd name="connsiteY55" fmla="*/ 18473 h 338227"/>
              <a:gd name="connsiteX56" fmla="*/ 130582 w 5539770"/>
              <a:gd name="connsiteY56" fmla="*/ 55418 h 338227"/>
              <a:gd name="connsiteX0" fmla="*/ 130582 w 5539770"/>
              <a:gd name="connsiteY0" fmla="*/ 55418 h 338227"/>
              <a:gd name="connsiteX1" fmla="*/ 130582 w 5539770"/>
              <a:gd name="connsiteY1" fmla="*/ 55418 h 338227"/>
              <a:gd name="connsiteX2" fmla="*/ 356873 w 5539770"/>
              <a:gd name="connsiteY2" fmla="*/ 36945 h 338227"/>
              <a:gd name="connsiteX3" fmla="*/ 610873 w 5539770"/>
              <a:gd name="connsiteY3" fmla="*/ 46182 h 338227"/>
              <a:gd name="connsiteX4" fmla="*/ 652437 w 5539770"/>
              <a:gd name="connsiteY4" fmla="*/ 55418 h 338227"/>
              <a:gd name="connsiteX5" fmla="*/ 740182 w 5539770"/>
              <a:gd name="connsiteY5" fmla="*/ 60036 h 338227"/>
              <a:gd name="connsiteX6" fmla="*/ 883346 w 5539770"/>
              <a:gd name="connsiteY6" fmla="*/ 50800 h 338227"/>
              <a:gd name="connsiteX7" fmla="*/ 924910 w 5539770"/>
              <a:gd name="connsiteY7" fmla="*/ 41564 h 338227"/>
              <a:gd name="connsiteX8" fmla="*/ 961855 w 5539770"/>
              <a:gd name="connsiteY8" fmla="*/ 36945 h 338227"/>
              <a:gd name="connsiteX9" fmla="*/ 998800 w 5539770"/>
              <a:gd name="connsiteY9" fmla="*/ 27709 h 338227"/>
              <a:gd name="connsiteX10" fmla="*/ 1068073 w 5539770"/>
              <a:gd name="connsiteY10" fmla="*/ 23091 h 338227"/>
              <a:gd name="connsiteX11" fmla="*/ 1105019 w 5539770"/>
              <a:gd name="connsiteY11" fmla="*/ 13854 h 338227"/>
              <a:gd name="connsiteX12" fmla="*/ 1359019 w 5539770"/>
              <a:gd name="connsiteY12" fmla="*/ 23091 h 338227"/>
              <a:gd name="connsiteX13" fmla="*/ 1996328 w 5539770"/>
              <a:gd name="connsiteY13" fmla="*/ 18473 h 338227"/>
              <a:gd name="connsiteX14" fmla="*/ 2310364 w 5539770"/>
              <a:gd name="connsiteY14" fmla="*/ 23091 h 338227"/>
              <a:gd name="connsiteX15" fmla="*/ 2375019 w 5539770"/>
              <a:gd name="connsiteY15" fmla="*/ 32327 h 338227"/>
              <a:gd name="connsiteX16" fmla="*/ 2411964 w 5539770"/>
              <a:gd name="connsiteY16" fmla="*/ 36945 h 338227"/>
              <a:gd name="connsiteX17" fmla="*/ 2545891 w 5539770"/>
              <a:gd name="connsiteY17" fmla="*/ 50800 h 338227"/>
              <a:gd name="connsiteX18" fmla="*/ 2638255 w 5539770"/>
              <a:gd name="connsiteY18" fmla="*/ 60036 h 338227"/>
              <a:gd name="connsiteX19" fmla="*/ 3400255 w 5539770"/>
              <a:gd name="connsiteY19" fmla="*/ 55418 h 338227"/>
              <a:gd name="connsiteX20" fmla="*/ 3469528 w 5539770"/>
              <a:gd name="connsiteY20" fmla="*/ 50800 h 338227"/>
              <a:gd name="connsiteX21" fmla="*/ 3769710 w 5539770"/>
              <a:gd name="connsiteY21" fmla="*/ 64654 h 338227"/>
              <a:gd name="connsiteX22" fmla="*/ 4305419 w 5539770"/>
              <a:gd name="connsiteY22" fmla="*/ 60036 h 338227"/>
              <a:gd name="connsiteX23" fmla="*/ 4448582 w 5539770"/>
              <a:gd name="connsiteY23" fmla="*/ 55418 h 338227"/>
              <a:gd name="connsiteX24" fmla="*/ 4522473 w 5539770"/>
              <a:gd name="connsiteY24" fmla="*/ 46182 h 338227"/>
              <a:gd name="connsiteX25" fmla="*/ 5178255 w 5539770"/>
              <a:gd name="connsiteY25" fmla="*/ 60036 h 338227"/>
              <a:gd name="connsiteX26" fmla="*/ 5233673 w 5539770"/>
              <a:gd name="connsiteY26" fmla="*/ 69273 h 338227"/>
              <a:gd name="connsiteX27" fmla="*/ 5335273 w 5539770"/>
              <a:gd name="connsiteY27" fmla="*/ 73891 h 338227"/>
              <a:gd name="connsiteX28" fmla="*/ 5353746 w 5539770"/>
              <a:gd name="connsiteY28" fmla="*/ 96982 h 338227"/>
              <a:gd name="connsiteX29" fmla="*/ 5372219 w 5539770"/>
              <a:gd name="connsiteY29" fmla="*/ 101600 h 338227"/>
              <a:gd name="connsiteX30" fmla="*/ 5520000 w 5539770"/>
              <a:gd name="connsiteY30" fmla="*/ 124691 h 338227"/>
              <a:gd name="connsiteX31" fmla="*/ 5538473 w 5539770"/>
              <a:gd name="connsiteY31" fmla="*/ 152400 h 338227"/>
              <a:gd name="connsiteX32" fmla="*/ 5520000 w 5539770"/>
              <a:gd name="connsiteY32" fmla="*/ 244764 h 338227"/>
              <a:gd name="connsiteX33" fmla="*/ 5501528 w 5539770"/>
              <a:gd name="connsiteY33" fmla="*/ 249382 h 338227"/>
              <a:gd name="connsiteX34" fmla="*/ 5423019 w 5539770"/>
              <a:gd name="connsiteY34" fmla="*/ 254000 h 338227"/>
              <a:gd name="connsiteX35" fmla="*/ 5044328 w 5539770"/>
              <a:gd name="connsiteY35" fmla="*/ 277091 h 338227"/>
              <a:gd name="connsiteX36" fmla="*/ 4951964 w 5539770"/>
              <a:gd name="connsiteY36" fmla="*/ 286327 h 338227"/>
              <a:gd name="connsiteX37" fmla="*/ 4600982 w 5539770"/>
              <a:gd name="connsiteY37" fmla="*/ 295564 h 338227"/>
              <a:gd name="connsiteX38" fmla="*/ 3977528 w 5539770"/>
              <a:gd name="connsiteY38" fmla="*/ 290945 h 338227"/>
              <a:gd name="connsiteX39" fmla="*/ 3875928 w 5539770"/>
              <a:gd name="connsiteY39" fmla="*/ 281709 h 338227"/>
              <a:gd name="connsiteX40" fmla="*/ 880649 w 5539770"/>
              <a:gd name="connsiteY40" fmla="*/ 338227 h 338227"/>
              <a:gd name="connsiteX41" fmla="*/ 181382 w 5539770"/>
              <a:gd name="connsiteY41" fmla="*/ 277091 h 338227"/>
              <a:gd name="connsiteX42" fmla="*/ 135200 w 5539770"/>
              <a:gd name="connsiteY42" fmla="*/ 267854 h 338227"/>
              <a:gd name="connsiteX43" fmla="*/ 89019 w 5539770"/>
              <a:gd name="connsiteY43" fmla="*/ 263236 h 338227"/>
              <a:gd name="connsiteX44" fmla="*/ 28982 w 5539770"/>
              <a:gd name="connsiteY44" fmla="*/ 254000 h 338227"/>
              <a:gd name="connsiteX45" fmla="*/ 1273 w 5539770"/>
              <a:gd name="connsiteY45" fmla="*/ 244764 h 338227"/>
              <a:gd name="connsiteX46" fmla="*/ 10510 w 5539770"/>
              <a:gd name="connsiteY46" fmla="*/ 193964 h 338227"/>
              <a:gd name="connsiteX47" fmla="*/ 15128 w 5539770"/>
              <a:gd name="connsiteY47" fmla="*/ 161636 h 338227"/>
              <a:gd name="connsiteX48" fmla="*/ 24364 w 5539770"/>
              <a:gd name="connsiteY48" fmla="*/ 120073 h 338227"/>
              <a:gd name="connsiteX49" fmla="*/ 28982 w 5539770"/>
              <a:gd name="connsiteY49" fmla="*/ 101600 h 338227"/>
              <a:gd name="connsiteX50" fmla="*/ 33600 w 5539770"/>
              <a:gd name="connsiteY50" fmla="*/ 73891 h 338227"/>
              <a:gd name="connsiteX51" fmla="*/ 38219 w 5539770"/>
              <a:gd name="connsiteY51" fmla="*/ 36945 h 338227"/>
              <a:gd name="connsiteX52" fmla="*/ 56691 w 5539770"/>
              <a:gd name="connsiteY52" fmla="*/ 13854 h 338227"/>
              <a:gd name="connsiteX53" fmla="*/ 125964 w 5539770"/>
              <a:gd name="connsiteY53" fmla="*/ 0 h 338227"/>
              <a:gd name="connsiteX54" fmla="*/ 149055 w 5539770"/>
              <a:gd name="connsiteY54" fmla="*/ 9236 h 338227"/>
              <a:gd name="connsiteX55" fmla="*/ 144437 w 5539770"/>
              <a:gd name="connsiteY55" fmla="*/ 18473 h 338227"/>
              <a:gd name="connsiteX56" fmla="*/ 130582 w 5539770"/>
              <a:gd name="connsiteY56" fmla="*/ 55418 h 338227"/>
              <a:gd name="connsiteX0" fmla="*/ 130582 w 5539770"/>
              <a:gd name="connsiteY0" fmla="*/ 55418 h 354840"/>
              <a:gd name="connsiteX1" fmla="*/ 130582 w 5539770"/>
              <a:gd name="connsiteY1" fmla="*/ 55418 h 354840"/>
              <a:gd name="connsiteX2" fmla="*/ 356873 w 5539770"/>
              <a:gd name="connsiteY2" fmla="*/ 36945 h 354840"/>
              <a:gd name="connsiteX3" fmla="*/ 610873 w 5539770"/>
              <a:gd name="connsiteY3" fmla="*/ 46182 h 354840"/>
              <a:gd name="connsiteX4" fmla="*/ 652437 w 5539770"/>
              <a:gd name="connsiteY4" fmla="*/ 55418 h 354840"/>
              <a:gd name="connsiteX5" fmla="*/ 740182 w 5539770"/>
              <a:gd name="connsiteY5" fmla="*/ 60036 h 354840"/>
              <a:gd name="connsiteX6" fmla="*/ 883346 w 5539770"/>
              <a:gd name="connsiteY6" fmla="*/ 50800 h 354840"/>
              <a:gd name="connsiteX7" fmla="*/ 924910 w 5539770"/>
              <a:gd name="connsiteY7" fmla="*/ 41564 h 354840"/>
              <a:gd name="connsiteX8" fmla="*/ 961855 w 5539770"/>
              <a:gd name="connsiteY8" fmla="*/ 36945 h 354840"/>
              <a:gd name="connsiteX9" fmla="*/ 998800 w 5539770"/>
              <a:gd name="connsiteY9" fmla="*/ 27709 h 354840"/>
              <a:gd name="connsiteX10" fmla="*/ 1068073 w 5539770"/>
              <a:gd name="connsiteY10" fmla="*/ 23091 h 354840"/>
              <a:gd name="connsiteX11" fmla="*/ 1105019 w 5539770"/>
              <a:gd name="connsiteY11" fmla="*/ 13854 h 354840"/>
              <a:gd name="connsiteX12" fmla="*/ 1359019 w 5539770"/>
              <a:gd name="connsiteY12" fmla="*/ 23091 h 354840"/>
              <a:gd name="connsiteX13" fmla="*/ 1996328 w 5539770"/>
              <a:gd name="connsiteY13" fmla="*/ 18473 h 354840"/>
              <a:gd name="connsiteX14" fmla="*/ 2310364 w 5539770"/>
              <a:gd name="connsiteY14" fmla="*/ 23091 h 354840"/>
              <a:gd name="connsiteX15" fmla="*/ 2375019 w 5539770"/>
              <a:gd name="connsiteY15" fmla="*/ 32327 h 354840"/>
              <a:gd name="connsiteX16" fmla="*/ 2411964 w 5539770"/>
              <a:gd name="connsiteY16" fmla="*/ 36945 h 354840"/>
              <a:gd name="connsiteX17" fmla="*/ 2545891 w 5539770"/>
              <a:gd name="connsiteY17" fmla="*/ 50800 h 354840"/>
              <a:gd name="connsiteX18" fmla="*/ 2638255 w 5539770"/>
              <a:gd name="connsiteY18" fmla="*/ 60036 h 354840"/>
              <a:gd name="connsiteX19" fmla="*/ 3400255 w 5539770"/>
              <a:gd name="connsiteY19" fmla="*/ 55418 h 354840"/>
              <a:gd name="connsiteX20" fmla="*/ 3469528 w 5539770"/>
              <a:gd name="connsiteY20" fmla="*/ 50800 h 354840"/>
              <a:gd name="connsiteX21" fmla="*/ 3769710 w 5539770"/>
              <a:gd name="connsiteY21" fmla="*/ 64654 h 354840"/>
              <a:gd name="connsiteX22" fmla="*/ 4305419 w 5539770"/>
              <a:gd name="connsiteY22" fmla="*/ 60036 h 354840"/>
              <a:gd name="connsiteX23" fmla="*/ 4448582 w 5539770"/>
              <a:gd name="connsiteY23" fmla="*/ 55418 h 354840"/>
              <a:gd name="connsiteX24" fmla="*/ 4522473 w 5539770"/>
              <a:gd name="connsiteY24" fmla="*/ 46182 h 354840"/>
              <a:gd name="connsiteX25" fmla="*/ 5178255 w 5539770"/>
              <a:gd name="connsiteY25" fmla="*/ 60036 h 354840"/>
              <a:gd name="connsiteX26" fmla="*/ 5233673 w 5539770"/>
              <a:gd name="connsiteY26" fmla="*/ 69273 h 354840"/>
              <a:gd name="connsiteX27" fmla="*/ 5335273 w 5539770"/>
              <a:gd name="connsiteY27" fmla="*/ 73891 h 354840"/>
              <a:gd name="connsiteX28" fmla="*/ 5353746 w 5539770"/>
              <a:gd name="connsiteY28" fmla="*/ 96982 h 354840"/>
              <a:gd name="connsiteX29" fmla="*/ 5372219 w 5539770"/>
              <a:gd name="connsiteY29" fmla="*/ 101600 h 354840"/>
              <a:gd name="connsiteX30" fmla="*/ 5520000 w 5539770"/>
              <a:gd name="connsiteY30" fmla="*/ 124691 h 354840"/>
              <a:gd name="connsiteX31" fmla="*/ 5538473 w 5539770"/>
              <a:gd name="connsiteY31" fmla="*/ 152400 h 354840"/>
              <a:gd name="connsiteX32" fmla="*/ 5520000 w 5539770"/>
              <a:gd name="connsiteY32" fmla="*/ 244764 h 354840"/>
              <a:gd name="connsiteX33" fmla="*/ 5501528 w 5539770"/>
              <a:gd name="connsiteY33" fmla="*/ 249382 h 354840"/>
              <a:gd name="connsiteX34" fmla="*/ 5423019 w 5539770"/>
              <a:gd name="connsiteY34" fmla="*/ 254000 h 354840"/>
              <a:gd name="connsiteX35" fmla="*/ 5044328 w 5539770"/>
              <a:gd name="connsiteY35" fmla="*/ 277091 h 354840"/>
              <a:gd name="connsiteX36" fmla="*/ 4951964 w 5539770"/>
              <a:gd name="connsiteY36" fmla="*/ 286327 h 354840"/>
              <a:gd name="connsiteX37" fmla="*/ 4600982 w 5539770"/>
              <a:gd name="connsiteY37" fmla="*/ 295564 h 354840"/>
              <a:gd name="connsiteX38" fmla="*/ 3977528 w 5539770"/>
              <a:gd name="connsiteY38" fmla="*/ 290945 h 354840"/>
              <a:gd name="connsiteX39" fmla="*/ 3875928 w 5539770"/>
              <a:gd name="connsiteY39" fmla="*/ 281709 h 354840"/>
              <a:gd name="connsiteX40" fmla="*/ 2614786 w 5539770"/>
              <a:gd name="connsiteY40" fmla="*/ 354840 h 354840"/>
              <a:gd name="connsiteX41" fmla="*/ 880649 w 5539770"/>
              <a:gd name="connsiteY41" fmla="*/ 338227 h 354840"/>
              <a:gd name="connsiteX42" fmla="*/ 181382 w 5539770"/>
              <a:gd name="connsiteY42" fmla="*/ 277091 h 354840"/>
              <a:gd name="connsiteX43" fmla="*/ 135200 w 5539770"/>
              <a:gd name="connsiteY43" fmla="*/ 267854 h 354840"/>
              <a:gd name="connsiteX44" fmla="*/ 89019 w 5539770"/>
              <a:gd name="connsiteY44" fmla="*/ 263236 h 354840"/>
              <a:gd name="connsiteX45" fmla="*/ 28982 w 5539770"/>
              <a:gd name="connsiteY45" fmla="*/ 254000 h 354840"/>
              <a:gd name="connsiteX46" fmla="*/ 1273 w 5539770"/>
              <a:gd name="connsiteY46" fmla="*/ 244764 h 354840"/>
              <a:gd name="connsiteX47" fmla="*/ 10510 w 5539770"/>
              <a:gd name="connsiteY47" fmla="*/ 193964 h 354840"/>
              <a:gd name="connsiteX48" fmla="*/ 15128 w 5539770"/>
              <a:gd name="connsiteY48" fmla="*/ 161636 h 354840"/>
              <a:gd name="connsiteX49" fmla="*/ 24364 w 5539770"/>
              <a:gd name="connsiteY49" fmla="*/ 120073 h 354840"/>
              <a:gd name="connsiteX50" fmla="*/ 28982 w 5539770"/>
              <a:gd name="connsiteY50" fmla="*/ 101600 h 354840"/>
              <a:gd name="connsiteX51" fmla="*/ 33600 w 5539770"/>
              <a:gd name="connsiteY51" fmla="*/ 73891 h 354840"/>
              <a:gd name="connsiteX52" fmla="*/ 38219 w 5539770"/>
              <a:gd name="connsiteY52" fmla="*/ 36945 h 354840"/>
              <a:gd name="connsiteX53" fmla="*/ 56691 w 5539770"/>
              <a:gd name="connsiteY53" fmla="*/ 13854 h 354840"/>
              <a:gd name="connsiteX54" fmla="*/ 125964 w 5539770"/>
              <a:gd name="connsiteY54" fmla="*/ 0 h 354840"/>
              <a:gd name="connsiteX55" fmla="*/ 149055 w 5539770"/>
              <a:gd name="connsiteY55" fmla="*/ 9236 h 354840"/>
              <a:gd name="connsiteX56" fmla="*/ 144437 w 5539770"/>
              <a:gd name="connsiteY56" fmla="*/ 18473 h 354840"/>
              <a:gd name="connsiteX57" fmla="*/ 130582 w 5539770"/>
              <a:gd name="connsiteY57" fmla="*/ 55418 h 354840"/>
              <a:gd name="connsiteX0" fmla="*/ 130582 w 5539770"/>
              <a:gd name="connsiteY0" fmla="*/ 55418 h 354840"/>
              <a:gd name="connsiteX1" fmla="*/ 130582 w 5539770"/>
              <a:gd name="connsiteY1" fmla="*/ 55418 h 354840"/>
              <a:gd name="connsiteX2" fmla="*/ 356873 w 5539770"/>
              <a:gd name="connsiteY2" fmla="*/ 36945 h 354840"/>
              <a:gd name="connsiteX3" fmla="*/ 610873 w 5539770"/>
              <a:gd name="connsiteY3" fmla="*/ 46182 h 354840"/>
              <a:gd name="connsiteX4" fmla="*/ 652437 w 5539770"/>
              <a:gd name="connsiteY4" fmla="*/ 55418 h 354840"/>
              <a:gd name="connsiteX5" fmla="*/ 740182 w 5539770"/>
              <a:gd name="connsiteY5" fmla="*/ 60036 h 354840"/>
              <a:gd name="connsiteX6" fmla="*/ 883346 w 5539770"/>
              <a:gd name="connsiteY6" fmla="*/ 50800 h 354840"/>
              <a:gd name="connsiteX7" fmla="*/ 924910 w 5539770"/>
              <a:gd name="connsiteY7" fmla="*/ 41564 h 354840"/>
              <a:gd name="connsiteX8" fmla="*/ 961855 w 5539770"/>
              <a:gd name="connsiteY8" fmla="*/ 36945 h 354840"/>
              <a:gd name="connsiteX9" fmla="*/ 998800 w 5539770"/>
              <a:gd name="connsiteY9" fmla="*/ 27709 h 354840"/>
              <a:gd name="connsiteX10" fmla="*/ 1068073 w 5539770"/>
              <a:gd name="connsiteY10" fmla="*/ 23091 h 354840"/>
              <a:gd name="connsiteX11" fmla="*/ 1105019 w 5539770"/>
              <a:gd name="connsiteY11" fmla="*/ 13854 h 354840"/>
              <a:gd name="connsiteX12" fmla="*/ 1359019 w 5539770"/>
              <a:gd name="connsiteY12" fmla="*/ 23091 h 354840"/>
              <a:gd name="connsiteX13" fmla="*/ 1996328 w 5539770"/>
              <a:gd name="connsiteY13" fmla="*/ 18473 h 354840"/>
              <a:gd name="connsiteX14" fmla="*/ 2310364 w 5539770"/>
              <a:gd name="connsiteY14" fmla="*/ 23091 h 354840"/>
              <a:gd name="connsiteX15" fmla="*/ 2375019 w 5539770"/>
              <a:gd name="connsiteY15" fmla="*/ 32327 h 354840"/>
              <a:gd name="connsiteX16" fmla="*/ 2411964 w 5539770"/>
              <a:gd name="connsiteY16" fmla="*/ 36945 h 354840"/>
              <a:gd name="connsiteX17" fmla="*/ 2545891 w 5539770"/>
              <a:gd name="connsiteY17" fmla="*/ 50800 h 354840"/>
              <a:gd name="connsiteX18" fmla="*/ 2638255 w 5539770"/>
              <a:gd name="connsiteY18" fmla="*/ 60036 h 354840"/>
              <a:gd name="connsiteX19" fmla="*/ 3400255 w 5539770"/>
              <a:gd name="connsiteY19" fmla="*/ 55418 h 354840"/>
              <a:gd name="connsiteX20" fmla="*/ 3469528 w 5539770"/>
              <a:gd name="connsiteY20" fmla="*/ 50800 h 354840"/>
              <a:gd name="connsiteX21" fmla="*/ 3769710 w 5539770"/>
              <a:gd name="connsiteY21" fmla="*/ 64654 h 354840"/>
              <a:gd name="connsiteX22" fmla="*/ 4305419 w 5539770"/>
              <a:gd name="connsiteY22" fmla="*/ 60036 h 354840"/>
              <a:gd name="connsiteX23" fmla="*/ 4448582 w 5539770"/>
              <a:gd name="connsiteY23" fmla="*/ 55418 h 354840"/>
              <a:gd name="connsiteX24" fmla="*/ 4522473 w 5539770"/>
              <a:gd name="connsiteY24" fmla="*/ 46182 h 354840"/>
              <a:gd name="connsiteX25" fmla="*/ 5178255 w 5539770"/>
              <a:gd name="connsiteY25" fmla="*/ 60036 h 354840"/>
              <a:gd name="connsiteX26" fmla="*/ 5233673 w 5539770"/>
              <a:gd name="connsiteY26" fmla="*/ 69273 h 354840"/>
              <a:gd name="connsiteX27" fmla="*/ 5335273 w 5539770"/>
              <a:gd name="connsiteY27" fmla="*/ 73891 h 354840"/>
              <a:gd name="connsiteX28" fmla="*/ 5353746 w 5539770"/>
              <a:gd name="connsiteY28" fmla="*/ 96982 h 354840"/>
              <a:gd name="connsiteX29" fmla="*/ 5372219 w 5539770"/>
              <a:gd name="connsiteY29" fmla="*/ 101600 h 354840"/>
              <a:gd name="connsiteX30" fmla="*/ 5520000 w 5539770"/>
              <a:gd name="connsiteY30" fmla="*/ 124691 h 354840"/>
              <a:gd name="connsiteX31" fmla="*/ 5538473 w 5539770"/>
              <a:gd name="connsiteY31" fmla="*/ 152400 h 354840"/>
              <a:gd name="connsiteX32" fmla="*/ 5520000 w 5539770"/>
              <a:gd name="connsiteY32" fmla="*/ 244764 h 354840"/>
              <a:gd name="connsiteX33" fmla="*/ 5501528 w 5539770"/>
              <a:gd name="connsiteY33" fmla="*/ 249382 h 354840"/>
              <a:gd name="connsiteX34" fmla="*/ 5423019 w 5539770"/>
              <a:gd name="connsiteY34" fmla="*/ 254000 h 354840"/>
              <a:gd name="connsiteX35" fmla="*/ 5044328 w 5539770"/>
              <a:gd name="connsiteY35" fmla="*/ 277091 h 354840"/>
              <a:gd name="connsiteX36" fmla="*/ 4951964 w 5539770"/>
              <a:gd name="connsiteY36" fmla="*/ 286327 h 354840"/>
              <a:gd name="connsiteX37" fmla="*/ 4600982 w 5539770"/>
              <a:gd name="connsiteY37" fmla="*/ 323934 h 354840"/>
              <a:gd name="connsiteX38" fmla="*/ 3977528 w 5539770"/>
              <a:gd name="connsiteY38" fmla="*/ 290945 h 354840"/>
              <a:gd name="connsiteX39" fmla="*/ 3875928 w 5539770"/>
              <a:gd name="connsiteY39" fmla="*/ 281709 h 354840"/>
              <a:gd name="connsiteX40" fmla="*/ 2614786 w 5539770"/>
              <a:gd name="connsiteY40" fmla="*/ 354840 h 354840"/>
              <a:gd name="connsiteX41" fmla="*/ 880649 w 5539770"/>
              <a:gd name="connsiteY41" fmla="*/ 338227 h 354840"/>
              <a:gd name="connsiteX42" fmla="*/ 181382 w 5539770"/>
              <a:gd name="connsiteY42" fmla="*/ 277091 h 354840"/>
              <a:gd name="connsiteX43" fmla="*/ 135200 w 5539770"/>
              <a:gd name="connsiteY43" fmla="*/ 267854 h 354840"/>
              <a:gd name="connsiteX44" fmla="*/ 89019 w 5539770"/>
              <a:gd name="connsiteY44" fmla="*/ 263236 h 354840"/>
              <a:gd name="connsiteX45" fmla="*/ 28982 w 5539770"/>
              <a:gd name="connsiteY45" fmla="*/ 254000 h 354840"/>
              <a:gd name="connsiteX46" fmla="*/ 1273 w 5539770"/>
              <a:gd name="connsiteY46" fmla="*/ 244764 h 354840"/>
              <a:gd name="connsiteX47" fmla="*/ 10510 w 5539770"/>
              <a:gd name="connsiteY47" fmla="*/ 193964 h 354840"/>
              <a:gd name="connsiteX48" fmla="*/ 15128 w 5539770"/>
              <a:gd name="connsiteY48" fmla="*/ 161636 h 354840"/>
              <a:gd name="connsiteX49" fmla="*/ 24364 w 5539770"/>
              <a:gd name="connsiteY49" fmla="*/ 120073 h 354840"/>
              <a:gd name="connsiteX50" fmla="*/ 28982 w 5539770"/>
              <a:gd name="connsiteY50" fmla="*/ 101600 h 354840"/>
              <a:gd name="connsiteX51" fmla="*/ 33600 w 5539770"/>
              <a:gd name="connsiteY51" fmla="*/ 73891 h 354840"/>
              <a:gd name="connsiteX52" fmla="*/ 38219 w 5539770"/>
              <a:gd name="connsiteY52" fmla="*/ 36945 h 354840"/>
              <a:gd name="connsiteX53" fmla="*/ 56691 w 5539770"/>
              <a:gd name="connsiteY53" fmla="*/ 13854 h 354840"/>
              <a:gd name="connsiteX54" fmla="*/ 125964 w 5539770"/>
              <a:gd name="connsiteY54" fmla="*/ 0 h 354840"/>
              <a:gd name="connsiteX55" fmla="*/ 149055 w 5539770"/>
              <a:gd name="connsiteY55" fmla="*/ 9236 h 354840"/>
              <a:gd name="connsiteX56" fmla="*/ 144437 w 5539770"/>
              <a:gd name="connsiteY56" fmla="*/ 18473 h 354840"/>
              <a:gd name="connsiteX57" fmla="*/ 130582 w 5539770"/>
              <a:gd name="connsiteY57" fmla="*/ 55418 h 354840"/>
              <a:gd name="connsiteX0" fmla="*/ 130582 w 5539770"/>
              <a:gd name="connsiteY0" fmla="*/ 55418 h 359587"/>
              <a:gd name="connsiteX1" fmla="*/ 130582 w 5539770"/>
              <a:gd name="connsiteY1" fmla="*/ 55418 h 359587"/>
              <a:gd name="connsiteX2" fmla="*/ 356873 w 5539770"/>
              <a:gd name="connsiteY2" fmla="*/ 36945 h 359587"/>
              <a:gd name="connsiteX3" fmla="*/ 610873 w 5539770"/>
              <a:gd name="connsiteY3" fmla="*/ 46182 h 359587"/>
              <a:gd name="connsiteX4" fmla="*/ 652437 w 5539770"/>
              <a:gd name="connsiteY4" fmla="*/ 55418 h 359587"/>
              <a:gd name="connsiteX5" fmla="*/ 740182 w 5539770"/>
              <a:gd name="connsiteY5" fmla="*/ 60036 h 359587"/>
              <a:gd name="connsiteX6" fmla="*/ 883346 w 5539770"/>
              <a:gd name="connsiteY6" fmla="*/ 50800 h 359587"/>
              <a:gd name="connsiteX7" fmla="*/ 924910 w 5539770"/>
              <a:gd name="connsiteY7" fmla="*/ 41564 h 359587"/>
              <a:gd name="connsiteX8" fmla="*/ 961855 w 5539770"/>
              <a:gd name="connsiteY8" fmla="*/ 36945 h 359587"/>
              <a:gd name="connsiteX9" fmla="*/ 998800 w 5539770"/>
              <a:gd name="connsiteY9" fmla="*/ 27709 h 359587"/>
              <a:gd name="connsiteX10" fmla="*/ 1068073 w 5539770"/>
              <a:gd name="connsiteY10" fmla="*/ 23091 h 359587"/>
              <a:gd name="connsiteX11" fmla="*/ 1105019 w 5539770"/>
              <a:gd name="connsiteY11" fmla="*/ 13854 h 359587"/>
              <a:gd name="connsiteX12" fmla="*/ 1359019 w 5539770"/>
              <a:gd name="connsiteY12" fmla="*/ 23091 h 359587"/>
              <a:gd name="connsiteX13" fmla="*/ 1996328 w 5539770"/>
              <a:gd name="connsiteY13" fmla="*/ 18473 h 359587"/>
              <a:gd name="connsiteX14" fmla="*/ 2310364 w 5539770"/>
              <a:gd name="connsiteY14" fmla="*/ 23091 h 359587"/>
              <a:gd name="connsiteX15" fmla="*/ 2375019 w 5539770"/>
              <a:gd name="connsiteY15" fmla="*/ 32327 h 359587"/>
              <a:gd name="connsiteX16" fmla="*/ 2411964 w 5539770"/>
              <a:gd name="connsiteY16" fmla="*/ 36945 h 359587"/>
              <a:gd name="connsiteX17" fmla="*/ 2545891 w 5539770"/>
              <a:gd name="connsiteY17" fmla="*/ 50800 h 359587"/>
              <a:gd name="connsiteX18" fmla="*/ 2638255 w 5539770"/>
              <a:gd name="connsiteY18" fmla="*/ 60036 h 359587"/>
              <a:gd name="connsiteX19" fmla="*/ 3400255 w 5539770"/>
              <a:gd name="connsiteY19" fmla="*/ 55418 h 359587"/>
              <a:gd name="connsiteX20" fmla="*/ 3469528 w 5539770"/>
              <a:gd name="connsiteY20" fmla="*/ 50800 h 359587"/>
              <a:gd name="connsiteX21" fmla="*/ 3769710 w 5539770"/>
              <a:gd name="connsiteY21" fmla="*/ 64654 h 359587"/>
              <a:gd name="connsiteX22" fmla="*/ 4305419 w 5539770"/>
              <a:gd name="connsiteY22" fmla="*/ 60036 h 359587"/>
              <a:gd name="connsiteX23" fmla="*/ 4448582 w 5539770"/>
              <a:gd name="connsiteY23" fmla="*/ 55418 h 359587"/>
              <a:gd name="connsiteX24" fmla="*/ 4522473 w 5539770"/>
              <a:gd name="connsiteY24" fmla="*/ 46182 h 359587"/>
              <a:gd name="connsiteX25" fmla="*/ 5178255 w 5539770"/>
              <a:gd name="connsiteY25" fmla="*/ 60036 h 359587"/>
              <a:gd name="connsiteX26" fmla="*/ 5233673 w 5539770"/>
              <a:gd name="connsiteY26" fmla="*/ 69273 h 359587"/>
              <a:gd name="connsiteX27" fmla="*/ 5335273 w 5539770"/>
              <a:gd name="connsiteY27" fmla="*/ 73891 h 359587"/>
              <a:gd name="connsiteX28" fmla="*/ 5353746 w 5539770"/>
              <a:gd name="connsiteY28" fmla="*/ 96982 h 359587"/>
              <a:gd name="connsiteX29" fmla="*/ 5372219 w 5539770"/>
              <a:gd name="connsiteY29" fmla="*/ 101600 h 359587"/>
              <a:gd name="connsiteX30" fmla="*/ 5520000 w 5539770"/>
              <a:gd name="connsiteY30" fmla="*/ 124691 h 359587"/>
              <a:gd name="connsiteX31" fmla="*/ 5538473 w 5539770"/>
              <a:gd name="connsiteY31" fmla="*/ 152400 h 359587"/>
              <a:gd name="connsiteX32" fmla="*/ 5520000 w 5539770"/>
              <a:gd name="connsiteY32" fmla="*/ 244764 h 359587"/>
              <a:gd name="connsiteX33" fmla="*/ 5501528 w 5539770"/>
              <a:gd name="connsiteY33" fmla="*/ 249382 h 359587"/>
              <a:gd name="connsiteX34" fmla="*/ 5423019 w 5539770"/>
              <a:gd name="connsiteY34" fmla="*/ 254000 h 359587"/>
              <a:gd name="connsiteX35" fmla="*/ 5044328 w 5539770"/>
              <a:gd name="connsiteY35" fmla="*/ 277091 h 359587"/>
              <a:gd name="connsiteX36" fmla="*/ 4951964 w 5539770"/>
              <a:gd name="connsiteY36" fmla="*/ 286327 h 359587"/>
              <a:gd name="connsiteX37" fmla="*/ 4600982 w 5539770"/>
              <a:gd name="connsiteY37" fmla="*/ 323934 h 359587"/>
              <a:gd name="connsiteX38" fmla="*/ 3977528 w 5539770"/>
              <a:gd name="connsiteY38" fmla="*/ 290945 h 359587"/>
              <a:gd name="connsiteX39" fmla="*/ 3875928 w 5539770"/>
              <a:gd name="connsiteY39" fmla="*/ 357359 h 359587"/>
              <a:gd name="connsiteX40" fmla="*/ 2614786 w 5539770"/>
              <a:gd name="connsiteY40" fmla="*/ 354840 h 359587"/>
              <a:gd name="connsiteX41" fmla="*/ 880649 w 5539770"/>
              <a:gd name="connsiteY41" fmla="*/ 338227 h 359587"/>
              <a:gd name="connsiteX42" fmla="*/ 181382 w 5539770"/>
              <a:gd name="connsiteY42" fmla="*/ 277091 h 359587"/>
              <a:gd name="connsiteX43" fmla="*/ 135200 w 5539770"/>
              <a:gd name="connsiteY43" fmla="*/ 267854 h 359587"/>
              <a:gd name="connsiteX44" fmla="*/ 89019 w 5539770"/>
              <a:gd name="connsiteY44" fmla="*/ 263236 h 359587"/>
              <a:gd name="connsiteX45" fmla="*/ 28982 w 5539770"/>
              <a:gd name="connsiteY45" fmla="*/ 254000 h 359587"/>
              <a:gd name="connsiteX46" fmla="*/ 1273 w 5539770"/>
              <a:gd name="connsiteY46" fmla="*/ 244764 h 359587"/>
              <a:gd name="connsiteX47" fmla="*/ 10510 w 5539770"/>
              <a:gd name="connsiteY47" fmla="*/ 193964 h 359587"/>
              <a:gd name="connsiteX48" fmla="*/ 15128 w 5539770"/>
              <a:gd name="connsiteY48" fmla="*/ 161636 h 359587"/>
              <a:gd name="connsiteX49" fmla="*/ 24364 w 5539770"/>
              <a:gd name="connsiteY49" fmla="*/ 120073 h 359587"/>
              <a:gd name="connsiteX50" fmla="*/ 28982 w 5539770"/>
              <a:gd name="connsiteY50" fmla="*/ 101600 h 359587"/>
              <a:gd name="connsiteX51" fmla="*/ 33600 w 5539770"/>
              <a:gd name="connsiteY51" fmla="*/ 73891 h 359587"/>
              <a:gd name="connsiteX52" fmla="*/ 38219 w 5539770"/>
              <a:gd name="connsiteY52" fmla="*/ 36945 h 359587"/>
              <a:gd name="connsiteX53" fmla="*/ 56691 w 5539770"/>
              <a:gd name="connsiteY53" fmla="*/ 13854 h 359587"/>
              <a:gd name="connsiteX54" fmla="*/ 125964 w 5539770"/>
              <a:gd name="connsiteY54" fmla="*/ 0 h 359587"/>
              <a:gd name="connsiteX55" fmla="*/ 149055 w 5539770"/>
              <a:gd name="connsiteY55" fmla="*/ 9236 h 359587"/>
              <a:gd name="connsiteX56" fmla="*/ 144437 w 5539770"/>
              <a:gd name="connsiteY56" fmla="*/ 18473 h 359587"/>
              <a:gd name="connsiteX57" fmla="*/ 130582 w 5539770"/>
              <a:gd name="connsiteY57" fmla="*/ 55418 h 359587"/>
              <a:gd name="connsiteX0" fmla="*/ 130582 w 5539770"/>
              <a:gd name="connsiteY0" fmla="*/ 55418 h 436616"/>
              <a:gd name="connsiteX1" fmla="*/ 130582 w 5539770"/>
              <a:gd name="connsiteY1" fmla="*/ 55418 h 436616"/>
              <a:gd name="connsiteX2" fmla="*/ 356873 w 5539770"/>
              <a:gd name="connsiteY2" fmla="*/ 36945 h 436616"/>
              <a:gd name="connsiteX3" fmla="*/ 610873 w 5539770"/>
              <a:gd name="connsiteY3" fmla="*/ 46182 h 436616"/>
              <a:gd name="connsiteX4" fmla="*/ 652437 w 5539770"/>
              <a:gd name="connsiteY4" fmla="*/ 55418 h 436616"/>
              <a:gd name="connsiteX5" fmla="*/ 740182 w 5539770"/>
              <a:gd name="connsiteY5" fmla="*/ 60036 h 436616"/>
              <a:gd name="connsiteX6" fmla="*/ 883346 w 5539770"/>
              <a:gd name="connsiteY6" fmla="*/ 50800 h 436616"/>
              <a:gd name="connsiteX7" fmla="*/ 924910 w 5539770"/>
              <a:gd name="connsiteY7" fmla="*/ 41564 h 436616"/>
              <a:gd name="connsiteX8" fmla="*/ 961855 w 5539770"/>
              <a:gd name="connsiteY8" fmla="*/ 36945 h 436616"/>
              <a:gd name="connsiteX9" fmla="*/ 998800 w 5539770"/>
              <a:gd name="connsiteY9" fmla="*/ 27709 h 436616"/>
              <a:gd name="connsiteX10" fmla="*/ 1068073 w 5539770"/>
              <a:gd name="connsiteY10" fmla="*/ 23091 h 436616"/>
              <a:gd name="connsiteX11" fmla="*/ 1105019 w 5539770"/>
              <a:gd name="connsiteY11" fmla="*/ 13854 h 436616"/>
              <a:gd name="connsiteX12" fmla="*/ 1359019 w 5539770"/>
              <a:gd name="connsiteY12" fmla="*/ 23091 h 436616"/>
              <a:gd name="connsiteX13" fmla="*/ 1996328 w 5539770"/>
              <a:gd name="connsiteY13" fmla="*/ 18473 h 436616"/>
              <a:gd name="connsiteX14" fmla="*/ 2310364 w 5539770"/>
              <a:gd name="connsiteY14" fmla="*/ 23091 h 436616"/>
              <a:gd name="connsiteX15" fmla="*/ 2375019 w 5539770"/>
              <a:gd name="connsiteY15" fmla="*/ 32327 h 436616"/>
              <a:gd name="connsiteX16" fmla="*/ 2411964 w 5539770"/>
              <a:gd name="connsiteY16" fmla="*/ 36945 h 436616"/>
              <a:gd name="connsiteX17" fmla="*/ 2545891 w 5539770"/>
              <a:gd name="connsiteY17" fmla="*/ 50800 h 436616"/>
              <a:gd name="connsiteX18" fmla="*/ 2638255 w 5539770"/>
              <a:gd name="connsiteY18" fmla="*/ 60036 h 436616"/>
              <a:gd name="connsiteX19" fmla="*/ 3400255 w 5539770"/>
              <a:gd name="connsiteY19" fmla="*/ 55418 h 436616"/>
              <a:gd name="connsiteX20" fmla="*/ 3469528 w 5539770"/>
              <a:gd name="connsiteY20" fmla="*/ 50800 h 436616"/>
              <a:gd name="connsiteX21" fmla="*/ 3769710 w 5539770"/>
              <a:gd name="connsiteY21" fmla="*/ 64654 h 436616"/>
              <a:gd name="connsiteX22" fmla="*/ 4305419 w 5539770"/>
              <a:gd name="connsiteY22" fmla="*/ 60036 h 436616"/>
              <a:gd name="connsiteX23" fmla="*/ 4448582 w 5539770"/>
              <a:gd name="connsiteY23" fmla="*/ 55418 h 436616"/>
              <a:gd name="connsiteX24" fmla="*/ 4522473 w 5539770"/>
              <a:gd name="connsiteY24" fmla="*/ 46182 h 436616"/>
              <a:gd name="connsiteX25" fmla="*/ 5178255 w 5539770"/>
              <a:gd name="connsiteY25" fmla="*/ 60036 h 436616"/>
              <a:gd name="connsiteX26" fmla="*/ 5233673 w 5539770"/>
              <a:gd name="connsiteY26" fmla="*/ 69273 h 436616"/>
              <a:gd name="connsiteX27" fmla="*/ 5335273 w 5539770"/>
              <a:gd name="connsiteY27" fmla="*/ 73891 h 436616"/>
              <a:gd name="connsiteX28" fmla="*/ 5353746 w 5539770"/>
              <a:gd name="connsiteY28" fmla="*/ 96982 h 436616"/>
              <a:gd name="connsiteX29" fmla="*/ 5372219 w 5539770"/>
              <a:gd name="connsiteY29" fmla="*/ 101600 h 436616"/>
              <a:gd name="connsiteX30" fmla="*/ 5520000 w 5539770"/>
              <a:gd name="connsiteY30" fmla="*/ 124691 h 436616"/>
              <a:gd name="connsiteX31" fmla="*/ 5538473 w 5539770"/>
              <a:gd name="connsiteY31" fmla="*/ 152400 h 436616"/>
              <a:gd name="connsiteX32" fmla="*/ 5520000 w 5539770"/>
              <a:gd name="connsiteY32" fmla="*/ 244764 h 436616"/>
              <a:gd name="connsiteX33" fmla="*/ 5501528 w 5539770"/>
              <a:gd name="connsiteY33" fmla="*/ 249382 h 436616"/>
              <a:gd name="connsiteX34" fmla="*/ 5423019 w 5539770"/>
              <a:gd name="connsiteY34" fmla="*/ 254000 h 436616"/>
              <a:gd name="connsiteX35" fmla="*/ 5044328 w 5539770"/>
              <a:gd name="connsiteY35" fmla="*/ 277091 h 436616"/>
              <a:gd name="connsiteX36" fmla="*/ 4951964 w 5539770"/>
              <a:gd name="connsiteY36" fmla="*/ 286327 h 436616"/>
              <a:gd name="connsiteX37" fmla="*/ 4600982 w 5539770"/>
              <a:gd name="connsiteY37" fmla="*/ 323934 h 436616"/>
              <a:gd name="connsiteX38" fmla="*/ 3977528 w 5539770"/>
              <a:gd name="connsiteY38" fmla="*/ 290945 h 436616"/>
              <a:gd name="connsiteX39" fmla="*/ 3875928 w 5539770"/>
              <a:gd name="connsiteY39" fmla="*/ 357359 h 436616"/>
              <a:gd name="connsiteX40" fmla="*/ 2614786 w 5539770"/>
              <a:gd name="connsiteY40" fmla="*/ 354840 h 436616"/>
              <a:gd name="connsiteX41" fmla="*/ 1704291 w 5539770"/>
              <a:gd name="connsiteY41" fmla="*/ 436616 h 436616"/>
              <a:gd name="connsiteX42" fmla="*/ 880649 w 5539770"/>
              <a:gd name="connsiteY42" fmla="*/ 338227 h 436616"/>
              <a:gd name="connsiteX43" fmla="*/ 181382 w 5539770"/>
              <a:gd name="connsiteY43" fmla="*/ 277091 h 436616"/>
              <a:gd name="connsiteX44" fmla="*/ 135200 w 5539770"/>
              <a:gd name="connsiteY44" fmla="*/ 267854 h 436616"/>
              <a:gd name="connsiteX45" fmla="*/ 89019 w 5539770"/>
              <a:gd name="connsiteY45" fmla="*/ 263236 h 436616"/>
              <a:gd name="connsiteX46" fmla="*/ 28982 w 5539770"/>
              <a:gd name="connsiteY46" fmla="*/ 254000 h 436616"/>
              <a:gd name="connsiteX47" fmla="*/ 1273 w 5539770"/>
              <a:gd name="connsiteY47" fmla="*/ 244764 h 436616"/>
              <a:gd name="connsiteX48" fmla="*/ 10510 w 5539770"/>
              <a:gd name="connsiteY48" fmla="*/ 193964 h 436616"/>
              <a:gd name="connsiteX49" fmla="*/ 15128 w 5539770"/>
              <a:gd name="connsiteY49" fmla="*/ 161636 h 436616"/>
              <a:gd name="connsiteX50" fmla="*/ 24364 w 5539770"/>
              <a:gd name="connsiteY50" fmla="*/ 120073 h 436616"/>
              <a:gd name="connsiteX51" fmla="*/ 28982 w 5539770"/>
              <a:gd name="connsiteY51" fmla="*/ 101600 h 436616"/>
              <a:gd name="connsiteX52" fmla="*/ 33600 w 5539770"/>
              <a:gd name="connsiteY52" fmla="*/ 73891 h 436616"/>
              <a:gd name="connsiteX53" fmla="*/ 38219 w 5539770"/>
              <a:gd name="connsiteY53" fmla="*/ 36945 h 436616"/>
              <a:gd name="connsiteX54" fmla="*/ 56691 w 5539770"/>
              <a:gd name="connsiteY54" fmla="*/ 13854 h 436616"/>
              <a:gd name="connsiteX55" fmla="*/ 125964 w 5539770"/>
              <a:gd name="connsiteY55" fmla="*/ 0 h 436616"/>
              <a:gd name="connsiteX56" fmla="*/ 149055 w 5539770"/>
              <a:gd name="connsiteY56" fmla="*/ 9236 h 436616"/>
              <a:gd name="connsiteX57" fmla="*/ 144437 w 5539770"/>
              <a:gd name="connsiteY57" fmla="*/ 18473 h 436616"/>
              <a:gd name="connsiteX58" fmla="*/ 130582 w 5539770"/>
              <a:gd name="connsiteY58" fmla="*/ 55418 h 436616"/>
              <a:gd name="connsiteX0" fmla="*/ 130582 w 5539770"/>
              <a:gd name="connsiteY0" fmla="*/ 55418 h 436616"/>
              <a:gd name="connsiteX1" fmla="*/ 130582 w 5539770"/>
              <a:gd name="connsiteY1" fmla="*/ 55418 h 436616"/>
              <a:gd name="connsiteX2" fmla="*/ 356873 w 5539770"/>
              <a:gd name="connsiteY2" fmla="*/ 36945 h 436616"/>
              <a:gd name="connsiteX3" fmla="*/ 610873 w 5539770"/>
              <a:gd name="connsiteY3" fmla="*/ 46182 h 436616"/>
              <a:gd name="connsiteX4" fmla="*/ 652437 w 5539770"/>
              <a:gd name="connsiteY4" fmla="*/ 55418 h 436616"/>
              <a:gd name="connsiteX5" fmla="*/ 740182 w 5539770"/>
              <a:gd name="connsiteY5" fmla="*/ 60036 h 436616"/>
              <a:gd name="connsiteX6" fmla="*/ 883346 w 5539770"/>
              <a:gd name="connsiteY6" fmla="*/ 50800 h 436616"/>
              <a:gd name="connsiteX7" fmla="*/ 924910 w 5539770"/>
              <a:gd name="connsiteY7" fmla="*/ 41564 h 436616"/>
              <a:gd name="connsiteX8" fmla="*/ 961855 w 5539770"/>
              <a:gd name="connsiteY8" fmla="*/ 36945 h 436616"/>
              <a:gd name="connsiteX9" fmla="*/ 998800 w 5539770"/>
              <a:gd name="connsiteY9" fmla="*/ 27709 h 436616"/>
              <a:gd name="connsiteX10" fmla="*/ 1068073 w 5539770"/>
              <a:gd name="connsiteY10" fmla="*/ 23091 h 436616"/>
              <a:gd name="connsiteX11" fmla="*/ 1105019 w 5539770"/>
              <a:gd name="connsiteY11" fmla="*/ 13854 h 436616"/>
              <a:gd name="connsiteX12" fmla="*/ 1359019 w 5539770"/>
              <a:gd name="connsiteY12" fmla="*/ 23091 h 436616"/>
              <a:gd name="connsiteX13" fmla="*/ 1996328 w 5539770"/>
              <a:gd name="connsiteY13" fmla="*/ 18473 h 436616"/>
              <a:gd name="connsiteX14" fmla="*/ 2310364 w 5539770"/>
              <a:gd name="connsiteY14" fmla="*/ 23091 h 436616"/>
              <a:gd name="connsiteX15" fmla="*/ 2375019 w 5539770"/>
              <a:gd name="connsiteY15" fmla="*/ 32327 h 436616"/>
              <a:gd name="connsiteX16" fmla="*/ 2411964 w 5539770"/>
              <a:gd name="connsiteY16" fmla="*/ 36945 h 436616"/>
              <a:gd name="connsiteX17" fmla="*/ 2545891 w 5539770"/>
              <a:gd name="connsiteY17" fmla="*/ 50800 h 436616"/>
              <a:gd name="connsiteX18" fmla="*/ 2638255 w 5539770"/>
              <a:gd name="connsiteY18" fmla="*/ 60036 h 436616"/>
              <a:gd name="connsiteX19" fmla="*/ 3400255 w 5539770"/>
              <a:gd name="connsiteY19" fmla="*/ 55418 h 436616"/>
              <a:gd name="connsiteX20" fmla="*/ 3469528 w 5539770"/>
              <a:gd name="connsiteY20" fmla="*/ 50800 h 436616"/>
              <a:gd name="connsiteX21" fmla="*/ 3769710 w 5539770"/>
              <a:gd name="connsiteY21" fmla="*/ 64654 h 436616"/>
              <a:gd name="connsiteX22" fmla="*/ 4305419 w 5539770"/>
              <a:gd name="connsiteY22" fmla="*/ 60036 h 436616"/>
              <a:gd name="connsiteX23" fmla="*/ 4448582 w 5539770"/>
              <a:gd name="connsiteY23" fmla="*/ 55418 h 436616"/>
              <a:gd name="connsiteX24" fmla="*/ 4522473 w 5539770"/>
              <a:gd name="connsiteY24" fmla="*/ 46182 h 436616"/>
              <a:gd name="connsiteX25" fmla="*/ 5178255 w 5539770"/>
              <a:gd name="connsiteY25" fmla="*/ 60036 h 436616"/>
              <a:gd name="connsiteX26" fmla="*/ 5233673 w 5539770"/>
              <a:gd name="connsiteY26" fmla="*/ 69273 h 436616"/>
              <a:gd name="connsiteX27" fmla="*/ 5335273 w 5539770"/>
              <a:gd name="connsiteY27" fmla="*/ 73891 h 436616"/>
              <a:gd name="connsiteX28" fmla="*/ 5353746 w 5539770"/>
              <a:gd name="connsiteY28" fmla="*/ 96982 h 436616"/>
              <a:gd name="connsiteX29" fmla="*/ 5372219 w 5539770"/>
              <a:gd name="connsiteY29" fmla="*/ 101600 h 436616"/>
              <a:gd name="connsiteX30" fmla="*/ 5520000 w 5539770"/>
              <a:gd name="connsiteY30" fmla="*/ 124691 h 436616"/>
              <a:gd name="connsiteX31" fmla="*/ 5538473 w 5539770"/>
              <a:gd name="connsiteY31" fmla="*/ 152400 h 436616"/>
              <a:gd name="connsiteX32" fmla="*/ 5520000 w 5539770"/>
              <a:gd name="connsiteY32" fmla="*/ 244764 h 436616"/>
              <a:gd name="connsiteX33" fmla="*/ 5501528 w 5539770"/>
              <a:gd name="connsiteY33" fmla="*/ 249382 h 436616"/>
              <a:gd name="connsiteX34" fmla="*/ 5423019 w 5539770"/>
              <a:gd name="connsiteY34" fmla="*/ 254000 h 436616"/>
              <a:gd name="connsiteX35" fmla="*/ 5044328 w 5539770"/>
              <a:gd name="connsiteY35" fmla="*/ 277091 h 436616"/>
              <a:gd name="connsiteX36" fmla="*/ 4951964 w 5539770"/>
              <a:gd name="connsiteY36" fmla="*/ 286327 h 436616"/>
              <a:gd name="connsiteX37" fmla="*/ 4600982 w 5539770"/>
              <a:gd name="connsiteY37" fmla="*/ 323934 h 436616"/>
              <a:gd name="connsiteX38" fmla="*/ 3977528 w 5539770"/>
              <a:gd name="connsiteY38" fmla="*/ 290945 h 436616"/>
              <a:gd name="connsiteX39" fmla="*/ 3875928 w 5539770"/>
              <a:gd name="connsiteY39" fmla="*/ 357359 h 436616"/>
              <a:gd name="connsiteX40" fmla="*/ 2614786 w 5539770"/>
              <a:gd name="connsiteY40" fmla="*/ 354840 h 436616"/>
              <a:gd name="connsiteX41" fmla="*/ 1704291 w 5539770"/>
              <a:gd name="connsiteY41" fmla="*/ 436616 h 436616"/>
              <a:gd name="connsiteX42" fmla="*/ 880649 w 5539770"/>
              <a:gd name="connsiteY42" fmla="*/ 338227 h 436616"/>
              <a:gd name="connsiteX43" fmla="*/ 181382 w 5539770"/>
              <a:gd name="connsiteY43" fmla="*/ 277091 h 436616"/>
              <a:gd name="connsiteX44" fmla="*/ 135200 w 5539770"/>
              <a:gd name="connsiteY44" fmla="*/ 267854 h 436616"/>
              <a:gd name="connsiteX45" fmla="*/ 89019 w 5539770"/>
              <a:gd name="connsiteY45" fmla="*/ 263236 h 436616"/>
              <a:gd name="connsiteX46" fmla="*/ 28982 w 5539770"/>
              <a:gd name="connsiteY46" fmla="*/ 254000 h 436616"/>
              <a:gd name="connsiteX47" fmla="*/ 1273 w 5539770"/>
              <a:gd name="connsiteY47" fmla="*/ 244764 h 436616"/>
              <a:gd name="connsiteX48" fmla="*/ 10510 w 5539770"/>
              <a:gd name="connsiteY48" fmla="*/ 193964 h 436616"/>
              <a:gd name="connsiteX49" fmla="*/ 15128 w 5539770"/>
              <a:gd name="connsiteY49" fmla="*/ 161636 h 436616"/>
              <a:gd name="connsiteX50" fmla="*/ 24364 w 5539770"/>
              <a:gd name="connsiteY50" fmla="*/ 120073 h 436616"/>
              <a:gd name="connsiteX51" fmla="*/ 28982 w 5539770"/>
              <a:gd name="connsiteY51" fmla="*/ 101600 h 436616"/>
              <a:gd name="connsiteX52" fmla="*/ 33600 w 5539770"/>
              <a:gd name="connsiteY52" fmla="*/ 73891 h 436616"/>
              <a:gd name="connsiteX53" fmla="*/ 38219 w 5539770"/>
              <a:gd name="connsiteY53" fmla="*/ 36945 h 436616"/>
              <a:gd name="connsiteX54" fmla="*/ 56691 w 5539770"/>
              <a:gd name="connsiteY54" fmla="*/ 13854 h 436616"/>
              <a:gd name="connsiteX55" fmla="*/ 125964 w 5539770"/>
              <a:gd name="connsiteY55" fmla="*/ 0 h 436616"/>
              <a:gd name="connsiteX56" fmla="*/ 149055 w 5539770"/>
              <a:gd name="connsiteY56" fmla="*/ 9236 h 436616"/>
              <a:gd name="connsiteX57" fmla="*/ 144437 w 5539770"/>
              <a:gd name="connsiteY57" fmla="*/ 18473 h 436616"/>
              <a:gd name="connsiteX58" fmla="*/ 130582 w 5539770"/>
              <a:gd name="connsiteY58" fmla="*/ 55418 h 436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539770" h="436616">
                <a:moveTo>
                  <a:pt x="130582" y="55418"/>
                </a:moveTo>
                <a:lnTo>
                  <a:pt x="130582" y="55418"/>
                </a:lnTo>
                <a:cubicBezTo>
                  <a:pt x="313954" y="44940"/>
                  <a:pt x="238795" y="53815"/>
                  <a:pt x="356873" y="36945"/>
                </a:cubicBezTo>
                <a:cubicBezTo>
                  <a:pt x="441540" y="40024"/>
                  <a:pt x="526315" y="40897"/>
                  <a:pt x="610873" y="46182"/>
                </a:cubicBezTo>
                <a:cubicBezTo>
                  <a:pt x="625038" y="47067"/>
                  <a:pt x="638325" y="53906"/>
                  <a:pt x="652437" y="55418"/>
                </a:cubicBezTo>
                <a:cubicBezTo>
                  <a:pt x="681559" y="58538"/>
                  <a:pt x="710934" y="58497"/>
                  <a:pt x="740182" y="60036"/>
                </a:cubicBezTo>
                <a:lnTo>
                  <a:pt x="883346" y="50800"/>
                </a:lnTo>
                <a:cubicBezTo>
                  <a:pt x="903876" y="49089"/>
                  <a:pt x="905925" y="44728"/>
                  <a:pt x="924910" y="41564"/>
                </a:cubicBezTo>
                <a:cubicBezTo>
                  <a:pt x="937152" y="39524"/>
                  <a:pt x="949657" y="39232"/>
                  <a:pt x="961855" y="36945"/>
                </a:cubicBezTo>
                <a:cubicBezTo>
                  <a:pt x="974332" y="34606"/>
                  <a:pt x="986213" y="29351"/>
                  <a:pt x="998800" y="27709"/>
                </a:cubicBezTo>
                <a:cubicBezTo>
                  <a:pt x="1021748" y="24716"/>
                  <a:pt x="1044982" y="24630"/>
                  <a:pt x="1068073" y="23091"/>
                </a:cubicBezTo>
                <a:cubicBezTo>
                  <a:pt x="1080388" y="20012"/>
                  <a:pt x="1092327" y="14113"/>
                  <a:pt x="1105019" y="13854"/>
                </a:cubicBezTo>
                <a:cubicBezTo>
                  <a:pt x="1213051" y="11649"/>
                  <a:pt x="1266611" y="16491"/>
                  <a:pt x="1359019" y="23091"/>
                </a:cubicBezTo>
                <a:lnTo>
                  <a:pt x="1996328" y="18473"/>
                </a:lnTo>
                <a:cubicBezTo>
                  <a:pt x="2101018" y="18473"/>
                  <a:pt x="2205744" y="19264"/>
                  <a:pt x="2310364" y="23091"/>
                </a:cubicBezTo>
                <a:cubicBezTo>
                  <a:pt x="2332120" y="23887"/>
                  <a:pt x="2353448" y="29386"/>
                  <a:pt x="2375019" y="32327"/>
                </a:cubicBezTo>
                <a:cubicBezTo>
                  <a:pt x="2387316" y="34004"/>
                  <a:pt x="2399649" y="35406"/>
                  <a:pt x="2411964" y="36945"/>
                </a:cubicBezTo>
                <a:cubicBezTo>
                  <a:pt x="2486522" y="55585"/>
                  <a:pt x="2420386" y="41617"/>
                  <a:pt x="2545891" y="50800"/>
                </a:cubicBezTo>
                <a:cubicBezTo>
                  <a:pt x="2576750" y="53058"/>
                  <a:pt x="2607467" y="56957"/>
                  <a:pt x="2638255" y="60036"/>
                </a:cubicBezTo>
                <a:lnTo>
                  <a:pt x="3400255" y="55418"/>
                </a:lnTo>
                <a:cubicBezTo>
                  <a:pt x="3423396" y="55161"/>
                  <a:pt x="3446389" y="50427"/>
                  <a:pt x="3469528" y="50800"/>
                </a:cubicBezTo>
                <a:cubicBezTo>
                  <a:pt x="3550251" y="52102"/>
                  <a:pt x="3677148" y="59512"/>
                  <a:pt x="3769710" y="64654"/>
                </a:cubicBezTo>
                <a:cubicBezTo>
                  <a:pt x="3974023" y="87360"/>
                  <a:pt x="3808987" y="70828"/>
                  <a:pt x="4305419" y="60036"/>
                </a:cubicBezTo>
                <a:cubicBezTo>
                  <a:pt x="4353154" y="58998"/>
                  <a:pt x="4400861" y="56957"/>
                  <a:pt x="4448582" y="55418"/>
                </a:cubicBezTo>
                <a:cubicBezTo>
                  <a:pt x="4473212" y="52339"/>
                  <a:pt x="4497652" y="46384"/>
                  <a:pt x="4522473" y="46182"/>
                </a:cubicBezTo>
                <a:cubicBezTo>
                  <a:pt x="4923835" y="42919"/>
                  <a:pt x="4900242" y="44150"/>
                  <a:pt x="5178255" y="60036"/>
                </a:cubicBezTo>
                <a:cubicBezTo>
                  <a:pt x="5196728" y="63115"/>
                  <a:pt x="5215018" y="67627"/>
                  <a:pt x="5233673" y="69273"/>
                </a:cubicBezTo>
                <a:cubicBezTo>
                  <a:pt x="5267443" y="72253"/>
                  <a:pt x="5302240" y="66268"/>
                  <a:pt x="5335273" y="73891"/>
                </a:cubicBezTo>
                <a:cubicBezTo>
                  <a:pt x="5344878" y="76107"/>
                  <a:pt x="5345860" y="91068"/>
                  <a:pt x="5353746" y="96982"/>
                </a:cubicBezTo>
                <a:cubicBezTo>
                  <a:pt x="5358824" y="100790"/>
                  <a:pt x="5365984" y="100412"/>
                  <a:pt x="5372219" y="101600"/>
                </a:cubicBezTo>
                <a:cubicBezTo>
                  <a:pt x="5448797" y="116186"/>
                  <a:pt x="5446189" y="114849"/>
                  <a:pt x="5520000" y="124691"/>
                </a:cubicBezTo>
                <a:cubicBezTo>
                  <a:pt x="5537846" y="130639"/>
                  <a:pt x="5538473" y="126393"/>
                  <a:pt x="5538473" y="152400"/>
                </a:cubicBezTo>
                <a:cubicBezTo>
                  <a:pt x="5538473" y="173447"/>
                  <a:pt x="5547072" y="225427"/>
                  <a:pt x="5520000" y="244764"/>
                </a:cubicBezTo>
                <a:cubicBezTo>
                  <a:pt x="5514835" y="248453"/>
                  <a:pt x="5507846" y="248780"/>
                  <a:pt x="5501528" y="249382"/>
                </a:cubicBezTo>
                <a:cubicBezTo>
                  <a:pt x="5475431" y="251867"/>
                  <a:pt x="5449196" y="252598"/>
                  <a:pt x="5423019" y="254000"/>
                </a:cubicBezTo>
                <a:cubicBezTo>
                  <a:pt x="5316995" y="259680"/>
                  <a:pt x="5147959" y="266728"/>
                  <a:pt x="5044328" y="277091"/>
                </a:cubicBezTo>
                <a:cubicBezTo>
                  <a:pt x="5013540" y="280170"/>
                  <a:pt x="5025855" y="278520"/>
                  <a:pt x="4951964" y="286327"/>
                </a:cubicBezTo>
                <a:cubicBezTo>
                  <a:pt x="4878073" y="294134"/>
                  <a:pt x="4717976" y="320855"/>
                  <a:pt x="4600982" y="323934"/>
                </a:cubicBezTo>
                <a:lnTo>
                  <a:pt x="3977528" y="290945"/>
                </a:lnTo>
                <a:cubicBezTo>
                  <a:pt x="3943528" y="290295"/>
                  <a:pt x="3909934" y="357450"/>
                  <a:pt x="3875928" y="357359"/>
                </a:cubicBezTo>
                <a:cubicBezTo>
                  <a:pt x="3455547" y="365975"/>
                  <a:pt x="3035167" y="346224"/>
                  <a:pt x="2614786" y="354840"/>
                </a:cubicBezTo>
                <a:cubicBezTo>
                  <a:pt x="2311288" y="354905"/>
                  <a:pt x="1897781" y="418422"/>
                  <a:pt x="1704291" y="436616"/>
                </a:cubicBezTo>
                <a:lnTo>
                  <a:pt x="880649" y="338227"/>
                </a:lnTo>
                <a:cubicBezTo>
                  <a:pt x="645122" y="333609"/>
                  <a:pt x="416909" y="281709"/>
                  <a:pt x="181382" y="277091"/>
                </a:cubicBezTo>
                <a:cubicBezTo>
                  <a:pt x="165690" y="276610"/>
                  <a:pt x="150725" y="270183"/>
                  <a:pt x="135200" y="267854"/>
                </a:cubicBezTo>
                <a:cubicBezTo>
                  <a:pt x="119901" y="265559"/>
                  <a:pt x="104360" y="265237"/>
                  <a:pt x="89019" y="263236"/>
                </a:cubicBezTo>
                <a:cubicBezTo>
                  <a:pt x="68941" y="260617"/>
                  <a:pt x="48994" y="257079"/>
                  <a:pt x="28982" y="254000"/>
                </a:cubicBezTo>
                <a:cubicBezTo>
                  <a:pt x="19746" y="250921"/>
                  <a:pt x="4136" y="254069"/>
                  <a:pt x="1273" y="244764"/>
                </a:cubicBezTo>
                <a:cubicBezTo>
                  <a:pt x="-3788" y="228314"/>
                  <a:pt x="7680" y="210941"/>
                  <a:pt x="10510" y="193964"/>
                </a:cubicBezTo>
                <a:cubicBezTo>
                  <a:pt x="12300" y="183227"/>
                  <a:pt x="13122" y="172335"/>
                  <a:pt x="15128" y="161636"/>
                </a:cubicBezTo>
                <a:cubicBezTo>
                  <a:pt x="17743" y="147687"/>
                  <a:pt x="21173" y="133902"/>
                  <a:pt x="24364" y="120073"/>
                </a:cubicBezTo>
                <a:cubicBezTo>
                  <a:pt x="25791" y="113888"/>
                  <a:pt x="27737" y="107824"/>
                  <a:pt x="28982" y="101600"/>
                </a:cubicBezTo>
                <a:cubicBezTo>
                  <a:pt x="30818" y="92418"/>
                  <a:pt x="32276" y="83161"/>
                  <a:pt x="33600" y="73891"/>
                </a:cubicBezTo>
                <a:cubicBezTo>
                  <a:pt x="35355" y="61605"/>
                  <a:pt x="34953" y="48919"/>
                  <a:pt x="38219" y="36945"/>
                </a:cubicBezTo>
                <a:cubicBezTo>
                  <a:pt x="39143" y="33557"/>
                  <a:pt x="51946" y="15963"/>
                  <a:pt x="56691" y="13854"/>
                </a:cubicBezTo>
                <a:cubicBezTo>
                  <a:pt x="78957" y="3958"/>
                  <a:pt x="102256" y="2963"/>
                  <a:pt x="125964" y="0"/>
                </a:cubicBezTo>
                <a:cubicBezTo>
                  <a:pt x="133661" y="3079"/>
                  <a:pt x="151676" y="1372"/>
                  <a:pt x="149055" y="9236"/>
                </a:cubicBezTo>
                <a:cubicBezTo>
                  <a:pt x="144993" y="21423"/>
                  <a:pt x="85851" y="6754"/>
                  <a:pt x="144437" y="18473"/>
                </a:cubicBezTo>
                <a:lnTo>
                  <a:pt x="130582" y="55418"/>
                </a:lnTo>
                <a:close/>
              </a:path>
            </a:pathLst>
          </a:custGeom>
          <a:blipFill>
            <a:blip r:embed="rId16"/>
            <a:tile tx="0" ty="0" sx="100000" sy="100000" flip="none" algn="tl"/>
          </a:blipFill>
          <a:ln>
            <a:noFill/>
          </a:ln>
          <a:effectLst>
            <a:outerShdw blurRad="139700" dist="76200" dir="5400000" algn="t" rotWithShape="0">
              <a:prstClr val="black">
                <a:alpha val="34000"/>
              </a:prstClr>
            </a:outerShd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7" name="Picture 56" descr="A close up of some grass&#10;&#10;Description automatically generated with low confidence">
            <a:extLst>
              <a:ext uri="{FF2B5EF4-FFF2-40B4-BE49-F238E27FC236}">
                <a16:creationId xmlns:a16="http://schemas.microsoft.com/office/drawing/2014/main" id="{CBAEBEED-A6F6-4B5D-ACF4-F2EFCF7C1DC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3717443" y="5028743"/>
            <a:ext cx="818014" cy="690131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58" name="Picture 57" descr="A close up of some grass&#10;&#10;Description automatically generated with low confidence">
            <a:extLst>
              <a:ext uri="{FF2B5EF4-FFF2-40B4-BE49-F238E27FC236}">
                <a16:creationId xmlns:a16="http://schemas.microsoft.com/office/drawing/2014/main" id="{30429718-A799-4AF5-AC8C-953DBA0D48C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6262082" y="5052120"/>
            <a:ext cx="750854" cy="633470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59" name="Picture 58" descr="A close up of some grass&#10;&#10;Description automatically generated with low confidence">
            <a:extLst>
              <a:ext uri="{FF2B5EF4-FFF2-40B4-BE49-F238E27FC236}">
                <a16:creationId xmlns:a16="http://schemas.microsoft.com/office/drawing/2014/main" id="{4CB066FA-55EC-4EFB-ADC0-84CD743CA40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6717708" y="5077932"/>
            <a:ext cx="750854" cy="633470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22" name="left tree Picture 109" descr="Palm Tree Clip Art">
            <a:extLst>
              <a:ext uri="{FF2B5EF4-FFF2-40B4-BE49-F238E27FC236}">
                <a16:creationId xmlns:a16="http://schemas.microsoft.com/office/drawing/2014/main" id="{C3AC9A3D-6EB5-44BF-B437-1364100A7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349527" y="-788547"/>
            <a:ext cx="2430596" cy="464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72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63A41C1F-7457-4EA4-ACAF-E7F45962389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9234749" y="3484555"/>
            <a:ext cx="737744" cy="1068785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A16B7C50-5D66-4DDF-86F4-B3B58631A40F}"/>
              </a:ext>
            </a:extLst>
          </p:cNvPr>
          <p:cNvGrpSpPr/>
          <p:nvPr/>
        </p:nvGrpSpPr>
        <p:grpSpPr>
          <a:xfrm>
            <a:off x="10451135" y="294130"/>
            <a:ext cx="669827" cy="467449"/>
            <a:chOff x="11681030" y="674505"/>
            <a:chExt cx="669827" cy="467449"/>
          </a:xfrm>
        </p:grpSpPr>
        <p:pic>
          <p:nvPicPr>
            <p:cNvPr id="44" name="Picture 43" descr="A picture containing banana, fruit, bunch, plant&#10;&#10;Description automatically generated">
              <a:extLst>
                <a:ext uri="{FF2B5EF4-FFF2-40B4-BE49-F238E27FC236}">
                  <a16:creationId xmlns:a16="http://schemas.microsoft.com/office/drawing/2014/main" id="{8F8FE827-4920-4E7C-ABDE-F7B38938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 rot="18792386">
              <a:off x="11887574" y="675351"/>
              <a:ext cx="463283" cy="463283"/>
            </a:xfrm>
            <a:prstGeom prst="rect">
              <a:avLst/>
            </a:prstGeom>
          </p:spPr>
        </p:pic>
        <p:pic>
          <p:nvPicPr>
            <p:cNvPr id="45" name="Picture 44" descr="A picture containing banana, fruit, bunch, plant&#10;&#10;Description automatically generated">
              <a:extLst>
                <a:ext uri="{FF2B5EF4-FFF2-40B4-BE49-F238E27FC236}">
                  <a16:creationId xmlns:a16="http://schemas.microsoft.com/office/drawing/2014/main" id="{E93CB7EB-9D47-4CA9-95F6-72EF6F092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 rot="3981868" flipH="1">
              <a:off x="11678947" y="676588"/>
              <a:ext cx="467449" cy="463283"/>
            </a:xfrm>
            <a:prstGeom prst="rect">
              <a:avLst/>
            </a:prstGeom>
          </p:spPr>
        </p:pic>
      </p:grpSp>
      <p:pic>
        <p:nvPicPr>
          <p:cNvPr id="80" name="back croc Picture 55">
            <a:extLst>
              <a:ext uri="{FF2B5EF4-FFF2-40B4-BE49-F238E27FC236}">
                <a16:creationId xmlns:a16="http://schemas.microsoft.com/office/drawing/2014/main" id="{BA15862B-1A9F-471C-9458-FC1D1907F7E6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b="23240"/>
          <a:stretch/>
        </p:blipFill>
        <p:spPr>
          <a:xfrm>
            <a:off x="7987313" y="5525294"/>
            <a:ext cx="1319787" cy="320592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85" name="mid 1 SPLASH 2 Picture 3">
            <a:extLst>
              <a:ext uri="{FF2B5EF4-FFF2-40B4-BE49-F238E27FC236}">
                <a16:creationId xmlns:a16="http://schemas.microsoft.com/office/drawing/2014/main" id="{8067852A-2623-4F37-A490-C8289559D41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280436" y="5600276"/>
            <a:ext cx="1857250" cy="36188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86" name="bottom SPLASH mid Picture 5">
            <a:extLst>
              <a:ext uri="{FF2B5EF4-FFF2-40B4-BE49-F238E27FC236}">
                <a16:creationId xmlns:a16="http://schemas.microsoft.com/office/drawing/2014/main" id="{8E1FF70C-3E6C-4C91-99C5-A3A23BE164E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676093" y="5754223"/>
            <a:ext cx="1850421" cy="36871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87" name="bottom SPLASH 1  Picture 3">
            <a:extLst>
              <a:ext uri="{FF2B5EF4-FFF2-40B4-BE49-F238E27FC236}">
                <a16:creationId xmlns:a16="http://schemas.microsoft.com/office/drawing/2014/main" id="{3EEE6031-49A1-4FE3-8F5B-C89B2379A13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089892" y="5737206"/>
            <a:ext cx="1857250" cy="36188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106" name="NEXT 2 Group 105">
            <a:extLst>
              <a:ext uri="{FF2B5EF4-FFF2-40B4-BE49-F238E27FC236}">
                <a16:creationId xmlns:a16="http://schemas.microsoft.com/office/drawing/2014/main" id="{F97B4D7C-78E3-4B3F-883B-CDA037A48932}"/>
              </a:ext>
            </a:extLst>
          </p:cNvPr>
          <p:cNvGrpSpPr/>
          <p:nvPr/>
        </p:nvGrpSpPr>
        <p:grpSpPr>
          <a:xfrm>
            <a:off x="4845788" y="4394396"/>
            <a:ext cx="1872350" cy="1714413"/>
            <a:chOff x="4655840" y="281691"/>
            <a:chExt cx="1872350" cy="1714413"/>
          </a:xfrm>
        </p:grpSpPr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52841F12-E8AC-4DDC-BD6C-98E9D1D251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5"/>
            <a:stretch/>
          </p:blipFill>
          <p:spPr>
            <a:xfrm>
              <a:off x="4655840" y="281691"/>
              <a:ext cx="1872350" cy="171441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  <a:softEdge rad="31750"/>
            </a:effectLst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A0A3BB54-E7BB-4DF3-A78E-195F345F82D3}"/>
                </a:ext>
              </a:extLst>
            </p:cNvPr>
            <p:cNvSpPr txBox="1"/>
            <p:nvPr/>
          </p:nvSpPr>
          <p:spPr>
            <a:xfrm rot="20964829">
              <a:off x="5133480" y="604903"/>
              <a:ext cx="914400" cy="633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GB" sz="2000" kern="700" dirty="0">
                  <a:latin typeface="Finger Paint" panose="020B0506040000020004" pitchFamily="34" charset="0"/>
                </a:rPr>
                <a:t>NEXT?</a:t>
              </a:r>
            </a:p>
          </p:txBody>
        </p:sp>
      </p:grpSp>
      <p:pic>
        <p:nvPicPr>
          <p:cNvPr id="90" name="bottom SPLASH 2 Picture 5">
            <a:extLst>
              <a:ext uri="{FF2B5EF4-FFF2-40B4-BE49-F238E27FC236}">
                <a16:creationId xmlns:a16="http://schemas.microsoft.com/office/drawing/2014/main" id="{230DA4F3-2648-4624-B0AF-F6170A0FA1D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601304" y="5740569"/>
            <a:ext cx="1850421" cy="36871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91" name="top SPLASH 2 Picture 3">
            <a:extLst>
              <a:ext uri="{FF2B5EF4-FFF2-40B4-BE49-F238E27FC236}">
                <a16:creationId xmlns:a16="http://schemas.microsoft.com/office/drawing/2014/main" id="{8BA689CF-8D2F-40B7-9AB6-F0C8CFBD239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866116" y="5517858"/>
            <a:ext cx="1857250" cy="36188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92" name="mid 2 SPLASH 2 Picture 3">
            <a:extLst>
              <a:ext uri="{FF2B5EF4-FFF2-40B4-BE49-F238E27FC236}">
                <a16:creationId xmlns:a16="http://schemas.microsoft.com/office/drawing/2014/main" id="{D3C4AB1F-CF33-4972-9013-14C0A640214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345012" y="5582885"/>
            <a:ext cx="1857250" cy="36188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E8B6713-2FDB-423A-9981-BAF3D381D72A}"/>
              </a:ext>
            </a:extLst>
          </p:cNvPr>
          <p:cNvSpPr/>
          <p:nvPr/>
        </p:nvSpPr>
        <p:spPr>
          <a:xfrm>
            <a:off x="-246791" y="5645360"/>
            <a:ext cx="3678495" cy="326118"/>
          </a:xfrm>
          <a:custGeom>
            <a:avLst/>
            <a:gdLst>
              <a:gd name="connsiteX0" fmla="*/ 147782 w 3505287"/>
              <a:gd name="connsiteY0" fmla="*/ 0 h 281709"/>
              <a:gd name="connsiteX1" fmla="*/ 147782 w 3505287"/>
              <a:gd name="connsiteY1" fmla="*/ 0 h 281709"/>
              <a:gd name="connsiteX2" fmla="*/ 364837 w 3505287"/>
              <a:gd name="connsiteY2" fmla="*/ 32327 h 281709"/>
              <a:gd name="connsiteX3" fmla="*/ 517237 w 3505287"/>
              <a:gd name="connsiteY3" fmla="*/ 46182 h 281709"/>
              <a:gd name="connsiteX4" fmla="*/ 586509 w 3505287"/>
              <a:gd name="connsiteY4" fmla="*/ 64654 h 281709"/>
              <a:gd name="connsiteX5" fmla="*/ 651164 w 3505287"/>
              <a:gd name="connsiteY5" fmla="*/ 69273 h 281709"/>
              <a:gd name="connsiteX6" fmla="*/ 1016000 w 3505287"/>
              <a:gd name="connsiteY6" fmla="*/ 64654 h 281709"/>
              <a:gd name="connsiteX7" fmla="*/ 1089891 w 3505287"/>
              <a:gd name="connsiteY7" fmla="*/ 50800 h 281709"/>
              <a:gd name="connsiteX8" fmla="*/ 1154546 w 3505287"/>
              <a:gd name="connsiteY8" fmla="*/ 64654 h 281709"/>
              <a:gd name="connsiteX9" fmla="*/ 1302327 w 3505287"/>
              <a:gd name="connsiteY9" fmla="*/ 69273 h 281709"/>
              <a:gd name="connsiteX10" fmla="*/ 1454727 w 3505287"/>
              <a:gd name="connsiteY10" fmla="*/ 83127 h 281709"/>
              <a:gd name="connsiteX11" fmla="*/ 1542473 w 3505287"/>
              <a:gd name="connsiteY11" fmla="*/ 78509 h 281709"/>
              <a:gd name="connsiteX12" fmla="*/ 1787237 w 3505287"/>
              <a:gd name="connsiteY12" fmla="*/ 69273 h 281709"/>
              <a:gd name="connsiteX13" fmla="*/ 1861127 w 3505287"/>
              <a:gd name="connsiteY13" fmla="*/ 46182 h 281709"/>
              <a:gd name="connsiteX14" fmla="*/ 2018146 w 3505287"/>
              <a:gd name="connsiteY14" fmla="*/ 4618 h 281709"/>
              <a:gd name="connsiteX15" fmla="*/ 2221346 w 3505287"/>
              <a:gd name="connsiteY15" fmla="*/ 9236 h 281709"/>
              <a:gd name="connsiteX16" fmla="*/ 2849418 w 3505287"/>
              <a:gd name="connsiteY16" fmla="*/ 36945 h 281709"/>
              <a:gd name="connsiteX17" fmla="*/ 3334327 w 3505287"/>
              <a:gd name="connsiteY17" fmla="*/ 36945 h 281709"/>
              <a:gd name="connsiteX18" fmla="*/ 3440546 w 3505287"/>
              <a:gd name="connsiteY18" fmla="*/ 50800 h 281709"/>
              <a:gd name="connsiteX19" fmla="*/ 3463637 w 3505287"/>
              <a:gd name="connsiteY19" fmla="*/ 78509 h 281709"/>
              <a:gd name="connsiteX20" fmla="*/ 3477491 w 3505287"/>
              <a:gd name="connsiteY20" fmla="*/ 106218 h 281709"/>
              <a:gd name="connsiteX21" fmla="*/ 3486727 w 3505287"/>
              <a:gd name="connsiteY21" fmla="*/ 120073 h 281709"/>
              <a:gd name="connsiteX22" fmla="*/ 3495964 w 3505287"/>
              <a:gd name="connsiteY22" fmla="*/ 157018 h 281709"/>
              <a:gd name="connsiteX23" fmla="*/ 3505200 w 3505287"/>
              <a:gd name="connsiteY23" fmla="*/ 184727 h 281709"/>
              <a:gd name="connsiteX24" fmla="*/ 3500582 w 3505287"/>
              <a:gd name="connsiteY24" fmla="*/ 207818 h 281709"/>
              <a:gd name="connsiteX25" fmla="*/ 2946400 w 3505287"/>
              <a:gd name="connsiteY25" fmla="*/ 207818 h 281709"/>
              <a:gd name="connsiteX26" fmla="*/ 2632364 w 3505287"/>
              <a:gd name="connsiteY26" fmla="*/ 212436 h 281709"/>
              <a:gd name="connsiteX27" fmla="*/ 2586182 w 3505287"/>
              <a:gd name="connsiteY27" fmla="*/ 221673 h 281709"/>
              <a:gd name="connsiteX28" fmla="*/ 2378364 w 3505287"/>
              <a:gd name="connsiteY28" fmla="*/ 230909 h 281709"/>
              <a:gd name="connsiteX29" fmla="*/ 2286000 w 3505287"/>
              <a:gd name="connsiteY29" fmla="*/ 240145 h 281709"/>
              <a:gd name="connsiteX30" fmla="*/ 2230582 w 3505287"/>
              <a:gd name="connsiteY30" fmla="*/ 244763 h 281709"/>
              <a:gd name="connsiteX31" fmla="*/ 2207491 w 3505287"/>
              <a:gd name="connsiteY31" fmla="*/ 254000 h 281709"/>
              <a:gd name="connsiteX32" fmla="*/ 2147455 w 3505287"/>
              <a:gd name="connsiteY32" fmla="*/ 263236 h 281709"/>
              <a:gd name="connsiteX33" fmla="*/ 2101273 w 3505287"/>
              <a:gd name="connsiteY33" fmla="*/ 272473 h 281709"/>
              <a:gd name="connsiteX34" fmla="*/ 1833418 w 3505287"/>
              <a:gd name="connsiteY34" fmla="*/ 267854 h 281709"/>
              <a:gd name="connsiteX35" fmla="*/ 1694873 w 3505287"/>
              <a:gd name="connsiteY35" fmla="*/ 244763 h 281709"/>
              <a:gd name="connsiteX36" fmla="*/ 1463964 w 3505287"/>
              <a:gd name="connsiteY36" fmla="*/ 235527 h 281709"/>
              <a:gd name="connsiteX37" fmla="*/ 1191491 w 3505287"/>
              <a:gd name="connsiteY37" fmla="*/ 221673 h 281709"/>
              <a:gd name="connsiteX38" fmla="*/ 919018 w 3505287"/>
              <a:gd name="connsiteY38" fmla="*/ 230909 h 281709"/>
              <a:gd name="connsiteX39" fmla="*/ 840509 w 3505287"/>
              <a:gd name="connsiteY39" fmla="*/ 235527 h 281709"/>
              <a:gd name="connsiteX40" fmla="*/ 771237 w 3505287"/>
              <a:gd name="connsiteY40" fmla="*/ 244763 h 281709"/>
              <a:gd name="connsiteX41" fmla="*/ 572655 w 3505287"/>
              <a:gd name="connsiteY41" fmla="*/ 258618 h 281709"/>
              <a:gd name="connsiteX42" fmla="*/ 489527 w 3505287"/>
              <a:gd name="connsiteY42" fmla="*/ 272473 h 281709"/>
              <a:gd name="connsiteX43" fmla="*/ 392546 w 3505287"/>
              <a:gd name="connsiteY43" fmla="*/ 281709 h 281709"/>
              <a:gd name="connsiteX44" fmla="*/ 87746 w 3505287"/>
              <a:gd name="connsiteY44" fmla="*/ 277091 h 281709"/>
              <a:gd name="connsiteX45" fmla="*/ 50800 w 3505287"/>
              <a:gd name="connsiteY45" fmla="*/ 267854 h 281709"/>
              <a:gd name="connsiteX46" fmla="*/ 23091 w 3505287"/>
              <a:gd name="connsiteY46" fmla="*/ 263236 h 281709"/>
              <a:gd name="connsiteX47" fmla="*/ 9237 w 3505287"/>
              <a:gd name="connsiteY47" fmla="*/ 193963 h 281709"/>
              <a:gd name="connsiteX48" fmla="*/ 4618 w 3505287"/>
              <a:gd name="connsiteY48" fmla="*/ 166254 h 281709"/>
              <a:gd name="connsiteX49" fmla="*/ 0 w 3505287"/>
              <a:gd name="connsiteY49" fmla="*/ 143163 h 281709"/>
              <a:gd name="connsiteX50" fmla="*/ 4618 w 3505287"/>
              <a:gd name="connsiteY50" fmla="*/ 69273 h 281709"/>
              <a:gd name="connsiteX51" fmla="*/ 23091 w 3505287"/>
              <a:gd name="connsiteY51" fmla="*/ 50800 h 281709"/>
              <a:gd name="connsiteX52" fmla="*/ 60037 w 3505287"/>
              <a:gd name="connsiteY52" fmla="*/ 27709 h 281709"/>
              <a:gd name="connsiteX53" fmla="*/ 92364 w 3505287"/>
              <a:gd name="connsiteY53" fmla="*/ 32327 h 281709"/>
              <a:gd name="connsiteX54" fmla="*/ 106218 w 3505287"/>
              <a:gd name="connsiteY54" fmla="*/ 36945 h 281709"/>
              <a:gd name="connsiteX55" fmla="*/ 138546 w 3505287"/>
              <a:gd name="connsiteY55" fmla="*/ 41563 h 281709"/>
              <a:gd name="connsiteX56" fmla="*/ 138546 w 3505287"/>
              <a:gd name="connsiteY56" fmla="*/ 55418 h 281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505287" h="281709">
                <a:moveTo>
                  <a:pt x="147782" y="0"/>
                </a:moveTo>
                <a:lnTo>
                  <a:pt x="147782" y="0"/>
                </a:lnTo>
                <a:cubicBezTo>
                  <a:pt x="305301" y="14319"/>
                  <a:pt x="14064" y="-13426"/>
                  <a:pt x="364837" y="32327"/>
                </a:cubicBezTo>
                <a:cubicBezTo>
                  <a:pt x="415418" y="38925"/>
                  <a:pt x="466437" y="41564"/>
                  <a:pt x="517237" y="46182"/>
                </a:cubicBezTo>
                <a:cubicBezTo>
                  <a:pt x="540328" y="52339"/>
                  <a:pt x="562959" y="60594"/>
                  <a:pt x="586509" y="64654"/>
                </a:cubicBezTo>
                <a:cubicBezTo>
                  <a:pt x="607801" y="68325"/>
                  <a:pt x="629557" y="69273"/>
                  <a:pt x="651164" y="69273"/>
                </a:cubicBezTo>
                <a:cubicBezTo>
                  <a:pt x="772786" y="69273"/>
                  <a:pt x="894388" y="66194"/>
                  <a:pt x="1016000" y="64654"/>
                </a:cubicBezTo>
                <a:cubicBezTo>
                  <a:pt x="1040630" y="60036"/>
                  <a:pt x="1064831" y="50800"/>
                  <a:pt x="1089891" y="50800"/>
                </a:cubicBezTo>
                <a:cubicBezTo>
                  <a:pt x="1111932" y="50800"/>
                  <a:pt x="1132588" y="62745"/>
                  <a:pt x="1154546" y="64654"/>
                </a:cubicBezTo>
                <a:cubicBezTo>
                  <a:pt x="1203645" y="68924"/>
                  <a:pt x="1253067" y="67733"/>
                  <a:pt x="1302327" y="69273"/>
                </a:cubicBezTo>
                <a:cubicBezTo>
                  <a:pt x="1361899" y="77216"/>
                  <a:pt x="1392669" y="83127"/>
                  <a:pt x="1454727" y="83127"/>
                </a:cubicBezTo>
                <a:cubicBezTo>
                  <a:pt x="1484016" y="83127"/>
                  <a:pt x="1513209" y="79728"/>
                  <a:pt x="1542473" y="78509"/>
                </a:cubicBezTo>
                <a:lnTo>
                  <a:pt x="1787237" y="69273"/>
                </a:lnTo>
                <a:cubicBezTo>
                  <a:pt x="1900916" y="40851"/>
                  <a:pt x="1746012" y="81065"/>
                  <a:pt x="1861127" y="46182"/>
                </a:cubicBezTo>
                <a:cubicBezTo>
                  <a:pt x="1953461" y="18202"/>
                  <a:pt x="1950633" y="19620"/>
                  <a:pt x="2018146" y="4618"/>
                </a:cubicBezTo>
                <a:lnTo>
                  <a:pt x="2221346" y="9236"/>
                </a:lnTo>
                <a:cubicBezTo>
                  <a:pt x="2780626" y="23306"/>
                  <a:pt x="2577948" y="-1835"/>
                  <a:pt x="2849418" y="36945"/>
                </a:cubicBezTo>
                <a:cubicBezTo>
                  <a:pt x="3085870" y="28188"/>
                  <a:pt x="3102051" y="21251"/>
                  <a:pt x="3334327" y="36945"/>
                </a:cubicBezTo>
                <a:cubicBezTo>
                  <a:pt x="3369952" y="39352"/>
                  <a:pt x="3440546" y="50800"/>
                  <a:pt x="3440546" y="50800"/>
                </a:cubicBezTo>
                <a:cubicBezTo>
                  <a:pt x="3448243" y="60036"/>
                  <a:pt x="3456968" y="68505"/>
                  <a:pt x="3463637" y="78509"/>
                </a:cubicBezTo>
                <a:cubicBezTo>
                  <a:pt x="3469365" y="87101"/>
                  <a:pt x="3472476" y="97191"/>
                  <a:pt x="3477491" y="106218"/>
                </a:cubicBezTo>
                <a:cubicBezTo>
                  <a:pt x="3480186" y="111070"/>
                  <a:pt x="3483648" y="115455"/>
                  <a:pt x="3486727" y="120073"/>
                </a:cubicBezTo>
                <a:cubicBezTo>
                  <a:pt x="3489806" y="132388"/>
                  <a:pt x="3492477" y="144812"/>
                  <a:pt x="3495964" y="157018"/>
                </a:cubicBezTo>
                <a:cubicBezTo>
                  <a:pt x="3498639" y="166379"/>
                  <a:pt x="3504319" y="175031"/>
                  <a:pt x="3505200" y="184727"/>
                </a:cubicBezTo>
                <a:cubicBezTo>
                  <a:pt x="3505911" y="192544"/>
                  <a:pt x="3502121" y="200121"/>
                  <a:pt x="3500582" y="207818"/>
                </a:cubicBezTo>
                <a:cubicBezTo>
                  <a:pt x="3283766" y="188108"/>
                  <a:pt x="3455965" y="202060"/>
                  <a:pt x="2946400" y="207818"/>
                </a:cubicBezTo>
                <a:lnTo>
                  <a:pt x="2632364" y="212436"/>
                </a:lnTo>
                <a:cubicBezTo>
                  <a:pt x="2616970" y="215515"/>
                  <a:pt x="2601840" y="220534"/>
                  <a:pt x="2586182" y="221673"/>
                </a:cubicBezTo>
                <a:cubicBezTo>
                  <a:pt x="2517024" y="226703"/>
                  <a:pt x="2378364" y="230909"/>
                  <a:pt x="2378364" y="230909"/>
                </a:cubicBezTo>
                <a:lnTo>
                  <a:pt x="2286000" y="240145"/>
                </a:lnTo>
                <a:cubicBezTo>
                  <a:pt x="2267544" y="241875"/>
                  <a:pt x="2248837" y="241541"/>
                  <a:pt x="2230582" y="244763"/>
                </a:cubicBezTo>
                <a:cubicBezTo>
                  <a:pt x="2222418" y="246204"/>
                  <a:pt x="2215584" y="252202"/>
                  <a:pt x="2207491" y="254000"/>
                </a:cubicBezTo>
                <a:cubicBezTo>
                  <a:pt x="2187726" y="258392"/>
                  <a:pt x="2167403" y="259767"/>
                  <a:pt x="2147455" y="263236"/>
                </a:cubicBezTo>
                <a:cubicBezTo>
                  <a:pt x="2131988" y="265926"/>
                  <a:pt x="2116667" y="269394"/>
                  <a:pt x="2101273" y="272473"/>
                </a:cubicBezTo>
                <a:cubicBezTo>
                  <a:pt x="2011988" y="270933"/>
                  <a:pt x="1922542" y="273424"/>
                  <a:pt x="1833418" y="267854"/>
                </a:cubicBezTo>
                <a:cubicBezTo>
                  <a:pt x="1800864" y="265819"/>
                  <a:pt x="1736677" y="246925"/>
                  <a:pt x="1694873" y="244763"/>
                </a:cubicBezTo>
                <a:cubicBezTo>
                  <a:pt x="1617945" y="240784"/>
                  <a:pt x="1540904" y="239280"/>
                  <a:pt x="1463964" y="235527"/>
                </a:cubicBezTo>
                <a:cubicBezTo>
                  <a:pt x="1053527" y="215506"/>
                  <a:pt x="1551859" y="235019"/>
                  <a:pt x="1191491" y="221673"/>
                </a:cubicBezTo>
                <a:lnTo>
                  <a:pt x="919018" y="230909"/>
                </a:lnTo>
                <a:cubicBezTo>
                  <a:pt x="892823" y="231943"/>
                  <a:pt x="866609" y="233080"/>
                  <a:pt x="840509" y="235527"/>
                </a:cubicBezTo>
                <a:cubicBezTo>
                  <a:pt x="817316" y="237701"/>
                  <a:pt x="794378" y="242093"/>
                  <a:pt x="771237" y="244763"/>
                </a:cubicBezTo>
                <a:cubicBezTo>
                  <a:pt x="717515" y="250962"/>
                  <a:pt x="603206" y="256709"/>
                  <a:pt x="572655" y="258618"/>
                </a:cubicBezTo>
                <a:cubicBezTo>
                  <a:pt x="544946" y="263236"/>
                  <a:pt x="517391" y="268901"/>
                  <a:pt x="489527" y="272473"/>
                </a:cubicBezTo>
                <a:cubicBezTo>
                  <a:pt x="457317" y="276602"/>
                  <a:pt x="392546" y="281709"/>
                  <a:pt x="392546" y="281709"/>
                </a:cubicBezTo>
                <a:cubicBezTo>
                  <a:pt x="290946" y="280170"/>
                  <a:pt x="189274" y="281207"/>
                  <a:pt x="87746" y="277091"/>
                </a:cubicBezTo>
                <a:cubicBezTo>
                  <a:pt x="75062" y="276577"/>
                  <a:pt x="63213" y="270514"/>
                  <a:pt x="50800" y="267854"/>
                </a:cubicBezTo>
                <a:cubicBezTo>
                  <a:pt x="41644" y="265892"/>
                  <a:pt x="32327" y="264775"/>
                  <a:pt x="23091" y="263236"/>
                </a:cubicBezTo>
                <a:cubicBezTo>
                  <a:pt x="12427" y="199250"/>
                  <a:pt x="26132" y="278434"/>
                  <a:pt x="9237" y="193963"/>
                </a:cubicBezTo>
                <a:cubicBezTo>
                  <a:pt x="7401" y="184781"/>
                  <a:pt x="6293" y="175467"/>
                  <a:pt x="4618" y="166254"/>
                </a:cubicBezTo>
                <a:cubicBezTo>
                  <a:pt x="3214" y="158531"/>
                  <a:pt x="1539" y="150860"/>
                  <a:pt x="0" y="143163"/>
                </a:cubicBezTo>
                <a:cubicBezTo>
                  <a:pt x="1539" y="118533"/>
                  <a:pt x="-1367" y="93214"/>
                  <a:pt x="4618" y="69273"/>
                </a:cubicBezTo>
                <a:cubicBezTo>
                  <a:pt x="6730" y="60825"/>
                  <a:pt x="16537" y="56534"/>
                  <a:pt x="23091" y="50800"/>
                </a:cubicBezTo>
                <a:cubicBezTo>
                  <a:pt x="39079" y="36810"/>
                  <a:pt x="41828" y="36813"/>
                  <a:pt x="60037" y="27709"/>
                </a:cubicBezTo>
                <a:cubicBezTo>
                  <a:pt x="70813" y="29248"/>
                  <a:pt x="81690" y="30192"/>
                  <a:pt x="92364" y="32327"/>
                </a:cubicBezTo>
                <a:cubicBezTo>
                  <a:pt x="97137" y="33282"/>
                  <a:pt x="101445" y="35990"/>
                  <a:pt x="106218" y="36945"/>
                </a:cubicBezTo>
                <a:cubicBezTo>
                  <a:pt x="116892" y="39080"/>
                  <a:pt x="129095" y="36162"/>
                  <a:pt x="138546" y="41563"/>
                </a:cubicBezTo>
                <a:cubicBezTo>
                  <a:pt x="142556" y="43854"/>
                  <a:pt x="138546" y="50800"/>
                  <a:pt x="138546" y="55418"/>
                </a:cubicBezTo>
              </a:path>
            </a:pathLst>
          </a:custGeom>
          <a:blipFill>
            <a:blip r:embed="rId3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B22FBE3-D5F8-4786-A374-65D7C98E7687}"/>
              </a:ext>
            </a:extLst>
          </p:cNvPr>
          <p:cNvSpPr/>
          <p:nvPr/>
        </p:nvSpPr>
        <p:spPr>
          <a:xfrm>
            <a:off x="-168696" y="3690594"/>
            <a:ext cx="3612995" cy="2104070"/>
          </a:xfrm>
          <a:custGeom>
            <a:avLst/>
            <a:gdLst>
              <a:gd name="connsiteX0" fmla="*/ 84750 w 3612995"/>
              <a:gd name="connsiteY0" fmla="*/ 93670 h 2248086"/>
              <a:gd name="connsiteX1" fmla="*/ 84750 w 3612995"/>
              <a:gd name="connsiteY1" fmla="*/ 93670 h 2248086"/>
              <a:gd name="connsiteX2" fmla="*/ 187341 w 3612995"/>
              <a:gd name="connsiteY2" fmla="*/ 89209 h 2248086"/>
              <a:gd name="connsiteX3" fmla="*/ 200722 w 3612995"/>
              <a:gd name="connsiteY3" fmla="*/ 93670 h 2248086"/>
              <a:gd name="connsiteX4" fmla="*/ 517417 w 3612995"/>
              <a:gd name="connsiteY4" fmla="*/ 80288 h 2248086"/>
              <a:gd name="connsiteX5" fmla="*/ 588785 w 3612995"/>
              <a:gd name="connsiteY5" fmla="*/ 66907 h 2248086"/>
              <a:gd name="connsiteX6" fmla="*/ 749362 w 3612995"/>
              <a:gd name="connsiteY6" fmla="*/ 75828 h 2248086"/>
              <a:gd name="connsiteX7" fmla="*/ 820730 w 3612995"/>
              <a:gd name="connsiteY7" fmla="*/ 98130 h 2248086"/>
              <a:gd name="connsiteX8" fmla="*/ 843032 w 3612995"/>
              <a:gd name="connsiteY8" fmla="*/ 102591 h 2248086"/>
              <a:gd name="connsiteX9" fmla="*/ 1039294 w 3612995"/>
              <a:gd name="connsiteY9" fmla="*/ 98130 h 2248086"/>
              <a:gd name="connsiteX10" fmla="*/ 1070517 w 3612995"/>
              <a:gd name="connsiteY10" fmla="*/ 89209 h 2248086"/>
              <a:gd name="connsiteX11" fmla="*/ 1092820 w 3612995"/>
              <a:gd name="connsiteY11" fmla="*/ 84749 h 2248086"/>
              <a:gd name="connsiteX12" fmla="*/ 1177569 w 3612995"/>
              <a:gd name="connsiteY12" fmla="*/ 80288 h 2248086"/>
              <a:gd name="connsiteX13" fmla="*/ 1244476 w 3612995"/>
              <a:gd name="connsiteY13" fmla="*/ 53526 h 2248086"/>
              <a:gd name="connsiteX14" fmla="*/ 1280160 w 3612995"/>
              <a:gd name="connsiteY14" fmla="*/ 35684 h 2248086"/>
              <a:gd name="connsiteX15" fmla="*/ 1324765 w 3612995"/>
              <a:gd name="connsiteY15" fmla="*/ 17842 h 2248086"/>
              <a:gd name="connsiteX16" fmla="*/ 1378291 w 3612995"/>
              <a:gd name="connsiteY16" fmla="*/ 0 h 2248086"/>
              <a:gd name="connsiteX17" fmla="*/ 1454119 w 3612995"/>
              <a:gd name="connsiteY17" fmla="*/ 22302 h 2248086"/>
              <a:gd name="connsiteX18" fmla="*/ 1507645 w 3612995"/>
              <a:gd name="connsiteY18" fmla="*/ 40144 h 2248086"/>
              <a:gd name="connsiteX19" fmla="*/ 1561171 w 3612995"/>
              <a:gd name="connsiteY19" fmla="*/ 53526 h 2248086"/>
              <a:gd name="connsiteX20" fmla="*/ 1596855 w 3612995"/>
              <a:gd name="connsiteY20" fmla="*/ 66907 h 2248086"/>
              <a:gd name="connsiteX21" fmla="*/ 1641460 w 3612995"/>
              <a:gd name="connsiteY21" fmla="*/ 75828 h 2248086"/>
              <a:gd name="connsiteX22" fmla="*/ 1681604 w 3612995"/>
              <a:gd name="connsiteY22" fmla="*/ 89209 h 2248086"/>
              <a:gd name="connsiteX23" fmla="*/ 1703907 w 3612995"/>
              <a:gd name="connsiteY23" fmla="*/ 102591 h 2248086"/>
              <a:gd name="connsiteX24" fmla="*/ 1730670 w 3612995"/>
              <a:gd name="connsiteY24" fmla="*/ 107051 h 2248086"/>
              <a:gd name="connsiteX25" fmla="*/ 1793116 w 3612995"/>
              <a:gd name="connsiteY25" fmla="*/ 111512 h 2248086"/>
              <a:gd name="connsiteX26" fmla="*/ 2016141 w 3612995"/>
              <a:gd name="connsiteY26" fmla="*/ 107051 h 2248086"/>
              <a:gd name="connsiteX27" fmla="*/ 2047364 w 3612995"/>
              <a:gd name="connsiteY27" fmla="*/ 98130 h 2248086"/>
              <a:gd name="connsiteX28" fmla="*/ 2065206 w 3612995"/>
              <a:gd name="connsiteY28" fmla="*/ 93670 h 2248086"/>
              <a:gd name="connsiteX29" fmla="*/ 2091969 w 3612995"/>
              <a:gd name="connsiteY29" fmla="*/ 75828 h 2248086"/>
              <a:gd name="connsiteX30" fmla="*/ 2132113 w 3612995"/>
              <a:gd name="connsiteY30" fmla="*/ 62447 h 2248086"/>
              <a:gd name="connsiteX31" fmla="*/ 2163337 w 3612995"/>
              <a:gd name="connsiteY31" fmla="*/ 57986 h 2248086"/>
              <a:gd name="connsiteX32" fmla="*/ 2181179 w 3612995"/>
              <a:gd name="connsiteY32" fmla="*/ 53526 h 2248086"/>
              <a:gd name="connsiteX33" fmla="*/ 2252547 w 3612995"/>
              <a:gd name="connsiteY33" fmla="*/ 66907 h 2248086"/>
              <a:gd name="connsiteX34" fmla="*/ 2292691 w 3612995"/>
              <a:gd name="connsiteY34" fmla="*/ 89209 h 2248086"/>
              <a:gd name="connsiteX35" fmla="*/ 2569241 w 3612995"/>
              <a:gd name="connsiteY35" fmla="*/ 93670 h 2248086"/>
              <a:gd name="connsiteX36" fmla="*/ 2591544 w 3612995"/>
              <a:gd name="connsiteY36" fmla="*/ 98130 h 2248086"/>
              <a:gd name="connsiteX37" fmla="*/ 2613846 w 3612995"/>
              <a:gd name="connsiteY37" fmla="*/ 107051 h 2248086"/>
              <a:gd name="connsiteX38" fmla="*/ 2720898 w 3612995"/>
              <a:gd name="connsiteY38" fmla="*/ 102591 h 2248086"/>
              <a:gd name="connsiteX39" fmla="*/ 2827950 w 3612995"/>
              <a:gd name="connsiteY39" fmla="*/ 111512 h 2248086"/>
              <a:gd name="connsiteX40" fmla="*/ 2850252 w 3612995"/>
              <a:gd name="connsiteY40" fmla="*/ 124893 h 2248086"/>
              <a:gd name="connsiteX41" fmla="*/ 2877015 w 3612995"/>
              <a:gd name="connsiteY41" fmla="*/ 138275 h 2248086"/>
              <a:gd name="connsiteX42" fmla="*/ 2908238 w 3612995"/>
              <a:gd name="connsiteY42" fmla="*/ 151656 h 2248086"/>
              <a:gd name="connsiteX43" fmla="*/ 2943922 w 3612995"/>
              <a:gd name="connsiteY43" fmla="*/ 173959 h 2248086"/>
              <a:gd name="connsiteX44" fmla="*/ 2988527 w 3612995"/>
              <a:gd name="connsiteY44" fmla="*/ 187340 h 2248086"/>
              <a:gd name="connsiteX45" fmla="*/ 3131263 w 3612995"/>
              <a:gd name="connsiteY45" fmla="*/ 205182 h 2248086"/>
              <a:gd name="connsiteX46" fmla="*/ 3135723 w 3612995"/>
              <a:gd name="connsiteY46" fmla="*/ 218564 h 2248086"/>
              <a:gd name="connsiteX47" fmla="*/ 3144644 w 3612995"/>
              <a:gd name="connsiteY47" fmla="*/ 258708 h 2248086"/>
              <a:gd name="connsiteX48" fmla="*/ 3166947 w 3612995"/>
              <a:gd name="connsiteY48" fmla="*/ 312234 h 2248086"/>
              <a:gd name="connsiteX49" fmla="*/ 3180328 w 3612995"/>
              <a:gd name="connsiteY49" fmla="*/ 388062 h 2248086"/>
              <a:gd name="connsiteX50" fmla="*/ 3189249 w 3612995"/>
              <a:gd name="connsiteY50" fmla="*/ 468351 h 2248086"/>
              <a:gd name="connsiteX51" fmla="*/ 3198170 w 3612995"/>
              <a:gd name="connsiteY51" fmla="*/ 512956 h 2248086"/>
              <a:gd name="connsiteX52" fmla="*/ 3229393 w 3612995"/>
              <a:gd name="connsiteY52" fmla="*/ 588784 h 2248086"/>
              <a:gd name="connsiteX53" fmla="*/ 3242775 w 3612995"/>
              <a:gd name="connsiteY53" fmla="*/ 611087 h 2248086"/>
              <a:gd name="connsiteX54" fmla="*/ 3247235 w 3612995"/>
              <a:gd name="connsiteY54" fmla="*/ 901018 h 2248086"/>
              <a:gd name="connsiteX55" fmla="*/ 3265077 w 3612995"/>
              <a:gd name="connsiteY55" fmla="*/ 945623 h 2248086"/>
              <a:gd name="connsiteX56" fmla="*/ 3291840 w 3612995"/>
              <a:gd name="connsiteY56" fmla="*/ 1025912 h 2248086"/>
              <a:gd name="connsiteX57" fmla="*/ 3358748 w 3612995"/>
              <a:gd name="connsiteY57" fmla="*/ 1119582 h 2248086"/>
              <a:gd name="connsiteX58" fmla="*/ 3403352 w 3612995"/>
              <a:gd name="connsiteY58" fmla="*/ 1195410 h 2248086"/>
              <a:gd name="connsiteX59" fmla="*/ 3403352 w 3612995"/>
              <a:gd name="connsiteY59" fmla="*/ 1422895 h 2248086"/>
              <a:gd name="connsiteX60" fmla="*/ 3394432 w 3612995"/>
              <a:gd name="connsiteY60" fmla="*/ 1449658 h 2248086"/>
              <a:gd name="connsiteX61" fmla="*/ 3385511 w 3612995"/>
              <a:gd name="connsiteY61" fmla="*/ 1498724 h 2248086"/>
              <a:gd name="connsiteX62" fmla="*/ 3376590 w 3612995"/>
              <a:gd name="connsiteY62" fmla="*/ 1521026 h 2248086"/>
              <a:gd name="connsiteX63" fmla="*/ 3389971 w 3612995"/>
              <a:gd name="connsiteY63" fmla="*/ 1641459 h 2248086"/>
              <a:gd name="connsiteX64" fmla="*/ 3403352 w 3612995"/>
              <a:gd name="connsiteY64" fmla="*/ 1663762 h 2248086"/>
              <a:gd name="connsiteX65" fmla="*/ 3425655 w 3612995"/>
              <a:gd name="connsiteY65" fmla="*/ 1721748 h 2248086"/>
              <a:gd name="connsiteX66" fmla="*/ 3443497 w 3612995"/>
              <a:gd name="connsiteY66" fmla="*/ 1739590 h 2248086"/>
              <a:gd name="connsiteX67" fmla="*/ 3452418 w 3612995"/>
              <a:gd name="connsiteY67" fmla="*/ 1761892 h 2248086"/>
              <a:gd name="connsiteX68" fmla="*/ 3492562 w 3612995"/>
              <a:gd name="connsiteY68" fmla="*/ 1824339 h 2248086"/>
              <a:gd name="connsiteX69" fmla="*/ 3519325 w 3612995"/>
              <a:gd name="connsiteY69" fmla="*/ 1868944 h 2248086"/>
              <a:gd name="connsiteX70" fmla="*/ 3532707 w 3612995"/>
              <a:gd name="connsiteY70" fmla="*/ 1882326 h 2248086"/>
              <a:gd name="connsiteX71" fmla="*/ 3541628 w 3612995"/>
              <a:gd name="connsiteY71" fmla="*/ 1900167 h 2248086"/>
              <a:gd name="connsiteX72" fmla="*/ 3555009 w 3612995"/>
              <a:gd name="connsiteY72" fmla="*/ 1918009 h 2248086"/>
              <a:gd name="connsiteX73" fmla="*/ 3577312 w 3612995"/>
              <a:gd name="connsiteY73" fmla="*/ 1958154 h 2248086"/>
              <a:gd name="connsiteX74" fmla="*/ 3595153 w 3612995"/>
              <a:gd name="connsiteY74" fmla="*/ 2002759 h 2248086"/>
              <a:gd name="connsiteX75" fmla="*/ 3604074 w 3612995"/>
              <a:gd name="connsiteY75" fmla="*/ 2038443 h 2248086"/>
              <a:gd name="connsiteX76" fmla="*/ 3612995 w 3612995"/>
              <a:gd name="connsiteY76" fmla="*/ 2060745 h 2248086"/>
              <a:gd name="connsiteX77" fmla="*/ 3608535 w 3612995"/>
              <a:gd name="connsiteY77" fmla="*/ 2123192 h 2248086"/>
              <a:gd name="connsiteX78" fmla="*/ 3604074 w 3612995"/>
              <a:gd name="connsiteY78" fmla="*/ 2145494 h 2248086"/>
              <a:gd name="connsiteX79" fmla="*/ 3586232 w 3612995"/>
              <a:gd name="connsiteY79" fmla="*/ 2172257 h 2248086"/>
              <a:gd name="connsiteX80" fmla="*/ 3425655 w 3612995"/>
              <a:gd name="connsiteY80" fmla="*/ 2216862 h 2248086"/>
              <a:gd name="connsiteX81" fmla="*/ 3278459 w 3612995"/>
              <a:gd name="connsiteY81" fmla="*/ 2234704 h 2248086"/>
              <a:gd name="connsiteX82" fmla="*/ 2716437 w 3612995"/>
              <a:gd name="connsiteY82" fmla="*/ 2221323 h 2248086"/>
              <a:gd name="connsiteX83" fmla="*/ 2511255 w 3612995"/>
              <a:gd name="connsiteY83" fmla="*/ 2203481 h 2248086"/>
              <a:gd name="connsiteX84" fmla="*/ 2422045 w 3612995"/>
              <a:gd name="connsiteY84" fmla="*/ 2190099 h 2248086"/>
              <a:gd name="connsiteX85" fmla="*/ 2185639 w 3612995"/>
              <a:gd name="connsiteY85" fmla="*/ 2185639 h 2248086"/>
              <a:gd name="connsiteX86" fmla="*/ 2002759 w 3612995"/>
              <a:gd name="connsiteY86" fmla="*/ 2194560 h 2248086"/>
              <a:gd name="connsiteX87" fmla="*/ 1922471 w 3612995"/>
              <a:gd name="connsiteY87" fmla="*/ 2207941 h 2248086"/>
              <a:gd name="connsiteX88" fmla="*/ 1882326 w 3612995"/>
              <a:gd name="connsiteY88" fmla="*/ 2212402 h 2248086"/>
              <a:gd name="connsiteX89" fmla="*/ 1654841 w 3612995"/>
              <a:gd name="connsiteY89" fmla="*/ 2248086 h 2248086"/>
              <a:gd name="connsiteX90" fmla="*/ 508496 w 3612995"/>
              <a:gd name="connsiteY90" fmla="*/ 2243625 h 2248086"/>
              <a:gd name="connsiteX91" fmla="*/ 388063 w 3612995"/>
              <a:gd name="connsiteY91" fmla="*/ 2239165 h 2248086"/>
              <a:gd name="connsiteX92" fmla="*/ 370221 w 3612995"/>
              <a:gd name="connsiteY92" fmla="*/ 2230244 h 2248086"/>
              <a:gd name="connsiteX93" fmla="*/ 272090 w 3612995"/>
              <a:gd name="connsiteY93" fmla="*/ 2225783 h 2248086"/>
              <a:gd name="connsiteX94" fmla="*/ 13382 w 3612995"/>
              <a:gd name="connsiteY94" fmla="*/ 2221323 h 2248086"/>
              <a:gd name="connsiteX95" fmla="*/ 8921 w 3612995"/>
              <a:gd name="connsiteY95" fmla="*/ 2114271 h 2248086"/>
              <a:gd name="connsiteX96" fmla="*/ 0 w 3612995"/>
              <a:gd name="connsiteY96" fmla="*/ 2002759 h 2248086"/>
              <a:gd name="connsiteX97" fmla="*/ 8921 w 3612995"/>
              <a:gd name="connsiteY97" fmla="*/ 1440737 h 2248086"/>
              <a:gd name="connsiteX98" fmla="*/ 13382 w 3612995"/>
              <a:gd name="connsiteY98" fmla="*/ 1418435 h 2248086"/>
              <a:gd name="connsiteX99" fmla="*/ 22303 w 3612995"/>
              <a:gd name="connsiteY99" fmla="*/ 1387211 h 2248086"/>
              <a:gd name="connsiteX100" fmla="*/ 31224 w 3612995"/>
              <a:gd name="connsiteY100" fmla="*/ 1302462 h 2248086"/>
              <a:gd name="connsiteX101" fmla="*/ 40145 w 3612995"/>
              <a:gd name="connsiteY101" fmla="*/ 1262318 h 2248086"/>
              <a:gd name="connsiteX102" fmla="*/ 44605 w 3612995"/>
              <a:gd name="connsiteY102" fmla="*/ 1240015 h 2248086"/>
              <a:gd name="connsiteX103" fmla="*/ 49066 w 3612995"/>
              <a:gd name="connsiteY103" fmla="*/ 1177568 h 2248086"/>
              <a:gd name="connsiteX104" fmla="*/ 57987 w 3612995"/>
              <a:gd name="connsiteY104" fmla="*/ 1159727 h 2248086"/>
              <a:gd name="connsiteX105" fmla="*/ 49066 w 3612995"/>
              <a:gd name="connsiteY105" fmla="*/ 914400 h 2248086"/>
              <a:gd name="connsiteX106" fmla="*/ 44605 w 3612995"/>
              <a:gd name="connsiteY106" fmla="*/ 834111 h 2248086"/>
              <a:gd name="connsiteX107" fmla="*/ 26763 w 3612995"/>
              <a:gd name="connsiteY107" fmla="*/ 762743 h 2248086"/>
              <a:gd name="connsiteX108" fmla="*/ 22303 w 3612995"/>
              <a:gd name="connsiteY108" fmla="*/ 655691 h 2248086"/>
              <a:gd name="connsiteX109" fmla="*/ 31224 w 3612995"/>
              <a:gd name="connsiteY109" fmla="*/ 356839 h 2248086"/>
              <a:gd name="connsiteX110" fmla="*/ 40145 w 3612995"/>
              <a:gd name="connsiteY110" fmla="*/ 209643 h 2248086"/>
              <a:gd name="connsiteX111" fmla="*/ 57987 w 3612995"/>
              <a:gd name="connsiteY111" fmla="*/ 129354 h 2248086"/>
              <a:gd name="connsiteX112" fmla="*/ 84750 w 3612995"/>
              <a:gd name="connsiteY112" fmla="*/ 93670 h 224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612995" h="2248086">
                <a:moveTo>
                  <a:pt x="84750" y="93670"/>
                </a:moveTo>
                <a:lnTo>
                  <a:pt x="84750" y="93670"/>
                </a:lnTo>
                <a:cubicBezTo>
                  <a:pt x="118947" y="92183"/>
                  <a:pt x="153112" y="89209"/>
                  <a:pt x="187341" y="89209"/>
                </a:cubicBezTo>
                <a:cubicBezTo>
                  <a:pt x="192043" y="89209"/>
                  <a:pt x="196022" y="93797"/>
                  <a:pt x="200722" y="93670"/>
                </a:cubicBezTo>
                <a:cubicBezTo>
                  <a:pt x="306343" y="90815"/>
                  <a:pt x="411852" y="84749"/>
                  <a:pt x="517417" y="80288"/>
                </a:cubicBezTo>
                <a:cubicBezTo>
                  <a:pt x="528308" y="77868"/>
                  <a:pt x="574299" y="66570"/>
                  <a:pt x="588785" y="66907"/>
                </a:cubicBezTo>
                <a:cubicBezTo>
                  <a:pt x="642379" y="68154"/>
                  <a:pt x="695836" y="72854"/>
                  <a:pt x="749362" y="75828"/>
                </a:cubicBezTo>
                <a:cubicBezTo>
                  <a:pt x="774619" y="84247"/>
                  <a:pt x="793914" y="90979"/>
                  <a:pt x="820730" y="98130"/>
                </a:cubicBezTo>
                <a:cubicBezTo>
                  <a:pt x="828055" y="100083"/>
                  <a:pt x="835598" y="101104"/>
                  <a:pt x="843032" y="102591"/>
                </a:cubicBezTo>
                <a:cubicBezTo>
                  <a:pt x="908453" y="101104"/>
                  <a:pt x="973969" y="101973"/>
                  <a:pt x="1039294" y="98130"/>
                </a:cubicBezTo>
                <a:cubicBezTo>
                  <a:pt x="1050099" y="97494"/>
                  <a:pt x="1060016" y="91834"/>
                  <a:pt x="1070517" y="89209"/>
                </a:cubicBezTo>
                <a:cubicBezTo>
                  <a:pt x="1077872" y="87370"/>
                  <a:pt x="1085265" y="85379"/>
                  <a:pt x="1092820" y="84749"/>
                </a:cubicBezTo>
                <a:cubicBezTo>
                  <a:pt x="1121011" y="82400"/>
                  <a:pt x="1149319" y="81775"/>
                  <a:pt x="1177569" y="80288"/>
                </a:cubicBezTo>
                <a:cubicBezTo>
                  <a:pt x="1203853" y="70432"/>
                  <a:pt x="1219405" y="65226"/>
                  <a:pt x="1244476" y="53526"/>
                </a:cubicBezTo>
                <a:cubicBezTo>
                  <a:pt x="1256527" y="47902"/>
                  <a:pt x="1268008" y="41085"/>
                  <a:pt x="1280160" y="35684"/>
                </a:cubicBezTo>
                <a:cubicBezTo>
                  <a:pt x="1294793" y="29180"/>
                  <a:pt x="1310094" y="24261"/>
                  <a:pt x="1324765" y="17842"/>
                </a:cubicBezTo>
                <a:cubicBezTo>
                  <a:pt x="1367661" y="-925"/>
                  <a:pt x="1334396" y="7315"/>
                  <a:pt x="1378291" y="0"/>
                </a:cubicBezTo>
                <a:lnTo>
                  <a:pt x="1454119" y="22302"/>
                </a:lnTo>
                <a:cubicBezTo>
                  <a:pt x="1472081" y="27876"/>
                  <a:pt x="1489590" y="34878"/>
                  <a:pt x="1507645" y="40144"/>
                </a:cubicBezTo>
                <a:cubicBezTo>
                  <a:pt x="1525300" y="45294"/>
                  <a:pt x="1543555" y="48241"/>
                  <a:pt x="1561171" y="53526"/>
                </a:cubicBezTo>
                <a:cubicBezTo>
                  <a:pt x="1573339" y="57176"/>
                  <a:pt x="1584803" y="62890"/>
                  <a:pt x="1596855" y="66907"/>
                </a:cubicBezTo>
                <a:cubicBezTo>
                  <a:pt x="1623551" y="75805"/>
                  <a:pt x="1608532" y="67047"/>
                  <a:pt x="1641460" y="75828"/>
                </a:cubicBezTo>
                <a:cubicBezTo>
                  <a:pt x="1655089" y="79462"/>
                  <a:pt x="1668639" y="83653"/>
                  <a:pt x="1681604" y="89209"/>
                </a:cubicBezTo>
                <a:cubicBezTo>
                  <a:pt x="1689573" y="92624"/>
                  <a:pt x="1695759" y="99628"/>
                  <a:pt x="1703907" y="102591"/>
                </a:cubicBezTo>
                <a:cubicBezTo>
                  <a:pt x="1712407" y="105682"/>
                  <a:pt x="1721671" y="106151"/>
                  <a:pt x="1730670" y="107051"/>
                </a:cubicBezTo>
                <a:cubicBezTo>
                  <a:pt x="1751435" y="109128"/>
                  <a:pt x="1772301" y="110025"/>
                  <a:pt x="1793116" y="111512"/>
                </a:cubicBezTo>
                <a:cubicBezTo>
                  <a:pt x="1867458" y="110025"/>
                  <a:pt x="1941887" y="110959"/>
                  <a:pt x="2016141" y="107051"/>
                </a:cubicBezTo>
                <a:cubicBezTo>
                  <a:pt x="2026950" y="106482"/>
                  <a:pt x="2036921" y="100978"/>
                  <a:pt x="2047364" y="98130"/>
                </a:cubicBezTo>
                <a:cubicBezTo>
                  <a:pt x="2053278" y="96517"/>
                  <a:pt x="2059259" y="95157"/>
                  <a:pt x="2065206" y="93670"/>
                </a:cubicBezTo>
                <a:cubicBezTo>
                  <a:pt x="2074127" y="87723"/>
                  <a:pt x="2082253" y="80362"/>
                  <a:pt x="2091969" y="75828"/>
                </a:cubicBezTo>
                <a:cubicBezTo>
                  <a:pt x="2104751" y="69863"/>
                  <a:pt x="2118429" y="65868"/>
                  <a:pt x="2132113" y="62447"/>
                </a:cubicBezTo>
                <a:cubicBezTo>
                  <a:pt x="2142313" y="59897"/>
                  <a:pt x="2152993" y="59867"/>
                  <a:pt x="2163337" y="57986"/>
                </a:cubicBezTo>
                <a:cubicBezTo>
                  <a:pt x="2169368" y="56889"/>
                  <a:pt x="2175232" y="55013"/>
                  <a:pt x="2181179" y="53526"/>
                </a:cubicBezTo>
                <a:cubicBezTo>
                  <a:pt x="2213572" y="56471"/>
                  <a:pt x="2227013" y="52979"/>
                  <a:pt x="2252547" y="66907"/>
                </a:cubicBezTo>
                <a:cubicBezTo>
                  <a:pt x="2258874" y="70358"/>
                  <a:pt x="2279815" y="88813"/>
                  <a:pt x="2292691" y="89209"/>
                </a:cubicBezTo>
                <a:cubicBezTo>
                  <a:pt x="2384843" y="92044"/>
                  <a:pt x="2477058" y="92183"/>
                  <a:pt x="2569241" y="93670"/>
                </a:cubicBezTo>
                <a:cubicBezTo>
                  <a:pt x="2576675" y="95157"/>
                  <a:pt x="2584282" y="95952"/>
                  <a:pt x="2591544" y="98130"/>
                </a:cubicBezTo>
                <a:cubicBezTo>
                  <a:pt x="2599213" y="100431"/>
                  <a:pt x="2605844" y="106775"/>
                  <a:pt x="2613846" y="107051"/>
                </a:cubicBezTo>
                <a:lnTo>
                  <a:pt x="2720898" y="102591"/>
                </a:lnTo>
                <a:cubicBezTo>
                  <a:pt x="2756582" y="105565"/>
                  <a:pt x="2792663" y="105428"/>
                  <a:pt x="2827950" y="111512"/>
                </a:cubicBezTo>
                <a:cubicBezTo>
                  <a:pt x="2836493" y="112985"/>
                  <a:pt x="2842641" y="120742"/>
                  <a:pt x="2850252" y="124893"/>
                </a:cubicBezTo>
                <a:cubicBezTo>
                  <a:pt x="2859008" y="129669"/>
                  <a:pt x="2867959" y="134095"/>
                  <a:pt x="2877015" y="138275"/>
                </a:cubicBezTo>
                <a:cubicBezTo>
                  <a:pt x="2887296" y="143020"/>
                  <a:pt x="2898247" y="146327"/>
                  <a:pt x="2908238" y="151656"/>
                </a:cubicBezTo>
                <a:cubicBezTo>
                  <a:pt x="2920615" y="158257"/>
                  <a:pt x="2931104" y="168262"/>
                  <a:pt x="2943922" y="173959"/>
                </a:cubicBezTo>
                <a:cubicBezTo>
                  <a:pt x="2958107" y="180263"/>
                  <a:pt x="2973390" y="183900"/>
                  <a:pt x="2988527" y="187340"/>
                </a:cubicBezTo>
                <a:cubicBezTo>
                  <a:pt x="3032007" y="197222"/>
                  <a:pt x="3089356" y="200991"/>
                  <a:pt x="3131263" y="205182"/>
                </a:cubicBezTo>
                <a:cubicBezTo>
                  <a:pt x="3132750" y="209643"/>
                  <a:pt x="3134583" y="214002"/>
                  <a:pt x="3135723" y="218564"/>
                </a:cubicBezTo>
                <a:cubicBezTo>
                  <a:pt x="3139048" y="231863"/>
                  <a:pt x="3140309" y="245704"/>
                  <a:pt x="3144644" y="258708"/>
                </a:cubicBezTo>
                <a:cubicBezTo>
                  <a:pt x="3150756" y="277045"/>
                  <a:pt x="3159513" y="294392"/>
                  <a:pt x="3166947" y="312234"/>
                </a:cubicBezTo>
                <a:cubicBezTo>
                  <a:pt x="3171407" y="337510"/>
                  <a:pt x="3176698" y="362653"/>
                  <a:pt x="3180328" y="388062"/>
                </a:cubicBezTo>
                <a:cubicBezTo>
                  <a:pt x="3184136" y="414719"/>
                  <a:pt x="3185909" y="441631"/>
                  <a:pt x="3189249" y="468351"/>
                </a:cubicBezTo>
                <a:cubicBezTo>
                  <a:pt x="3190566" y="478884"/>
                  <a:pt x="3194331" y="501440"/>
                  <a:pt x="3198170" y="512956"/>
                </a:cubicBezTo>
                <a:cubicBezTo>
                  <a:pt x="3205527" y="535028"/>
                  <a:pt x="3219264" y="568526"/>
                  <a:pt x="3229393" y="588784"/>
                </a:cubicBezTo>
                <a:cubicBezTo>
                  <a:pt x="3233270" y="596539"/>
                  <a:pt x="3238314" y="603653"/>
                  <a:pt x="3242775" y="611087"/>
                </a:cubicBezTo>
                <a:cubicBezTo>
                  <a:pt x="3240011" y="677418"/>
                  <a:pt x="3229332" y="856260"/>
                  <a:pt x="3247235" y="901018"/>
                </a:cubicBezTo>
                <a:cubicBezTo>
                  <a:pt x="3253182" y="915886"/>
                  <a:pt x="3259691" y="930542"/>
                  <a:pt x="3265077" y="945623"/>
                </a:cubicBezTo>
                <a:cubicBezTo>
                  <a:pt x="3274565" y="972190"/>
                  <a:pt x="3278465" y="1001073"/>
                  <a:pt x="3291840" y="1025912"/>
                </a:cubicBezTo>
                <a:cubicBezTo>
                  <a:pt x="3310032" y="1059696"/>
                  <a:pt x="3343164" y="1084518"/>
                  <a:pt x="3358748" y="1119582"/>
                </a:cubicBezTo>
                <a:cubicBezTo>
                  <a:pt x="3382628" y="1173313"/>
                  <a:pt x="3367804" y="1148012"/>
                  <a:pt x="3403352" y="1195410"/>
                </a:cubicBezTo>
                <a:cubicBezTo>
                  <a:pt x="3411940" y="1289871"/>
                  <a:pt x="3412786" y="1278239"/>
                  <a:pt x="3403352" y="1422895"/>
                </a:cubicBezTo>
                <a:cubicBezTo>
                  <a:pt x="3402740" y="1432279"/>
                  <a:pt x="3397405" y="1440737"/>
                  <a:pt x="3394432" y="1449658"/>
                </a:cubicBezTo>
                <a:cubicBezTo>
                  <a:pt x="3392111" y="1465903"/>
                  <a:pt x="3390767" y="1482955"/>
                  <a:pt x="3385511" y="1498724"/>
                </a:cubicBezTo>
                <a:cubicBezTo>
                  <a:pt x="3382979" y="1506320"/>
                  <a:pt x="3379564" y="1513592"/>
                  <a:pt x="3376590" y="1521026"/>
                </a:cubicBezTo>
                <a:cubicBezTo>
                  <a:pt x="3378628" y="1555679"/>
                  <a:pt x="3378068" y="1605749"/>
                  <a:pt x="3389971" y="1641459"/>
                </a:cubicBezTo>
                <a:cubicBezTo>
                  <a:pt x="3392713" y="1649684"/>
                  <a:pt x="3398892" y="1656328"/>
                  <a:pt x="3403352" y="1663762"/>
                </a:cubicBezTo>
                <a:cubicBezTo>
                  <a:pt x="3409558" y="1685483"/>
                  <a:pt x="3412459" y="1702897"/>
                  <a:pt x="3425655" y="1721748"/>
                </a:cubicBezTo>
                <a:cubicBezTo>
                  <a:pt x="3430478" y="1728638"/>
                  <a:pt x="3437550" y="1733643"/>
                  <a:pt x="3443497" y="1739590"/>
                </a:cubicBezTo>
                <a:cubicBezTo>
                  <a:pt x="3446471" y="1747024"/>
                  <a:pt x="3448837" y="1754731"/>
                  <a:pt x="3452418" y="1761892"/>
                </a:cubicBezTo>
                <a:cubicBezTo>
                  <a:pt x="3460287" y="1777631"/>
                  <a:pt x="3486562" y="1814739"/>
                  <a:pt x="3492562" y="1824339"/>
                </a:cubicBezTo>
                <a:cubicBezTo>
                  <a:pt x="3494643" y="1827669"/>
                  <a:pt x="3511992" y="1860145"/>
                  <a:pt x="3519325" y="1868944"/>
                </a:cubicBezTo>
                <a:cubicBezTo>
                  <a:pt x="3523364" y="1873790"/>
                  <a:pt x="3529040" y="1877193"/>
                  <a:pt x="3532707" y="1882326"/>
                </a:cubicBezTo>
                <a:cubicBezTo>
                  <a:pt x="3536572" y="1887736"/>
                  <a:pt x="3538104" y="1894529"/>
                  <a:pt x="3541628" y="1900167"/>
                </a:cubicBezTo>
                <a:cubicBezTo>
                  <a:pt x="3545568" y="1906471"/>
                  <a:pt x="3551399" y="1911510"/>
                  <a:pt x="3555009" y="1918009"/>
                </a:cubicBezTo>
                <a:cubicBezTo>
                  <a:pt x="3584210" y="1970572"/>
                  <a:pt x="3542860" y="1912220"/>
                  <a:pt x="3577312" y="1958154"/>
                </a:cubicBezTo>
                <a:cubicBezTo>
                  <a:pt x="3589348" y="2018339"/>
                  <a:pt x="3571152" y="1940355"/>
                  <a:pt x="3595153" y="2002759"/>
                </a:cubicBezTo>
                <a:cubicBezTo>
                  <a:pt x="3599554" y="2014203"/>
                  <a:pt x="3600468" y="2026724"/>
                  <a:pt x="3604074" y="2038443"/>
                </a:cubicBezTo>
                <a:cubicBezTo>
                  <a:pt x="3606429" y="2046096"/>
                  <a:pt x="3610021" y="2053311"/>
                  <a:pt x="3612995" y="2060745"/>
                </a:cubicBezTo>
                <a:cubicBezTo>
                  <a:pt x="3611508" y="2081561"/>
                  <a:pt x="3610720" y="2102438"/>
                  <a:pt x="3608535" y="2123192"/>
                </a:cubicBezTo>
                <a:cubicBezTo>
                  <a:pt x="3607741" y="2130732"/>
                  <a:pt x="3607211" y="2138592"/>
                  <a:pt x="3604074" y="2145494"/>
                </a:cubicBezTo>
                <a:cubicBezTo>
                  <a:pt x="3599637" y="2155255"/>
                  <a:pt x="3593813" y="2164676"/>
                  <a:pt x="3586232" y="2172257"/>
                </a:cubicBezTo>
                <a:cubicBezTo>
                  <a:pt x="3548890" y="2209600"/>
                  <a:pt x="3454291" y="2212317"/>
                  <a:pt x="3425655" y="2216862"/>
                </a:cubicBezTo>
                <a:cubicBezTo>
                  <a:pt x="3376842" y="2224610"/>
                  <a:pt x="3327524" y="2228757"/>
                  <a:pt x="3278459" y="2234704"/>
                </a:cubicBezTo>
                <a:cubicBezTo>
                  <a:pt x="2921119" y="2230689"/>
                  <a:pt x="2974180" y="2236944"/>
                  <a:pt x="2716437" y="2221323"/>
                </a:cubicBezTo>
                <a:cubicBezTo>
                  <a:pt x="2626375" y="2215865"/>
                  <a:pt x="2591919" y="2214382"/>
                  <a:pt x="2511255" y="2203481"/>
                </a:cubicBezTo>
                <a:cubicBezTo>
                  <a:pt x="2481456" y="2199454"/>
                  <a:pt x="2452069" y="2191744"/>
                  <a:pt x="2422045" y="2190099"/>
                </a:cubicBezTo>
                <a:cubicBezTo>
                  <a:pt x="2343347" y="2185787"/>
                  <a:pt x="2264441" y="2187126"/>
                  <a:pt x="2185639" y="2185639"/>
                </a:cubicBezTo>
                <a:lnTo>
                  <a:pt x="2002759" y="2194560"/>
                </a:lnTo>
                <a:cubicBezTo>
                  <a:pt x="1966084" y="2196805"/>
                  <a:pt x="1961052" y="2201849"/>
                  <a:pt x="1922471" y="2207941"/>
                </a:cubicBezTo>
                <a:cubicBezTo>
                  <a:pt x="1909172" y="2210041"/>
                  <a:pt x="1895625" y="2210302"/>
                  <a:pt x="1882326" y="2212402"/>
                </a:cubicBezTo>
                <a:cubicBezTo>
                  <a:pt x="1611272" y="2255200"/>
                  <a:pt x="1878693" y="2217560"/>
                  <a:pt x="1654841" y="2248086"/>
                </a:cubicBezTo>
                <a:lnTo>
                  <a:pt x="508496" y="2243625"/>
                </a:lnTo>
                <a:cubicBezTo>
                  <a:pt x="468325" y="2243342"/>
                  <a:pt x="428048" y="2243034"/>
                  <a:pt x="388063" y="2239165"/>
                </a:cubicBezTo>
                <a:cubicBezTo>
                  <a:pt x="381445" y="2238525"/>
                  <a:pt x="376826" y="2231006"/>
                  <a:pt x="370221" y="2230244"/>
                </a:cubicBezTo>
                <a:cubicBezTo>
                  <a:pt x="337693" y="2226491"/>
                  <a:pt x="304824" y="2226601"/>
                  <a:pt x="272090" y="2225783"/>
                </a:cubicBezTo>
                <a:lnTo>
                  <a:pt x="13382" y="2221323"/>
                </a:lnTo>
                <a:cubicBezTo>
                  <a:pt x="11895" y="2185639"/>
                  <a:pt x="11104" y="2149919"/>
                  <a:pt x="8921" y="2114271"/>
                </a:cubicBezTo>
                <a:cubicBezTo>
                  <a:pt x="6642" y="2077051"/>
                  <a:pt x="0" y="2040048"/>
                  <a:pt x="0" y="2002759"/>
                </a:cubicBezTo>
                <a:cubicBezTo>
                  <a:pt x="0" y="1815395"/>
                  <a:pt x="4631" y="1628052"/>
                  <a:pt x="8921" y="1440737"/>
                </a:cubicBezTo>
                <a:cubicBezTo>
                  <a:pt x="9095" y="1433158"/>
                  <a:pt x="11543" y="1425790"/>
                  <a:pt x="13382" y="1418435"/>
                </a:cubicBezTo>
                <a:cubicBezTo>
                  <a:pt x="16007" y="1407934"/>
                  <a:pt x="19329" y="1397619"/>
                  <a:pt x="22303" y="1387211"/>
                </a:cubicBezTo>
                <a:cubicBezTo>
                  <a:pt x="23955" y="1369032"/>
                  <a:pt x="27567" y="1323183"/>
                  <a:pt x="31224" y="1302462"/>
                </a:cubicBezTo>
                <a:cubicBezTo>
                  <a:pt x="33606" y="1288963"/>
                  <a:pt x="37273" y="1275722"/>
                  <a:pt x="40145" y="1262318"/>
                </a:cubicBezTo>
                <a:cubicBezTo>
                  <a:pt x="41733" y="1254905"/>
                  <a:pt x="43118" y="1247449"/>
                  <a:pt x="44605" y="1240015"/>
                </a:cubicBezTo>
                <a:cubicBezTo>
                  <a:pt x="46092" y="1219199"/>
                  <a:pt x="45635" y="1198153"/>
                  <a:pt x="49066" y="1177568"/>
                </a:cubicBezTo>
                <a:cubicBezTo>
                  <a:pt x="50159" y="1171009"/>
                  <a:pt x="57857" y="1166375"/>
                  <a:pt x="57987" y="1159727"/>
                </a:cubicBezTo>
                <a:cubicBezTo>
                  <a:pt x="61104" y="1000767"/>
                  <a:pt x="60851" y="1008694"/>
                  <a:pt x="49066" y="914400"/>
                </a:cubicBezTo>
                <a:cubicBezTo>
                  <a:pt x="47579" y="887637"/>
                  <a:pt x="48505" y="860630"/>
                  <a:pt x="44605" y="834111"/>
                </a:cubicBezTo>
                <a:cubicBezTo>
                  <a:pt x="41037" y="809850"/>
                  <a:pt x="29804" y="787075"/>
                  <a:pt x="26763" y="762743"/>
                </a:cubicBezTo>
                <a:cubicBezTo>
                  <a:pt x="22333" y="727304"/>
                  <a:pt x="23790" y="691375"/>
                  <a:pt x="22303" y="655691"/>
                </a:cubicBezTo>
                <a:cubicBezTo>
                  <a:pt x="25277" y="556074"/>
                  <a:pt x="27940" y="456447"/>
                  <a:pt x="31224" y="356839"/>
                </a:cubicBezTo>
                <a:cubicBezTo>
                  <a:pt x="36908" y="184415"/>
                  <a:pt x="31489" y="304856"/>
                  <a:pt x="40145" y="209643"/>
                </a:cubicBezTo>
                <a:cubicBezTo>
                  <a:pt x="46369" y="141180"/>
                  <a:pt x="34139" y="169098"/>
                  <a:pt x="57987" y="129354"/>
                </a:cubicBezTo>
                <a:lnTo>
                  <a:pt x="84750" y="93670"/>
                </a:lnTo>
                <a:close/>
              </a:path>
            </a:pathLst>
          </a:custGeom>
          <a:blipFill>
            <a:blip r:embed="rId3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2" name="Picture 71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4DCA9324-A599-4F47-BCFD-9043D9E27C8E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 flipH="1">
            <a:off x="760055" y="4246824"/>
            <a:ext cx="810182" cy="1243672"/>
          </a:xfrm>
          <a:prstGeom prst="rect">
            <a:avLst/>
          </a:prstGeom>
        </p:spPr>
      </p:pic>
      <p:pic>
        <p:nvPicPr>
          <p:cNvPr id="62" name="Picture 61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FF29EE1D-D81F-48BD-BE45-43464A3C6C80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8"/>
              </a:ext>
            </a:extLst>
          </a:blip>
          <a:stretch>
            <a:fillRect/>
          </a:stretch>
        </p:blipFill>
        <p:spPr>
          <a:xfrm flipH="1">
            <a:off x="1856512" y="4342478"/>
            <a:ext cx="1140724" cy="1068785"/>
          </a:xfrm>
          <a:prstGeom prst="rect">
            <a:avLst/>
          </a:prstGeom>
        </p:spPr>
      </p:pic>
      <p:sp>
        <p:nvSpPr>
          <p:cNvPr id="23" name="thin right bank Freeform: Shape 22">
            <a:extLst>
              <a:ext uri="{FF2B5EF4-FFF2-40B4-BE49-F238E27FC236}">
                <a16:creationId xmlns:a16="http://schemas.microsoft.com/office/drawing/2014/main" id="{4FB0231A-40D7-4A38-BBCE-FFADD156F5C3}"/>
              </a:ext>
            </a:extLst>
          </p:cNvPr>
          <p:cNvSpPr/>
          <p:nvPr/>
        </p:nvSpPr>
        <p:spPr>
          <a:xfrm>
            <a:off x="8713247" y="5557500"/>
            <a:ext cx="3741395" cy="379093"/>
          </a:xfrm>
          <a:custGeom>
            <a:avLst/>
            <a:gdLst>
              <a:gd name="connsiteX0" fmla="*/ 147782 w 3505287"/>
              <a:gd name="connsiteY0" fmla="*/ 0 h 281709"/>
              <a:gd name="connsiteX1" fmla="*/ 147782 w 3505287"/>
              <a:gd name="connsiteY1" fmla="*/ 0 h 281709"/>
              <a:gd name="connsiteX2" fmla="*/ 364837 w 3505287"/>
              <a:gd name="connsiteY2" fmla="*/ 32327 h 281709"/>
              <a:gd name="connsiteX3" fmla="*/ 517237 w 3505287"/>
              <a:gd name="connsiteY3" fmla="*/ 46182 h 281709"/>
              <a:gd name="connsiteX4" fmla="*/ 586509 w 3505287"/>
              <a:gd name="connsiteY4" fmla="*/ 64654 h 281709"/>
              <a:gd name="connsiteX5" fmla="*/ 651164 w 3505287"/>
              <a:gd name="connsiteY5" fmla="*/ 69273 h 281709"/>
              <a:gd name="connsiteX6" fmla="*/ 1016000 w 3505287"/>
              <a:gd name="connsiteY6" fmla="*/ 64654 h 281709"/>
              <a:gd name="connsiteX7" fmla="*/ 1089891 w 3505287"/>
              <a:gd name="connsiteY7" fmla="*/ 50800 h 281709"/>
              <a:gd name="connsiteX8" fmla="*/ 1154546 w 3505287"/>
              <a:gd name="connsiteY8" fmla="*/ 64654 h 281709"/>
              <a:gd name="connsiteX9" fmla="*/ 1302327 w 3505287"/>
              <a:gd name="connsiteY9" fmla="*/ 69273 h 281709"/>
              <a:gd name="connsiteX10" fmla="*/ 1454727 w 3505287"/>
              <a:gd name="connsiteY10" fmla="*/ 83127 h 281709"/>
              <a:gd name="connsiteX11" fmla="*/ 1542473 w 3505287"/>
              <a:gd name="connsiteY11" fmla="*/ 78509 h 281709"/>
              <a:gd name="connsiteX12" fmla="*/ 1787237 w 3505287"/>
              <a:gd name="connsiteY12" fmla="*/ 69273 h 281709"/>
              <a:gd name="connsiteX13" fmla="*/ 1861127 w 3505287"/>
              <a:gd name="connsiteY13" fmla="*/ 46182 h 281709"/>
              <a:gd name="connsiteX14" fmla="*/ 2018146 w 3505287"/>
              <a:gd name="connsiteY14" fmla="*/ 4618 h 281709"/>
              <a:gd name="connsiteX15" fmla="*/ 2221346 w 3505287"/>
              <a:gd name="connsiteY15" fmla="*/ 9236 h 281709"/>
              <a:gd name="connsiteX16" fmla="*/ 2849418 w 3505287"/>
              <a:gd name="connsiteY16" fmla="*/ 36945 h 281709"/>
              <a:gd name="connsiteX17" fmla="*/ 3334327 w 3505287"/>
              <a:gd name="connsiteY17" fmla="*/ 36945 h 281709"/>
              <a:gd name="connsiteX18" fmla="*/ 3440546 w 3505287"/>
              <a:gd name="connsiteY18" fmla="*/ 50800 h 281709"/>
              <a:gd name="connsiteX19" fmla="*/ 3463637 w 3505287"/>
              <a:gd name="connsiteY19" fmla="*/ 78509 h 281709"/>
              <a:gd name="connsiteX20" fmla="*/ 3477491 w 3505287"/>
              <a:gd name="connsiteY20" fmla="*/ 106218 h 281709"/>
              <a:gd name="connsiteX21" fmla="*/ 3486727 w 3505287"/>
              <a:gd name="connsiteY21" fmla="*/ 120073 h 281709"/>
              <a:gd name="connsiteX22" fmla="*/ 3495964 w 3505287"/>
              <a:gd name="connsiteY22" fmla="*/ 157018 h 281709"/>
              <a:gd name="connsiteX23" fmla="*/ 3505200 w 3505287"/>
              <a:gd name="connsiteY23" fmla="*/ 184727 h 281709"/>
              <a:gd name="connsiteX24" fmla="*/ 3500582 w 3505287"/>
              <a:gd name="connsiteY24" fmla="*/ 207818 h 281709"/>
              <a:gd name="connsiteX25" fmla="*/ 2946400 w 3505287"/>
              <a:gd name="connsiteY25" fmla="*/ 207818 h 281709"/>
              <a:gd name="connsiteX26" fmla="*/ 2632364 w 3505287"/>
              <a:gd name="connsiteY26" fmla="*/ 212436 h 281709"/>
              <a:gd name="connsiteX27" fmla="*/ 2586182 w 3505287"/>
              <a:gd name="connsiteY27" fmla="*/ 221673 h 281709"/>
              <a:gd name="connsiteX28" fmla="*/ 2378364 w 3505287"/>
              <a:gd name="connsiteY28" fmla="*/ 230909 h 281709"/>
              <a:gd name="connsiteX29" fmla="*/ 2286000 w 3505287"/>
              <a:gd name="connsiteY29" fmla="*/ 240145 h 281709"/>
              <a:gd name="connsiteX30" fmla="*/ 2230582 w 3505287"/>
              <a:gd name="connsiteY30" fmla="*/ 244763 h 281709"/>
              <a:gd name="connsiteX31" fmla="*/ 2207491 w 3505287"/>
              <a:gd name="connsiteY31" fmla="*/ 254000 h 281709"/>
              <a:gd name="connsiteX32" fmla="*/ 2147455 w 3505287"/>
              <a:gd name="connsiteY32" fmla="*/ 263236 h 281709"/>
              <a:gd name="connsiteX33" fmla="*/ 2101273 w 3505287"/>
              <a:gd name="connsiteY33" fmla="*/ 272473 h 281709"/>
              <a:gd name="connsiteX34" fmla="*/ 1833418 w 3505287"/>
              <a:gd name="connsiteY34" fmla="*/ 267854 h 281709"/>
              <a:gd name="connsiteX35" fmla="*/ 1694873 w 3505287"/>
              <a:gd name="connsiteY35" fmla="*/ 244763 h 281709"/>
              <a:gd name="connsiteX36" fmla="*/ 1463964 w 3505287"/>
              <a:gd name="connsiteY36" fmla="*/ 235527 h 281709"/>
              <a:gd name="connsiteX37" fmla="*/ 1191491 w 3505287"/>
              <a:gd name="connsiteY37" fmla="*/ 221673 h 281709"/>
              <a:gd name="connsiteX38" fmla="*/ 919018 w 3505287"/>
              <a:gd name="connsiteY38" fmla="*/ 230909 h 281709"/>
              <a:gd name="connsiteX39" fmla="*/ 840509 w 3505287"/>
              <a:gd name="connsiteY39" fmla="*/ 235527 h 281709"/>
              <a:gd name="connsiteX40" fmla="*/ 771237 w 3505287"/>
              <a:gd name="connsiteY40" fmla="*/ 244763 h 281709"/>
              <a:gd name="connsiteX41" fmla="*/ 572655 w 3505287"/>
              <a:gd name="connsiteY41" fmla="*/ 258618 h 281709"/>
              <a:gd name="connsiteX42" fmla="*/ 489527 w 3505287"/>
              <a:gd name="connsiteY42" fmla="*/ 272473 h 281709"/>
              <a:gd name="connsiteX43" fmla="*/ 392546 w 3505287"/>
              <a:gd name="connsiteY43" fmla="*/ 281709 h 281709"/>
              <a:gd name="connsiteX44" fmla="*/ 87746 w 3505287"/>
              <a:gd name="connsiteY44" fmla="*/ 277091 h 281709"/>
              <a:gd name="connsiteX45" fmla="*/ 50800 w 3505287"/>
              <a:gd name="connsiteY45" fmla="*/ 267854 h 281709"/>
              <a:gd name="connsiteX46" fmla="*/ 23091 w 3505287"/>
              <a:gd name="connsiteY46" fmla="*/ 263236 h 281709"/>
              <a:gd name="connsiteX47" fmla="*/ 9237 w 3505287"/>
              <a:gd name="connsiteY47" fmla="*/ 193963 h 281709"/>
              <a:gd name="connsiteX48" fmla="*/ 4618 w 3505287"/>
              <a:gd name="connsiteY48" fmla="*/ 166254 h 281709"/>
              <a:gd name="connsiteX49" fmla="*/ 0 w 3505287"/>
              <a:gd name="connsiteY49" fmla="*/ 143163 h 281709"/>
              <a:gd name="connsiteX50" fmla="*/ 4618 w 3505287"/>
              <a:gd name="connsiteY50" fmla="*/ 69273 h 281709"/>
              <a:gd name="connsiteX51" fmla="*/ 23091 w 3505287"/>
              <a:gd name="connsiteY51" fmla="*/ 50800 h 281709"/>
              <a:gd name="connsiteX52" fmla="*/ 60037 w 3505287"/>
              <a:gd name="connsiteY52" fmla="*/ 27709 h 281709"/>
              <a:gd name="connsiteX53" fmla="*/ 92364 w 3505287"/>
              <a:gd name="connsiteY53" fmla="*/ 32327 h 281709"/>
              <a:gd name="connsiteX54" fmla="*/ 106218 w 3505287"/>
              <a:gd name="connsiteY54" fmla="*/ 36945 h 281709"/>
              <a:gd name="connsiteX55" fmla="*/ 138546 w 3505287"/>
              <a:gd name="connsiteY55" fmla="*/ 41563 h 281709"/>
              <a:gd name="connsiteX56" fmla="*/ 138546 w 3505287"/>
              <a:gd name="connsiteY56" fmla="*/ 55418 h 281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505287" h="281709">
                <a:moveTo>
                  <a:pt x="147782" y="0"/>
                </a:moveTo>
                <a:lnTo>
                  <a:pt x="147782" y="0"/>
                </a:lnTo>
                <a:cubicBezTo>
                  <a:pt x="305301" y="14319"/>
                  <a:pt x="14064" y="-13426"/>
                  <a:pt x="364837" y="32327"/>
                </a:cubicBezTo>
                <a:cubicBezTo>
                  <a:pt x="415418" y="38925"/>
                  <a:pt x="466437" y="41564"/>
                  <a:pt x="517237" y="46182"/>
                </a:cubicBezTo>
                <a:cubicBezTo>
                  <a:pt x="540328" y="52339"/>
                  <a:pt x="562959" y="60594"/>
                  <a:pt x="586509" y="64654"/>
                </a:cubicBezTo>
                <a:cubicBezTo>
                  <a:pt x="607801" y="68325"/>
                  <a:pt x="629557" y="69273"/>
                  <a:pt x="651164" y="69273"/>
                </a:cubicBezTo>
                <a:cubicBezTo>
                  <a:pt x="772786" y="69273"/>
                  <a:pt x="894388" y="66194"/>
                  <a:pt x="1016000" y="64654"/>
                </a:cubicBezTo>
                <a:cubicBezTo>
                  <a:pt x="1040630" y="60036"/>
                  <a:pt x="1064831" y="50800"/>
                  <a:pt x="1089891" y="50800"/>
                </a:cubicBezTo>
                <a:cubicBezTo>
                  <a:pt x="1111932" y="50800"/>
                  <a:pt x="1132588" y="62745"/>
                  <a:pt x="1154546" y="64654"/>
                </a:cubicBezTo>
                <a:cubicBezTo>
                  <a:pt x="1203645" y="68924"/>
                  <a:pt x="1253067" y="67733"/>
                  <a:pt x="1302327" y="69273"/>
                </a:cubicBezTo>
                <a:cubicBezTo>
                  <a:pt x="1361899" y="77216"/>
                  <a:pt x="1392669" y="83127"/>
                  <a:pt x="1454727" y="83127"/>
                </a:cubicBezTo>
                <a:cubicBezTo>
                  <a:pt x="1484016" y="83127"/>
                  <a:pt x="1513209" y="79728"/>
                  <a:pt x="1542473" y="78509"/>
                </a:cubicBezTo>
                <a:lnTo>
                  <a:pt x="1787237" y="69273"/>
                </a:lnTo>
                <a:cubicBezTo>
                  <a:pt x="1900916" y="40851"/>
                  <a:pt x="1746012" y="81065"/>
                  <a:pt x="1861127" y="46182"/>
                </a:cubicBezTo>
                <a:cubicBezTo>
                  <a:pt x="1953461" y="18202"/>
                  <a:pt x="1950633" y="19620"/>
                  <a:pt x="2018146" y="4618"/>
                </a:cubicBezTo>
                <a:lnTo>
                  <a:pt x="2221346" y="9236"/>
                </a:lnTo>
                <a:cubicBezTo>
                  <a:pt x="2780626" y="23306"/>
                  <a:pt x="2577948" y="-1835"/>
                  <a:pt x="2849418" y="36945"/>
                </a:cubicBezTo>
                <a:cubicBezTo>
                  <a:pt x="3085870" y="28188"/>
                  <a:pt x="3102051" y="21251"/>
                  <a:pt x="3334327" y="36945"/>
                </a:cubicBezTo>
                <a:cubicBezTo>
                  <a:pt x="3369952" y="39352"/>
                  <a:pt x="3440546" y="50800"/>
                  <a:pt x="3440546" y="50800"/>
                </a:cubicBezTo>
                <a:cubicBezTo>
                  <a:pt x="3448243" y="60036"/>
                  <a:pt x="3456968" y="68505"/>
                  <a:pt x="3463637" y="78509"/>
                </a:cubicBezTo>
                <a:cubicBezTo>
                  <a:pt x="3469365" y="87101"/>
                  <a:pt x="3472476" y="97191"/>
                  <a:pt x="3477491" y="106218"/>
                </a:cubicBezTo>
                <a:cubicBezTo>
                  <a:pt x="3480186" y="111070"/>
                  <a:pt x="3483648" y="115455"/>
                  <a:pt x="3486727" y="120073"/>
                </a:cubicBezTo>
                <a:cubicBezTo>
                  <a:pt x="3489806" y="132388"/>
                  <a:pt x="3492477" y="144812"/>
                  <a:pt x="3495964" y="157018"/>
                </a:cubicBezTo>
                <a:cubicBezTo>
                  <a:pt x="3498639" y="166379"/>
                  <a:pt x="3504319" y="175031"/>
                  <a:pt x="3505200" y="184727"/>
                </a:cubicBezTo>
                <a:cubicBezTo>
                  <a:pt x="3505911" y="192544"/>
                  <a:pt x="3502121" y="200121"/>
                  <a:pt x="3500582" y="207818"/>
                </a:cubicBezTo>
                <a:cubicBezTo>
                  <a:pt x="3283766" y="188108"/>
                  <a:pt x="3455965" y="202060"/>
                  <a:pt x="2946400" y="207818"/>
                </a:cubicBezTo>
                <a:lnTo>
                  <a:pt x="2632364" y="212436"/>
                </a:lnTo>
                <a:cubicBezTo>
                  <a:pt x="2616970" y="215515"/>
                  <a:pt x="2601840" y="220534"/>
                  <a:pt x="2586182" y="221673"/>
                </a:cubicBezTo>
                <a:cubicBezTo>
                  <a:pt x="2517024" y="226703"/>
                  <a:pt x="2378364" y="230909"/>
                  <a:pt x="2378364" y="230909"/>
                </a:cubicBezTo>
                <a:lnTo>
                  <a:pt x="2286000" y="240145"/>
                </a:lnTo>
                <a:cubicBezTo>
                  <a:pt x="2267544" y="241875"/>
                  <a:pt x="2248837" y="241541"/>
                  <a:pt x="2230582" y="244763"/>
                </a:cubicBezTo>
                <a:cubicBezTo>
                  <a:pt x="2222418" y="246204"/>
                  <a:pt x="2215584" y="252202"/>
                  <a:pt x="2207491" y="254000"/>
                </a:cubicBezTo>
                <a:cubicBezTo>
                  <a:pt x="2187726" y="258392"/>
                  <a:pt x="2167403" y="259767"/>
                  <a:pt x="2147455" y="263236"/>
                </a:cubicBezTo>
                <a:cubicBezTo>
                  <a:pt x="2131988" y="265926"/>
                  <a:pt x="2116667" y="269394"/>
                  <a:pt x="2101273" y="272473"/>
                </a:cubicBezTo>
                <a:cubicBezTo>
                  <a:pt x="2011988" y="270933"/>
                  <a:pt x="1922542" y="273424"/>
                  <a:pt x="1833418" y="267854"/>
                </a:cubicBezTo>
                <a:cubicBezTo>
                  <a:pt x="1800864" y="265819"/>
                  <a:pt x="1736677" y="246925"/>
                  <a:pt x="1694873" y="244763"/>
                </a:cubicBezTo>
                <a:cubicBezTo>
                  <a:pt x="1617945" y="240784"/>
                  <a:pt x="1540904" y="239280"/>
                  <a:pt x="1463964" y="235527"/>
                </a:cubicBezTo>
                <a:cubicBezTo>
                  <a:pt x="1053527" y="215506"/>
                  <a:pt x="1551859" y="235019"/>
                  <a:pt x="1191491" y="221673"/>
                </a:cubicBezTo>
                <a:lnTo>
                  <a:pt x="919018" y="230909"/>
                </a:lnTo>
                <a:cubicBezTo>
                  <a:pt x="892823" y="231943"/>
                  <a:pt x="866609" y="233080"/>
                  <a:pt x="840509" y="235527"/>
                </a:cubicBezTo>
                <a:cubicBezTo>
                  <a:pt x="817316" y="237701"/>
                  <a:pt x="794378" y="242093"/>
                  <a:pt x="771237" y="244763"/>
                </a:cubicBezTo>
                <a:cubicBezTo>
                  <a:pt x="717515" y="250962"/>
                  <a:pt x="603206" y="256709"/>
                  <a:pt x="572655" y="258618"/>
                </a:cubicBezTo>
                <a:cubicBezTo>
                  <a:pt x="544946" y="263236"/>
                  <a:pt x="517391" y="268901"/>
                  <a:pt x="489527" y="272473"/>
                </a:cubicBezTo>
                <a:cubicBezTo>
                  <a:pt x="457317" y="276602"/>
                  <a:pt x="392546" y="281709"/>
                  <a:pt x="392546" y="281709"/>
                </a:cubicBezTo>
                <a:cubicBezTo>
                  <a:pt x="290946" y="280170"/>
                  <a:pt x="189274" y="281207"/>
                  <a:pt x="87746" y="277091"/>
                </a:cubicBezTo>
                <a:cubicBezTo>
                  <a:pt x="75062" y="276577"/>
                  <a:pt x="63213" y="270514"/>
                  <a:pt x="50800" y="267854"/>
                </a:cubicBezTo>
                <a:cubicBezTo>
                  <a:pt x="41644" y="265892"/>
                  <a:pt x="32327" y="264775"/>
                  <a:pt x="23091" y="263236"/>
                </a:cubicBezTo>
                <a:cubicBezTo>
                  <a:pt x="12427" y="199250"/>
                  <a:pt x="26132" y="278434"/>
                  <a:pt x="9237" y="193963"/>
                </a:cubicBezTo>
                <a:cubicBezTo>
                  <a:pt x="7401" y="184781"/>
                  <a:pt x="6293" y="175467"/>
                  <a:pt x="4618" y="166254"/>
                </a:cubicBezTo>
                <a:cubicBezTo>
                  <a:pt x="3214" y="158531"/>
                  <a:pt x="1539" y="150860"/>
                  <a:pt x="0" y="143163"/>
                </a:cubicBezTo>
                <a:cubicBezTo>
                  <a:pt x="1539" y="118533"/>
                  <a:pt x="-1367" y="93214"/>
                  <a:pt x="4618" y="69273"/>
                </a:cubicBezTo>
                <a:cubicBezTo>
                  <a:pt x="6730" y="60825"/>
                  <a:pt x="16537" y="56534"/>
                  <a:pt x="23091" y="50800"/>
                </a:cubicBezTo>
                <a:cubicBezTo>
                  <a:pt x="39079" y="36810"/>
                  <a:pt x="41828" y="36813"/>
                  <a:pt x="60037" y="27709"/>
                </a:cubicBezTo>
                <a:cubicBezTo>
                  <a:pt x="70813" y="29248"/>
                  <a:pt x="81690" y="30192"/>
                  <a:pt x="92364" y="32327"/>
                </a:cubicBezTo>
                <a:cubicBezTo>
                  <a:pt x="97137" y="33282"/>
                  <a:pt x="101445" y="35990"/>
                  <a:pt x="106218" y="36945"/>
                </a:cubicBezTo>
                <a:cubicBezTo>
                  <a:pt x="116892" y="39080"/>
                  <a:pt x="129095" y="36162"/>
                  <a:pt x="138546" y="41563"/>
                </a:cubicBezTo>
                <a:cubicBezTo>
                  <a:pt x="142556" y="43854"/>
                  <a:pt x="138546" y="50800"/>
                  <a:pt x="138546" y="55418"/>
                </a:cubicBezTo>
              </a:path>
            </a:pathLst>
          </a:custGeom>
          <a:blipFill>
            <a:blip r:embed="rId3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ight bank Freeform: Shape 5">
            <a:extLst>
              <a:ext uri="{FF2B5EF4-FFF2-40B4-BE49-F238E27FC236}">
                <a16:creationId xmlns:a16="http://schemas.microsoft.com/office/drawing/2014/main" id="{E3238554-5FFC-4E85-ADFF-78A791845F41}"/>
              </a:ext>
            </a:extLst>
          </p:cNvPr>
          <p:cNvSpPr/>
          <p:nvPr/>
        </p:nvSpPr>
        <p:spPr>
          <a:xfrm flipH="1">
            <a:off x="8735756" y="3670966"/>
            <a:ext cx="3612995" cy="2104070"/>
          </a:xfrm>
          <a:custGeom>
            <a:avLst/>
            <a:gdLst>
              <a:gd name="connsiteX0" fmla="*/ 84750 w 3612995"/>
              <a:gd name="connsiteY0" fmla="*/ 93670 h 2248086"/>
              <a:gd name="connsiteX1" fmla="*/ 84750 w 3612995"/>
              <a:gd name="connsiteY1" fmla="*/ 93670 h 2248086"/>
              <a:gd name="connsiteX2" fmla="*/ 187341 w 3612995"/>
              <a:gd name="connsiteY2" fmla="*/ 89209 h 2248086"/>
              <a:gd name="connsiteX3" fmla="*/ 200722 w 3612995"/>
              <a:gd name="connsiteY3" fmla="*/ 93670 h 2248086"/>
              <a:gd name="connsiteX4" fmla="*/ 517417 w 3612995"/>
              <a:gd name="connsiteY4" fmla="*/ 80288 h 2248086"/>
              <a:gd name="connsiteX5" fmla="*/ 588785 w 3612995"/>
              <a:gd name="connsiteY5" fmla="*/ 66907 h 2248086"/>
              <a:gd name="connsiteX6" fmla="*/ 749362 w 3612995"/>
              <a:gd name="connsiteY6" fmla="*/ 75828 h 2248086"/>
              <a:gd name="connsiteX7" fmla="*/ 820730 w 3612995"/>
              <a:gd name="connsiteY7" fmla="*/ 98130 h 2248086"/>
              <a:gd name="connsiteX8" fmla="*/ 843032 w 3612995"/>
              <a:gd name="connsiteY8" fmla="*/ 102591 h 2248086"/>
              <a:gd name="connsiteX9" fmla="*/ 1039294 w 3612995"/>
              <a:gd name="connsiteY9" fmla="*/ 98130 h 2248086"/>
              <a:gd name="connsiteX10" fmla="*/ 1070517 w 3612995"/>
              <a:gd name="connsiteY10" fmla="*/ 89209 h 2248086"/>
              <a:gd name="connsiteX11" fmla="*/ 1092820 w 3612995"/>
              <a:gd name="connsiteY11" fmla="*/ 84749 h 2248086"/>
              <a:gd name="connsiteX12" fmla="*/ 1177569 w 3612995"/>
              <a:gd name="connsiteY12" fmla="*/ 80288 h 2248086"/>
              <a:gd name="connsiteX13" fmla="*/ 1244476 w 3612995"/>
              <a:gd name="connsiteY13" fmla="*/ 53526 h 2248086"/>
              <a:gd name="connsiteX14" fmla="*/ 1280160 w 3612995"/>
              <a:gd name="connsiteY14" fmla="*/ 35684 h 2248086"/>
              <a:gd name="connsiteX15" fmla="*/ 1324765 w 3612995"/>
              <a:gd name="connsiteY15" fmla="*/ 17842 h 2248086"/>
              <a:gd name="connsiteX16" fmla="*/ 1378291 w 3612995"/>
              <a:gd name="connsiteY16" fmla="*/ 0 h 2248086"/>
              <a:gd name="connsiteX17" fmla="*/ 1454119 w 3612995"/>
              <a:gd name="connsiteY17" fmla="*/ 22302 h 2248086"/>
              <a:gd name="connsiteX18" fmla="*/ 1507645 w 3612995"/>
              <a:gd name="connsiteY18" fmla="*/ 40144 h 2248086"/>
              <a:gd name="connsiteX19" fmla="*/ 1561171 w 3612995"/>
              <a:gd name="connsiteY19" fmla="*/ 53526 h 2248086"/>
              <a:gd name="connsiteX20" fmla="*/ 1596855 w 3612995"/>
              <a:gd name="connsiteY20" fmla="*/ 66907 h 2248086"/>
              <a:gd name="connsiteX21" fmla="*/ 1641460 w 3612995"/>
              <a:gd name="connsiteY21" fmla="*/ 75828 h 2248086"/>
              <a:gd name="connsiteX22" fmla="*/ 1681604 w 3612995"/>
              <a:gd name="connsiteY22" fmla="*/ 89209 h 2248086"/>
              <a:gd name="connsiteX23" fmla="*/ 1703907 w 3612995"/>
              <a:gd name="connsiteY23" fmla="*/ 102591 h 2248086"/>
              <a:gd name="connsiteX24" fmla="*/ 1730670 w 3612995"/>
              <a:gd name="connsiteY24" fmla="*/ 107051 h 2248086"/>
              <a:gd name="connsiteX25" fmla="*/ 1793116 w 3612995"/>
              <a:gd name="connsiteY25" fmla="*/ 111512 h 2248086"/>
              <a:gd name="connsiteX26" fmla="*/ 2016141 w 3612995"/>
              <a:gd name="connsiteY26" fmla="*/ 107051 h 2248086"/>
              <a:gd name="connsiteX27" fmla="*/ 2047364 w 3612995"/>
              <a:gd name="connsiteY27" fmla="*/ 98130 h 2248086"/>
              <a:gd name="connsiteX28" fmla="*/ 2065206 w 3612995"/>
              <a:gd name="connsiteY28" fmla="*/ 93670 h 2248086"/>
              <a:gd name="connsiteX29" fmla="*/ 2091969 w 3612995"/>
              <a:gd name="connsiteY29" fmla="*/ 75828 h 2248086"/>
              <a:gd name="connsiteX30" fmla="*/ 2132113 w 3612995"/>
              <a:gd name="connsiteY30" fmla="*/ 62447 h 2248086"/>
              <a:gd name="connsiteX31" fmla="*/ 2163337 w 3612995"/>
              <a:gd name="connsiteY31" fmla="*/ 57986 h 2248086"/>
              <a:gd name="connsiteX32" fmla="*/ 2181179 w 3612995"/>
              <a:gd name="connsiteY32" fmla="*/ 53526 h 2248086"/>
              <a:gd name="connsiteX33" fmla="*/ 2252547 w 3612995"/>
              <a:gd name="connsiteY33" fmla="*/ 66907 h 2248086"/>
              <a:gd name="connsiteX34" fmla="*/ 2292691 w 3612995"/>
              <a:gd name="connsiteY34" fmla="*/ 89209 h 2248086"/>
              <a:gd name="connsiteX35" fmla="*/ 2569241 w 3612995"/>
              <a:gd name="connsiteY35" fmla="*/ 93670 h 2248086"/>
              <a:gd name="connsiteX36" fmla="*/ 2591544 w 3612995"/>
              <a:gd name="connsiteY36" fmla="*/ 98130 h 2248086"/>
              <a:gd name="connsiteX37" fmla="*/ 2613846 w 3612995"/>
              <a:gd name="connsiteY37" fmla="*/ 107051 h 2248086"/>
              <a:gd name="connsiteX38" fmla="*/ 2720898 w 3612995"/>
              <a:gd name="connsiteY38" fmla="*/ 102591 h 2248086"/>
              <a:gd name="connsiteX39" fmla="*/ 2827950 w 3612995"/>
              <a:gd name="connsiteY39" fmla="*/ 111512 h 2248086"/>
              <a:gd name="connsiteX40" fmla="*/ 2850252 w 3612995"/>
              <a:gd name="connsiteY40" fmla="*/ 124893 h 2248086"/>
              <a:gd name="connsiteX41" fmla="*/ 2877015 w 3612995"/>
              <a:gd name="connsiteY41" fmla="*/ 138275 h 2248086"/>
              <a:gd name="connsiteX42" fmla="*/ 2908238 w 3612995"/>
              <a:gd name="connsiteY42" fmla="*/ 151656 h 2248086"/>
              <a:gd name="connsiteX43" fmla="*/ 2943922 w 3612995"/>
              <a:gd name="connsiteY43" fmla="*/ 173959 h 2248086"/>
              <a:gd name="connsiteX44" fmla="*/ 2988527 w 3612995"/>
              <a:gd name="connsiteY44" fmla="*/ 187340 h 2248086"/>
              <a:gd name="connsiteX45" fmla="*/ 3131263 w 3612995"/>
              <a:gd name="connsiteY45" fmla="*/ 205182 h 2248086"/>
              <a:gd name="connsiteX46" fmla="*/ 3135723 w 3612995"/>
              <a:gd name="connsiteY46" fmla="*/ 218564 h 2248086"/>
              <a:gd name="connsiteX47" fmla="*/ 3144644 w 3612995"/>
              <a:gd name="connsiteY47" fmla="*/ 258708 h 2248086"/>
              <a:gd name="connsiteX48" fmla="*/ 3166947 w 3612995"/>
              <a:gd name="connsiteY48" fmla="*/ 312234 h 2248086"/>
              <a:gd name="connsiteX49" fmla="*/ 3180328 w 3612995"/>
              <a:gd name="connsiteY49" fmla="*/ 388062 h 2248086"/>
              <a:gd name="connsiteX50" fmla="*/ 3189249 w 3612995"/>
              <a:gd name="connsiteY50" fmla="*/ 468351 h 2248086"/>
              <a:gd name="connsiteX51" fmla="*/ 3198170 w 3612995"/>
              <a:gd name="connsiteY51" fmla="*/ 512956 h 2248086"/>
              <a:gd name="connsiteX52" fmla="*/ 3229393 w 3612995"/>
              <a:gd name="connsiteY52" fmla="*/ 588784 h 2248086"/>
              <a:gd name="connsiteX53" fmla="*/ 3242775 w 3612995"/>
              <a:gd name="connsiteY53" fmla="*/ 611087 h 2248086"/>
              <a:gd name="connsiteX54" fmla="*/ 3247235 w 3612995"/>
              <a:gd name="connsiteY54" fmla="*/ 901018 h 2248086"/>
              <a:gd name="connsiteX55" fmla="*/ 3265077 w 3612995"/>
              <a:gd name="connsiteY55" fmla="*/ 945623 h 2248086"/>
              <a:gd name="connsiteX56" fmla="*/ 3291840 w 3612995"/>
              <a:gd name="connsiteY56" fmla="*/ 1025912 h 2248086"/>
              <a:gd name="connsiteX57" fmla="*/ 3358748 w 3612995"/>
              <a:gd name="connsiteY57" fmla="*/ 1119582 h 2248086"/>
              <a:gd name="connsiteX58" fmla="*/ 3403352 w 3612995"/>
              <a:gd name="connsiteY58" fmla="*/ 1195410 h 2248086"/>
              <a:gd name="connsiteX59" fmla="*/ 3403352 w 3612995"/>
              <a:gd name="connsiteY59" fmla="*/ 1422895 h 2248086"/>
              <a:gd name="connsiteX60" fmla="*/ 3394432 w 3612995"/>
              <a:gd name="connsiteY60" fmla="*/ 1449658 h 2248086"/>
              <a:gd name="connsiteX61" fmla="*/ 3385511 w 3612995"/>
              <a:gd name="connsiteY61" fmla="*/ 1498724 h 2248086"/>
              <a:gd name="connsiteX62" fmla="*/ 3376590 w 3612995"/>
              <a:gd name="connsiteY62" fmla="*/ 1521026 h 2248086"/>
              <a:gd name="connsiteX63" fmla="*/ 3389971 w 3612995"/>
              <a:gd name="connsiteY63" fmla="*/ 1641459 h 2248086"/>
              <a:gd name="connsiteX64" fmla="*/ 3403352 w 3612995"/>
              <a:gd name="connsiteY64" fmla="*/ 1663762 h 2248086"/>
              <a:gd name="connsiteX65" fmla="*/ 3425655 w 3612995"/>
              <a:gd name="connsiteY65" fmla="*/ 1721748 h 2248086"/>
              <a:gd name="connsiteX66" fmla="*/ 3443497 w 3612995"/>
              <a:gd name="connsiteY66" fmla="*/ 1739590 h 2248086"/>
              <a:gd name="connsiteX67" fmla="*/ 3452418 w 3612995"/>
              <a:gd name="connsiteY67" fmla="*/ 1761892 h 2248086"/>
              <a:gd name="connsiteX68" fmla="*/ 3492562 w 3612995"/>
              <a:gd name="connsiteY68" fmla="*/ 1824339 h 2248086"/>
              <a:gd name="connsiteX69" fmla="*/ 3519325 w 3612995"/>
              <a:gd name="connsiteY69" fmla="*/ 1868944 h 2248086"/>
              <a:gd name="connsiteX70" fmla="*/ 3532707 w 3612995"/>
              <a:gd name="connsiteY70" fmla="*/ 1882326 h 2248086"/>
              <a:gd name="connsiteX71" fmla="*/ 3541628 w 3612995"/>
              <a:gd name="connsiteY71" fmla="*/ 1900167 h 2248086"/>
              <a:gd name="connsiteX72" fmla="*/ 3555009 w 3612995"/>
              <a:gd name="connsiteY72" fmla="*/ 1918009 h 2248086"/>
              <a:gd name="connsiteX73" fmla="*/ 3577312 w 3612995"/>
              <a:gd name="connsiteY73" fmla="*/ 1958154 h 2248086"/>
              <a:gd name="connsiteX74" fmla="*/ 3595153 w 3612995"/>
              <a:gd name="connsiteY74" fmla="*/ 2002759 h 2248086"/>
              <a:gd name="connsiteX75" fmla="*/ 3604074 w 3612995"/>
              <a:gd name="connsiteY75" fmla="*/ 2038443 h 2248086"/>
              <a:gd name="connsiteX76" fmla="*/ 3612995 w 3612995"/>
              <a:gd name="connsiteY76" fmla="*/ 2060745 h 2248086"/>
              <a:gd name="connsiteX77" fmla="*/ 3608535 w 3612995"/>
              <a:gd name="connsiteY77" fmla="*/ 2123192 h 2248086"/>
              <a:gd name="connsiteX78" fmla="*/ 3604074 w 3612995"/>
              <a:gd name="connsiteY78" fmla="*/ 2145494 h 2248086"/>
              <a:gd name="connsiteX79" fmla="*/ 3586232 w 3612995"/>
              <a:gd name="connsiteY79" fmla="*/ 2172257 h 2248086"/>
              <a:gd name="connsiteX80" fmla="*/ 3425655 w 3612995"/>
              <a:gd name="connsiteY80" fmla="*/ 2216862 h 2248086"/>
              <a:gd name="connsiteX81" fmla="*/ 3278459 w 3612995"/>
              <a:gd name="connsiteY81" fmla="*/ 2234704 h 2248086"/>
              <a:gd name="connsiteX82" fmla="*/ 2716437 w 3612995"/>
              <a:gd name="connsiteY82" fmla="*/ 2221323 h 2248086"/>
              <a:gd name="connsiteX83" fmla="*/ 2511255 w 3612995"/>
              <a:gd name="connsiteY83" fmla="*/ 2203481 h 2248086"/>
              <a:gd name="connsiteX84" fmla="*/ 2422045 w 3612995"/>
              <a:gd name="connsiteY84" fmla="*/ 2190099 h 2248086"/>
              <a:gd name="connsiteX85" fmla="*/ 2185639 w 3612995"/>
              <a:gd name="connsiteY85" fmla="*/ 2185639 h 2248086"/>
              <a:gd name="connsiteX86" fmla="*/ 2002759 w 3612995"/>
              <a:gd name="connsiteY86" fmla="*/ 2194560 h 2248086"/>
              <a:gd name="connsiteX87" fmla="*/ 1922471 w 3612995"/>
              <a:gd name="connsiteY87" fmla="*/ 2207941 h 2248086"/>
              <a:gd name="connsiteX88" fmla="*/ 1882326 w 3612995"/>
              <a:gd name="connsiteY88" fmla="*/ 2212402 h 2248086"/>
              <a:gd name="connsiteX89" fmla="*/ 1654841 w 3612995"/>
              <a:gd name="connsiteY89" fmla="*/ 2248086 h 2248086"/>
              <a:gd name="connsiteX90" fmla="*/ 508496 w 3612995"/>
              <a:gd name="connsiteY90" fmla="*/ 2243625 h 2248086"/>
              <a:gd name="connsiteX91" fmla="*/ 388063 w 3612995"/>
              <a:gd name="connsiteY91" fmla="*/ 2239165 h 2248086"/>
              <a:gd name="connsiteX92" fmla="*/ 370221 w 3612995"/>
              <a:gd name="connsiteY92" fmla="*/ 2230244 h 2248086"/>
              <a:gd name="connsiteX93" fmla="*/ 272090 w 3612995"/>
              <a:gd name="connsiteY93" fmla="*/ 2225783 h 2248086"/>
              <a:gd name="connsiteX94" fmla="*/ 13382 w 3612995"/>
              <a:gd name="connsiteY94" fmla="*/ 2221323 h 2248086"/>
              <a:gd name="connsiteX95" fmla="*/ 8921 w 3612995"/>
              <a:gd name="connsiteY95" fmla="*/ 2114271 h 2248086"/>
              <a:gd name="connsiteX96" fmla="*/ 0 w 3612995"/>
              <a:gd name="connsiteY96" fmla="*/ 2002759 h 2248086"/>
              <a:gd name="connsiteX97" fmla="*/ 8921 w 3612995"/>
              <a:gd name="connsiteY97" fmla="*/ 1440737 h 2248086"/>
              <a:gd name="connsiteX98" fmla="*/ 13382 w 3612995"/>
              <a:gd name="connsiteY98" fmla="*/ 1418435 h 2248086"/>
              <a:gd name="connsiteX99" fmla="*/ 22303 w 3612995"/>
              <a:gd name="connsiteY99" fmla="*/ 1387211 h 2248086"/>
              <a:gd name="connsiteX100" fmla="*/ 31224 w 3612995"/>
              <a:gd name="connsiteY100" fmla="*/ 1302462 h 2248086"/>
              <a:gd name="connsiteX101" fmla="*/ 40145 w 3612995"/>
              <a:gd name="connsiteY101" fmla="*/ 1262318 h 2248086"/>
              <a:gd name="connsiteX102" fmla="*/ 44605 w 3612995"/>
              <a:gd name="connsiteY102" fmla="*/ 1240015 h 2248086"/>
              <a:gd name="connsiteX103" fmla="*/ 49066 w 3612995"/>
              <a:gd name="connsiteY103" fmla="*/ 1177568 h 2248086"/>
              <a:gd name="connsiteX104" fmla="*/ 57987 w 3612995"/>
              <a:gd name="connsiteY104" fmla="*/ 1159727 h 2248086"/>
              <a:gd name="connsiteX105" fmla="*/ 49066 w 3612995"/>
              <a:gd name="connsiteY105" fmla="*/ 914400 h 2248086"/>
              <a:gd name="connsiteX106" fmla="*/ 44605 w 3612995"/>
              <a:gd name="connsiteY106" fmla="*/ 834111 h 2248086"/>
              <a:gd name="connsiteX107" fmla="*/ 26763 w 3612995"/>
              <a:gd name="connsiteY107" fmla="*/ 762743 h 2248086"/>
              <a:gd name="connsiteX108" fmla="*/ 22303 w 3612995"/>
              <a:gd name="connsiteY108" fmla="*/ 655691 h 2248086"/>
              <a:gd name="connsiteX109" fmla="*/ 31224 w 3612995"/>
              <a:gd name="connsiteY109" fmla="*/ 356839 h 2248086"/>
              <a:gd name="connsiteX110" fmla="*/ 40145 w 3612995"/>
              <a:gd name="connsiteY110" fmla="*/ 209643 h 2248086"/>
              <a:gd name="connsiteX111" fmla="*/ 57987 w 3612995"/>
              <a:gd name="connsiteY111" fmla="*/ 129354 h 2248086"/>
              <a:gd name="connsiteX112" fmla="*/ 84750 w 3612995"/>
              <a:gd name="connsiteY112" fmla="*/ 93670 h 224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612995" h="2248086">
                <a:moveTo>
                  <a:pt x="84750" y="93670"/>
                </a:moveTo>
                <a:lnTo>
                  <a:pt x="84750" y="93670"/>
                </a:lnTo>
                <a:cubicBezTo>
                  <a:pt x="118947" y="92183"/>
                  <a:pt x="153112" y="89209"/>
                  <a:pt x="187341" y="89209"/>
                </a:cubicBezTo>
                <a:cubicBezTo>
                  <a:pt x="192043" y="89209"/>
                  <a:pt x="196022" y="93797"/>
                  <a:pt x="200722" y="93670"/>
                </a:cubicBezTo>
                <a:cubicBezTo>
                  <a:pt x="306343" y="90815"/>
                  <a:pt x="411852" y="84749"/>
                  <a:pt x="517417" y="80288"/>
                </a:cubicBezTo>
                <a:cubicBezTo>
                  <a:pt x="528308" y="77868"/>
                  <a:pt x="574299" y="66570"/>
                  <a:pt x="588785" y="66907"/>
                </a:cubicBezTo>
                <a:cubicBezTo>
                  <a:pt x="642379" y="68154"/>
                  <a:pt x="695836" y="72854"/>
                  <a:pt x="749362" y="75828"/>
                </a:cubicBezTo>
                <a:cubicBezTo>
                  <a:pt x="774619" y="84247"/>
                  <a:pt x="793914" y="90979"/>
                  <a:pt x="820730" y="98130"/>
                </a:cubicBezTo>
                <a:cubicBezTo>
                  <a:pt x="828055" y="100083"/>
                  <a:pt x="835598" y="101104"/>
                  <a:pt x="843032" y="102591"/>
                </a:cubicBezTo>
                <a:cubicBezTo>
                  <a:pt x="908453" y="101104"/>
                  <a:pt x="973969" y="101973"/>
                  <a:pt x="1039294" y="98130"/>
                </a:cubicBezTo>
                <a:cubicBezTo>
                  <a:pt x="1050099" y="97494"/>
                  <a:pt x="1060016" y="91834"/>
                  <a:pt x="1070517" y="89209"/>
                </a:cubicBezTo>
                <a:cubicBezTo>
                  <a:pt x="1077872" y="87370"/>
                  <a:pt x="1085265" y="85379"/>
                  <a:pt x="1092820" y="84749"/>
                </a:cubicBezTo>
                <a:cubicBezTo>
                  <a:pt x="1121011" y="82400"/>
                  <a:pt x="1149319" y="81775"/>
                  <a:pt x="1177569" y="80288"/>
                </a:cubicBezTo>
                <a:cubicBezTo>
                  <a:pt x="1203853" y="70432"/>
                  <a:pt x="1219405" y="65226"/>
                  <a:pt x="1244476" y="53526"/>
                </a:cubicBezTo>
                <a:cubicBezTo>
                  <a:pt x="1256527" y="47902"/>
                  <a:pt x="1268008" y="41085"/>
                  <a:pt x="1280160" y="35684"/>
                </a:cubicBezTo>
                <a:cubicBezTo>
                  <a:pt x="1294793" y="29180"/>
                  <a:pt x="1310094" y="24261"/>
                  <a:pt x="1324765" y="17842"/>
                </a:cubicBezTo>
                <a:cubicBezTo>
                  <a:pt x="1367661" y="-925"/>
                  <a:pt x="1334396" y="7315"/>
                  <a:pt x="1378291" y="0"/>
                </a:cubicBezTo>
                <a:lnTo>
                  <a:pt x="1454119" y="22302"/>
                </a:lnTo>
                <a:cubicBezTo>
                  <a:pt x="1472081" y="27876"/>
                  <a:pt x="1489590" y="34878"/>
                  <a:pt x="1507645" y="40144"/>
                </a:cubicBezTo>
                <a:cubicBezTo>
                  <a:pt x="1525300" y="45294"/>
                  <a:pt x="1543555" y="48241"/>
                  <a:pt x="1561171" y="53526"/>
                </a:cubicBezTo>
                <a:cubicBezTo>
                  <a:pt x="1573339" y="57176"/>
                  <a:pt x="1584803" y="62890"/>
                  <a:pt x="1596855" y="66907"/>
                </a:cubicBezTo>
                <a:cubicBezTo>
                  <a:pt x="1623551" y="75805"/>
                  <a:pt x="1608532" y="67047"/>
                  <a:pt x="1641460" y="75828"/>
                </a:cubicBezTo>
                <a:cubicBezTo>
                  <a:pt x="1655089" y="79462"/>
                  <a:pt x="1668639" y="83653"/>
                  <a:pt x="1681604" y="89209"/>
                </a:cubicBezTo>
                <a:cubicBezTo>
                  <a:pt x="1689573" y="92624"/>
                  <a:pt x="1695759" y="99628"/>
                  <a:pt x="1703907" y="102591"/>
                </a:cubicBezTo>
                <a:cubicBezTo>
                  <a:pt x="1712407" y="105682"/>
                  <a:pt x="1721671" y="106151"/>
                  <a:pt x="1730670" y="107051"/>
                </a:cubicBezTo>
                <a:cubicBezTo>
                  <a:pt x="1751435" y="109128"/>
                  <a:pt x="1772301" y="110025"/>
                  <a:pt x="1793116" y="111512"/>
                </a:cubicBezTo>
                <a:cubicBezTo>
                  <a:pt x="1867458" y="110025"/>
                  <a:pt x="1941887" y="110959"/>
                  <a:pt x="2016141" y="107051"/>
                </a:cubicBezTo>
                <a:cubicBezTo>
                  <a:pt x="2026950" y="106482"/>
                  <a:pt x="2036921" y="100978"/>
                  <a:pt x="2047364" y="98130"/>
                </a:cubicBezTo>
                <a:cubicBezTo>
                  <a:pt x="2053278" y="96517"/>
                  <a:pt x="2059259" y="95157"/>
                  <a:pt x="2065206" y="93670"/>
                </a:cubicBezTo>
                <a:cubicBezTo>
                  <a:pt x="2074127" y="87723"/>
                  <a:pt x="2082253" y="80362"/>
                  <a:pt x="2091969" y="75828"/>
                </a:cubicBezTo>
                <a:cubicBezTo>
                  <a:pt x="2104751" y="69863"/>
                  <a:pt x="2118429" y="65868"/>
                  <a:pt x="2132113" y="62447"/>
                </a:cubicBezTo>
                <a:cubicBezTo>
                  <a:pt x="2142313" y="59897"/>
                  <a:pt x="2152993" y="59867"/>
                  <a:pt x="2163337" y="57986"/>
                </a:cubicBezTo>
                <a:cubicBezTo>
                  <a:pt x="2169368" y="56889"/>
                  <a:pt x="2175232" y="55013"/>
                  <a:pt x="2181179" y="53526"/>
                </a:cubicBezTo>
                <a:cubicBezTo>
                  <a:pt x="2213572" y="56471"/>
                  <a:pt x="2227013" y="52979"/>
                  <a:pt x="2252547" y="66907"/>
                </a:cubicBezTo>
                <a:cubicBezTo>
                  <a:pt x="2258874" y="70358"/>
                  <a:pt x="2279815" y="88813"/>
                  <a:pt x="2292691" y="89209"/>
                </a:cubicBezTo>
                <a:cubicBezTo>
                  <a:pt x="2384843" y="92044"/>
                  <a:pt x="2477058" y="92183"/>
                  <a:pt x="2569241" y="93670"/>
                </a:cubicBezTo>
                <a:cubicBezTo>
                  <a:pt x="2576675" y="95157"/>
                  <a:pt x="2584282" y="95952"/>
                  <a:pt x="2591544" y="98130"/>
                </a:cubicBezTo>
                <a:cubicBezTo>
                  <a:pt x="2599213" y="100431"/>
                  <a:pt x="2605844" y="106775"/>
                  <a:pt x="2613846" y="107051"/>
                </a:cubicBezTo>
                <a:lnTo>
                  <a:pt x="2720898" y="102591"/>
                </a:lnTo>
                <a:cubicBezTo>
                  <a:pt x="2756582" y="105565"/>
                  <a:pt x="2792663" y="105428"/>
                  <a:pt x="2827950" y="111512"/>
                </a:cubicBezTo>
                <a:cubicBezTo>
                  <a:pt x="2836493" y="112985"/>
                  <a:pt x="2842641" y="120742"/>
                  <a:pt x="2850252" y="124893"/>
                </a:cubicBezTo>
                <a:cubicBezTo>
                  <a:pt x="2859008" y="129669"/>
                  <a:pt x="2867959" y="134095"/>
                  <a:pt x="2877015" y="138275"/>
                </a:cubicBezTo>
                <a:cubicBezTo>
                  <a:pt x="2887296" y="143020"/>
                  <a:pt x="2898247" y="146327"/>
                  <a:pt x="2908238" y="151656"/>
                </a:cubicBezTo>
                <a:cubicBezTo>
                  <a:pt x="2920615" y="158257"/>
                  <a:pt x="2931104" y="168262"/>
                  <a:pt x="2943922" y="173959"/>
                </a:cubicBezTo>
                <a:cubicBezTo>
                  <a:pt x="2958107" y="180263"/>
                  <a:pt x="2973390" y="183900"/>
                  <a:pt x="2988527" y="187340"/>
                </a:cubicBezTo>
                <a:cubicBezTo>
                  <a:pt x="3032007" y="197222"/>
                  <a:pt x="3089356" y="200991"/>
                  <a:pt x="3131263" y="205182"/>
                </a:cubicBezTo>
                <a:cubicBezTo>
                  <a:pt x="3132750" y="209643"/>
                  <a:pt x="3134583" y="214002"/>
                  <a:pt x="3135723" y="218564"/>
                </a:cubicBezTo>
                <a:cubicBezTo>
                  <a:pt x="3139048" y="231863"/>
                  <a:pt x="3140309" y="245704"/>
                  <a:pt x="3144644" y="258708"/>
                </a:cubicBezTo>
                <a:cubicBezTo>
                  <a:pt x="3150756" y="277045"/>
                  <a:pt x="3159513" y="294392"/>
                  <a:pt x="3166947" y="312234"/>
                </a:cubicBezTo>
                <a:cubicBezTo>
                  <a:pt x="3171407" y="337510"/>
                  <a:pt x="3176698" y="362653"/>
                  <a:pt x="3180328" y="388062"/>
                </a:cubicBezTo>
                <a:cubicBezTo>
                  <a:pt x="3184136" y="414719"/>
                  <a:pt x="3185909" y="441631"/>
                  <a:pt x="3189249" y="468351"/>
                </a:cubicBezTo>
                <a:cubicBezTo>
                  <a:pt x="3190566" y="478884"/>
                  <a:pt x="3194331" y="501440"/>
                  <a:pt x="3198170" y="512956"/>
                </a:cubicBezTo>
                <a:cubicBezTo>
                  <a:pt x="3205527" y="535028"/>
                  <a:pt x="3219264" y="568526"/>
                  <a:pt x="3229393" y="588784"/>
                </a:cubicBezTo>
                <a:cubicBezTo>
                  <a:pt x="3233270" y="596539"/>
                  <a:pt x="3238314" y="603653"/>
                  <a:pt x="3242775" y="611087"/>
                </a:cubicBezTo>
                <a:cubicBezTo>
                  <a:pt x="3240011" y="677418"/>
                  <a:pt x="3229332" y="856260"/>
                  <a:pt x="3247235" y="901018"/>
                </a:cubicBezTo>
                <a:cubicBezTo>
                  <a:pt x="3253182" y="915886"/>
                  <a:pt x="3259691" y="930542"/>
                  <a:pt x="3265077" y="945623"/>
                </a:cubicBezTo>
                <a:cubicBezTo>
                  <a:pt x="3274565" y="972190"/>
                  <a:pt x="3278465" y="1001073"/>
                  <a:pt x="3291840" y="1025912"/>
                </a:cubicBezTo>
                <a:cubicBezTo>
                  <a:pt x="3310032" y="1059696"/>
                  <a:pt x="3343164" y="1084518"/>
                  <a:pt x="3358748" y="1119582"/>
                </a:cubicBezTo>
                <a:cubicBezTo>
                  <a:pt x="3382628" y="1173313"/>
                  <a:pt x="3367804" y="1148012"/>
                  <a:pt x="3403352" y="1195410"/>
                </a:cubicBezTo>
                <a:cubicBezTo>
                  <a:pt x="3411940" y="1289871"/>
                  <a:pt x="3412786" y="1278239"/>
                  <a:pt x="3403352" y="1422895"/>
                </a:cubicBezTo>
                <a:cubicBezTo>
                  <a:pt x="3402740" y="1432279"/>
                  <a:pt x="3397405" y="1440737"/>
                  <a:pt x="3394432" y="1449658"/>
                </a:cubicBezTo>
                <a:cubicBezTo>
                  <a:pt x="3392111" y="1465903"/>
                  <a:pt x="3390767" y="1482955"/>
                  <a:pt x="3385511" y="1498724"/>
                </a:cubicBezTo>
                <a:cubicBezTo>
                  <a:pt x="3382979" y="1506320"/>
                  <a:pt x="3379564" y="1513592"/>
                  <a:pt x="3376590" y="1521026"/>
                </a:cubicBezTo>
                <a:cubicBezTo>
                  <a:pt x="3378628" y="1555679"/>
                  <a:pt x="3378068" y="1605749"/>
                  <a:pt x="3389971" y="1641459"/>
                </a:cubicBezTo>
                <a:cubicBezTo>
                  <a:pt x="3392713" y="1649684"/>
                  <a:pt x="3398892" y="1656328"/>
                  <a:pt x="3403352" y="1663762"/>
                </a:cubicBezTo>
                <a:cubicBezTo>
                  <a:pt x="3409558" y="1685483"/>
                  <a:pt x="3412459" y="1702897"/>
                  <a:pt x="3425655" y="1721748"/>
                </a:cubicBezTo>
                <a:cubicBezTo>
                  <a:pt x="3430478" y="1728638"/>
                  <a:pt x="3437550" y="1733643"/>
                  <a:pt x="3443497" y="1739590"/>
                </a:cubicBezTo>
                <a:cubicBezTo>
                  <a:pt x="3446471" y="1747024"/>
                  <a:pt x="3448837" y="1754731"/>
                  <a:pt x="3452418" y="1761892"/>
                </a:cubicBezTo>
                <a:cubicBezTo>
                  <a:pt x="3460287" y="1777631"/>
                  <a:pt x="3486562" y="1814739"/>
                  <a:pt x="3492562" y="1824339"/>
                </a:cubicBezTo>
                <a:cubicBezTo>
                  <a:pt x="3494643" y="1827669"/>
                  <a:pt x="3511992" y="1860145"/>
                  <a:pt x="3519325" y="1868944"/>
                </a:cubicBezTo>
                <a:cubicBezTo>
                  <a:pt x="3523364" y="1873790"/>
                  <a:pt x="3529040" y="1877193"/>
                  <a:pt x="3532707" y="1882326"/>
                </a:cubicBezTo>
                <a:cubicBezTo>
                  <a:pt x="3536572" y="1887736"/>
                  <a:pt x="3538104" y="1894529"/>
                  <a:pt x="3541628" y="1900167"/>
                </a:cubicBezTo>
                <a:cubicBezTo>
                  <a:pt x="3545568" y="1906471"/>
                  <a:pt x="3551399" y="1911510"/>
                  <a:pt x="3555009" y="1918009"/>
                </a:cubicBezTo>
                <a:cubicBezTo>
                  <a:pt x="3584210" y="1970572"/>
                  <a:pt x="3542860" y="1912220"/>
                  <a:pt x="3577312" y="1958154"/>
                </a:cubicBezTo>
                <a:cubicBezTo>
                  <a:pt x="3589348" y="2018339"/>
                  <a:pt x="3571152" y="1940355"/>
                  <a:pt x="3595153" y="2002759"/>
                </a:cubicBezTo>
                <a:cubicBezTo>
                  <a:pt x="3599554" y="2014203"/>
                  <a:pt x="3600468" y="2026724"/>
                  <a:pt x="3604074" y="2038443"/>
                </a:cubicBezTo>
                <a:cubicBezTo>
                  <a:pt x="3606429" y="2046096"/>
                  <a:pt x="3610021" y="2053311"/>
                  <a:pt x="3612995" y="2060745"/>
                </a:cubicBezTo>
                <a:cubicBezTo>
                  <a:pt x="3611508" y="2081561"/>
                  <a:pt x="3610720" y="2102438"/>
                  <a:pt x="3608535" y="2123192"/>
                </a:cubicBezTo>
                <a:cubicBezTo>
                  <a:pt x="3607741" y="2130732"/>
                  <a:pt x="3607211" y="2138592"/>
                  <a:pt x="3604074" y="2145494"/>
                </a:cubicBezTo>
                <a:cubicBezTo>
                  <a:pt x="3599637" y="2155255"/>
                  <a:pt x="3593813" y="2164676"/>
                  <a:pt x="3586232" y="2172257"/>
                </a:cubicBezTo>
                <a:cubicBezTo>
                  <a:pt x="3548890" y="2209600"/>
                  <a:pt x="3454291" y="2212317"/>
                  <a:pt x="3425655" y="2216862"/>
                </a:cubicBezTo>
                <a:cubicBezTo>
                  <a:pt x="3376842" y="2224610"/>
                  <a:pt x="3327524" y="2228757"/>
                  <a:pt x="3278459" y="2234704"/>
                </a:cubicBezTo>
                <a:cubicBezTo>
                  <a:pt x="2921119" y="2230689"/>
                  <a:pt x="2974180" y="2236944"/>
                  <a:pt x="2716437" y="2221323"/>
                </a:cubicBezTo>
                <a:cubicBezTo>
                  <a:pt x="2626375" y="2215865"/>
                  <a:pt x="2591919" y="2214382"/>
                  <a:pt x="2511255" y="2203481"/>
                </a:cubicBezTo>
                <a:cubicBezTo>
                  <a:pt x="2481456" y="2199454"/>
                  <a:pt x="2452069" y="2191744"/>
                  <a:pt x="2422045" y="2190099"/>
                </a:cubicBezTo>
                <a:cubicBezTo>
                  <a:pt x="2343347" y="2185787"/>
                  <a:pt x="2264441" y="2187126"/>
                  <a:pt x="2185639" y="2185639"/>
                </a:cubicBezTo>
                <a:lnTo>
                  <a:pt x="2002759" y="2194560"/>
                </a:lnTo>
                <a:cubicBezTo>
                  <a:pt x="1966084" y="2196805"/>
                  <a:pt x="1961052" y="2201849"/>
                  <a:pt x="1922471" y="2207941"/>
                </a:cubicBezTo>
                <a:cubicBezTo>
                  <a:pt x="1909172" y="2210041"/>
                  <a:pt x="1895625" y="2210302"/>
                  <a:pt x="1882326" y="2212402"/>
                </a:cubicBezTo>
                <a:cubicBezTo>
                  <a:pt x="1611272" y="2255200"/>
                  <a:pt x="1878693" y="2217560"/>
                  <a:pt x="1654841" y="2248086"/>
                </a:cubicBezTo>
                <a:lnTo>
                  <a:pt x="508496" y="2243625"/>
                </a:lnTo>
                <a:cubicBezTo>
                  <a:pt x="468325" y="2243342"/>
                  <a:pt x="428048" y="2243034"/>
                  <a:pt x="388063" y="2239165"/>
                </a:cubicBezTo>
                <a:cubicBezTo>
                  <a:pt x="381445" y="2238525"/>
                  <a:pt x="376826" y="2231006"/>
                  <a:pt x="370221" y="2230244"/>
                </a:cubicBezTo>
                <a:cubicBezTo>
                  <a:pt x="337693" y="2226491"/>
                  <a:pt x="304824" y="2226601"/>
                  <a:pt x="272090" y="2225783"/>
                </a:cubicBezTo>
                <a:lnTo>
                  <a:pt x="13382" y="2221323"/>
                </a:lnTo>
                <a:cubicBezTo>
                  <a:pt x="11895" y="2185639"/>
                  <a:pt x="11104" y="2149919"/>
                  <a:pt x="8921" y="2114271"/>
                </a:cubicBezTo>
                <a:cubicBezTo>
                  <a:pt x="6642" y="2077051"/>
                  <a:pt x="0" y="2040048"/>
                  <a:pt x="0" y="2002759"/>
                </a:cubicBezTo>
                <a:cubicBezTo>
                  <a:pt x="0" y="1815395"/>
                  <a:pt x="4631" y="1628052"/>
                  <a:pt x="8921" y="1440737"/>
                </a:cubicBezTo>
                <a:cubicBezTo>
                  <a:pt x="9095" y="1433158"/>
                  <a:pt x="11543" y="1425790"/>
                  <a:pt x="13382" y="1418435"/>
                </a:cubicBezTo>
                <a:cubicBezTo>
                  <a:pt x="16007" y="1407934"/>
                  <a:pt x="19329" y="1397619"/>
                  <a:pt x="22303" y="1387211"/>
                </a:cubicBezTo>
                <a:cubicBezTo>
                  <a:pt x="23955" y="1369032"/>
                  <a:pt x="27567" y="1323183"/>
                  <a:pt x="31224" y="1302462"/>
                </a:cubicBezTo>
                <a:cubicBezTo>
                  <a:pt x="33606" y="1288963"/>
                  <a:pt x="37273" y="1275722"/>
                  <a:pt x="40145" y="1262318"/>
                </a:cubicBezTo>
                <a:cubicBezTo>
                  <a:pt x="41733" y="1254905"/>
                  <a:pt x="43118" y="1247449"/>
                  <a:pt x="44605" y="1240015"/>
                </a:cubicBezTo>
                <a:cubicBezTo>
                  <a:pt x="46092" y="1219199"/>
                  <a:pt x="45635" y="1198153"/>
                  <a:pt x="49066" y="1177568"/>
                </a:cubicBezTo>
                <a:cubicBezTo>
                  <a:pt x="50159" y="1171009"/>
                  <a:pt x="57857" y="1166375"/>
                  <a:pt x="57987" y="1159727"/>
                </a:cubicBezTo>
                <a:cubicBezTo>
                  <a:pt x="61104" y="1000767"/>
                  <a:pt x="60851" y="1008694"/>
                  <a:pt x="49066" y="914400"/>
                </a:cubicBezTo>
                <a:cubicBezTo>
                  <a:pt x="47579" y="887637"/>
                  <a:pt x="48505" y="860630"/>
                  <a:pt x="44605" y="834111"/>
                </a:cubicBezTo>
                <a:cubicBezTo>
                  <a:pt x="41037" y="809850"/>
                  <a:pt x="29804" y="787075"/>
                  <a:pt x="26763" y="762743"/>
                </a:cubicBezTo>
                <a:cubicBezTo>
                  <a:pt x="22333" y="727304"/>
                  <a:pt x="23790" y="691375"/>
                  <a:pt x="22303" y="655691"/>
                </a:cubicBezTo>
                <a:cubicBezTo>
                  <a:pt x="25277" y="556074"/>
                  <a:pt x="27940" y="456447"/>
                  <a:pt x="31224" y="356839"/>
                </a:cubicBezTo>
                <a:cubicBezTo>
                  <a:pt x="36908" y="184415"/>
                  <a:pt x="31489" y="304856"/>
                  <a:pt x="40145" y="209643"/>
                </a:cubicBezTo>
                <a:cubicBezTo>
                  <a:pt x="46369" y="141180"/>
                  <a:pt x="34139" y="169098"/>
                  <a:pt x="57987" y="129354"/>
                </a:cubicBezTo>
                <a:lnTo>
                  <a:pt x="84750" y="93670"/>
                </a:lnTo>
                <a:close/>
              </a:path>
            </a:pathLst>
          </a:custGeom>
          <a:blipFill>
            <a:blip r:embed="rId3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4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42E7DB4F-5A85-4814-8757-E8DD6A24061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saturation sat="40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 flipH="1">
            <a:off x="9037118" y="4160868"/>
            <a:ext cx="942600" cy="1592796"/>
          </a:xfrm>
          <a:prstGeom prst="rect">
            <a:avLst/>
          </a:prstGeom>
        </p:spPr>
      </p:pic>
      <p:pic>
        <p:nvPicPr>
          <p:cNvPr id="74" name="Picture 73" descr="A close up of some grass&#10;&#10;Description automatically generated with low confidence">
            <a:extLst>
              <a:ext uri="{FF2B5EF4-FFF2-40B4-BE49-F238E27FC236}">
                <a16:creationId xmlns:a16="http://schemas.microsoft.com/office/drawing/2014/main" id="{12CF4CAD-FAC7-4785-A243-7057850470D2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583655" y="4781373"/>
            <a:ext cx="1272510" cy="1073574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40" name="Picture 39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95A0A7E7-4C37-4DAB-906C-3F3006309ADB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8"/>
              </a:ext>
            </a:extLst>
          </a:blip>
          <a:stretch>
            <a:fillRect/>
          </a:stretch>
        </p:blipFill>
        <p:spPr>
          <a:xfrm>
            <a:off x="9625397" y="3766431"/>
            <a:ext cx="1413269" cy="1068785"/>
          </a:xfrm>
          <a:prstGeom prst="rect">
            <a:avLst/>
          </a:prstGeom>
        </p:spPr>
      </p:pic>
      <p:pic>
        <p:nvPicPr>
          <p:cNvPr id="95" name="Picture 94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49F94317-EE19-406B-A57A-AF4DA7F856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saturation sat="40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 flipH="1">
            <a:off x="9008253" y="4175517"/>
            <a:ext cx="942600" cy="159279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0FF5BD8-F8C3-49A0-84E1-13A4775661FF}"/>
              </a:ext>
            </a:extLst>
          </p:cNvPr>
          <p:cNvGrpSpPr/>
          <p:nvPr/>
        </p:nvGrpSpPr>
        <p:grpSpPr>
          <a:xfrm>
            <a:off x="1770249" y="3276368"/>
            <a:ext cx="8031466" cy="738126"/>
            <a:chOff x="1770249" y="3276368"/>
            <a:chExt cx="8031466" cy="738126"/>
          </a:xfrm>
          <a:effectLst>
            <a:outerShdw blurRad="165100" dist="1803400" dir="5400000" sx="90000" sy="-19000" rotWithShape="0">
              <a:prstClr val="black">
                <a:alpha val="90000"/>
              </a:prstClr>
            </a:outerShdw>
          </a:effectLst>
        </p:grpSpPr>
        <p:grpSp>
          <p:nvGrpSpPr>
            <p:cNvPr id="18" name="LOG Group 17">
              <a:extLst>
                <a:ext uri="{FF2B5EF4-FFF2-40B4-BE49-F238E27FC236}">
                  <a16:creationId xmlns:a16="http://schemas.microsoft.com/office/drawing/2014/main" id="{0094D6A0-4B1B-4B4D-AA19-63AD0AA15BCC}"/>
                </a:ext>
              </a:extLst>
            </p:cNvPr>
            <p:cNvGrpSpPr/>
            <p:nvPr/>
          </p:nvGrpSpPr>
          <p:grpSpPr>
            <a:xfrm>
              <a:off x="1770249" y="3276368"/>
              <a:ext cx="8031466" cy="738126"/>
              <a:chOff x="2351584" y="3056544"/>
              <a:chExt cx="8031466" cy="798946"/>
            </a:xfrm>
            <a:effectLst>
              <a:outerShdw blurRad="50800" dist="38100" dir="5400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15E2F95-EFDF-42DE-8178-EABD4D13A1C4}"/>
                  </a:ext>
                </a:extLst>
              </p:cNvPr>
              <p:cNvSpPr/>
              <p:nvPr/>
            </p:nvSpPr>
            <p:spPr>
              <a:xfrm>
                <a:off x="2351584" y="3056544"/>
                <a:ext cx="8031466" cy="798946"/>
              </a:xfrm>
              <a:custGeom>
                <a:avLst/>
                <a:gdLst>
                  <a:gd name="connsiteX0" fmla="*/ 106666 w 8031466"/>
                  <a:gd name="connsiteY0" fmla="*/ 189346 h 798946"/>
                  <a:gd name="connsiteX1" fmla="*/ 106666 w 8031466"/>
                  <a:gd name="connsiteY1" fmla="*/ 189346 h 798946"/>
                  <a:gd name="connsiteX2" fmla="*/ 55866 w 8031466"/>
                  <a:gd name="connsiteY2" fmla="*/ 240146 h 798946"/>
                  <a:gd name="connsiteX3" fmla="*/ 37394 w 8031466"/>
                  <a:gd name="connsiteY3" fmla="*/ 277091 h 798946"/>
                  <a:gd name="connsiteX4" fmla="*/ 32776 w 8031466"/>
                  <a:gd name="connsiteY4" fmla="*/ 290946 h 798946"/>
                  <a:gd name="connsiteX5" fmla="*/ 28157 w 8031466"/>
                  <a:gd name="connsiteY5" fmla="*/ 323273 h 798946"/>
                  <a:gd name="connsiteX6" fmla="*/ 18921 w 8031466"/>
                  <a:gd name="connsiteY6" fmla="*/ 346364 h 798946"/>
                  <a:gd name="connsiteX7" fmla="*/ 14303 w 8031466"/>
                  <a:gd name="connsiteY7" fmla="*/ 364837 h 798946"/>
                  <a:gd name="connsiteX8" fmla="*/ 9685 w 8031466"/>
                  <a:gd name="connsiteY8" fmla="*/ 429491 h 798946"/>
                  <a:gd name="connsiteX9" fmla="*/ 448 w 8031466"/>
                  <a:gd name="connsiteY9" fmla="*/ 457200 h 798946"/>
                  <a:gd name="connsiteX10" fmla="*/ 5066 w 8031466"/>
                  <a:gd name="connsiteY10" fmla="*/ 637310 h 798946"/>
                  <a:gd name="connsiteX11" fmla="*/ 14303 w 8031466"/>
                  <a:gd name="connsiteY11" fmla="*/ 651164 h 798946"/>
                  <a:gd name="connsiteX12" fmla="*/ 494594 w 8031466"/>
                  <a:gd name="connsiteY12" fmla="*/ 655782 h 798946"/>
                  <a:gd name="connsiteX13" fmla="*/ 596194 w 8031466"/>
                  <a:gd name="connsiteY13" fmla="*/ 665019 h 798946"/>
                  <a:gd name="connsiteX14" fmla="*/ 1136521 w 8031466"/>
                  <a:gd name="connsiteY14" fmla="*/ 678873 h 798946"/>
                  <a:gd name="connsiteX15" fmla="*/ 1233503 w 8031466"/>
                  <a:gd name="connsiteY15" fmla="*/ 692728 h 798946"/>
                  <a:gd name="connsiteX16" fmla="*/ 1238121 w 8031466"/>
                  <a:gd name="connsiteY16" fmla="*/ 720437 h 798946"/>
                  <a:gd name="connsiteX17" fmla="*/ 1247357 w 8031466"/>
                  <a:gd name="connsiteY17" fmla="*/ 734291 h 798946"/>
                  <a:gd name="connsiteX18" fmla="*/ 1251976 w 8031466"/>
                  <a:gd name="connsiteY18" fmla="*/ 748146 h 798946"/>
                  <a:gd name="connsiteX19" fmla="*/ 1256594 w 8031466"/>
                  <a:gd name="connsiteY19" fmla="*/ 775855 h 798946"/>
                  <a:gd name="connsiteX20" fmla="*/ 1275066 w 8031466"/>
                  <a:gd name="connsiteY20" fmla="*/ 780473 h 798946"/>
                  <a:gd name="connsiteX21" fmla="*/ 1288921 w 8031466"/>
                  <a:gd name="connsiteY21" fmla="*/ 789710 h 798946"/>
                  <a:gd name="connsiteX22" fmla="*/ 1321248 w 8031466"/>
                  <a:gd name="connsiteY22" fmla="*/ 798946 h 798946"/>
                  <a:gd name="connsiteX23" fmla="*/ 1376666 w 8031466"/>
                  <a:gd name="connsiteY23" fmla="*/ 794328 h 798946"/>
                  <a:gd name="connsiteX24" fmla="*/ 1390521 w 8031466"/>
                  <a:gd name="connsiteY24" fmla="*/ 775855 h 798946"/>
                  <a:gd name="connsiteX25" fmla="*/ 1413612 w 8031466"/>
                  <a:gd name="connsiteY25" fmla="*/ 697346 h 798946"/>
                  <a:gd name="connsiteX26" fmla="*/ 1427466 w 8031466"/>
                  <a:gd name="connsiteY26" fmla="*/ 688110 h 798946"/>
                  <a:gd name="connsiteX27" fmla="*/ 1602957 w 8031466"/>
                  <a:gd name="connsiteY27" fmla="*/ 669637 h 798946"/>
                  <a:gd name="connsiteX28" fmla="*/ 2628194 w 8031466"/>
                  <a:gd name="connsiteY28" fmla="*/ 674255 h 798946"/>
                  <a:gd name="connsiteX29" fmla="*/ 2642048 w 8031466"/>
                  <a:gd name="connsiteY29" fmla="*/ 692728 h 798946"/>
                  <a:gd name="connsiteX30" fmla="*/ 2651285 w 8031466"/>
                  <a:gd name="connsiteY30" fmla="*/ 701964 h 798946"/>
                  <a:gd name="connsiteX31" fmla="*/ 2720557 w 8031466"/>
                  <a:gd name="connsiteY31" fmla="*/ 692728 h 798946"/>
                  <a:gd name="connsiteX32" fmla="*/ 2734412 w 8031466"/>
                  <a:gd name="connsiteY32" fmla="*/ 674255 h 798946"/>
                  <a:gd name="connsiteX33" fmla="*/ 2766739 w 8031466"/>
                  <a:gd name="connsiteY33" fmla="*/ 655782 h 798946"/>
                  <a:gd name="connsiteX34" fmla="*/ 2979176 w 8031466"/>
                  <a:gd name="connsiteY34" fmla="*/ 651164 h 798946"/>
                  <a:gd name="connsiteX35" fmla="*/ 3108485 w 8031466"/>
                  <a:gd name="connsiteY35" fmla="*/ 600364 h 798946"/>
                  <a:gd name="connsiteX36" fmla="*/ 3182376 w 8031466"/>
                  <a:gd name="connsiteY36" fmla="*/ 581891 h 798946"/>
                  <a:gd name="connsiteX37" fmla="*/ 3205466 w 8031466"/>
                  <a:gd name="connsiteY37" fmla="*/ 572655 h 798946"/>
                  <a:gd name="connsiteX38" fmla="*/ 3334776 w 8031466"/>
                  <a:gd name="connsiteY38" fmla="*/ 581891 h 798946"/>
                  <a:gd name="connsiteX39" fmla="*/ 3496412 w 8031466"/>
                  <a:gd name="connsiteY39" fmla="*/ 600364 h 798946"/>
                  <a:gd name="connsiteX40" fmla="*/ 3588776 w 8031466"/>
                  <a:gd name="connsiteY40" fmla="*/ 604982 h 798946"/>
                  <a:gd name="connsiteX41" fmla="*/ 3653430 w 8031466"/>
                  <a:gd name="connsiteY41" fmla="*/ 609600 h 798946"/>
                  <a:gd name="connsiteX42" fmla="*/ 3694994 w 8031466"/>
                  <a:gd name="connsiteY42" fmla="*/ 618837 h 798946"/>
                  <a:gd name="connsiteX43" fmla="*/ 3755030 w 8031466"/>
                  <a:gd name="connsiteY43" fmla="*/ 683491 h 798946"/>
                  <a:gd name="connsiteX44" fmla="*/ 3815066 w 8031466"/>
                  <a:gd name="connsiteY44" fmla="*/ 688110 h 798946"/>
                  <a:gd name="connsiteX45" fmla="*/ 3861248 w 8031466"/>
                  <a:gd name="connsiteY45" fmla="*/ 674255 h 798946"/>
                  <a:gd name="connsiteX46" fmla="*/ 3893576 w 8031466"/>
                  <a:gd name="connsiteY46" fmla="*/ 632691 h 798946"/>
                  <a:gd name="connsiteX47" fmla="*/ 4226085 w 8031466"/>
                  <a:gd name="connsiteY47" fmla="*/ 628073 h 798946"/>
                  <a:gd name="connsiteX48" fmla="*/ 4313830 w 8031466"/>
                  <a:gd name="connsiteY48" fmla="*/ 632691 h 798946"/>
                  <a:gd name="connsiteX49" fmla="*/ 4341539 w 8031466"/>
                  <a:gd name="connsiteY49" fmla="*/ 646546 h 798946"/>
                  <a:gd name="connsiteX50" fmla="*/ 4373866 w 8031466"/>
                  <a:gd name="connsiteY50" fmla="*/ 660400 h 798946"/>
                  <a:gd name="connsiteX51" fmla="*/ 4420048 w 8031466"/>
                  <a:gd name="connsiteY51" fmla="*/ 665019 h 798946"/>
                  <a:gd name="connsiteX52" fmla="*/ 4493939 w 8031466"/>
                  <a:gd name="connsiteY52" fmla="*/ 683491 h 798946"/>
                  <a:gd name="connsiteX53" fmla="*/ 4530885 w 8031466"/>
                  <a:gd name="connsiteY53" fmla="*/ 697346 h 798946"/>
                  <a:gd name="connsiteX54" fmla="*/ 4604776 w 8031466"/>
                  <a:gd name="connsiteY54" fmla="*/ 678873 h 798946"/>
                  <a:gd name="connsiteX55" fmla="*/ 4623248 w 8031466"/>
                  <a:gd name="connsiteY55" fmla="*/ 669637 h 798946"/>
                  <a:gd name="connsiteX56" fmla="*/ 4627866 w 8031466"/>
                  <a:gd name="connsiteY56" fmla="*/ 651164 h 798946"/>
                  <a:gd name="connsiteX57" fmla="*/ 4618630 w 8031466"/>
                  <a:gd name="connsiteY57" fmla="*/ 614219 h 798946"/>
                  <a:gd name="connsiteX58" fmla="*/ 4627866 w 8031466"/>
                  <a:gd name="connsiteY58" fmla="*/ 600364 h 798946"/>
                  <a:gd name="connsiteX59" fmla="*/ 5389866 w 8031466"/>
                  <a:gd name="connsiteY59" fmla="*/ 586510 h 798946"/>
                  <a:gd name="connsiteX60" fmla="*/ 5505321 w 8031466"/>
                  <a:gd name="connsiteY60" fmla="*/ 595746 h 798946"/>
                  <a:gd name="connsiteX61" fmla="*/ 5533030 w 8031466"/>
                  <a:gd name="connsiteY61" fmla="*/ 609600 h 798946"/>
                  <a:gd name="connsiteX62" fmla="*/ 5546885 w 8031466"/>
                  <a:gd name="connsiteY62" fmla="*/ 614219 h 798946"/>
                  <a:gd name="connsiteX63" fmla="*/ 5579212 w 8031466"/>
                  <a:gd name="connsiteY63" fmla="*/ 623455 h 798946"/>
                  <a:gd name="connsiteX64" fmla="*/ 5662339 w 8031466"/>
                  <a:gd name="connsiteY64" fmla="*/ 637310 h 798946"/>
                  <a:gd name="connsiteX65" fmla="*/ 5708521 w 8031466"/>
                  <a:gd name="connsiteY65" fmla="*/ 641928 h 798946"/>
                  <a:gd name="connsiteX66" fmla="*/ 5791648 w 8031466"/>
                  <a:gd name="connsiteY66" fmla="*/ 637310 h 798946"/>
                  <a:gd name="connsiteX67" fmla="*/ 5805503 w 8031466"/>
                  <a:gd name="connsiteY67" fmla="*/ 618837 h 798946"/>
                  <a:gd name="connsiteX68" fmla="*/ 5856303 w 8031466"/>
                  <a:gd name="connsiteY68" fmla="*/ 591128 h 798946"/>
                  <a:gd name="connsiteX69" fmla="*/ 5874776 w 8031466"/>
                  <a:gd name="connsiteY69" fmla="*/ 581891 h 798946"/>
                  <a:gd name="connsiteX70" fmla="*/ 6017939 w 8031466"/>
                  <a:gd name="connsiteY70" fmla="*/ 563419 h 798946"/>
                  <a:gd name="connsiteX71" fmla="*/ 6059503 w 8031466"/>
                  <a:gd name="connsiteY71" fmla="*/ 558800 h 798946"/>
                  <a:gd name="connsiteX72" fmla="*/ 6262703 w 8031466"/>
                  <a:gd name="connsiteY72" fmla="*/ 544946 h 798946"/>
                  <a:gd name="connsiteX73" fmla="*/ 6512085 w 8031466"/>
                  <a:gd name="connsiteY73" fmla="*/ 554182 h 798946"/>
                  <a:gd name="connsiteX74" fmla="*/ 6576739 w 8031466"/>
                  <a:gd name="connsiteY74" fmla="*/ 581891 h 798946"/>
                  <a:gd name="connsiteX75" fmla="*/ 6641394 w 8031466"/>
                  <a:gd name="connsiteY75" fmla="*/ 595746 h 798946"/>
                  <a:gd name="connsiteX76" fmla="*/ 6742994 w 8031466"/>
                  <a:gd name="connsiteY76" fmla="*/ 609600 h 798946"/>
                  <a:gd name="connsiteX77" fmla="*/ 6812266 w 8031466"/>
                  <a:gd name="connsiteY77" fmla="*/ 623455 h 798946"/>
                  <a:gd name="connsiteX78" fmla="*/ 7172485 w 8031466"/>
                  <a:gd name="connsiteY78" fmla="*/ 614219 h 798946"/>
                  <a:gd name="connsiteX79" fmla="*/ 7320266 w 8031466"/>
                  <a:gd name="connsiteY79" fmla="*/ 604982 h 798946"/>
                  <a:gd name="connsiteX80" fmla="*/ 7306412 w 8031466"/>
                  <a:gd name="connsiteY80" fmla="*/ 581891 h 798946"/>
                  <a:gd name="connsiteX81" fmla="*/ 7283321 w 8031466"/>
                  <a:gd name="connsiteY81" fmla="*/ 563419 h 798946"/>
                  <a:gd name="connsiteX82" fmla="*/ 7329503 w 8031466"/>
                  <a:gd name="connsiteY82" fmla="*/ 563419 h 798946"/>
                  <a:gd name="connsiteX83" fmla="*/ 7421866 w 8031466"/>
                  <a:gd name="connsiteY83" fmla="*/ 591128 h 798946"/>
                  <a:gd name="connsiteX84" fmla="*/ 7694339 w 8031466"/>
                  <a:gd name="connsiteY84" fmla="*/ 581891 h 798946"/>
                  <a:gd name="connsiteX85" fmla="*/ 7943721 w 8031466"/>
                  <a:gd name="connsiteY85" fmla="*/ 577273 h 798946"/>
                  <a:gd name="connsiteX86" fmla="*/ 7962194 w 8031466"/>
                  <a:gd name="connsiteY86" fmla="*/ 558800 h 798946"/>
                  <a:gd name="connsiteX87" fmla="*/ 7966812 w 8031466"/>
                  <a:gd name="connsiteY87" fmla="*/ 540328 h 798946"/>
                  <a:gd name="connsiteX88" fmla="*/ 7980666 w 8031466"/>
                  <a:gd name="connsiteY88" fmla="*/ 526473 h 798946"/>
                  <a:gd name="connsiteX89" fmla="*/ 7989903 w 8031466"/>
                  <a:gd name="connsiteY89" fmla="*/ 508000 h 798946"/>
                  <a:gd name="connsiteX90" fmla="*/ 8003757 w 8031466"/>
                  <a:gd name="connsiteY90" fmla="*/ 443346 h 798946"/>
                  <a:gd name="connsiteX91" fmla="*/ 8012994 w 8031466"/>
                  <a:gd name="connsiteY91" fmla="*/ 411019 h 798946"/>
                  <a:gd name="connsiteX92" fmla="*/ 8022230 w 8031466"/>
                  <a:gd name="connsiteY92" fmla="*/ 392546 h 798946"/>
                  <a:gd name="connsiteX93" fmla="*/ 8031466 w 8031466"/>
                  <a:gd name="connsiteY93" fmla="*/ 327891 h 798946"/>
                  <a:gd name="connsiteX94" fmla="*/ 8026848 w 8031466"/>
                  <a:gd name="connsiteY94" fmla="*/ 258619 h 798946"/>
                  <a:gd name="connsiteX95" fmla="*/ 8012994 w 8031466"/>
                  <a:gd name="connsiteY95" fmla="*/ 226291 h 798946"/>
                  <a:gd name="connsiteX96" fmla="*/ 8008376 w 8031466"/>
                  <a:gd name="connsiteY96" fmla="*/ 198582 h 798946"/>
                  <a:gd name="connsiteX97" fmla="*/ 7989903 w 8031466"/>
                  <a:gd name="connsiteY97" fmla="*/ 147782 h 798946"/>
                  <a:gd name="connsiteX98" fmla="*/ 7985285 w 8031466"/>
                  <a:gd name="connsiteY98" fmla="*/ 129310 h 798946"/>
                  <a:gd name="connsiteX99" fmla="*/ 7976048 w 8031466"/>
                  <a:gd name="connsiteY99" fmla="*/ 101600 h 798946"/>
                  <a:gd name="connsiteX100" fmla="*/ 7971430 w 8031466"/>
                  <a:gd name="connsiteY100" fmla="*/ 83128 h 798946"/>
                  <a:gd name="connsiteX101" fmla="*/ 7966812 w 8031466"/>
                  <a:gd name="connsiteY101" fmla="*/ 60037 h 798946"/>
                  <a:gd name="connsiteX102" fmla="*/ 7948339 w 8031466"/>
                  <a:gd name="connsiteY102" fmla="*/ 41564 h 798946"/>
                  <a:gd name="connsiteX103" fmla="*/ 7638921 w 8031466"/>
                  <a:gd name="connsiteY103" fmla="*/ 46182 h 798946"/>
                  <a:gd name="connsiteX104" fmla="*/ 7597357 w 8031466"/>
                  <a:gd name="connsiteY104" fmla="*/ 50800 h 798946"/>
                  <a:gd name="connsiteX105" fmla="*/ 7486521 w 8031466"/>
                  <a:gd name="connsiteY105" fmla="*/ 64655 h 798946"/>
                  <a:gd name="connsiteX106" fmla="*/ 7435721 w 8031466"/>
                  <a:gd name="connsiteY106" fmla="*/ 73891 h 798946"/>
                  <a:gd name="connsiteX107" fmla="*/ 7287939 w 8031466"/>
                  <a:gd name="connsiteY107" fmla="*/ 78510 h 798946"/>
                  <a:gd name="connsiteX108" fmla="*/ 7181721 w 8031466"/>
                  <a:gd name="connsiteY108" fmla="*/ 87746 h 798946"/>
                  <a:gd name="connsiteX109" fmla="*/ 7158630 w 8031466"/>
                  <a:gd name="connsiteY109" fmla="*/ 83128 h 798946"/>
                  <a:gd name="connsiteX110" fmla="*/ 7172485 w 8031466"/>
                  <a:gd name="connsiteY110" fmla="*/ 55419 h 798946"/>
                  <a:gd name="connsiteX111" fmla="*/ 7177103 w 8031466"/>
                  <a:gd name="connsiteY111" fmla="*/ 36946 h 798946"/>
                  <a:gd name="connsiteX112" fmla="*/ 7190957 w 8031466"/>
                  <a:gd name="connsiteY112" fmla="*/ 0 h 798946"/>
                  <a:gd name="connsiteX113" fmla="*/ 7126303 w 8031466"/>
                  <a:gd name="connsiteY113" fmla="*/ 9237 h 798946"/>
                  <a:gd name="connsiteX114" fmla="*/ 7070885 w 8031466"/>
                  <a:gd name="connsiteY114" fmla="*/ 23091 h 798946"/>
                  <a:gd name="connsiteX115" fmla="*/ 7029321 w 8031466"/>
                  <a:gd name="connsiteY115" fmla="*/ 27710 h 798946"/>
                  <a:gd name="connsiteX116" fmla="*/ 6941576 w 8031466"/>
                  <a:gd name="connsiteY116" fmla="*/ 41564 h 798946"/>
                  <a:gd name="connsiteX117" fmla="*/ 6918485 w 8031466"/>
                  <a:gd name="connsiteY117" fmla="*/ 69273 h 798946"/>
                  <a:gd name="connsiteX118" fmla="*/ 6876921 w 8031466"/>
                  <a:gd name="connsiteY118" fmla="*/ 78510 h 798946"/>
                  <a:gd name="connsiteX119" fmla="*/ 6211903 w 8031466"/>
                  <a:gd name="connsiteY119" fmla="*/ 83128 h 798946"/>
                  <a:gd name="connsiteX120" fmla="*/ 6165721 w 8031466"/>
                  <a:gd name="connsiteY120" fmla="*/ 87746 h 798946"/>
                  <a:gd name="connsiteX121" fmla="*/ 6031794 w 8031466"/>
                  <a:gd name="connsiteY121" fmla="*/ 96982 h 798946"/>
                  <a:gd name="connsiteX122" fmla="*/ 5976376 w 8031466"/>
                  <a:gd name="connsiteY122" fmla="*/ 106219 h 798946"/>
                  <a:gd name="connsiteX123" fmla="*/ 5930194 w 8031466"/>
                  <a:gd name="connsiteY123" fmla="*/ 110837 h 798946"/>
                  <a:gd name="connsiteX124" fmla="*/ 5856303 w 8031466"/>
                  <a:gd name="connsiteY124" fmla="*/ 124691 h 798946"/>
                  <a:gd name="connsiteX125" fmla="*/ 5777794 w 8031466"/>
                  <a:gd name="connsiteY125" fmla="*/ 129310 h 798946"/>
                  <a:gd name="connsiteX126" fmla="*/ 5560739 w 8031466"/>
                  <a:gd name="connsiteY126" fmla="*/ 120073 h 798946"/>
                  <a:gd name="connsiteX127" fmla="*/ 5468376 w 8031466"/>
                  <a:gd name="connsiteY127" fmla="*/ 106219 h 798946"/>
                  <a:gd name="connsiteX128" fmla="*/ 5412957 w 8031466"/>
                  <a:gd name="connsiteY128" fmla="*/ 101600 h 798946"/>
                  <a:gd name="connsiteX129" fmla="*/ 5389866 w 8031466"/>
                  <a:gd name="connsiteY129" fmla="*/ 92364 h 798946"/>
                  <a:gd name="connsiteX130" fmla="*/ 5297503 w 8031466"/>
                  <a:gd name="connsiteY130" fmla="*/ 83128 h 798946"/>
                  <a:gd name="connsiteX131" fmla="*/ 5288266 w 8031466"/>
                  <a:gd name="connsiteY131" fmla="*/ 73891 h 798946"/>
                  <a:gd name="connsiteX132" fmla="*/ 5274412 w 8031466"/>
                  <a:gd name="connsiteY132" fmla="*/ 55419 h 798946"/>
                  <a:gd name="connsiteX133" fmla="*/ 5260557 w 8031466"/>
                  <a:gd name="connsiteY133" fmla="*/ 50800 h 798946"/>
                  <a:gd name="connsiteX134" fmla="*/ 5265176 w 8031466"/>
                  <a:gd name="connsiteY134" fmla="*/ 87746 h 798946"/>
                  <a:gd name="connsiteX135" fmla="*/ 5269794 w 8031466"/>
                  <a:gd name="connsiteY135" fmla="*/ 101600 h 798946"/>
                  <a:gd name="connsiteX136" fmla="*/ 5011176 w 8031466"/>
                  <a:gd name="connsiteY136" fmla="*/ 106219 h 798946"/>
                  <a:gd name="connsiteX137" fmla="*/ 4964994 w 8031466"/>
                  <a:gd name="connsiteY137" fmla="*/ 115455 h 798946"/>
                  <a:gd name="connsiteX138" fmla="*/ 4812594 w 8031466"/>
                  <a:gd name="connsiteY138" fmla="*/ 124691 h 798946"/>
                  <a:gd name="connsiteX139" fmla="*/ 4586303 w 8031466"/>
                  <a:gd name="connsiteY139" fmla="*/ 133928 h 798946"/>
                  <a:gd name="connsiteX140" fmla="*/ 4360012 w 8031466"/>
                  <a:gd name="connsiteY140" fmla="*/ 115455 h 798946"/>
                  <a:gd name="connsiteX141" fmla="*/ 4355394 w 8031466"/>
                  <a:gd name="connsiteY141" fmla="*/ 101600 h 798946"/>
                  <a:gd name="connsiteX142" fmla="*/ 4336921 w 8031466"/>
                  <a:gd name="connsiteY142" fmla="*/ 73891 h 798946"/>
                  <a:gd name="connsiteX143" fmla="*/ 4212230 w 8031466"/>
                  <a:gd name="connsiteY143" fmla="*/ 83128 h 798946"/>
                  <a:gd name="connsiteX144" fmla="*/ 4184521 w 8031466"/>
                  <a:gd name="connsiteY144" fmla="*/ 92364 h 798946"/>
                  <a:gd name="connsiteX145" fmla="*/ 4161430 w 8031466"/>
                  <a:gd name="connsiteY145" fmla="*/ 110837 h 798946"/>
                  <a:gd name="connsiteX146" fmla="*/ 3108485 w 8031466"/>
                  <a:gd name="connsiteY146" fmla="*/ 120073 h 798946"/>
                  <a:gd name="connsiteX147" fmla="*/ 2891430 w 8031466"/>
                  <a:gd name="connsiteY147" fmla="*/ 133928 h 798946"/>
                  <a:gd name="connsiteX148" fmla="*/ 2678994 w 8031466"/>
                  <a:gd name="connsiteY148" fmla="*/ 129310 h 798946"/>
                  <a:gd name="connsiteX149" fmla="*/ 2558921 w 8031466"/>
                  <a:gd name="connsiteY149" fmla="*/ 120073 h 798946"/>
                  <a:gd name="connsiteX150" fmla="*/ 2512739 w 8031466"/>
                  <a:gd name="connsiteY150" fmla="*/ 115455 h 798946"/>
                  <a:gd name="connsiteX151" fmla="*/ 2120194 w 8031466"/>
                  <a:gd name="connsiteY151" fmla="*/ 101600 h 798946"/>
                  <a:gd name="connsiteX152" fmla="*/ 2143285 w 8031466"/>
                  <a:gd name="connsiteY152" fmla="*/ 55419 h 798946"/>
                  <a:gd name="connsiteX153" fmla="*/ 2157139 w 8031466"/>
                  <a:gd name="connsiteY153" fmla="*/ 32328 h 798946"/>
                  <a:gd name="connsiteX154" fmla="*/ 1884666 w 8031466"/>
                  <a:gd name="connsiteY154" fmla="*/ 36946 h 798946"/>
                  <a:gd name="connsiteX155" fmla="*/ 1880048 w 8031466"/>
                  <a:gd name="connsiteY155" fmla="*/ 50800 h 798946"/>
                  <a:gd name="connsiteX156" fmla="*/ 1861576 w 8031466"/>
                  <a:gd name="connsiteY156" fmla="*/ 60037 h 798946"/>
                  <a:gd name="connsiteX157" fmla="*/ 1838485 w 8031466"/>
                  <a:gd name="connsiteY157" fmla="*/ 73891 h 798946"/>
                  <a:gd name="connsiteX158" fmla="*/ 1810776 w 8031466"/>
                  <a:gd name="connsiteY158" fmla="*/ 87746 h 798946"/>
                  <a:gd name="connsiteX159" fmla="*/ 1755357 w 8031466"/>
                  <a:gd name="connsiteY159" fmla="*/ 101600 h 798946"/>
                  <a:gd name="connsiteX160" fmla="*/ 1727648 w 8031466"/>
                  <a:gd name="connsiteY160" fmla="*/ 110837 h 798946"/>
                  <a:gd name="connsiteX161" fmla="*/ 1307394 w 8031466"/>
                  <a:gd name="connsiteY161" fmla="*/ 101600 h 798946"/>
                  <a:gd name="connsiteX162" fmla="*/ 1108812 w 8031466"/>
                  <a:gd name="connsiteY162" fmla="*/ 87746 h 798946"/>
                  <a:gd name="connsiteX163" fmla="*/ 956412 w 8031466"/>
                  <a:gd name="connsiteY163" fmla="*/ 83128 h 798946"/>
                  <a:gd name="connsiteX164" fmla="*/ 175939 w 8031466"/>
                  <a:gd name="connsiteY164" fmla="*/ 92364 h 798946"/>
                  <a:gd name="connsiteX165" fmla="*/ 102048 w 8031466"/>
                  <a:gd name="connsiteY165" fmla="*/ 106219 h 798946"/>
                  <a:gd name="connsiteX166" fmla="*/ 37394 w 8031466"/>
                  <a:gd name="connsiteY166" fmla="*/ 115455 h 798946"/>
                  <a:gd name="connsiteX167" fmla="*/ 32776 w 8031466"/>
                  <a:gd name="connsiteY167" fmla="*/ 129310 h 798946"/>
                  <a:gd name="connsiteX168" fmla="*/ 46630 w 8031466"/>
                  <a:gd name="connsiteY168" fmla="*/ 143164 h 798946"/>
                  <a:gd name="connsiteX169" fmla="*/ 51248 w 8031466"/>
                  <a:gd name="connsiteY169" fmla="*/ 157019 h 798946"/>
                  <a:gd name="connsiteX170" fmla="*/ 46630 w 8031466"/>
                  <a:gd name="connsiteY170" fmla="*/ 193964 h 798946"/>
                  <a:gd name="connsiteX171" fmla="*/ 32776 w 8031466"/>
                  <a:gd name="connsiteY171" fmla="*/ 221673 h 798946"/>
                  <a:gd name="connsiteX172" fmla="*/ 106666 w 8031466"/>
                  <a:gd name="connsiteY172" fmla="*/ 189346 h 798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</a:cxnLst>
                <a:rect l="l" t="t" r="r" b="b"/>
                <a:pathLst>
                  <a:path w="8031466" h="798946">
                    <a:moveTo>
                      <a:pt x="106666" y="189346"/>
                    </a:moveTo>
                    <a:lnTo>
                      <a:pt x="106666" y="189346"/>
                    </a:lnTo>
                    <a:cubicBezTo>
                      <a:pt x="89321" y="204523"/>
                      <a:pt x="67595" y="219033"/>
                      <a:pt x="55866" y="240146"/>
                    </a:cubicBezTo>
                    <a:cubicBezTo>
                      <a:pt x="18206" y="307935"/>
                      <a:pt x="68879" y="229864"/>
                      <a:pt x="37394" y="277091"/>
                    </a:cubicBezTo>
                    <a:cubicBezTo>
                      <a:pt x="35855" y="281709"/>
                      <a:pt x="33731" y="286172"/>
                      <a:pt x="32776" y="290946"/>
                    </a:cubicBezTo>
                    <a:cubicBezTo>
                      <a:pt x="30641" y="301620"/>
                      <a:pt x="30797" y="312713"/>
                      <a:pt x="28157" y="323273"/>
                    </a:cubicBezTo>
                    <a:cubicBezTo>
                      <a:pt x="26146" y="331315"/>
                      <a:pt x="21542" y="338499"/>
                      <a:pt x="18921" y="346364"/>
                    </a:cubicBezTo>
                    <a:cubicBezTo>
                      <a:pt x="16914" y="352385"/>
                      <a:pt x="15842" y="358679"/>
                      <a:pt x="14303" y="364837"/>
                    </a:cubicBezTo>
                    <a:cubicBezTo>
                      <a:pt x="12764" y="386388"/>
                      <a:pt x="12890" y="408124"/>
                      <a:pt x="9685" y="429491"/>
                    </a:cubicBezTo>
                    <a:cubicBezTo>
                      <a:pt x="8241" y="439119"/>
                      <a:pt x="664" y="447466"/>
                      <a:pt x="448" y="457200"/>
                    </a:cubicBezTo>
                    <a:cubicBezTo>
                      <a:pt x="-886" y="517242"/>
                      <a:pt x="787" y="577406"/>
                      <a:pt x="5066" y="637310"/>
                    </a:cubicBezTo>
                    <a:cubicBezTo>
                      <a:pt x="5461" y="642846"/>
                      <a:pt x="8757" y="650955"/>
                      <a:pt x="14303" y="651164"/>
                    </a:cubicBezTo>
                    <a:cubicBezTo>
                      <a:pt x="174294" y="657201"/>
                      <a:pt x="334497" y="654243"/>
                      <a:pt x="494594" y="655782"/>
                    </a:cubicBezTo>
                    <a:cubicBezTo>
                      <a:pt x="528461" y="658861"/>
                      <a:pt x="562207" y="663886"/>
                      <a:pt x="596194" y="665019"/>
                    </a:cubicBezTo>
                    <a:cubicBezTo>
                      <a:pt x="1400862" y="691842"/>
                      <a:pt x="835435" y="663027"/>
                      <a:pt x="1136521" y="678873"/>
                    </a:cubicBezTo>
                    <a:cubicBezTo>
                      <a:pt x="1152104" y="680821"/>
                      <a:pt x="1228829" y="690057"/>
                      <a:pt x="1233503" y="692728"/>
                    </a:cubicBezTo>
                    <a:cubicBezTo>
                      <a:pt x="1241633" y="697374"/>
                      <a:pt x="1235160" y="711554"/>
                      <a:pt x="1238121" y="720437"/>
                    </a:cubicBezTo>
                    <a:cubicBezTo>
                      <a:pt x="1239876" y="725702"/>
                      <a:pt x="1244875" y="729327"/>
                      <a:pt x="1247357" y="734291"/>
                    </a:cubicBezTo>
                    <a:cubicBezTo>
                      <a:pt x="1249534" y="738645"/>
                      <a:pt x="1250436" y="743528"/>
                      <a:pt x="1251976" y="748146"/>
                    </a:cubicBezTo>
                    <a:cubicBezTo>
                      <a:pt x="1253515" y="757382"/>
                      <a:pt x="1251152" y="768235"/>
                      <a:pt x="1256594" y="775855"/>
                    </a:cubicBezTo>
                    <a:cubicBezTo>
                      <a:pt x="1260283" y="781020"/>
                      <a:pt x="1269232" y="777973"/>
                      <a:pt x="1275066" y="780473"/>
                    </a:cubicBezTo>
                    <a:cubicBezTo>
                      <a:pt x="1280168" y="782660"/>
                      <a:pt x="1283767" y="787649"/>
                      <a:pt x="1288921" y="789710"/>
                    </a:cubicBezTo>
                    <a:cubicBezTo>
                      <a:pt x="1299326" y="793872"/>
                      <a:pt x="1310472" y="795867"/>
                      <a:pt x="1321248" y="798946"/>
                    </a:cubicBezTo>
                    <a:cubicBezTo>
                      <a:pt x="1339721" y="797407"/>
                      <a:pt x="1359081" y="800190"/>
                      <a:pt x="1376666" y="794328"/>
                    </a:cubicBezTo>
                    <a:cubicBezTo>
                      <a:pt x="1383968" y="791894"/>
                      <a:pt x="1388654" y="783322"/>
                      <a:pt x="1390521" y="775855"/>
                    </a:cubicBezTo>
                    <a:cubicBezTo>
                      <a:pt x="1411096" y="693555"/>
                      <a:pt x="1374103" y="710515"/>
                      <a:pt x="1413612" y="697346"/>
                    </a:cubicBezTo>
                    <a:cubicBezTo>
                      <a:pt x="1418230" y="694267"/>
                      <a:pt x="1422313" y="690171"/>
                      <a:pt x="1427466" y="688110"/>
                    </a:cubicBezTo>
                    <a:cubicBezTo>
                      <a:pt x="1479100" y="667456"/>
                      <a:pt x="1562424" y="672252"/>
                      <a:pt x="1602957" y="669637"/>
                    </a:cubicBezTo>
                    <a:lnTo>
                      <a:pt x="2628194" y="674255"/>
                    </a:lnTo>
                    <a:cubicBezTo>
                      <a:pt x="2635889" y="674426"/>
                      <a:pt x="2637121" y="686815"/>
                      <a:pt x="2642048" y="692728"/>
                    </a:cubicBezTo>
                    <a:cubicBezTo>
                      <a:pt x="2644835" y="696073"/>
                      <a:pt x="2648206" y="698885"/>
                      <a:pt x="2651285" y="701964"/>
                    </a:cubicBezTo>
                    <a:cubicBezTo>
                      <a:pt x="2674376" y="698885"/>
                      <a:pt x="2698457" y="700095"/>
                      <a:pt x="2720557" y="692728"/>
                    </a:cubicBezTo>
                    <a:cubicBezTo>
                      <a:pt x="2727859" y="690294"/>
                      <a:pt x="2728969" y="679698"/>
                      <a:pt x="2734412" y="674255"/>
                    </a:cubicBezTo>
                    <a:cubicBezTo>
                      <a:pt x="2740748" y="667919"/>
                      <a:pt x="2755721" y="656232"/>
                      <a:pt x="2766739" y="655782"/>
                    </a:cubicBezTo>
                    <a:cubicBezTo>
                      <a:pt x="2837509" y="652894"/>
                      <a:pt x="2908364" y="652703"/>
                      <a:pt x="2979176" y="651164"/>
                    </a:cubicBezTo>
                    <a:cubicBezTo>
                      <a:pt x="3196779" y="588990"/>
                      <a:pt x="2884265" y="682578"/>
                      <a:pt x="3108485" y="600364"/>
                    </a:cubicBezTo>
                    <a:cubicBezTo>
                      <a:pt x="3132322" y="591624"/>
                      <a:pt x="3157964" y="588866"/>
                      <a:pt x="3182376" y="581891"/>
                    </a:cubicBezTo>
                    <a:cubicBezTo>
                      <a:pt x="3190347" y="579614"/>
                      <a:pt x="3197769" y="575734"/>
                      <a:pt x="3205466" y="572655"/>
                    </a:cubicBezTo>
                    <a:cubicBezTo>
                      <a:pt x="3255125" y="575576"/>
                      <a:pt x="3287590" y="576648"/>
                      <a:pt x="3334776" y="581891"/>
                    </a:cubicBezTo>
                    <a:cubicBezTo>
                      <a:pt x="3401093" y="589260"/>
                      <a:pt x="3427531" y="595066"/>
                      <a:pt x="3496412" y="600364"/>
                    </a:cubicBezTo>
                    <a:cubicBezTo>
                      <a:pt x="3527148" y="602728"/>
                      <a:pt x="3558003" y="603172"/>
                      <a:pt x="3588776" y="604982"/>
                    </a:cubicBezTo>
                    <a:cubicBezTo>
                      <a:pt x="3610345" y="606251"/>
                      <a:pt x="3631879" y="608061"/>
                      <a:pt x="3653430" y="609600"/>
                    </a:cubicBezTo>
                    <a:cubicBezTo>
                      <a:pt x="3667285" y="612679"/>
                      <a:pt x="3682498" y="612108"/>
                      <a:pt x="3694994" y="618837"/>
                    </a:cubicBezTo>
                    <a:cubicBezTo>
                      <a:pt x="3724225" y="634577"/>
                      <a:pt x="3709439" y="679983"/>
                      <a:pt x="3755030" y="683491"/>
                    </a:cubicBezTo>
                    <a:lnTo>
                      <a:pt x="3815066" y="688110"/>
                    </a:lnTo>
                    <a:cubicBezTo>
                      <a:pt x="3827654" y="686012"/>
                      <a:pt x="3850509" y="684994"/>
                      <a:pt x="3861248" y="674255"/>
                    </a:cubicBezTo>
                    <a:cubicBezTo>
                      <a:pt x="3867083" y="668420"/>
                      <a:pt x="3880883" y="633526"/>
                      <a:pt x="3893576" y="632691"/>
                    </a:cubicBezTo>
                    <a:cubicBezTo>
                      <a:pt x="4004184" y="625414"/>
                      <a:pt x="4115249" y="629612"/>
                      <a:pt x="4226085" y="628073"/>
                    </a:cubicBezTo>
                    <a:cubicBezTo>
                      <a:pt x="4255333" y="629612"/>
                      <a:pt x="4284909" y="628064"/>
                      <a:pt x="4313830" y="632691"/>
                    </a:cubicBezTo>
                    <a:cubicBezTo>
                      <a:pt x="4324027" y="634323"/>
                      <a:pt x="4332163" y="642219"/>
                      <a:pt x="4341539" y="646546"/>
                    </a:cubicBezTo>
                    <a:cubicBezTo>
                      <a:pt x="4352183" y="651459"/>
                      <a:pt x="4362454" y="657715"/>
                      <a:pt x="4373866" y="660400"/>
                    </a:cubicBezTo>
                    <a:cubicBezTo>
                      <a:pt x="4388926" y="663943"/>
                      <a:pt x="4404654" y="663479"/>
                      <a:pt x="4420048" y="665019"/>
                    </a:cubicBezTo>
                    <a:cubicBezTo>
                      <a:pt x="4493951" y="696690"/>
                      <a:pt x="4406525" y="662923"/>
                      <a:pt x="4493939" y="683491"/>
                    </a:cubicBezTo>
                    <a:cubicBezTo>
                      <a:pt x="4506742" y="686504"/>
                      <a:pt x="4518570" y="692728"/>
                      <a:pt x="4530885" y="697346"/>
                    </a:cubicBezTo>
                    <a:cubicBezTo>
                      <a:pt x="4551314" y="692806"/>
                      <a:pt x="4584130" y="686381"/>
                      <a:pt x="4604776" y="678873"/>
                    </a:cubicBezTo>
                    <a:cubicBezTo>
                      <a:pt x="4611246" y="676520"/>
                      <a:pt x="4617091" y="672716"/>
                      <a:pt x="4623248" y="669637"/>
                    </a:cubicBezTo>
                    <a:cubicBezTo>
                      <a:pt x="4624787" y="663479"/>
                      <a:pt x="4627866" y="657511"/>
                      <a:pt x="4627866" y="651164"/>
                    </a:cubicBezTo>
                    <a:cubicBezTo>
                      <a:pt x="4627866" y="640018"/>
                      <a:pt x="4622274" y="625152"/>
                      <a:pt x="4618630" y="614219"/>
                    </a:cubicBezTo>
                    <a:cubicBezTo>
                      <a:pt x="4621709" y="609601"/>
                      <a:pt x="4622318" y="600527"/>
                      <a:pt x="4627866" y="600364"/>
                    </a:cubicBezTo>
                    <a:cubicBezTo>
                      <a:pt x="5711395" y="568495"/>
                      <a:pt x="4944208" y="615261"/>
                      <a:pt x="5389866" y="586510"/>
                    </a:cubicBezTo>
                    <a:cubicBezTo>
                      <a:pt x="5428351" y="589589"/>
                      <a:pt x="5467206" y="589599"/>
                      <a:pt x="5505321" y="595746"/>
                    </a:cubicBezTo>
                    <a:cubicBezTo>
                      <a:pt x="5515516" y="597390"/>
                      <a:pt x="5523594" y="605406"/>
                      <a:pt x="5533030" y="609600"/>
                    </a:cubicBezTo>
                    <a:cubicBezTo>
                      <a:pt x="5537479" y="611577"/>
                      <a:pt x="5542222" y="612820"/>
                      <a:pt x="5546885" y="614219"/>
                    </a:cubicBezTo>
                    <a:cubicBezTo>
                      <a:pt x="5557619" y="617439"/>
                      <a:pt x="5568436" y="620376"/>
                      <a:pt x="5579212" y="623455"/>
                    </a:cubicBezTo>
                    <a:cubicBezTo>
                      <a:pt x="5612729" y="645800"/>
                      <a:pt x="5585829" y="631189"/>
                      <a:pt x="5662339" y="637310"/>
                    </a:cubicBezTo>
                    <a:cubicBezTo>
                      <a:pt x="5677760" y="638544"/>
                      <a:pt x="5693127" y="640389"/>
                      <a:pt x="5708521" y="641928"/>
                    </a:cubicBezTo>
                    <a:cubicBezTo>
                      <a:pt x="5736230" y="640389"/>
                      <a:pt x="5764651" y="643738"/>
                      <a:pt x="5791648" y="637310"/>
                    </a:cubicBezTo>
                    <a:cubicBezTo>
                      <a:pt x="5799136" y="635527"/>
                      <a:pt x="5799750" y="623951"/>
                      <a:pt x="5805503" y="618837"/>
                    </a:cubicBezTo>
                    <a:cubicBezTo>
                      <a:pt x="5827281" y="599479"/>
                      <a:pt x="5832485" y="601714"/>
                      <a:pt x="5856303" y="591128"/>
                    </a:cubicBezTo>
                    <a:cubicBezTo>
                      <a:pt x="5862594" y="588332"/>
                      <a:pt x="5868245" y="584068"/>
                      <a:pt x="5874776" y="581891"/>
                    </a:cubicBezTo>
                    <a:cubicBezTo>
                      <a:pt x="5938085" y="560788"/>
                      <a:pt x="5938309" y="567400"/>
                      <a:pt x="6017939" y="563419"/>
                    </a:cubicBezTo>
                    <a:cubicBezTo>
                      <a:pt x="6031794" y="561879"/>
                      <a:pt x="6045603" y="559849"/>
                      <a:pt x="6059503" y="558800"/>
                    </a:cubicBezTo>
                    <a:lnTo>
                      <a:pt x="6262703" y="544946"/>
                    </a:lnTo>
                    <a:cubicBezTo>
                      <a:pt x="6345830" y="548025"/>
                      <a:pt x="6429085" y="548649"/>
                      <a:pt x="6512085" y="554182"/>
                    </a:cubicBezTo>
                    <a:cubicBezTo>
                      <a:pt x="6540599" y="556083"/>
                      <a:pt x="6548419" y="575597"/>
                      <a:pt x="6576739" y="581891"/>
                    </a:cubicBezTo>
                    <a:cubicBezTo>
                      <a:pt x="6625965" y="592831"/>
                      <a:pt x="6604386" y="588345"/>
                      <a:pt x="6641394" y="595746"/>
                    </a:cubicBezTo>
                    <a:cubicBezTo>
                      <a:pt x="6687169" y="618634"/>
                      <a:pt x="6642991" y="599599"/>
                      <a:pt x="6742994" y="609600"/>
                    </a:cubicBezTo>
                    <a:cubicBezTo>
                      <a:pt x="6786005" y="613901"/>
                      <a:pt x="6785118" y="614406"/>
                      <a:pt x="6812266" y="623455"/>
                    </a:cubicBezTo>
                    <a:lnTo>
                      <a:pt x="7172485" y="614219"/>
                    </a:lnTo>
                    <a:cubicBezTo>
                      <a:pt x="7221809" y="612425"/>
                      <a:pt x="7272288" y="616563"/>
                      <a:pt x="7320266" y="604982"/>
                    </a:cubicBezTo>
                    <a:cubicBezTo>
                      <a:pt x="7328991" y="602876"/>
                      <a:pt x="7311169" y="589503"/>
                      <a:pt x="7306412" y="581891"/>
                    </a:cubicBezTo>
                    <a:cubicBezTo>
                      <a:pt x="7295418" y="564301"/>
                      <a:pt x="7301615" y="569516"/>
                      <a:pt x="7283321" y="563419"/>
                    </a:cubicBezTo>
                    <a:cubicBezTo>
                      <a:pt x="7313598" y="558372"/>
                      <a:pt x="7304449" y="556111"/>
                      <a:pt x="7329503" y="563419"/>
                    </a:cubicBezTo>
                    <a:lnTo>
                      <a:pt x="7421866" y="591128"/>
                    </a:lnTo>
                    <a:lnTo>
                      <a:pt x="7694339" y="581891"/>
                    </a:lnTo>
                    <a:lnTo>
                      <a:pt x="7943721" y="577273"/>
                    </a:lnTo>
                    <a:cubicBezTo>
                      <a:pt x="7952397" y="576525"/>
                      <a:pt x="7956036" y="564958"/>
                      <a:pt x="7962194" y="558800"/>
                    </a:cubicBezTo>
                    <a:cubicBezTo>
                      <a:pt x="7963733" y="552643"/>
                      <a:pt x="7963663" y="545839"/>
                      <a:pt x="7966812" y="540328"/>
                    </a:cubicBezTo>
                    <a:cubicBezTo>
                      <a:pt x="7970052" y="534657"/>
                      <a:pt x="7976870" y="531788"/>
                      <a:pt x="7980666" y="526473"/>
                    </a:cubicBezTo>
                    <a:cubicBezTo>
                      <a:pt x="7984668" y="520871"/>
                      <a:pt x="7986824" y="514158"/>
                      <a:pt x="7989903" y="508000"/>
                    </a:cubicBezTo>
                    <a:cubicBezTo>
                      <a:pt x="8008895" y="403537"/>
                      <a:pt x="7991183" y="487351"/>
                      <a:pt x="8003757" y="443346"/>
                    </a:cubicBezTo>
                    <a:cubicBezTo>
                      <a:pt x="8007104" y="431633"/>
                      <a:pt x="8008250" y="422089"/>
                      <a:pt x="8012994" y="411019"/>
                    </a:cubicBezTo>
                    <a:cubicBezTo>
                      <a:pt x="8015706" y="404691"/>
                      <a:pt x="8019151" y="398704"/>
                      <a:pt x="8022230" y="392546"/>
                    </a:cubicBezTo>
                    <a:cubicBezTo>
                      <a:pt x="8024528" y="378757"/>
                      <a:pt x="8031466" y="339451"/>
                      <a:pt x="8031466" y="327891"/>
                    </a:cubicBezTo>
                    <a:cubicBezTo>
                      <a:pt x="8031466" y="304749"/>
                      <a:pt x="8030988" y="281388"/>
                      <a:pt x="8026848" y="258619"/>
                    </a:cubicBezTo>
                    <a:cubicBezTo>
                      <a:pt x="8024751" y="247084"/>
                      <a:pt x="8017612" y="237067"/>
                      <a:pt x="8012994" y="226291"/>
                    </a:cubicBezTo>
                    <a:cubicBezTo>
                      <a:pt x="8011455" y="217055"/>
                      <a:pt x="8010647" y="207666"/>
                      <a:pt x="8008376" y="198582"/>
                    </a:cubicBezTo>
                    <a:cubicBezTo>
                      <a:pt x="8000831" y="168405"/>
                      <a:pt x="7999081" y="175318"/>
                      <a:pt x="7989903" y="147782"/>
                    </a:cubicBezTo>
                    <a:cubicBezTo>
                      <a:pt x="7987896" y="141761"/>
                      <a:pt x="7987109" y="135389"/>
                      <a:pt x="7985285" y="129310"/>
                    </a:cubicBezTo>
                    <a:cubicBezTo>
                      <a:pt x="7982487" y="119984"/>
                      <a:pt x="7978846" y="110926"/>
                      <a:pt x="7976048" y="101600"/>
                    </a:cubicBezTo>
                    <a:cubicBezTo>
                      <a:pt x="7974224" y="95521"/>
                      <a:pt x="7972807" y="89324"/>
                      <a:pt x="7971430" y="83128"/>
                    </a:cubicBezTo>
                    <a:cubicBezTo>
                      <a:pt x="7969727" y="75465"/>
                      <a:pt x="7970624" y="66899"/>
                      <a:pt x="7966812" y="60037"/>
                    </a:cubicBezTo>
                    <a:cubicBezTo>
                      <a:pt x="7962583" y="52425"/>
                      <a:pt x="7948339" y="41564"/>
                      <a:pt x="7948339" y="41564"/>
                    </a:cubicBezTo>
                    <a:lnTo>
                      <a:pt x="7638921" y="46182"/>
                    </a:lnTo>
                    <a:cubicBezTo>
                      <a:pt x="7624986" y="46549"/>
                      <a:pt x="7611196" y="49123"/>
                      <a:pt x="7597357" y="50800"/>
                    </a:cubicBezTo>
                    <a:lnTo>
                      <a:pt x="7486521" y="64655"/>
                    </a:lnTo>
                    <a:cubicBezTo>
                      <a:pt x="7469483" y="67089"/>
                      <a:pt x="7452890" y="72693"/>
                      <a:pt x="7435721" y="73891"/>
                    </a:cubicBezTo>
                    <a:cubicBezTo>
                      <a:pt x="7386556" y="77321"/>
                      <a:pt x="7337200" y="76970"/>
                      <a:pt x="7287939" y="78510"/>
                    </a:cubicBezTo>
                    <a:cubicBezTo>
                      <a:pt x="7252533" y="81589"/>
                      <a:pt x="7217238" y="86478"/>
                      <a:pt x="7181721" y="87746"/>
                    </a:cubicBezTo>
                    <a:cubicBezTo>
                      <a:pt x="7173877" y="88026"/>
                      <a:pt x="7164180" y="88678"/>
                      <a:pt x="7158630" y="83128"/>
                    </a:cubicBezTo>
                    <a:cubicBezTo>
                      <a:pt x="7154805" y="79303"/>
                      <a:pt x="7172175" y="55884"/>
                      <a:pt x="7172485" y="55419"/>
                    </a:cubicBezTo>
                    <a:cubicBezTo>
                      <a:pt x="7174024" y="49261"/>
                      <a:pt x="7174021" y="42494"/>
                      <a:pt x="7177103" y="36946"/>
                    </a:cubicBezTo>
                    <a:cubicBezTo>
                      <a:pt x="7196152" y="2658"/>
                      <a:pt x="7199911" y="26859"/>
                      <a:pt x="7190957" y="0"/>
                    </a:cubicBezTo>
                    <a:cubicBezTo>
                      <a:pt x="7152682" y="12761"/>
                      <a:pt x="7210909" y="-5477"/>
                      <a:pt x="7126303" y="9237"/>
                    </a:cubicBezTo>
                    <a:cubicBezTo>
                      <a:pt x="7107543" y="12499"/>
                      <a:pt x="7089590" y="19528"/>
                      <a:pt x="7070885" y="23091"/>
                    </a:cubicBezTo>
                    <a:cubicBezTo>
                      <a:pt x="7057191" y="25699"/>
                      <a:pt x="7043090" y="25536"/>
                      <a:pt x="7029321" y="27710"/>
                    </a:cubicBezTo>
                    <a:cubicBezTo>
                      <a:pt x="6915629" y="45662"/>
                      <a:pt x="7046550" y="29901"/>
                      <a:pt x="6941576" y="41564"/>
                    </a:cubicBezTo>
                    <a:cubicBezTo>
                      <a:pt x="6685641" y="169525"/>
                      <a:pt x="7138470" y="-62722"/>
                      <a:pt x="6918485" y="69273"/>
                    </a:cubicBezTo>
                    <a:cubicBezTo>
                      <a:pt x="6906315" y="76575"/>
                      <a:pt x="6891111" y="78232"/>
                      <a:pt x="6876921" y="78510"/>
                    </a:cubicBezTo>
                    <a:cubicBezTo>
                      <a:pt x="6655286" y="82856"/>
                      <a:pt x="6433576" y="81589"/>
                      <a:pt x="6211903" y="83128"/>
                    </a:cubicBezTo>
                    <a:cubicBezTo>
                      <a:pt x="6196509" y="84667"/>
                      <a:pt x="6181146" y="86559"/>
                      <a:pt x="6165721" y="87746"/>
                    </a:cubicBezTo>
                    <a:cubicBezTo>
                      <a:pt x="6121104" y="91178"/>
                      <a:pt x="6076331" y="92637"/>
                      <a:pt x="6031794" y="96982"/>
                    </a:cubicBezTo>
                    <a:cubicBezTo>
                      <a:pt x="6013155" y="98800"/>
                      <a:pt x="5994932" y="103689"/>
                      <a:pt x="5976376" y="106219"/>
                    </a:cubicBezTo>
                    <a:cubicBezTo>
                      <a:pt x="5961047" y="108309"/>
                      <a:pt x="5945494" y="108542"/>
                      <a:pt x="5930194" y="110837"/>
                    </a:cubicBezTo>
                    <a:cubicBezTo>
                      <a:pt x="5922481" y="111994"/>
                      <a:pt x="5871075" y="123406"/>
                      <a:pt x="5856303" y="124691"/>
                    </a:cubicBezTo>
                    <a:cubicBezTo>
                      <a:pt x="5830187" y="126962"/>
                      <a:pt x="5803964" y="127770"/>
                      <a:pt x="5777794" y="129310"/>
                    </a:cubicBezTo>
                    <a:cubicBezTo>
                      <a:pt x="5705442" y="126231"/>
                      <a:pt x="5632955" y="125462"/>
                      <a:pt x="5560739" y="120073"/>
                    </a:cubicBezTo>
                    <a:cubicBezTo>
                      <a:pt x="5529693" y="117756"/>
                      <a:pt x="5499268" y="110081"/>
                      <a:pt x="5468376" y="106219"/>
                    </a:cubicBezTo>
                    <a:cubicBezTo>
                      <a:pt x="5449982" y="103920"/>
                      <a:pt x="5431430" y="103140"/>
                      <a:pt x="5412957" y="101600"/>
                    </a:cubicBezTo>
                    <a:cubicBezTo>
                      <a:pt x="5405260" y="98521"/>
                      <a:pt x="5397806" y="94746"/>
                      <a:pt x="5389866" y="92364"/>
                    </a:cubicBezTo>
                    <a:cubicBezTo>
                      <a:pt x="5363703" y="84515"/>
                      <a:pt x="5316759" y="84412"/>
                      <a:pt x="5297503" y="83128"/>
                    </a:cubicBezTo>
                    <a:cubicBezTo>
                      <a:pt x="5294424" y="80049"/>
                      <a:pt x="5291054" y="77236"/>
                      <a:pt x="5288266" y="73891"/>
                    </a:cubicBezTo>
                    <a:cubicBezTo>
                      <a:pt x="5283339" y="67978"/>
                      <a:pt x="5280325" y="60346"/>
                      <a:pt x="5274412" y="55419"/>
                    </a:cubicBezTo>
                    <a:cubicBezTo>
                      <a:pt x="5270672" y="52302"/>
                      <a:pt x="5265175" y="52340"/>
                      <a:pt x="5260557" y="50800"/>
                    </a:cubicBezTo>
                    <a:cubicBezTo>
                      <a:pt x="5262097" y="63115"/>
                      <a:pt x="5262956" y="75535"/>
                      <a:pt x="5265176" y="87746"/>
                    </a:cubicBezTo>
                    <a:cubicBezTo>
                      <a:pt x="5266047" y="92535"/>
                      <a:pt x="5274649" y="101247"/>
                      <a:pt x="5269794" y="101600"/>
                    </a:cubicBezTo>
                    <a:cubicBezTo>
                      <a:pt x="5183801" y="107854"/>
                      <a:pt x="5097382" y="104679"/>
                      <a:pt x="5011176" y="106219"/>
                    </a:cubicBezTo>
                    <a:cubicBezTo>
                      <a:pt x="4995782" y="109298"/>
                      <a:pt x="4980572" y="113508"/>
                      <a:pt x="4964994" y="115455"/>
                    </a:cubicBezTo>
                    <a:cubicBezTo>
                      <a:pt x="4941787" y="118356"/>
                      <a:pt x="4826129" y="124094"/>
                      <a:pt x="4812594" y="124691"/>
                    </a:cubicBezTo>
                    <a:lnTo>
                      <a:pt x="4586303" y="133928"/>
                    </a:lnTo>
                    <a:cubicBezTo>
                      <a:pt x="4510873" y="127770"/>
                      <a:pt x="4434962" y="125948"/>
                      <a:pt x="4360012" y="115455"/>
                    </a:cubicBezTo>
                    <a:cubicBezTo>
                      <a:pt x="4355191" y="114780"/>
                      <a:pt x="4356731" y="106281"/>
                      <a:pt x="4355394" y="101600"/>
                    </a:cubicBezTo>
                    <a:cubicBezTo>
                      <a:pt x="4348378" y="77042"/>
                      <a:pt x="4356977" y="87262"/>
                      <a:pt x="4336921" y="73891"/>
                    </a:cubicBezTo>
                    <a:cubicBezTo>
                      <a:pt x="4295357" y="76970"/>
                      <a:pt x="4253605" y="78113"/>
                      <a:pt x="4212230" y="83128"/>
                    </a:cubicBezTo>
                    <a:cubicBezTo>
                      <a:pt x="4202565" y="84300"/>
                      <a:pt x="4193068" y="87702"/>
                      <a:pt x="4184521" y="92364"/>
                    </a:cubicBezTo>
                    <a:cubicBezTo>
                      <a:pt x="4175868" y="97084"/>
                      <a:pt x="4171284" y="110583"/>
                      <a:pt x="4161430" y="110837"/>
                    </a:cubicBezTo>
                    <a:cubicBezTo>
                      <a:pt x="3810551" y="119872"/>
                      <a:pt x="3459467" y="116994"/>
                      <a:pt x="3108485" y="120073"/>
                    </a:cubicBezTo>
                    <a:cubicBezTo>
                      <a:pt x="3025759" y="130413"/>
                      <a:pt x="3016745" y="132453"/>
                      <a:pt x="2891430" y="133928"/>
                    </a:cubicBezTo>
                    <a:lnTo>
                      <a:pt x="2678994" y="129310"/>
                    </a:lnTo>
                    <a:lnTo>
                      <a:pt x="2558921" y="120073"/>
                    </a:lnTo>
                    <a:cubicBezTo>
                      <a:pt x="2543504" y="118788"/>
                      <a:pt x="2528196" y="116106"/>
                      <a:pt x="2512739" y="115455"/>
                    </a:cubicBezTo>
                    <a:lnTo>
                      <a:pt x="2120194" y="101600"/>
                    </a:lnTo>
                    <a:cubicBezTo>
                      <a:pt x="2134633" y="58281"/>
                      <a:pt x="2121399" y="88248"/>
                      <a:pt x="2143285" y="55419"/>
                    </a:cubicBezTo>
                    <a:cubicBezTo>
                      <a:pt x="2148264" y="47950"/>
                      <a:pt x="2166092" y="32968"/>
                      <a:pt x="2157139" y="32328"/>
                    </a:cubicBezTo>
                    <a:cubicBezTo>
                      <a:pt x="2066532" y="25856"/>
                      <a:pt x="1975490" y="35407"/>
                      <a:pt x="1884666" y="36946"/>
                    </a:cubicBezTo>
                    <a:cubicBezTo>
                      <a:pt x="1883127" y="41564"/>
                      <a:pt x="1883490" y="47358"/>
                      <a:pt x="1880048" y="50800"/>
                    </a:cubicBezTo>
                    <a:cubicBezTo>
                      <a:pt x="1875180" y="55668"/>
                      <a:pt x="1867594" y="56694"/>
                      <a:pt x="1861576" y="60037"/>
                    </a:cubicBezTo>
                    <a:cubicBezTo>
                      <a:pt x="1853730" y="64396"/>
                      <a:pt x="1846365" y="69593"/>
                      <a:pt x="1838485" y="73891"/>
                    </a:cubicBezTo>
                    <a:cubicBezTo>
                      <a:pt x="1829419" y="78836"/>
                      <a:pt x="1820573" y="84480"/>
                      <a:pt x="1810776" y="87746"/>
                    </a:cubicBezTo>
                    <a:cubicBezTo>
                      <a:pt x="1792712" y="93767"/>
                      <a:pt x="1773421" y="95578"/>
                      <a:pt x="1755357" y="101600"/>
                    </a:cubicBezTo>
                    <a:lnTo>
                      <a:pt x="1727648" y="110837"/>
                    </a:lnTo>
                    <a:cubicBezTo>
                      <a:pt x="1510904" y="107397"/>
                      <a:pt x="1481463" y="108853"/>
                      <a:pt x="1307394" y="101600"/>
                    </a:cubicBezTo>
                    <a:cubicBezTo>
                      <a:pt x="935823" y="86117"/>
                      <a:pt x="1526714" y="110133"/>
                      <a:pt x="1108812" y="87746"/>
                    </a:cubicBezTo>
                    <a:cubicBezTo>
                      <a:pt x="1058061" y="85027"/>
                      <a:pt x="1007212" y="84667"/>
                      <a:pt x="956412" y="83128"/>
                    </a:cubicBezTo>
                    <a:lnTo>
                      <a:pt x="175939" y="92364"/>
                    </a:lnTo>
                    <a:cubicBezTo>
                      <a:pt x="150889" y="93041"/>
                      <a:pt x="126767" y="102099"/>
                      <a:pt x="102048" y="106219"/>
                    </a:cubicBezTo>
                    <a:cubicBezTo>
                      <a:pt x="80574" y="109798"/>
                      <a:pt x="58945" y="112376"/>
                      <a:pt x="37394" y="115455"/>
                    </a:cubicBezTo>
                    <a:cubicBezTo>
                      <a:pt x="35855" y="120073"/>
                      <a:pt x="31237" y="124692"/>
                      <a:pt x="32776" y="129310"/>
                    </a:cubicBezTo>
                    <a:cubicBezTo>
                      <a:pt x="34841" y="135506"/>
                      <a:pt x="43007" y="137730"/>
                      <a:pt x="46630" y="143164"/>
                    </a:cubicBezTo>
                    <a:cubicBezTo>
                      <a:pt x="49330" y="147215"/>
                      <a:pt x="49709" y="152401"/>
                      <a:pt x="51248" y="157019"/>
                    </a:cubicBezTo>
                    <a:cubicBezTo>
                      <a:pt x="49709" y="169334"/>
                      <a:pt x="50555" y="182190"/>
                      <a:pt x="46630" y="193964"/>
                    </a:cubicBezTo>
                    <a:cubicBezTo>
                      <a:pt x="30929" y="241069"/>
                      <a:pt x="32776" y="194273"/>
                      <a:pt x="32776" y="221673"/>
                    </a:cubicBezTo>
                    <a:lnTo>
                      <a:pt x="106666" y="189346"/>
                    </a:lnTo>
                    <a:close/>
                  </a:path>
                </a:pathLst>
              </a:custGeom>
              <a:blipFill>
                <a:blip r:embed="rId44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saturation sat="0"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237441D-7B58-49E2-938A-5158FDFCE254}"/>
                  </a:ext>
                </a:extLst>
              </p:cNvPr>
              <p:cNvSpPr/>
              <p:nvPr/>
            </p:nvSpPr>
            <p:spPr>
              <a:xfrm>
                <a:off x="2381826" y="3354849"/>
                <a:ext cx="7970982" cy="498499"/>
              </a:xfrm>
              <a:custGeom>
                <a:avLst/>
                <a:gdLst>
                  <a:gd name="connsiteX0" fmla="*/ 0 w 7970982"/>
                  <a:gd name="connsiteY0" fmla="*/ 60036 h 457200"/>
                  <a:gd name="connsiteX1" fmla="*/ 0 w 7970982"/>
                  <a:gd name="connsiteY1" fmla="*/ 60036 h 457200"/>
                  <a:gd name="connsiteX2" fmla="*/ 13855 w 7970982"/>
                  <a:gd name="connsiteY2" fmla="*/ 212436 h 457200"/>
                  <a:gd name="connsiteX3" fmla="*/ 23091 w 7970982"/>
                  <a:gd name="connsiteY3" fmla="*/ 267854 h 457200"/>
                  <a:gd name="connsiteX4" fmla="*/ 36946 w 7970982"/>
                  <a:gd name="connsiteY4" fmla="*/ 281709 h 457200"/>
                  <a:gd name="connsiteX5" fmla="*/ 73891 w 7970982"/>
                  <a:gd name="connsiteY5" fmla="*/ 286327 h 457200"/>
                  <a:gd name="connsiteX6" fmla="*/ 207818 w 7970982"/>
                  <a:gd name="connsiteY6" fmla="*/ 300182 h 457200"/>
                  <a:gd name="connsiteX7" fmla="*/ 678873 w 7970982"/>
                  <a:gd name="connsiteY7" fmla="*/ 304800 h 457200"/>
                  <a:gd name="connsiteX8" fmla="*/ 757382 w 7970982"/>
                  <a:gd name="connsiteY8" fmla="*/ 318654 h 457200"/>
                  <a:gd name="connsiteX9" fmla="*/ 803564 w 7970982"/>
                  <a:gd name="connsiteY9" fmla="*/ 323273 h 457200"/>
                  <a:gd name="connsiteX10" fmla="*/ 826655 w 7970982"/>
                  <a:gd name="connsiteY10" fmla="*/ 327891 h 457200"/>
                  <a:gd name="connsiteX11" fmla="*/ 983673 w 7970982"/>
                  <a:gd name="connsiteY11" fmla="*/ 350982 h 457200"/>
                  <a:gd name="connsiteX12" fmla="*/ 1163782 w 7970982"/>
                  <a:gd name="connsiteY12" fmla="*/ 350982 h 457200"/>
                  <a:gd name="connsiteX13" fmla="*/ 1209964 w 7970982"/>
                  <a:gd name="connsiteY13" fmla="*/ 374073 h 457200"/>
                  <a:gd name="connsiteX14" fmla="*/ 1228437 w 7970982"/>
                  <a:gd name="connsiteY14" fmla="*/ 378691 h 457200"/>
                  <a:gd name="connsiteX15" fmla="*/ 1256146 w 7970982"/>
                  <a:gd name="connsiteY15" fmla="*/ 420254 h 457200"/>
                  <a:gd name="connsiteX16" fmla="*/ 1274618 w 7970982"/>
                  <a:gd name="connsiteY16" fmla="*/ 429491 h 457200"/>
                  <a:gd name="connsiteX17" fmla="*/ 1283855 w 7970982"/>
                  <a:gd name="connsiteY17" fmla="*/ 443345 h 457200"/>
                  <a:gd name="connsiteX18" fmla="*/ 1297709 w 7970982"/>
                  <a:gd name="connsiteY18" fmla="*/ 447964 h 457200"/>
                  <a:gd name="connsiteX19" fmla="*/ 1311564 w 7970982"/>
                  <a:gd name="connsiteY19" fmla="*/ 457200 h 457200"/>
                  <a:gd name="connsiteX20" fmla="*/ 1366982 w 7970982"/>
                  <a:gd name="connsiteY20" fmla="*/ 452582 h 457200"/>
                  <a:gd name="connsiteX21" fmla="*/ 1380837 w 7970982"/>
                  <a:gd name="connsiteY21" fmla="*/ 434109 h 457200"/>
                  <a:gd name="connsiteX22" fmla="*/ 1385455 w 7970982"/>
                  <a:gd name="connsiteY22" fmla="*/ 420254 h 457200"/>
                  <a:gd name="connsiteX23" fmla="*/ 1394691 w 7970982"/>
                  <a:gd name="connsiteY23" fmla="*/ 378691 h 457200"/>
                  <a:gd name="connsiteX24" fmla="*/ 1403927 w 7970982"/>
                  <a:gd name="connsiteY24" fmla="*/ 369454 h 457200"/>
                  <a:gd name="connsiteX25" fmla="*/ 1454727 w 7970982"/>
                  <a:gd name="connsiteY25" fmla="*/ 360218 h 457200"/>
                  <a:gd name="connsiteX26" fmla="*/ 1505527 w 7970982"/>
                  <a:gd name="connsiteY26" fmla="*/ 350982 h 457200"/>
                  <a:gd name="connsiteX27" fmla="*/ 1764146 w 7970982"/>
                  <a:gd name="connsiteY27" fmla="*/ 355600 h 457200"/>
                  <a:gd name="connsiteX28" fmla="*/ 2119746 w 7970982"/>
                  <a:gd name="connsiteY28" fmla="*/ 369454 h 457200"/>
                  <a:gd name="connsiteX29" fmla="*/ 2526146 w 7970982"/>
                  <a:gd name="connsiteY29" fmla="*/ 364836 h 457200"/>
                  <a:gd name="connsiteX30" fmla="*/ 2664691 w 7970982"/>
                  <a:gd name="connsiteY30" fmla="*/ 369454 h 457200"/>
                  <a:gd name="connsiteX31" fmla="*/ 2720109 w 7970982"/>
                  <a:gd name="connsiteY31" fmla="*/ 355600 h 457200"/>
                  <a:gd name="connsiteX32" fmla="*/ 2761673 w 7970982"/>
                  <a:gd name="connsiteY32" fmla="*/ 350982 h 457200"/>
                  <a:gd name="connsiteX33" fmla="*/ 2849418 w 7970982"/>
                  <a:gd name="connsiteY33" fmla="*/ 337127 h 457200"/>
                  <a:gd name="connsiteX34" fmla="*/ 2964873 w 7970982"/>
                  <a:gd name="connsiteY34" fmla="*/ 323273 h 457200"/>
                  <a:gd name="connsiteX35" fmla="*/ 2983346 w 7970982"/>
                  <a:gd name="connsiteY35" fmla="*/ 318654 h 457200"/>
                  <a:gd name="connsiteX36" fmla="*/ 3006437 w 7970982"/>
                  <a:gd name="connsiteY36" fmla="*/ 314036 h 457200"/>
                  <a:gd name="connsiteX37" fmla="*/ 3024909 w 7970982"/>
                  <a:gd name="connsiteY37" fmla="*/ 304800 h 457200"/>
                  <a:gd name="connsiteX38" fmla="*/ 3043382 w 7970982"/>
                  <a:gd name="connsiteY38" fmla="*/ 300182 h 457200"/>
                  <a:gd name="connsiteX39" fmla="*/ 3061855 w 7970982"/>
                  <a:gd name="connsiteY39" fmla="*/ 286327 h 457200"/>
                  <a:gd name="connsiteX40" fmla="*/ 3121891 w 7970982"/>
                  <a:gd name="connsiteY40" fmla="*/ 263236 h 457200"/>
                  <a:gd name="connsiteX41" fmla="*/ 3144982 w 7970982"/>
                  <a:gd name="connsiteY41" fmla="*/ 254000 h 457200"/>
                  <a:gd name="connsiteX42" fmla="*/ 3168073 w 7970982"/>
                  <a:gd name="connsiteY42" fmla="*/ 240145 h 457200"/>
                  <a:gd name="connsiteX43" fmla="*/ 3191164 w 7970982"/>
                  <a:gd name="connsiteY43" fmla="*/ 235527 h 457200"/>
                  <a:gd name="connsiteX44" fmla="*/ 3232727 w 7970982"/>
                  <a:gd name="connsiteY44" fmla="*/ 226291 h 457200"/>
                  <a:gd name="connsiteX45" fmla="*/ 3362037 w 7970982"/>
                  <a:gd name="connsiteY45" fmla="*/ 235527 h 457200"/>
                  <a:gd name="connsiteX46" fmla="*/ 3389746 w 7970982"/>
                  <a:gd name="connsiteY46" fmla="*/ 240145 h 457200"/>
                  <a:gd name="connsiteX47" fmla="*/ 3505200 w 7970982"/>
                  <a:gd name="connsiteY47" fmla="*/ 267854 h 457200"/>
                  <a:gd name="connsiteX48" fmla="*/ 3754582 w 7970982"/>
                  <a:gd name="connsiteY48" fmla="*/ 277091 h 457200"/>
                  <a:gd name="connsiteX49" fmla="*/ 3745346 w 7970982"/>
                  <a:gd name="connsiteY49" fmla="*/ 318654 h 457200"/>
                  <a:gd name="connsiteX50" fmla="*/ 3754582 w 7970982"/>
                  <a:gd name="connsiteY50" fmla="*/ 327891 h 457200"/>
                  <a:gd name="connsiteX51" fmla="*/ 3819237 w 7970982"/>
                  <a:gd name="connsiteY51" fmla="*/ 318654 h 457200"/>
                  <a:gd name="connsiteX52" fmla="*/ 3856182 w 7970982"/>
                  <a:gd name="connsiteY52" fmla="*/ 309418 h 457200"/>
                  <a:gd name="connsiteX53" fmla="*/ 3976255 w 7970982"/>
                  <a:gd name="connsiteY53" fmla="*/ 295564 h 457200"/>
                  <a:gd name="connsiteX54" fmla="*/ 4105564 w 7970982"/>
                  <a:gd name="connsiteY54" fmla="*/ 281709 h 457200"/>
                  <a:gd name="connsiteX55" fmla="*/ 4359564 w 7970982"/>
                  <a:gd name="connsiteY55" fmla="*/ 295564 h 457200"/>
                  <a:gd name="connsiteX56" fmla="*/ 4391891 w 7970982"/>
                  <a:gd name="connsiteY56" fmla="*/ 309418 h 457200"/>
                  <a:gd name="connsiteX57" fmla="*/ 4424218 w 7970982"/>
                  <a:gd name="connsiteY57" fmla="*/ 318654 h 457200"/>
                  <a:gd name="connsiteX58" fmla="*/ 4447309 w 7970982"/>
                  <a:gd name="connsiteY58" fmla="*/ 332509 h 457200"/>
                  <a:gd name="connsiteX59" fmla="*/ 4479637 w 7970982"/>
                  <a:gd name="connsiteY59" fmla="*/ 341745 h 457200"/>
                  <a:gd name="connsiteX60" fmla="*/ 4539673 w 7970982"/>
                  <a:gd name="connsiteY60" fmla="*/ 369454 h 457200"/>
                  <a:gd name="connsiteX61" fmla="*/ 4572000 w 7970982"/>
                  <a:gd name="connsiteY61" fmla="*/ 360218 h 457200"/>
                  <a:gd name="connsiteX62" fmla="*/ 4585855 w 7970982"/>
                  <a:gd name="connsiteY62" fmla="*/ 295564 h 457200"/>
                  <a:gd name="connsiteX63" fmla="*/ 4590473 w 7970982"/>
                  <a:gd name="connsiteY63" fmla="*/ 281709 h 457200"/>
                  <a:gd name="connsiteX64" fmla="*/ 4604327 w 7970982"/>
                  <a:gd name="connsiteY64" fmla="*/ 277091 h 457200"/>
                  <a:gd name="connsiteX65" fmla="*/ 4632037 w 7970982"/>
                  <a:gd name="connsiteY65" fmla="*/ 254000 h 457200"/>
                  <a:gd name="connsiteX66" fmla="*/ 4664364 w 7970982"/>
                  <a:gd name="connsiteY66" fmla="*/ 240145 h 457200"/>
                  <a:gd name="connsiteX67" fmla="*/ 4853709 w 7970982"/>
                  <a:gd name="connsiteY67" fmla="*/ 221673 h 457200"/>
                  <a:gd name="connsiteX68" fmla="*/ 5140037 w 7970982"/>
                  <a:gd name="connsiteY68" fmla="*/ 230909 h 457200"/>
                  <a:gd name="connsiteX69" fmla="*/ 5338618 w 7970982"/>
                  <a:gd name="connsiteY69" fmla="*/ 244764 h 457200"/>
                  <a:gd name="connsiteX70" fmla="*/ 5541818 w 7970982"/>
                  <a:gd name="connsiteY70" fmla="*/ 249382 h 457200"/>
                  <a:gd name="connsiteX71" fmla="*/ 5564909 w 7970982"/>
                  <a:gd name="connsiteY71" fmla="*/ 263236 h 457200"/>
                  <a:gd name="connsiteX72" fmla="*/ 5588000 w 7970982"/>
                  <a:gd name="connsiteY72" fmla="*/ 272473 h 457200"/>
                  <a:gd name="connsiteX73" fmla="*/ 5606473 w 7970982"/>
                  <a:gd name="connsiteY73" fmla="*/ 286327 h 457200"/>
                  <a:gd name="connsiteX74" fmla="*/ 5629564 w 7970982"/>
                  <a:gd name="connsiteY74" fmla="*/ 290945 h 457200"/>
                  <a:gd name="connsiteX75" fmla="*/ 5648037 w 7970982"/>
                  <a:gd name="connsiteY75" fmla="*/ 295564 h 457200"/>
                  <a:gd name="connsiteX76" fmla="*/ 5657273 w 7970982"/>
                  <a:gd name="connsiteY76" fmla="*/ 309418 h 457200"/>
                  <a:gd name="connsiteX77" fmla="*/ 5721927 w 7970982"/>
                  <a:gd name="connsiteY77" fmla="*/ 309418 h 457200"/>
                  <a:gd name="connsiteX78" fmla="*/ 5745018 w 7970982"/>
                  <a:gd name="connsiteY78" fmla="*/ 295564 h 457200"/>
                  <a:gd name="connsiteX79" fmla="*/ 5763491 w 7970982"/>
                  <a:gd name="connsiteY79" fmla="*/ 281709 h 457200"/>
                  <a:gd name="connsiteX80" fmla="*/ 5781964 w 7970982"/>
                  <a:gd name="connsiteY80" fmla="*/ 277091 h 457200"/>
                  <a:gd name="connsiteX81" fmla="*/ 5795818 w 7970982"/>
                  <a:gd name="connsiteY81" fmla="*/ 272473 h 457200"/>
                  <a:gd name="connsiteX82" fmla="*/ 5842000 w 7970982"/>
                  <a:gd name="connsiteY82" fmla="*/ 249382 h 457200"/>
                  <a:gd name="connsiteX83" fmla="*/ 5842000 w 7970982"/>
                  <a:gd name="connsiteY83" fmla="*/ 249382 h 457200"/>
                  <a:gd name="connsiteX84" fmla="*/ 5865091 w 7970982"/>
                  <a:gd name="connsiteY84" fmla="*/ 235527 h 457200"/>
                  <a:gd name="connsiteX85" fmla="*/ 5925127 w 7970982"/>
                  <a:gd name="connsiteY85" fmla="*/ 226291 h 457200"/>
                  <a:gd name="connsiteX86" fmla="*/ 5980546 w 7970982"/>
                  <a:gd name="connsiteY86" fmla="*/ 207818 h 457200"/>
                  <a:gd name="connsiteX87" fmla="*/ 6109855 w 7970982"/>
                  <a:gd name="connsiteY87" fmla="*/ 198582 h 457200"/>
                  <a:gd name="connsiteX88" fmla="*/ 6165273 w 7970982"/>
                  <a:gd name="connsiteY88" fmla="*/ 189345 h 457200"/>
                  <a:gd name="connsiteX89" fmla="*/ 6622473 w 7970982"/>
                  <a:gd name="connsiteY89" fmla="*/ 193964 h 457200"/>
                  <a:gd name="connsiteX90" fmla="*/ 6668655 w 7970982"/>
                  <a:gd name="connsiteY90" fmla="*/ 221673 h 457200"/>
                  <a:gd name="connsiteX91" fmla="*/ 6682509 w 7970982"/>
                  <a:gd name="connsiteY91" fmla="*/ 235527 h 457200"/>
                  <a:gd name="connsiteX92" fmla="*/ 6700982 w 7970982"/>
                  <a:gd name="connsiteY92" fmla="*/ 240145 h 457200"/>
                  <a:gd name="connsiteX93" fmla="*/ 6714837 w 7970982"/>
                  <a:gd name="connsiteY93" fmla="*/ 244764 h 457200"/>
                  <a:gd name="connsiteX94" fmla="*/ 6779491 w 7970982"/>
                  <a:gd name="connsiteY94" fmla="*/ 263236 h 457200"/>
                  <a:gd name="connsiteX95" fmla="*/ 7153564 w 7970982"/>
                  <a:gd name="connsiteY95" fmla="*/ 258618 h 457200"/>
                  <a:gd name="connsiteX96" fmla="*/ 7218218 w 7970982"/>
                  <a:gd name="connsiteY96" fmla="*/ 249382 h 457200"/>
                  <a:gd name="connsiteX97" fmla="*/ 7305964 w 7970982"/>
                  <a:gd name="connsiteY97" fmla="*/ 244764 h 457200"/>
                  <a:gd name="connsiteX98" fmla="*/ 7689273 w 7970982"/>
                  <a:gd name="connsiteY98" fmla="*/ 230909 h 457200"/>
                  <a:gd name="connsiteX99" fmla="*/ 7744691 w 7970982"/>
                  <a:gd name="connsiteY99" fmla="*/ 221673 h 457200"/>
                  <a:gd name="connsiteX100" fmla="*/ 7846291 w 7970982"/>
                  <a:gd name="connsiteY100" fmla="*/ 212436 h 457200"/>
                  <a:gd name="connsiteX101" fmla="*/ 7878618 w 7970982"/>
                  <a:gd name="connsiteY101" fmla="*/ 203200 h 457200"/>
                  <a:gd name="connsiteX102" fmla="*/ 7920182 w 7970982"/>
                  <a:gd name="connsiteY102" fmla="*/ 184727 h 457200"/>
                  <a:gd name="connsiteX103" fmla="*/ 7947891 w 7970982"/>
                  <a:gd name="connsiteY103" fmla="*/ 175491 h 457200"/>
                  <a:gd name="connsiteX104" fmla="*/ 7961746 w 7970982"/>
                  <a:gd name="connsiteY104" fmla="*/ 166254 h 457200"/>
                  <a:gd name="connsiteX105" fmla="*/ 7970982 w 7970982"/>
                  <a:gd name="connsiteY105" fmla="*/ 138545 h 457200"/>
                  <a:gd name="connsiteX106" fmla="*/ 7966364 w 7970982"/>
                  <a:gd name="connsiteY106" fmla="*/ 46182 h 457200"/>
                  <a:gd name="connsiteX107" fmla="*/ 7952509 w 7970982"/>
                  <a:gd name="connsiteY107" fmla="*/ 32327 h 457200"/>
                  <a:gd name="connsiteX108" fmla="*/ 7897091 w 7970982"/>
                  <a:gd name="connsiteY108" fmla="*/ 0 h 457200"/>
                  <a:gd name="connsiteX109" fmla="*/ 7800109 w 7970982"/>
                  <a:gd name="connsiteY109" fmla="*/ 4618 h 457200"/>
                  <a:gd name="connsiteX110" fmla="*/ 7689273 w 7970982"/>
                  <a:gd name="connsiteY110" fmla="*/ 9236 h 457200"/>
                  <a:gd name="connsiteX111" fmla="*/ 7606146 w 7970982"/>
                  <a:gd name="connsiteY111" fmla="*/ 27709 h 457200"/>
                  <a:gd name="connsiteX112" fmla="*/ 7564582 w 7970982"/>
                  <a:gd name="connsiteY112" fmla="*/ 32327 h 457200"/>
                  <a:gd name="connsiteX113" fmla="*/ 7416800 w 7970982"/>
                  <a:gd name="connsiteY113" fmla="*/ 55418 h 457200"/>
                  <a:gd name="connsiteX114" fmla="*/ 7305964 w 7970982"/>
                  <a:gd name="connsiteY114" fmla="*/ 73891 h 457200"/>
                  <a:gd name="connsiteX115" fmla="*/ 7098146 w 7970982"/>
                  <a:gd name="connsiteY115" fmla="*/ 87745 h 457200"/>
                  <a:gd name="connsiteX116" fmla="*/ 6354618 w 7970982"/>
                  <a:gd name="connsiteY116" fmla="*/ 60036 h 457200"/>
                  <a:gd name="connsiteX117" fmla="*/ 6331527 w 7970982"/>
                  <a:gd name="connsiteY117" fmla="*/ 55418 h 457200"/>
                  <a:gd name="connsiteX118" fmla="*/ 5740400 w 7970982"/>
                  <a:gd name="connsiteY118" fmla="*/ 64654 h 457200"/>
                  <a:gd name="connsiteX119" fmla="*/ 5421746 w 7970982"/>
                  <a:gd name="connsiteY119" fmla="*/ 60036 h 457200"/>
                  <a:gd name="connsiteX120" fmla="*/ 4733637 w 7970982"/>
                  <a:gd name="connsiteY120" fmla="*/ 69273 h 457200"/>
                  <a:gd name="connsiteX121" fmla="*/ 4438073 w 7970982"/>
                  <a:gd name="connsiteY121" fmla="*/ 83127 h 457200"/>
                  <a:gd name="connsiteX122" fmla="*/ 4091709 w 7970982"/>
                  <a:gd name="connsiteY122" fmla="*/ 73891 h 457200"/>
                  <a:gd name="connsiteX123" fmla="*/ 3676073 w 7970982"/>
                  <a:gd name="connsiteY123" fmla="*/ 27709 h 457200"/>
                  <a:gd name="connsiteX124" fmla="*/ 3592946 w 7970982"/>
                  <a:gd name="connsiteY124" fmla="*/ 13854 h 457200"/>
                  <a:gd name="connsiteX125" fmla="*/ 3380509 w 7970982"/>
                  <a:gd name="connsiteY125" fmla="*/ 18473 h 457200"/>
                  <a:gd name="connsiteX126" fmla="*/ 3297382 w 7970982"/>
                  <a:gd name="connsiteY126" fmla="*/ 36945 h 457200"/>
                  <a:gd name="connsiteX127" fmla="*/ 3251200 w 7970982"/>
                  <a:gd name="connsiteY127" fmla="*/ 41564 h 457200"/>
                  <a:gd name="connsiteX128" fmla="*/ 3228109 w 7970982"/>
                  <a:gd name="connsiteY128" fmla="*/ 46182 h 457200"/>
                  <a:gd name="connsiteX129" fmla="*/ 2997200 w 7970982"/>
                  <a:gd name="connsiteY129" fmla="*/ 73891 h 457200"/>
                  <a:gd name="connsiteX130" fmla="*/ 2997200 w 7970982"/>
                  <a:gd name="connsiteY130" fmla="*/ 73891 h 457200"/>
                  <a:gd name="connsiteX131" fmla="*/ 2854037 w 7970982"/>
                  <a:gd name="connsiteY131" fmla="*/ 83127 h 457200"/>
                  <a:gd name="connsiteX132" fmla="*/ 2660073 w 7970982"/>
                  <a:gd name="connsiteY132" fmla="*/ 106218 h 457200"/>
                  <a:gd name="connsiteX133" fmla="*/ 2419927 w 7970982"/>
                  <a:gd name="connsiteY133" fmla="*/ 101600 h 457200"/>
                  <a:gd name="connsiteX134" fmla="*/ 2309091 w 7970982"/>
                  <a:gd name="connsiteY134" fmla="*/ 96982 h 457200"/>
                  <a:gd name="connsiteX135" fmla="*/ 1884218 w 7970982"/>
                  <a:gd name="connsiteY135" fmla="*/ 101600 h 457200"/>
                  <a:gd name="connsiteX136" fmla="*/ 1620982 w 7970982"/>
                  <a:gd name="connsiteY136" fmla="*/ 87745 h 457200"/>
                  <a:gd name="connsiteX137" fmla="*/ 1436255 w 7970982"/>
                  <a:gd name="connsiteY137" fmla="*/ 64654 h 457200"/>
                  <a:gd name="connsiteX138" fmla="*/ 1362364 w 7970982"/>
                  <a:gd name="connsiteY138" fmla="*/ 50800 h 457200"/>
                  <a:gd name="connsiteX139" fmla="*/ 1145309 w 7970982"/>
                  <a:gd name="connsiteY139" fmla="*/ 27709 h 457200"/>
                  <a:gd name="connsiteX140" fmla="*/ 794327 w 7970982"/>
                  <a:gd name="connsiteY140" fmla="*/ 36945 h 457200"/>
                  <a:gd name="connsiteX141" fmla="*/ 775855 w 7970982"/>
                  <a:gd name="connsiteY141" fmla="*/ 32327 h 457200"/>
                  <a:gd name="connsiteX142" fmla="*/ 785091 w 7970982"/>
                  <a:gd name="connsiteY142" fmla="*/ 4618 h 457200"/>
                  <a:gd name="connsiteX143" fmla="*/ 272473 w 7970982"/>
                  <a:gd name="connsiteY143" fmla="*/ 13854 h 457200"/>
                  <a:gd name="connsiteX144" fmla="*/ 198582 w 7970982"/>
                  <a:gd name="connsiteY144" fmla="*/ 23091 h 457200"/>
                  <a:gd name="connsiteX145" fmla="*/ 36946 w 7970982"/>
                  <a:gd name="connsiteY145" fmla="*/ 32327 h 457200"/>
                  <a:gd name="connsiteX146" fmla="*/ 36946 w 7970982"/>
                  <a:gd name="connsiteY146" fmla="*/ 32327 h 457200"/>
                  <a:gd name="connsiteX147" fmla="*/ 36946 w 7970982"/>
                  <a:gd name="connsiteY147" fmla="*/ 32327 h 457200"/>
                  <a:gd name="connsiteX148" fmla="*/ 0 w 7970982"/>
                  <a:gd name="connsiteY148" fmla="*/ 60036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</a:cxnLst>
                <a:rect l="l" t="t" r="r" b="b"/>
                <a:pathLst>
                  <a:path w="7970982" h="457200">
                    <a:moveTo>
                      <a:pt x="0" y="60036"/>
                    </a:moveTo>
                    <a:lnTo>
                      <a:pt x="0" y="60036"/>
                    </a:lnTo>
                    <a:cubicBezTo>
                      <a:pt x="18808" y="323334"/>
                      <a:pt x="-874" y="124055"/>
                      <a:pt x="13855" y="212436"/>
                    </a:cubicBezTo>
                    <a:cubicBezTo>
                      <a:pt x="13992" y="213257"/>
                      <a:pt x="20370" y="262412"/>
                      <a:pt x="23091" y="267854"/>
                    </a:cubicBezTo>
                    <a:cubicBezTo>
                      <a:pt x="26012" y="273696"/>
                      <a:pt x="30808" y="279477"/>
                      <a:pt x="36946" y="281709"/>
                    </a:cubicBezTo>
                    <a:cubicBezTo>
                      <a:pt x="48610" y="285950"/>
                      <a:pt x="61605" y="284572"/>
                      <a:pt x="73891" y="286327"/>
                    </a:cubicBezTo>
                    <a:cubicBezTo>
                      <a:pt x="133102" y="294785"/>
                      <a:pt x="105763" y="297733"/>
                      <a:pt x="207818" y="300182"/>
                    </a:cubicBezTo>
                    <a:cubicBezTo>
                      <a:pt x="364799" y="303950"/>
                      <a:pt x="521855" y="303261"/>
                      <a:pt x="678873" y="304800"/>
                    </a:cubicBezTo>
                    <a:cubicBezTo>
                      <a:pt x="705043" y="309418"/>
                      <a:pt x="731095" y="314760"/>
                      <a:pt x="757382" y="318654"/>
                    </a:cubicBezTo>
                    <a:cubicBezTo>
                      <a:pt x="772686" y="320921"/>
                      <a:pt x="788229" y="321228"/>
                      <a:pt x="803564" y="323273"/>
                    </a:cubicBezTo>
                    <a:cubicBezTo>
                      <a:pt x="811345" y="324310"/>
                      <a:pt x="818897" y="326697"/>
                      <a:pt x="826655" y="327891"/>
                    </a:cubicBezTo>
                    <a:lnTo>
                      <a:pt x="983673" y="350982"/>
                    </a:lnTo>
                    <a:cubicBezTo>
                      <a:pt x="1008794" y="350172"/>
                      <a:pt x="1113367" y="339348"/>
                      <a:pt x="1163782" y="350982"/>
                    </a:cubicBezTo>
                    <a:cubicBezTo>
                      <a:pt x="1190626" y="357177"/>
                      <a:pt x="1184725" y="362856"/>
                      <a:pt x="1209964" y="374073"/>
                    </a:cubicBezTo>
                    <a:cubicBezTo>
                      <a:pt x="1215764" y="376651"/>
                      <a:pt x="1222279" y="377152"/>
                      <a:pt x="1228437" y="378691"/>
                    </a:cubicBezTo>
                    <a:cubicBezTo>
                      <a:pt x="1233056" y="386389"/>
                      <a:pt x="1248220" y="413460"/>
                      <a:pt x="1256146" y="420254"/>
                    </a:cubicBezTo>
                    <a:cubicBezTo>
                      <a:pt x="1261373" y="424734"/>
                      <a:pt x="1268461" y="426412"/>
                      <a:pt x="1274618" y="429491"/>
                    </a:cubicBezTo>
                    <a:cubicBezTo>
                      <a:pt x="1277697" y="434109"/>
                      <a:pt x="1279521" y="439878"/>
                      <a:pt x="1283855" y="443345"/>
                    </a:cubicBezTo>
                    <a:cubicBezTo>
                      <a:pt x="1287656" y="446386"/>
                      <a:pt x="1293355" y="445787"/>
                      <a:pt x="1297709" y="447964"/>
                    </a:cubicBezTo>
                    <a:cubicBezTo>
                      <a:pt x="1302673" y="450446"/>
                      <a:pt x="1306946" y="454121"/>
                      <a:pt x="1311564" y="457200"/>
                    </a:cubicBezTo>
                    <a:cubicBezTo>
                      <a:pt x="1330037" y="455661"/>
                      <a:pt x="1349397" y="458444"/>
                      <a:pt x="1366982" y="452582"/>
                    </a:cubicBezTo>
                    <a:cubicBezTo>
                      <a:pt x="1374284" y="450148"/>
                      <a:pt x="1377018" y="440792"/>
                      <a:pt x="1380837" y="434109"/>
                    </a:cubicBezTo>
                    <a:cubicBezTo>
                      <a:pt x="1383252" y="429882"/>
                      <a:pt x="1384274" y="424977"/>
                      <a:pt x="1385455" y="420254"/>
                    </a:cubicBezTo>
                    <a:cubicBezTo>
                      <a:pt x="1388897" y="406485"/>
                      <a:pt x="1389841" y="392029"/>
                      <a:pt x="1394691" y="378691"/>
                    </a:cubicBezTo>
                    <a:cubicBezTo>
                      <a:pt x="1396179" y="374599"/>
                      <a:pt x="1400033" y="371401"/>
                      <a:pt x="1403927" y="369454"/>
                    </a:cubicBezTo>
                    <a:cubicBezTo>
                      <a:pt x="1412792" y="365021"/>
                      <a:pt x="1450704" y="360888"/>
                      <a:pt x="1454727" y="360218"/>
                    </a:cubicBezTo>
                    <a:cubicBezTo>
                      <a:pt x="1471704" y="357389"/>
                      <a:pt x="1488594" y="354061"/>
                      <a:pt x="1505527" y="350982"/>
                    </a:cubicBezTo>
                    <a:lnTo>
                      <a:pt x="1764146" y="355600"/>
                    </a:lnTo>
                    <a:cubicBezTo>
                      <a:pt x="2079175" y="360894"/>
                      <a:pt x="1958552" y="346427"/>
                      <a:pt x="2119746" y="369454"/>
                    </a:cubicBezTo>
                    <a:lnTo>
                      <a:pt x="2526146" y="364836"/>
                    </a:lnTo>
                    <a:cubicBezTo>
                      <a:pt x="2572353" y="364836"/>
                      <a:pt x="2618484" y="369454"/>
                      <a:pt x="2664691" y="369454"/>
                    </a:cubicBezTo>
                    <a:cubicBezTo>
                      <a:pt x="2694372" y="369454"/>
                      <a:pt x="2691451" y="361331"/>
                      <a:pt x="2720109" y="355600"/>
                    </a:cubicBezTo>
                    <a:cubicBezTo>
                      <a:pt x="2733778" y="352866"/>
                      <a:pt x="2747904" y="353156"/>
                      <a:pt x="2761673" y="350982"/>
                    </a:cubicBezTo>
                    <a:cubicBezTo>
                      <a:pt x="2875393" y="333026"/>
                      <a:pt x="2744420" y="348793"/>
                      <a:pt x="2849418" y="337127"/>
                    </a:cubicBezTo>
                    <a:cubicBezTo>
                      <a:pt x="2909428" y="317124"/>
                      <a:pt x="2853821" y="332930"/>
                      <a:pt x="2964873" y="323273"/>
                    </a:cubicBezTo>
                    <a:cubicBezTo>
                      <a:pt x="2971196" y="322723"/>
                      <a:pt x="2977150" y="320031"/>
                      <a:pt x="2983346" y="318654"/>
                    </a:cubicBezTo>
                    <a:cubicBezTo>
                      <a:pt x="2991008" y="316951"/>
                      <a:pt x="2998740" y="315575"/>
                      <a:pt x="3006437" y="314036"/>
                    </a:cubicBezTo>
                    <a:cubicBezTo>
                      <a:pt x="3012594" y="310957"/>
                      <a:pt x="3018463" y="307217"/>
                      <a:pt x="3024909" y="304800"/>
                    </a:cubicBezTo>
                    <a:cubicBezTo>
                      <a:pt x="3030852" y="302571"/>
                      <a:pt x="3037705" y="303021"/>
                      <a:pt x="3043382" y="300182"/>
                    </a:cubicBezTo>
                    <a:cubicBezTo>
                      <a:pt x="3050267" y="296740"/>
                      <a:pt x="3054891" y="289604"/>
                      <a:pt x="3061855" y="286327"/>
                    </a:cubicBezTo>
                    <a:cubicBezTo>
                      <a:pt x="3081255" y="277197"/>
                      <a:pt x="3101908" y="271007"/>
                      <a:pt x="3121891" y="263236"/>
                    </a:cubicBezTo>
                    <a:cubicBezTo>
                      <a:pt x="3129617" y="260231"/>
                      <a:pt x="3137874" y="258265"/>
                      <a:pt x="3144982" y="254000"/>
                    </a:cubicBezTo>
                    <a:cubicBezTo>
                      <a:pt x="3152679" y="249382"/>
                      <a:pt x="3159739" y="243479"/>
                      <a:pt x="3168073" y="240145"/>
                    </a:cubicBezTo>
                    <a:cubicBezTo>
                      <a:pt x="3175361" y="237230"/>
                      <a:pt x="3183489" y="237172"/>
                      <a:pt x="3191164" y="235527"/>
                    </a:cubicBezTo>
                    <a:lnTo>
                      <a:pt x="3232727" y="226291"/>
                    </a:lnTo>
                    <a:cubicBezTo>
                      <a:pt x="3305227" y="229916"/>
                      <a:pt x="3307491" y="227735"/>
                      <a:pt x="3362037" y="235527"/>
                    </a:cubicBezTo>
                    <a:cubicBezTo>
                      <a:pt x="3371307" y="236851"/>
                      <a:pt x="3380662" y="237874"/>
                      <a:pt x="3389746" y="240145"/>
                    </a:cubicBezTo>
                    <a:cubicBezTo>
                      <a:pt x="3446100" y="254234"/>
                      <a:pt x="3438310" y="260421"/>
                      <a:pt x="3505200" y="267854"/>
                    </a:cubicBezTo>
                    <a:cubicBezTo>
                      <a:pt x="3615630" y="280126"/>
                      <a:pt x="3532827" y="272163"/>
                      <a:pt x="3754582" y="277091"/>
                    </a:cubicBezTo>
                    <a:cubicBezTo>
                      <a:pt x="3753232" y="282490"/>
                      <a:pt x="3744813" y="314924"/>
                      <a:pt x="3745346" y="318654"/>
                    </a:cubicBezTo>
                    <a:cubicBezTo>
                      <a:pt x="3745962" y="322964"/>
                      <a:pt x="3751503" y="324812"/>
                      <a:pt x="3754582" y="327891"/>
                    </a:cubicBezTo>
                    <a:cubicBezTo>
                      <a:pt x="3787177" y="324270"/>
                      <a:pt x="3791920" y="324958"/>
                      <a:pt x="3819237" y="318654"/>
                    </a:cubicBezTo>
                    <a:cubicBezTo>
                      <a:pt x="3831606" y="315800"/>
                      <a:pt x="3843676" y="311593"/>
                      <a:pt x="3856182" y="309418"/>
                    </a:cubicBezTo>
                    <a:cubicBezTo>
                      <a:pt x="3900202" y="301763"/>
                      <a:pt x="3932989" y="299497"/>
                      <a:pt x="3976255" y="295564"/>
                    </a:cubicBezTo>
                    <a:cubicBezTo>
                      <a:pt x="4028455" y="274683"/>
                      <a:pt x="4007288" y="280197"/>
                      <a:pt x="4105564" y="281709"/>
                    </a:cubicBezTo>
                    <a:cubicBezTo>
                      <a:pt x="4207503" y="283277"/>
                      <a:pt x="4269743" y="288654"/>
                      <a:pt x="4359564" y="295564"/>
                    </a:cubicBezTo>
                    <a:cubicBezTo>
                      <a:pt x="4370340" y="300182"/>
                      <a:pt x="4380850" y="305475"/>
                      <a:pt x="4391891" y="309418"/>
                    </a:cubicBezTo>
                    <a:cubicBezTo>
                      <a:pt x="4402445" y="313187"/>
                      <a:pt x="4413873" y="314344"/>
                      <a:pt x="4424218" y="318654"/>
                    </a:cubicBezTo>
                    <a:cubicBezTo>
                      <a:pt x="4432504" y="322106"/>
                      <a:pt x="4439023" y="329057"/>
                      <a:pt x="4447309" y="332509"/>
                    </a:cubicBezTo>
                    <a:cubicBezTo>
                      <a:pt x="4457654" y="336819"/>
                      <a:pt x="4469005" y="338201"/>
                      <a:pt x="4479637" y="341745"/>
                    </a:cubicBezTo>
                    <a:cubicBezTo>
                      <a:pt x="4517897" y="354498"/>
                      <a:pt x="4510142" y="351736"/>
                      <a:pt x="4539673" y="369454"/>
                    </a:cubicBezTo>
                    <a:cubicBezTo>
                      <a:pt x="4550449" y="366375"/>
                      <a:pt x="4566060" y="369721"/>
                      <a:pt x="4572000" y="360218"/>
                    </a:cubicBezTo>
                    <a:cubicBezTo>
                      <a:pt x="4583682" y="341528"/>
                      <a:pt x="4580807" y="317019"/>
                      <a:pt x="4585855" y="295564"/>
                    </a:cubicBezTo>
                    <a:cubicBezTo>
                      <a:pt x="4586970" y="290825"/>
                      <a:pt x="4587031" y="285151"/>
                      <a:pt x="4590473" y="281709"/>
                    </a:cubicBezTo>
                    <a:cubicBezTo>
                      <a:pt x="4593915" y="278267"/>
                      <a:pt x="4599709" y="278630"/>
                      <a:pt x="4604327" y="277091"/>
                    </a:cubicBezTo>
                    <a:cubicBezTo>
                      <a:pt x="4613564" y="269394"/>
                      <a:pt x="4621797" y="260301"/>
                      <a:pt x="4632037" y="254000"/>
                    </a:cubicBezTo>
                    <a:cubicBezTo>
                      <a:pt x="4642022" y="247856"/>
                      <a:pt x="4653242" y="243852"/>
                      <a:pt x="4664364" y="240145"/>
                    </a:cubicBezTo>
                    <a:cubicBezTo>
                      <a:pt x="4724305" y="220165"/>
                      <a:pt x="4794394" y="225268"/>
                      <a:pt x="4853709" y="221673"/>
                    </a:cubicBezTo>
                    <a:cubicBezTo>
                      <a:pt x="5028363" y="231946"/>
                      <a:pt x="4834711" y="221515"/>
                      <a:pt x="5140037" y="230909"/>
                    </a:cubicBezTo>
                    <a:cubicBezTo>
                      <a:pt x="5450018" y="240446"/>
                      <a:pt x="4991720" y="229231"/>
                      <a:pt x="5338618" y="244764"/>
                    </a:cubicBezTo>
                    <a:cubicBezTo>
                      <a:pt x="5406301" y="247795"/>
                      <a:pt x="5474085" y="247843"/>
                      <a:pt x="5541818" y="249382"/>
                    </a:cubicBezTo>
                    <a:cubicBezTo>
                      <a:pt x="5549515" y="254000"/>
                      <a:pt x="5556881" y="259222"/>
                      <a:pt x="5564909" y="263236"/>
                    </a:cubicBezTo>
                    <a:cubicBezTo>
                      <a:pt x="5572324" y="266943"/>
                      <a:pt x="5580753" y="268447"/>
                      <a:pt x="5588000" y="272473"/>
                    </a:cubicBezTo>
                    <a:cubicBezTo>
                      <a:pt x="5594728" y="276211"/>
                      <a:pt x="5599439" y="283201"/>
                      <a:pt x="5606473" y="286327"/>
                    </a:cubicBezTo>
                    <a:cubicBezTo>
                      <a:pt x="5613646" y="289515"/>
                      <a:pt x="5621902" y="289242"/>
                      <a:pt x="5629564" y="290945"/>
                    </a:cubicBezTo>
                    <a:cubicBezTo>
                      <a:pt x="5635760" y="292322"/>
                      <a:pt x="5641879" y="294024"/>
                      <a:pt x="5648037" y="295564"/>
                    </a:cubicBezTo>
                    <a:cubicBezTo>
                      <a:pt x="5651116" y="300182"/>
                      <a:pt x="5652454" y="306664"/>
                      <a:pt x="5657273" y="309418"/>
                    </a:cubicBezTo>
                    <a:cubicBezTo>
                      <a:pt x="5674029" y="318992"/>
                      <a:pt x="5708088" y="310956"/>
                      <a:pt x="5721927" y="309418"/>
                    </a:cubicBezTo>
                    <a:cubicBezTo>
                      <a:pt x="5729624" y="304800"/>
                      <a:pt x="5737549" y="300543"/>
                      <a:pt x="5745018" y="295564"/>
                    </a:cubicBezTo>
                    <a:cubicBezTo>
                      <a:pt x="5751422" y="291294"/>
                      <a:pt x="5756606" y="285151"/>
                      <a:pt x="5763491" y="281709"/>
                    </a:cubicBezTo>
                    <a:cubicBezTo>
                      <a:pt x="5769168" y="278870"/>
                      <a:pt x="5775861" y="278835"/>
                      <a:pt x="5781964" y="277091"/>
                    </a:cubicBezTo>
                    <a:cubicBezTo>
                      <a:pt x="5786645" y="275754"/>
                      <a:pt x="5791200" y="274012"/>
                      <a:pt x="5795818" y="272473"/>
                    </a:cubicBezTo>
                    <a:cubicBezTo>
                      <a:pt x="5822080" y="252776"/>
                      <a:pt x="5806989" y="261052"/>
                      <a:pt x="5842000" y="249382"/>
                    </a:cubicBezTo>
                    <a:lnTo>
                      <a:pt x="5842000" y="249382"/>
                    </a:lnTo>
                    <a:cubicBezTo>
                      <a:pt x="5849697" y="244764"/>
                      <a:pt x="5856442" y="237929"/>
                      <a:pt x="5865091" y="235527"/>
                    </a:cubicBezTo>
                    <a:cubicBezTo>
                      <a:pt x="5884600" y="230108"/>
                      <a:pt x="5905115" y="229370"/>
                      <a:pt x="5925127" y="226291"/>
                    </a:cubicBezTo>
                    <a:cubicBezTo>
                      <a:pt x="5943600" y="220133"/>
                      <a:pt x="5961715" y="212774"/>
                      <a:pt x="5980546" y="207818"/>
                    </a:cubicBezTo>
                    <a:cubicBezTo>
                      <a:pt x="6008986" y="200334"/>
                      <a:pt x="6108817" y="198631"/>
                      <a:pt x="6109855" y="198582"/>
                    </a:cubicBezTo>
                    <a:cubicBezTo>
                      <a:pt x="6128328" y="195503"/>
                      <a:pt x="6146567" y="190250"/>
                      <a:pt x="6165273" y="189345"/>
                    </a:cubicBezTo>
                    <a:cubicBezTo>
                      <a:pt x="6374155" y="179237"/>
                      <a:pt x="6414876" y="185490"/>
                      <a:pt x="6622473" y="193964"/>
                    </a:cubicBezTo>
                    <a:cubicBezTo>
                      <a:pt x="6701337" y="257052"/>
                      <a:pt x="6594950" y="175606"/>
                      <a:pt x="6668655" y="221673"/>
                    </a:cubicBezTo>
                    <a:cubicBezTo>
                      <a:pt x="6674193" y="225134"/>
                      <a:pt x="6676839" y="232287"/>
                      <a:pt x="6682509" y="235527"/>
                    </a:cubicBezTo>
                    <a:cubicBezTo>
                      <a:pt x="6688020" y="238676"/>
                      <a:pt x="6694879" y="238401"/>
                      <a:pt x="6700982" y="240145"/>
                    </a:cubicBezTo>
                    <a:cubicBezTo>
                      <a:pt x="6705663" y="241482"/>
                      <a:pt x="6710388" y="242787"/>
                      <a:pt x="6714837" y="244764"/>
                    </a:cubicBezTo>
                    <a:cubicBezTo>
                      <a:pt x="6760394" y="265011"/>
                      <a:pt x="6724191" y="256324"/>
                      <a:pt x="6779491" y="263236"/>
                    </a:cubicBezTo>
                    <a:lnTo>
                      <a:pt x="7153564" y="258618"/>
                    </a:lnTo>
                    <a:cubicBezTo>
                      <a:pt x="7175323" y="257931"/>
                      <a:pt x="7196537" y="251353"/>
                      <a:pt x="7218218" y="249382"/>
                    </a:cubicBezTo>
                    <a:cubicBezTo>
                      <a:pt x="7247387" y="246730"/>
                      <a:pt x="7276715" y="246303"/>
                      <a:pt x="7305964" y="244764"/>
                    </a:cubicBezTo>
                    <a:cubicBezTo>
                      <a:pt x="7473933" y="214222"/>
                      <a:pt x="7287320" y="245264"/>
                      <a:pt x="7689273" y="230909"/>
                    </a:cubicBezTo>
                    <a:cubicBezTo>
                      <a:pt x="7707989" y="230241"/>
                      <a:pt x="7726152" y="224322"/>
                      <a:pt x="7744691" y="221673"/>
                    </a:cubicBezTo>
                    <a:cubicBezTo>
                      <a:pt x="7776603" y="217114"/>
                      <a:pt x="7814976" y="214845"/>
                      <a:pt x="7846291" y="212436"/>
                    </a:cubicBezTo>
                    <a:cubicBezTo>
                      <a:pt x="7857067" y="209357"/>
                      <a:pt x="7868125" y="207135"/>
                      <a:pt x="7878618" y="203200"/>
                    </a:cubicBezTo>
                    <a:cubicBezTo>
                      <a:pt x="7892814" y="197876"/>
                      <a:pt x="7906105" y="190358"/>
                      <a:pt x="7920182" y="184727"/>
                    </a:cubicBezTo>
                    <a:cubicBezTo>
                      <a:pt x="7929222" y="181111"/>
                      <a:pt x="7938655" y="178570"/>
                      <a:pt x="7947891" y="175491"/>
                    </a:cubicBezTo>
                    <a:cubicBezTo>
                      <a:pt x="7952509" y="172412"/>
                      <a:pt x="7958804" y="170961"/>
                      <a:pt x="7961746" y="166254"/>
                    </a:cubicBezTo>
                    <a:cubicBezTo>
                      <a:pt x="7966906" y="157998"/>
                      <a:pt x="7970982" y="138545"/>
                      <a:pt x="7970982" y="138545"/>
                    </a:cubicBezTo>
                    <a:cubicBezTo>
                      <a:pt x="7969443" y="107757"/>
                      <a:pt x="7971646" y="76552"/>
                      <a:pt x="7966364" y="46182"/>
                    </a:cubicBezTo>
                    <a:cubicBezTo>
                      <a:pt x="7965245" y="39747"/>
                      <a:pt x="7957424" y="36628"/>
                      <a:pt x="7952509" y="32327"/>
                    </a:cubicBezTo>
                    <a:cubicBezTo>
                      <a:pt x="7925680" y="8852"/>
                      <a:pt x="7932035" y="14976"/>
                      <a:pt x="7897091" y="0"/>
                    </a:cubicBezTo>
                    <a:lnTo>
                      <a:pt x="7800109" y="4618"/>
                    </a:lnTo>
                    <a:cubicBezTo>
                      <a:pt x="7763168" y="6260"/>
                      <a:pt x="7725991" y="4865"/>
                      <a:pt x="7689273" y="9236"/>
                    </a:cubicBezTo>
                    <a:cubicBezTo>
                      <a:pt x="7661087" y="12591"/>
                      <a:pt x="7634056" y="22540"/>
                      <a:pt x="7606146" y="27709"/>
                    </a:cubicBezTo>
                    <a:cubicBezTo>
                      <a:pt x="7592439" y="30247"/>
                      <a:pt x="7578437" y="30788"/>
                      <a:pt x="7564582" y="32327"/>
                    </a:cubicBezTo>
                    <a:cubicBezTo>
                      <a:pt x="7483099" y="52699"/>
                      <a:pt x="7564920" y="33817"/>
                      <a:pt x="7416800" y="55418"/>
                    </a:cubicBezTo>
                    <a:cubicBezTo>
                      <a:pt x="7379737" y="60823"/>
                      <a:pt x="7343228" y="70111"/>
                      <a:pt x="7305964" y="73891"/>
                    </a:cubicBezTo>
                    <a:cubicBezTo>
                      <a:pt x="7236892" y="80898"/>
                      <a:pt x="7098146" y="87745"/>
                      <a:pt x="7098146" y="87745"/>
                    </a:cubicBezTo>
                    <a:lnTo>
                      <a:pt x="6354618" y="60036"/>
                    </a:lnTo>
                    <a:cubicBezTo>
                      <a:pt x="6346776" y="59705"/>
                      <a:pt x="6339376" y="55359"/>
                      <a:pt x="6331527" y="55418"/>
                    </a:cubicBezTo>
                    <a:lnTo>
                      <a:pt x="5740400" y="64654"/>
                    </a:lnTo>
                    <a:lnTo>
                      <a:pt x="5421746" y="60036"/>
                    </a:lnTo>
                    <a:cubicBezTo>
                      <a:pt x="5206440" y="60036"/>
                      <a:pt x="4954738" y="65252"/>
                      <a:pt x="4733637" y="69273"/>
                    </a:cubicBezTo>
                    <a:cubicBezTo>
                      <a:pt x="4616998" y="98431"/>
                      <a:pt x="4682539" y="84993"/>
                      <a:pt x="4438073" y="83127"/>
                    </a:cubicBezTo>
                    <a:cubicBezTo>
                      <a:pt x="4322581" y="82245"/>
                      <a:pt x="4207164" y="76970"/>
                      <a:pt x="4091709" y="73891"/>
                    </a:cubicBezTo>
                    <a:cubicBezTo>
                      <a:pt x="3953164" y="58497"/>
                      <a:pt x="3812152" y="57947"/>
                      <a:pt x="3676073" y="27709"/>
                    </a:cubicBezTo>
                    <a:cubicBezTo>
                      <a:pt x="3620901" y="15449"/>
                      <a:pt x="3648615" y="20041"/>
                      <a:pt x="3592946" y="13854"/>
                    </a:cubicBezTo>
                    <a:cubicBezTo>
                      <a:pt x="3522134" y="15394"/>
                      <a:pt x="3451123" y="12956"/>
                      <a:pt x="3380509" y="18473"/>
                    </a:cubicBezTo>
                    <a:cubicBezTo>
                      <a:pt x="3352210" y="20684"/>
                      <a:pt x="3325325" y="31955"/>
                      <a:pt x="3297382" y="36945"/>
                    </a:cubicBezTo>
                    <a:cubicBezTo>
                      <a:pt x="3282152" y="39665"/>
                      <a:pt x="3266535" y="39519"/>
                      <a:pt x="3251200" y="41564"/>
                    </a:cubicBezTo>
                    <a:cubicBezTo>
                      <a:pt x="3243419" y="42601"/>
                      <a:pt x="3235896" y="45191"/>
                      <a:pt x="3228109" y="46182"/>
                    </a:cubicBezTo>
                    <a:lnTo>
                      <a:pt x="2997200" y="73891"/>
                    </a:lnTo>
                    <a:lnTo>
                      <a:pt x="2997200" y="73891"/>
                    </a:lnTo>
                    <a:lnTo>
                      <a:pt x="2854037" y="83127"/>
                    </a:lnTo>
                    <a:cubicBezTo>
                      <a:pt x="2815589" y="86266"/>
                      <a:pt x="2689485" y="102542"/>
                      <a:pt x="2660073" y="106218"/>
                    </a:cubicBezTo>
                    <a:lnTo>
                      <a:pt x="2419927" y="101600"/>
                    </a:lnTo>
                    <a:cubicBezTo>
                      <a:pt x="2382962" y="100627"/>
                      <a:pt x="2346068" y="96982"/>
                      <a:pt x="2309091" y="96982"/>
                    </a:cubicBezTo>
                    <a:cubicBezTo>
                      <a:pt x="2167458" y="96982"/>
                      <a:pt x="2025842" y="100061"/>
                      <a:pt x="1884218" y="101600"/>
                    </a:cubicBezTo>
                    <a:cubicBezTo>
                      <a:pt x="1796473" y="96982"/>
                      <a:pt x="1708551" y="94967"/>
                      <a:pt x="1620982" y="87745"/>
                    </a:cubicBezTo>
                    <a:cubicBezTo>
                      <a:pt x="1559137" y="82644"/>
                      <a:pt x="1497686" y="73430"/>
                      <a:pt x="1436255" y="64654"/>
                    </a:cubicBezTo>
                    <a:cubicBezTo>
                      <a:pt x="1411447" y="61110"/>
                      <a:pt x="1387248" y="53762"/>
                      <a:pt x="1362364" y="50800"/>
                    </a:cubicBezTo>
                    <a:cubicBezTo>
                      <a:pt x="939806" y="498"/>
                      <a:pt x="1501611" y="78611"/>
                      <a:pt x="1145309" y="27709"/>
                    </a:cubicBezTo>
                    <a:lnTo>
                      <a:pt x="794327" y="36945"/>
                    </a:lnTo>
                    <a:cubicBezTo>
                      <a:pt x="787981" y="37024"/>
                      <a:pt x="777599" y="38430"/>
                      <a:pt x="775855" y="32327"/>
                    </a:cubicBezTo>
                    <a:cubicBezTo>
                      <a:pt x="773180" y="22966"/>
                      <a:pt x="794820" y="4975"/>
                      <a:pt x="785091" y="4618"/>
                    </a:cubicBezTo>
                    <a:cubicBezTo>
                      <a:pt x="614306" y="-1649"/>
                      <a:pt x="443346" y="10775"/>
                      <a:pt x="272473" y="13854"/>
                    </a:cubicBezTo>
                    <a:cubicBezTo>
                      <a:pt x="247843" y="16933"/>
                      <a:pt x="223351" y="21476"/>
                      <a:pt x="198582" y="23091"/>
                    </a:cubicBezTo>
                    <a:lnTo>
                      <a:pt x="36946" y="32327"/>
                    </a:lnTo>
                    <a:lnTo>
                      <a:pt x="36946" y="32327"/>
                    </a:lnTo>
                    <a:lnTo>
                      <a:pt x="36946" y="32327"/>
                    </a:lnTo>
                    <a:lnTo>
                      <a:pt x="0" y="60036"/>
                    </a:lnTo>
                    <a:close/>
                  </a:path>
                </a:pathLst>
              </a:custGeom>
              <a:solidFill>
                <a:srgbClr val="000000">
                  <a:alpha val="3882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4ED31A5-D131-4AA0-936A-4C8860354AFB}"/>
                </a:ext>
              </a:extLst>
            </p:cNvPr>
            <p:cNvSpPr/>
            <p:nvPr/>
          </p:nvSpPr>
          <p:spPr>
            <a:xfrm>
              <a:off x="3453591" y="3766431"/>
              <a:ext cx="993562" cy="149755"/>
            </a:xfrm>
            <a:custGeom>
              <a:avLst/>
              <a:gdLst>
                <a:gd name="connsiteX0" fmla="*/ 0 w 638270"/>
                <a:gd name="connsiteY0" fmla="*/ 73152 h 125981"/>
                <a:gd name="connsiteX1" fmla="*/ 226771 w 638270"/>
                <a:gd name="connsiteY1" fmla="*/ 58522 h 125981"/>
                <a:gd name="connsiteX2" fmla="*/ 307238 w 638270"/>
                <a:gd name="connsiteY2" fmla="*/ 29261 h 125981"/>
                <a:gd name="connsiteX3" fmla="*/ 387706 w 638270"/>
                <a:gd name="connsiteY3" fmla="*/ 14631 h 125981"/>
                <a:gd name="connsiteX4" fmla="*/ 446227 w 638270"/>
                <a:gd name="connsiteY4" fmla="*/ 0 h 125981"/>
                <a:gd name="connsiteX5" fmla="*/ 497434 w 638270"/>
                <a:gd name="connsiteY5" fmla="*/ 7316 h 125981"/>
                <a:gd name="connsiteX6" fmla="*/ 585216 w 638270"/>
                <a:gd name="connsiteY6" fmla="*/ 65837 h 125981"/>
                <a:gd name="connsiteX7" fmla="*/ 614477 w 638270"/>
                <a:gd name="connsiteY7" fmla="*/ 73152 h 125981"/>
                <a:gd name="connsiteX8" fmla="*/ 592531 w 638270"/>
                <a:gd name="connsiteY8" fmla="*/ 124359 h 125981"/>
                <a:gd name="connsiteX9" fmla="*/ 87782 w 638270"/>
                <a:gd name="connsiteY9" fmla="*/ 109728 h 125981"/>
                <a:gd name="connsiteX10" fmla="*/ 109728 w 638270"/>
                <a:gd name="connsiteY10" fmla="*/ 14631 h 125981"/>
                <a:gd name="connsiteX11" fmla="*/ 160934 w 638270"/>
                <a:gd name="connsiteY11" fmla="*/ 43892 h 125981"/>
                <a:gd name="connsiteX12" fmla="*/ 175565 w 638270"/>
                <a:gd name="connsiteY12" fmla="*/ 65837 h 125981"/>
                <a:gd name="connsiteX13" fmla="*/ 212141 w 638270"/>
                <a:gd name="connsiteY13" fmla="*/ 87783 h 125981"/>
                <a:gd name="connsiteX14" fmla="*/ 256032 w 638270"/>
                <a:gd name="connsiteY14" fmla="*/ 117044 h 125981"/>
                <a:gd name="connsiteX15" fmla="*/ 277978 w 638270"/>
                <a:gd name="connsiteY15" fmla="*/ 95098 h 12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8270" h="125981">
                  <a:moveTo>
                    <a:pt x="0" y="73152"/>
                  </a:moveTo>
                  <a:cubicBezTo>
                    <a:pt x="75590" y="68275"/>
                    <a:pt x="151300" y="64991"/>
                    <a:pt x="226771" y="58522"/>
                  </a:cubicBezTo>
                  <a:cubicBezTo>
                    <a:pt x="255271" y="56079"/>
                    <a:pt x="281474" y="37849"/>
                    <a:pt x="307238" y="29261"/>
                  </a:cubicBezTo>
                  <a:cubicBezTo>
                    <a:pt x="319933" y="25029"/>
                    <a:pt x="377389" y="16842"/>
                    <a:pt x="387706" y="14631"/>
                  </a:cubicBezTo>
                  <a:cubicBezTo>
                    <a:pt x="407367" y="10418"/>
                    <a:pt x="426720" y="4877"/>
                    <a:pt x="446227" y="0"/>
                  </a:cubicBezTo>
                  <a:cubicBezTo>
                    <a:pt x="463296" y="2439"/>
                    <a:pt x="481425" y="912"/>
                    <a:pt x="497434" y="7316"/>
                  </a:cubicBezTo>
                  <a:cubicBezTo>
                    <a:pt x="636200" y="62824"/>
                    <a:pt x="500501" y="23481"/>
                    <a:pt x="585216" y="65837"/>
                  </a:cubicBezTo>
                  <a:cubicBezTo>
                    <a:pt x="594208" y="70333"/>
                    <a:pt x="604723" y="70714"/>
                    <a:pt x="614477" y="73152"/>
                  </a:cubicBezTo>
                  <a:cubicBezTo>
                    <a:pt x="626010" y="84686"/>
                    <a:pt x="672204" y="121129"/>
                    <a:pt x="592531" y="124359"/>
                  </a:cubicBezTo>
                  <a:cubicBezTo>
                    <a:pt x="424349" y="131177"/>
                    <a:pt x="256032" y="114605"/>
                    <a:pt x="87782" y="109728"/>
                  </a:cubicBezTo>
                  <a:cubicBezTo>
                    <a:pt x="78579" y="72918"/>
                    <a:pt x="66979" y="52036"/>
                    <a:pt x="109728" y="14631"/>
                  </a:cubicBezTo>
                  <a:cubicBezTo>
                    <a:pt x="113743" y="11118"/>
                    <a:pt x="156610" y="41009"/>
                    <a:pt x="160934" y="43892"/>
                  </a:cubicBezTo>
                  <a:cubicBezTo>
                    <a:pt x="165811" y="51207"/>
                    <a:pt x="168890" y="60115"/>
                    <a:pt x="175565" y="65837"/>
                  </a:cubicBezTo>
                  <a:cubicBezTo>
                    <a:pt x="186360" y="75090"/>
                    <a:pt x="200146" y="80149"/>
                    <a:pt x="212141" y="87783"/>
                  </a:cubicBezTo>
                  <a:cubicBezTo>
                    <a:pt x="226975" y="97223"/>
                    <a:pt x="241402" y="107290"/>
                    <a:pt x="256032" y="117044"/>
                  </a:cubicBezTo>
                  <a:cubicBezTo>
                    <a:pt x="282604" y="108186"/>
                    <a:pt x="277978" y="117439"/>
                    <a:pt x="277978" y="95098"/>
                  </a:cubicBezTo>
                </a:path>
              </a:pathLst>
            </a:custGeom>
            <a:solidFill>
              <a:srgbClr val="0000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71AABA-62B8-405E-8AD5-CAE902B344B0}"/>
                </a:ext>
              </a:extLst>
            </p:cNvPr>
            <p:cNvSpPr/>
            <p:nvPr/>
          </p:nvSpPr>
          <p:spPr>
            <a:xfrm>
              <a:off x="7895272" y="3690594"/>
              <a:ext cx="993562" cy="149755"/>
            </a:xfrm>
            <a:custGeom>
              <a:avLst/>
              <a:gdLst>
                <a:gd name="connsiteX0" fmla="*/ 0 w 638270"/>
                <a:gd name="connsiteY0" fmla="*/ 73152 h 125981"/>
                <a:gd name="connsiteX1" fmla="*/ 226771 w 638270"/>
                <a:gd name="connsiteY1" fmla="*/ 58522 h 125981"/>
                <a:gd name="connsiteX2" fmla="*/ 307238 w 638270"/>
                <a:gd name="connsiteY2" fmla="*/ 29261 h 125981"/>
                <a:gd name="connsiteX3" fmla="*/ 387706 w 638270"/>
                <a:gd name="connsiteY3" fmla="*/ 14631 h 125981"/>
                <a:gd name="connsiteX4" fmla="*/ 446227 w 638270"/>
                <a:gd name="connsiteY4" fmla="*/ 0 h 125981"/>
                <a:gd name="connsiteX5" fmla="*/ 497434 w 638270"/>
                <a:gd name="connsiteY5" fmla="*/ 7316 h 125981"/>
                <a:gd name="connsiteX6" fmla="*/ 585216 w 638270"/>
                <a:gd name="connsiteY6" fmla="*/ 65837 h 125981"/>
                <a:gd name="connsiteX7" fmla="*/ 614477 w 638270"/>
                <a:gd name="connsiteY7" fmla="*/ 73152 h 125981"/>
                <a:gd name="connsiteX8" fmla="*/ 592531 w 638270"/>
                <a:gd name="connsiteY8" fmla="*/ 124359 h 125981"/>
                <a:gd name="connsiteX9" fmla="*/ 87782 w 638270"/>
                <a:gd name="connsiteY9" fmla="*/ 109728 h 125981"/>
                <a:gd name="connsiteX10" fmla="*/ 109728 w 638270"/>
                <a:gd name="connsiteY10" fmla="*/ 14631 h 125981"/>
                <a:gd name="connsiteX11" fmla="*/ 160934 w 638270"/>
                <a:gd name="connsiteY11" fmla="*/ 43892 h 125981"/>
                <a:gd name="connsiteX12" fmla="*/ 175565 w 638270"/>
                <a:gd name="connsiteY12" fmla="*/ 65837 h 125981"/>
                <a:gd name="connsiteX13" fmla="*/ 212141 w 638270"/>
                <a:gd name="connsiteY13" fmla="*/ 87783 h 125981"/>
                <a:gd name="connsiteX14" fmla="*/ 256032 w 638270"/>
                <a:gd name="connsiteY14" fmla="*/ 117044 h 125981"/>
                <a:gd name="connsiteX15" fmla="*/ 277978 w 638270"/>
                <a:gd name="connsiteY15" fmla="*/ 95098 h 12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8270" h="125981">
                  <a:moveTo>
                    <a:pt x="0" y="73152"/>
                  </a:moveTo>
                  <a:cubicBezTo>
                    <a:pt x="75590" y="68275"/>
                    <a:pt x="151300" y="64991"/>
                    <a:pt x="226771" y="58522"/>
                  </a:cubicBezTo>
                  <a:cubicBezTo>
                    <a:pt x="255271" y="56079"/>
                    <a:pt x="281474" y="37849"/>
                    <a:pt x="307238" y="29261"/>
                  </a:cubicBezTo>
                  <a:cubicBezTo>
                    <a:pt x="319933" y="25029"/>
                    <a:pt x="377389" y="16842"/>
                    <a:pt x="387706" y="14631"/>
                  </a:cubicBezTo>
                  <a:cubicBezTo>
                    <a:pt x="407367" y="10418"/>
                    <a:pt x="426720" y="4877"/>
                    <a:pt x="446227" y="0"/>
                  </a:cubicBezTo>
                  <a:cubicBezTo>
                    <a:pt x="463296" y="2439"/>
                    <a:pt x="481425" y="912"/>
                    <a:pt x="497434" y="7316"/>
                  </a:cubicBezTo>
                  <a:cubicBezTo>
                    <a:pt x="636200" y="62824"/>
                    <a:pt x="500501" y="23481"/>
                    <a:pt x="585216" y="65837"/>
                  </a:cubicBezTo>
                  <a:cubicBezTo>
                    <a:pt x="594208" y="70333"/>
                    <a:pt x="604723" y="70714"/>
                    <a:pt x="614477" y="73152"/>
                  </a:cubicBezTo>
                  <a:cubicBezTo>
                    <a:pt x="626010" y="84686"/>
                    <a:pt x="672204" y="121129"/>
                    <a:pt x="592531" y="124359"/>
                  </a:cubicBezTo>
                  <a:cubicBezTo>
                    <a:pt x="424349" y="131177"/>
                    <a:pt x="256032" y="114605"/>
                    <a:pt x="87782" y="109728"/>
                  </a:cubicBezTo>
                  <a:cubicBezTo>
                    <a:pt x="78579" y="72918"/>
                    <a:pt x="66979" y="52036"/>
                    <a:pt x="109728" y="14631"/>
                  </a:cubicBezTo>
                  <a:cubicBezTo>
                    <a:pt x="113743" y="11118"/>
                    <a:pt x="156610" y="41009"/>
                    <a:pt x="160934" y="43892"/>
                  </a:cubicBezTo>
                  <a:cubicBezTo>
                    <a:pt x="165811" y="51207"/>
                    <a:pt x="168890" y="60115"/>
                    <a:pt x="175565" y="65837"/>
                  </a:cubicBezTo>
                  <a:cubicBezTo>
                    <a:pt x="186360" y="75090"/>
                    <a:pt x="200146" y="80149"/>
                    <a:pt x="212141" y="87783"/>
                  </a:cubicBezTo>
                  <a:cubicBezTo>
                    <a:pt x="226975" y="97223"/>
                    <a:pt x="241402" y="107290"/>
                    <a:pt x="256032" y="117044"/>
                  </a:cubicBezTo>
                  <a:cubicBezTo>
                    <a:pt x="282604" y="108186"/>
                    <a:pt x="277978" y="117439"/>
                    <a:pt x="277978" y="95098"/>
                  </a:cubicBezTo>
                </a:path>
              </a:pathLst>
            </a:custGeom>
            <a:solidFill>
              <a:srgbClr val="0000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2" name="SPLASH Picture 68" descr="A blue logo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07F0A62E-B14A-4000-8A40-2401F56B99DF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5553617"/>
            <a:ext cx="1343472" cy="755703"/>
          </a:xfrm>
          <a:prstGeom prst="rect">
            <a:avLst/>
          </a:prstGeom>
        </p:spPr>
      </p:pic>
      <p:pic>
        <p:nvPicPr>
          <p:cNvPr id="105" name="skin to throw Picture 104" descr="A picture containing dark&#10;&#10;Description automatically generated">
            <a:extLst>
              <a:ext uri="{FF2B5EF4-FFF2-40B4-BE49-F238E27FC236}">
                <a16:creationId xmlns:a16="http://schemas.microsoft.com/office/drawing/2014/main" id="{4E530DEB-E42C-4B1D-9594-46E5E016AFF7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8"/>
              </a:ext>
            </a:extLst>
          </a:blip>
          <a:stretch>
            <a:fillRect/>
          </a:stretch>
        </p:blipFill>
        <p:spPr>
          <a:xfrm>
            <a:off x="10298231" y="3450476"/>
            <a:ext cx="693236" cy="693236"/>
          </a:xfrm>
          <a:prstGeom prst="rect">
            <a:avLst/>
          </a:prstGeom>
        </p:spPr>
      </p:pic>
      <p:pic>
        <p:nvPicPr>
          <p:cNvPr id="103" name="tarz turn Picture 2" descr="C:\Users\mario\Desktop\tarzan game\Tarzan_Character.png">
            <a:extLst>
              <a:ext uri="{FF2B5EF4-FFF2-40B4-BE49-F238E27FC236}">
                <a16:creationId xmlns:a16="http://schemas.microsoft.com/office/drawing/2014/main" id="{94A5DBD6-F1DF-4709-9EEB-5031B3669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 flipH="1">
            <a:off x="10236387" y="1379044"/>
            <a:ext cx="1370659" cy="2482004"/>
          </a:xfrm>
          <a:prstGeom prst="rect">
            <a:avLst/>
          </a:prstGeom>
          <a:noFill/>
          <a:effectLst>
            <a:outerShdw blurRad="152400" dir="5400000" sx="90000" sy="-19000" rotWithShape="0">
              <a:prstClr val="black">
                <a:alpha val="69000"/>
              </a:prstClr>
            </a:outerShdw>
          </a:effectLst>
        </p:spPr>
      </p:pic>
      <p:pic>
        <p:nvPicPr>
          <p:cNvPr id="29" name="Chimp eating 1" descr="C:\Users\mario\Desktop\tarzan game\176040.gif">
            <a:extLst>
              <a:ext uri="{FF2B5EF4-FFF2-40B4-BE49-F238E27FC236}">
                <a16:creationId xmlns:a16="http://schemas.microsoft.com/office/drawing/2014/main" id="{1D6951B7-9C71-457A-9529-1652EAD334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 flipH="1">
            <a:off x="10734057" y="3094126"/>
            <a:ext cx="835829" cy="875834"/>
          </a:xfrm>
          <a:prstGeom prst="rect">
            <a:avLst/>
          </a:prstGeom>
          <a:noFill/>
        </p:spPr>
      </p:pic>
      <p:pic>
        <p:nvPicPr>
          <p:cNvPr id="26" name="Chimp Picture 1" descr="C:\Users\mario\Desktop\tarzan game\176044.gif">
            <a:hlinkClick r:id="rId51" action="ppaction://hlinksldjump"/>
            <a:extLst>
              <a:ext uri="{FF2B5EF4-FFF2-40B4-BE49-F238E27FC236}">
                <a16:creationId xmlns:a16="http://schemas.microsoft.com/office/drawing/2014/main" id="{AD128D1E-685F-4103-BD55-501A38D57F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2" cstate="print"/>
          <a:srcRect/>
          <a:stretch>
            <a:fillRect/>
          </a:stretch>
        </p:blipFill>
        <p:spPr bwMode="auto">
          <a:xfrm>
            <a:off x="10628915" y="2276872"/>
            <a:ext cx="1267888" cy="1631474"/>
          </a:xfrm>
          <a:prstGeom prst="rect">
            <a:avLst/>
          </a:prstGeom>
          <a:noFill/>
        </p:spPr>
      </p:pic>
      <p:pic>
        <p:nvPicPr>
          <p:cNvPr id="104" name="monkey in arms Picture 7" descr="C:\Users\mario\Desktop\tarzan game\176051.gif">
            <a:extLst>
              <a:ext uri="{FF2B5EF4-FFF2-40B4-BE49-F238E27FC236}">
                <a16:creationId xmlns:a16="http://schemas.microsoft.com/office/drawing/2014/main" id="{DEE11EB8-165E-43DE-8D6B-D444A0DB67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3" cstate="print"/>
          <a:srcRect/>
          <a:stretch>
            <a:fillRect/>
          </a:stretch>
        </p:blipFill>
        <p:spPr bwMode="auto">
          <a:xfrm>
            <a:off x="10128448" y="2144416"/>
            <a:ext cx="1370659" cy="91514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" name="wrong banana 5 Picture 49">
            <a:extLst>
              <a:ext uri="{FF2B5EF4-FFF2-40B4-BE49-F238E27FC236}">
                <a16:creationId xmlns:a16="http://schemas.microsoft.com/office/drawing/2014/main" id="{DAC0CFF1-A275-48CC-B6A5-82260C85D4F2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0981220" y="568414"/>
            <a:ext cx="408467" cy="365792"/>
          </a:xfrm>
          <a:prstGeom prst="rect">
            <a:avLst/>
          </a:prstGeom>
        </p:spPr>
      </p:pic>
      <p:pic>
        <p:nvPicPr>
          <p:cNvPr id="116" name="wrong banana 4 Picture 49">
            <a:extLst>
              <a:ext uri="{FF2B5EF4-FFF2-40B4-BE49-F238E27FC236}">
                <a16:creationId xmlns:a16="http://schemas.microsoft.com/office/drawing/2014/main" id="{CBFCEBB9-B602-4ABD-9416-53DCA06E47AA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0992544" y="476672"/>
            <a:ext cx="408467" cy="365792"/>
          </a:xfrm>
          <a:prstGeom prst="rect">
            <a:avLst/>
          </a:prstGeom>
        </p:spPr>
      </p:pic>
      <p:pic>
        <p:nvPicPr>
          <p:cNvPr id="109" name="wrong banana 3 Picture 49">
            <a:extLst>
              <a:ext uri="{FF2B5EF4-FFF2-40B4-BE49-F238E27FC236}">
                <a16:creationId xmlns:a16="http://schemas.microsoft.com/office/drawing/2014/main" id="{C590F254-3201-4E97-963B-0372D8635091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0973917" y="474348"/>
            <a:ext cx="408467" cy="365792"/>
          </a:xfrm>
          <a:prstGeom prst="rect">
            <a:avLst/>
          </a:prstGeom>
        </p:spPr>
      </p:pic>
      <p:pic>
        <p:nvPicPr>
          <p:cNvPr id="81" name="wrong banana 2 Picture 49">
            <a:extLst>
              <a:ext uri="{FF2B5EF4-FFF2-40B4-BE49-F238E27FC236}">
                <a16:creationId xmlns:a16="http://schemas.microsoft.com/office/drawing/2014/main" id="{CBE31461-82EB-48E0-A591-5D8BDDB1989A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1010343" y="491182"/>
            <a:ext cx="408467" cy="365792"/>
          </a:xfrm>
          <a:prstGeom prst="rect">
            <a:avLst/>
          </a:prstGeom>
        </p:spPr>
      </p:pic>
      <p:pic>
        <p:nvPicPr>
          <p:cNvPr id="66" name="wrong banana 1 Picture 49">
            <a:extLst>
              <a:ext uri="{FF2B5EF4-FFF2-40B4-BE49-F238E27FC236}">
                <a16:creationId xmlns:a16="http://schemas.microsoft.com/office/drawing/2014/main" id="{75BAE293-5ABF-4594-B40D-83800EA38420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1010343" y="491182"/>
            <a:ext cx="408467" cy="365792"/>
          </a:xfrm>
          <a:prstGeom prst="rect">
            <a:avLst/>
          </a:prstGeom>
        </p:spPr>
      </p:pic>
      <p:pic>
        <p:nvPicPr>
          <p:cNvPr id="50" name="banana Picture 49">
            <a:extLst>
              <a:ext uri="{FF2B5EF4-FFF2-40B4-BE49-F238E27FC236}">
                <a16:creationId xmlns:a16="http://schemas.microsoft.com/office/drawing/2014/main" id="{867BCA4E-CD46-4CAA-A6EA-D89016746F60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1012517" y="3309055"/>
            <a:ext cx="408467" cy="365792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A536C80-5C7D-4B3B-A9CD-6BD771127D50}"/>
              </a:ext>
            </a:extLst>
          </p:cNvPr>
          <p:cNvSpPr/>
          <p:nvPr/>
        </p:nvSpPr>
        <p:spPr>
          <a:xfrm>
            <a:off x="8358927" y="3556241"/>
            <a:ext cx="791125" cy="229449"/>
          </a:xfrm>
          <a:custGeom>
            <a:avLst/>
            <a:gdLst>
              <a:gd name="connsiteX0" fmla="*/ 131673 w 791125"/>
              <a:gd name="connsiteY0" fmla="*/ 46569 h 229449"/>
              <a:gd name="connsiteX1" fmla="*/ 775411 w 791125"/>
              <a:gd name="connsiteY1" fmla="*/ 24624 h 229449"/>
              <a:gd name="connsiteX2" fmla="*/ 790041 w 791125"/>
              <a:gd name="connsiteY2" fmla="*/ 105091 h 229449"/>
              <a:gd name="connsiteX3" fmla="*/ 731520 w 791125"/>
              <a:gd name="connsiteY3" fmla="*/ 170928 h 229449"/>
              <a:gd name="connsiteX4" fmla="*/ 548640 w 791125"/>
              <a:gd name="connsiteY4" fmla="*/ 185558 h 229449"/>
              <a:gd name="connsiteX5" fmla="*/ 475488 w 791125"/>
              <a:gd name="connsiteY5" fmla="*/ 200188 h 229449"/>
              <a:gd name="connsiteX6" fmla="*/ 416966 w 791125"/>
              <a:gd name="connsiteY6" fmla="*/ 207504 h 229449"/>
              <a:gd name="connsiteX7" fmla="*/ 277977 w 791125"/>
              <a:gd name="connsiteY7" fmla="*/ 229449 h 229449"/>
              <a:gd name="connsiteX8" fmla="*/ 292608 w 791125"/>
              <a:gd name="connsiteY8" fmla="*/ 156297 h 229449"/>
              <a:gd name="connsiteX9" fmla="*/ 248716 w 791125"/>
              <a:gd name="connsiteY9" fmla="*/ 127036 h 229449"/>
              <a:gd name="connsiteX10" fmla="*/ 138988 w 791125"/>
              <a:gd name="connsiteY10" fmla="*/ 141667 h 229449"/>
              <a:gd name="connsiteX11" fmla="*/ 21945 w 791125"/>
              <a:gd name="connsiteY11" fmla="*/ 192873 h 229449"/>
              <a:gd name="connsiteX12" fmla="*/ 0 w 791125"/>
              <a:gd name="connsiteY12" fmla="*/ 185558 h 229449"/>
              <a:gd name="connsiteX13" fmla="*/ 21945 w 791125"/>
              <a:gd name="connsiteY13" fmla="*/ 127036 h 229449"/>
              <a:gd name="connsiteX14" fmla="*/ 51206 w 791125"/>
              <a:gd name="connsiteY14" fmla="*/ 75830 h 229449"/>
              <a:gd name="connsiteX15" fmla="*/ 21945 w 791125"/>
              <a:gd name="connsiteY15" fmla="*/ 24624 h 229449"/>
              <a:gd name="connsiteX16" fmla="*/ 131673 w 791125"/>
              <a:gd name="connsiteY16" fmla="*/ 46569 h 22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1125" h="229449">
                <a:moveTo>
                  <a:pt x="131673" y="46569"/>
                </a:moveTo>
                <a:cubicBezTo>
                  <a:pt x="257251" y="46569"/>
                  <a:pt x="-150840" y="-41536"/>
                  <a:pt x="775411" y="24624"/>
                </a:cubicBezTo>
                <a:cubicBezTo>
                  <a:pt x="802604" y="26566"/>
                  <a:pt x="785164" y="78269"/>
                  <a:pt x="790041" y="105091"/>
                </a:cubicBezTo>
                <a:cubicBezTo>
                  <a:pt x="786849" y="109081"/>
                  <a:pt x="741177" y="168930"/>
                  <a:pt x="731520" y="170928"/>
                </a:cubicBezTo>
                <a:cubicBezTo>
                  <a:pt x="671634" y="183318"/>
                  <a:pt x="548640" y="185558"/>
                  <a:pt x="548640" y="185558"/>
                </a:cubicBezTo>
                <a:cubicBezTo>
                  <a:pt x="524256" y="190435"/>
                  <a:pt x="500017" y="196100"/>
                  <a:pt x="475488" y="200188"/>
                </a:cubicBezTo>
                <a:cubicBezTo>
                  <a:pt x="456096" y="203420"/>
                  <a:pt x="436243" y="203648"/>
                  <a:pt x="416966" y="207504"/>
                </a:cubicBezTo>
                <a:cubicBezTo>
                  <a:pt x="279174" y="235063"/>
                  <a:pt x="479971" y="212617"/>
                  <a:pt x="277977" y="229449"/>
                </a:cubicBezTo>
                <a:cubicBezTo>
                  <a:pt x="177274" y="195882"/>
                  <a:pt x="277992" y="243994"/>
                  <a:pt x="292608" y="156297"/>
                </a:cubicBezTo>
                <a:cubicBezTo>
                  <a:pt x="295499" y="138952"/>
                  <a:pt x="263347" y="136790"/>
                  <a:pt x="248716" y="127036"/>
                </a:cubicBezTo>
                <a:cubicBezTo>
                  <a:pt x="212140" y="131913"/>
                  <a:pt x="174424" y="131379"/>
                  <a:pt x="138988" y="141667"/>
                </a:cubicBezTo>
                <a:cubicBezTo>
                  <a:pt x="98092" y="153540"/>
                  <a:pt x="21945" y="192873"/>
                  <a:pt x="21945" y="192873"/>
                </a:cubicBezTo>
                <a:cubicBezTo>
                  <a:pt x="14630" y="190435"/>
                  <a:pt x="0" y="193269"/>
                  <a:pt x="0" y="185558"/>
                </a:cubicBezTo>
                <a:cubicBezTo>
                  <a:pt x="0" y="164724"/>
                  <a:pt x="14825" y="146615"/>
                  <a:pt x="21945" y="127036"/>
                </a:cubicBezTo>
                <a:cubicBezTo>
                  <a:pt x="35086" y="90897"/>
                  <a:pt x="21518" y="115414"/>
                  <a:pt x="51206" y="75830"/>
                </a:cubicBezTo>
                <a:cubicBezTo>
                  <a:pt x="41452" y="58761"/>
                  <a:pt x="6218" y="36419"/>
                  <a:pt x="21945" y="24624"/>
                </a:cubicBezTo>
                <a:cubicBezTo>
                  <a:pt x="45435" y="7007"/>
                  <a:pt x="6095" y="46569"/>
                  <a:pt x="131673" y="46569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tarzan Picture 1a" descr="C:\Users\mario\Desktop\tarzan game\Tarzan_Character.png">
            <a:extLst>
              <a:ext uri="{FF2B5EF4-FFF2-40B4-BE49-F238E27FC236}">
                <a16:creationId xmlns:a16="http://schemas.microsoft.com/office/drawing/2014/main" id="{3439BBC4-47CE-48E4-AF00-7DD615276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2099140" y="1222165"/>
            <a:ext cx="1260556" cy="2282628"/>
          </a:xfrm>
          <a:prstGeom prst="rect">
            <a:avLst/>
          </a:prstGeom>
          <a:noFill/>
          <a:effectLst>
            <a:outerShdw blurRad="127000" dir="5400000" sx="90000" sy="-19000" rotWithShape="0">
              <a:prstClr val="black">
                <a:alpha val="69000"/>
              </a:prstClr>
            </a:outerShdw>
          </a:effectLst>
        </p:spPr>
      </p:pic>
      <p:pic>
        <p:nvPicPr>
          <p:cNvPr id="68" name="tarzan Picture 1" descr="C:\Users\mario\Desktop\tarzan game\Tarzan_Character.png">
            <a:extLst>
              <a:ext uri="{FF2B5EF4-FFF2-40B4-BE49-F238E27FC236}">
                <a16:creationId xmlns:a16="http://schemas.microsoft.com/office/drawing/2014/main" id="{D508C79D-7FBE-4313-929C-DEA70BB43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2099140" y="1222165"/>
            <a:ext cx="1260556" cy="2282628"/>
          </a:xfrm>
          <a:prstGeom prst="rect">
            <a:avLst/>
          </a:prstGeom>
          <a:noFill/>
          <a:effectLst/>
        </p:spPr>
      </p:pic>
      <p:pic>
        <p:nvPicPr>
          <p:cNvPr id="79" name="tarzan Picture 6" descr="C:\Users\mario\Desktop\tarzan game\Tarzan_Character.png">
            <a:extLst>
              <a:ext uri="{FF2B5EF4-FFF2-40B4-BE49-F238E27FC236}">
                <a16:creationId xmlns:a16="http://schemas.microsoft.com/office/drawing/2014/main" id="{DA609E33-AB97-43BC-AAAB-20DA62857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8616280" y="1272344"/>
            <a:ext cx="1260556" cy="2282628"/>
          </a:xfrm>
          <a:prstGeom prst="rect">
            <a:avLst/>
          </a:prstGeom>
          <a:noFill/>
          <a:effectLst>
            <a:outerShdw blurRad="127000" dir="5400000" sx="90000" sy="-19000" rotWithShape="0">
              <a:prstClr val="black">
                <a:alpha val="69000"/>
              </a:prstClr>
            </a:outerShdw>
          </a:effectLst>
        </p:spPr>
      </p:pic>
      <p:pic>
        <p:nvPicPr>
          <p:cNvPr id="84" name="tarzan Picture 5" descr="C:\Users\mario\Desktop\tarzan game\Tarzan_Character.png">
            <a:extLst>
              <a:ext uri="{FF2B5EF4-FFF2-40B4-BE49-F238E27FC236}">
                <a16:creationId xmlns:a16="http://schemas.microsoft.com/office/drawing/2014/main" id="{A8158516-F9B3-48F9-84A2-373E3BF5A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7283716" y="1291822"/>
            <a:ext cx="1260556" cy="2282628"/>
          </a:xfrm>
          <a:prstGeom prst="rect">
            <a:avLst/>
          </a:prstGeom>
          <a:noFill/>
          <a:effectLst>
            <a:outerShdw blurRad="127000" dir="5400000" sx="90000" sy="-19000" rotWithShape="0">
              <a:prstClr val="black">
                <a:alpha val="69000"/>
              </a:prstClr>
            </a:outerShdw>
          </a:effectLst>
        </p:spPr>
      </p:pic>
      <p:pic>
        <p:nvPicPr>
          <p:cNvPr id="89" name="tarzan Picture 4" descr="C:\Users\mario\Desktop\tarzan game\Tarzan_Character.png">
            <a:extLst>
              <a:ext uri="{FF2B5EF4-FFF2-40B4-BE49-F238E27FC236}">
                <a16:creationId xmlns:a16="http://schemas.microsoft.com/office/drawing/2014/main" id="{39DA369B-314F-4427-89A1-74A6EBD2B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5951984" y="1267459"/>
            <a:ext cx="1260556" cy="2282628"/>
          </a:xfrm>
          <a:prstGeom prst="rect">
            <a:avLst/>
          </a:prstGeom>
          <a:noFill/>
          <a:effectLst>
            <a:outerShdw blurRad="127000" dir="5400000" sx="90000" sy="-19000" rotWithShape="0">
              <a:prstClr val="black">
                <a:alpha val="69000"/>
              </a:prstClr>
            </a:outerShdw>
          </a:effectLst>
        </p:spPr>
      </p:pic>
      <p:pic>
        <p:nvPicPr>
          <p:cNvPr id="94" name="tarzan Picture 3" descr="C:\Users\mario\Desktop\tarzan game\Tarzan_Character.png">
            <a:extLst>
              <a:ext uri="{FF2B5EF4-FFF2-40B4-BE49-F238E27FC236}">
                <a16:creationId xmlns:a16="http://schemas.microsoft.com/office/drawing/2014/main" id="{83048C49-E38B-4301-AA3C-755D3E892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4642605" y="1262213"/>
            <a:ext cx="1260556" cy="2282628"/>
          </a:xfrm>
          <a:prstGeom prst="rect">
            <a:avLst/>
          </a:prstGeom>
          <a:noFill/>
          <a:effectLst>
            <a:outerShdw blurRad="127000" dir="5400000" sx="90000" sy="-19000" rotWithShape="0">
              <a:prstClr val="black">
                <a:alpha val="69000"/>
              </a:prstClr>
            </a:outerShdw>
          </a:effectLst>
        </p:spPr>
      </p:pic>
      <p:pic>
        <p:nvPicPr>
          <p:cNvPr id="100" name="tarzan Picture 2" descr="C:\Users\mario\Desktop\tarzan game\Tarzan_Character.png">
            <a:extLst>
              <a:ext uri="{FF2B5EF4-FFF2-40B4-BE49-F238E27FC236}">
                <a16:creationId xmlns:a16="http://schemas.microsoft.com/office/drawing/2014/main" id="{59401F4F-DA17-4ACD-967C-9EAA5BAD6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3399287" y="1252314"/>
            <a:ext cx="1260556" cy="2282628"/>
          </a:xfrm>
          <a:prstGeom prst="rect">
            <a:avLst/>
          </a:prstGeom>
          <a:noFill/>
          <a:effectLst>
            <a:outerShdw blurRad="127000" dir="5400000" sx="90000" sy="-19000" rotWithShape="0">
              <a:prstClr val="black">
                <a:alpha val="69000"/>
              </a:prstClr>
            </a:outerShdw>
          </a:effectLst>
        </p:spPr>
      </p:pic>
      <p:pic>
        <p:nvPicPr>
          <p:cNvPr id="77" name="falling tarzan Picture 2" descr="C:\Users\mario\Desktop\tarzan game\Tarzan_Character.png">
            <a:extLst>
              <a:ext uri="{FF2B5EF4-FFF2-40B4-BE49-F238E27FC236}">
                <a16:creationId xmlns:a16="http://schemas.microsoft.com/office/drawing/2014/main" id="{AC1D0E08-AF64-4DFE-AF58-225E30E18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 rot="20060279">
            <a:off x="7102838" y="1215249"/>
            <a:ext cx="1260556" cy="2282628"/>
          </a:xfrm>
          <a:prstGeom prst="rect">
            <a:avLst/>
          </a:prstGeom>
          <a:noFill/>
          <a:effectLst/>
        </p:spPr>
      </p:pic>
      <p:pic>
        <p:nvPicPr>
          <p:cNvPr id="30" name="leaf Picture" descr="Palm Tree Clip Art">
            <a:extLst>
              <a:ext uri="{FF2B5EF4-FFF2-40B4-BE49-F238E27FC236}">
                <a16:creationId xmlns:a16="http://schemas.microsoft.com/office/drawing/2014/main" id="{0C7E1CD2-6335-4C68-B6B1-195C61C7A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0" b="100000" l="0" r="100000">
                        <a14:foregroundMark x1="12727" y1="21951" x2="12727" y2="21951"/>
                        <a14:backgroundMark x1="34545" y1="0" x2="58182" y2="9756"/>
                        <a14:backgroundMark x1="81818" y1="19512" x2="60000" y2="10976"/>
                        <a14:backgroundMark x1="7273" y1="20732" x2="0" y2="30488"/>
                        <a14:backgroundMark x1="29091" y1="0" x2="21818" y2="6098"/>
                        <a14:backgroundMark x1="9091" y1="64634" x2="9091" y2="98780"/>
                        <a14:backgroundMark x1="72727" y1="0" x2="72727" y2="9756"/>
                        <a14:backgroundMark x1="72727" y1="14634" x2="72727" y2="10976"/>
                        <a14:backgroundMark x1="85455" y1="8537" x2="98182" y2="8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4948848">
            <a:off x="11055765" y="-654647"/>
            <a:ext cx="864096" cy="128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" name="skunk 3 Picture 111">
            <a:extLst>
              <a:ext uri="{FF2B5EF4-FFF2-40B4-BE49-F238E27FC236}">
                <a16:creationId xmlns:a16="http://schemas.microsoft.com/office/drawing/2014/main" id="{5138EB97-4AFD-4C03-B16C-3F33B7DBBB8A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 flipH="1">
            <a:off x="13648705" y="2203420"/>
            <a:ext cx="1605150" cy="1286207"/>
          </a:xfrm>
          <a:prstGeom prst="rect">
            <a:avLst/>
          </a:prstGeom>
        </p:spPr>
      </p:pic>
      <p:pic>
        <p:nvPicPr>
          <p:cNvPr id="99" name="skunk 4 Picture 113">
            <a:extLst>
              <a:ext uri="{FF2B5EF4-FFF2-40B4-BE49-F238E27FC236}">
                <a16:creationId xmlns:a16="http://schemas.microsoft.com/office/drawing/2014/main" id="{26A6D78F-D58E-452D-95B5-942A7C3BB8E1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 rot="2379539">
            <a:off x="4450153" y="2003399"/>
            <a:ext cx="1605150" cy="1286207"/>
          </a:xfrm>
          <a:prstGeom prst="rect">
            <a:avLst/>
          </a:prstGeom>
        </p:spPr>
      </p:pic>
      <p:pic>
        <p:nvPicPr>
          <p:cNvPr id="124" name="skunk 3 Picture 111">
            <a:extLst>
              <a:ext uri="{FF2B5EF4-FFF2-40B4-BE49-F238E27FC236}">
                <a16:creationId xmlns:a16="http://schemas.microsoft.com/office/drawing/2014/main" id="{B8362CF6-D59D-4F7C-87B3-2307B40DEDEE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 flipH="1">
            <a:off x="14982489" y="1931600"/>
            <a:ext cx="1605150" cy="1286207"/>
          </a:xfrm>
          <a:prstGeom prst="rect">
            <a:avLst/>
          </a:prstGeom>
        </p:spPr>
      </p:pic>
      <p:pic>
        <p:nvPicPr>
          <p:cNvPr id="125" name="skunk 4 Picture 113">
            <a:extLst>
              <a:ext uri="{FF2B5EF4-FFF2-40B4-BE49-F238E27FC236}">
                <a16:creationId xmlns:a16="http://schemas.microsoft.com/office/drawing/2014/main" id="{BB12F6D0-CA55-4C60-8CEF-93B04C8DA67B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 rot="2379539">
            <a:off x="5744551" y="1987646"/>
            <a:ext cx="1605150" cy="1286207"/>
          </a:xfrm>
          <a:prstGeom prst="rect">
            <a:avLst/>
          </a:prstGeom>
        </p:spPr>
      </p:pic>
      <p:pic>
        <p:nvPicPr>
          <p:cNvPr id="112" name="skunk 1 Picture 111">
            <a:extLst>
              <a:ext uri="{FF2B5EF4-FFF2-40B4-BE49-F238E27FC236}">
                <a16:creationId xmlns:a16="http://schemas.microsoft.com/office/drawing/2014/main" id="{69329340-B104-48C7-A037-DAB313C1FAB6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 flipH="1">
            <a:off x="12526133" y="2193032"/>
            <a:ext cx="1605150" cy="1286207"/>
          </a:xfrm>
          <a:prstGeom prst="rect">
            <a:avLst/>
          </a:prstGeom>
        </p:spPr>
      </p:pic>
      <p:pic>
        <p:nvPicPr>
          <p:cNvPr id="114" name="skunk 2 Picture 113">
            <a:extLst>
              <a:ext uri="{FF2B5EF4-FFF2-40B4-BE49-F238E27FC236}">
                <a16:creationId xmlns:a16="http://schemas.microsoft.com/office/drawing/2014/main" id="{306811FF-FA3E-4F69-A474-1C12EBB7A806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 rot="2379539">
            <a:off x="3327581" y="1993011"/>
            <a:ext cx="1605150" cy="1286207"/>
          </a:xfrm>
          <a:prstGeom prst="rect">
            <a:avLst/>
          </a:prstGeom>
        </p:spPr>
      </p:pic>
      <p:pic>
        <p:nvPicPr>
          <p:cNvPr id="7" name="Picture 6" descr="A picture containing dark&#10;&#10;Description automatically generated">
            <a:extLst>
              <a:ext uri="{FF2B5EF4-FFF2-40B4-BE49-F238E27FC236}">
                <a16:creationId xmlns:a16="http://schemas.microsoft.com/office/drawing/2014/main" id="{C216082D-0C7D-4B3A-816A-A1FDC27C5CEB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8"/>
              </a:ext>
            </a:extLst>
          </a:blip>
          <a:stretch>
            <a:fillRect/>
          </a:stretch>
        </p:blipFill>
        <p:spPr>
          <a:xfrm rot="18719696">
            <a:off x="10938085" y="3808220"/>
            <a:ext cx="693236" cy="693236"/>
          </a:xfrm>
          <a:prstGeom prst="rect">
            <a:avLst/>
          </a:prstGeom>
        </p:spPr>
      </p:pic>
      <p:pic>
        <p:nvPicPr>
          <p:cNvPr id="110" name="Picture 109" descr="A picture containing dark&#10;&#10;Description automatically generated">
            <a:extLst>
              <a:ext uri="{FF2B5EF4-FFF2-40B4-BE49-F238E27FC236}">
                <a16:creationId xmlns:a16="http://schemas.microsoft.com/office/drawing/2014/main" id="{74F7337E-1CF1-4A2E-ACF2-6E74064E3233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8"/>
              </a:ext>
            </a:extLst>
          </a:blip>
          <a:stretch>
            <a:fillRect/>
          </a:stretch>
        </p:blipFill>
        <p:spPr>
          <a:xfrm rot="1700563" flipH="1">
            <a:off x="11624356" y="3611004"/>
            <a:ext cx="594796" cy="675982"/>
          </a:xfrm>
          <a:prstGeom prst="rect">
            <a:avLst/>
          </a:prstGeom>
        </p:spPr>
      </p:pic>
      <p:grpSp>
        <p:nvGrpSpPr>
          <p:cNvPr id="51" name="Tree right Group 50">
            <a:extLst>
              <a:ext uri="{FF2B5EF4-FFF2-40B4-BE49-F238E27FC236}">
                <a16:creationId xmlns:a16="http://schemas.microsoft.com/office/drawing/2014/main" id="{DBF190D7-CFBB-42C7-9AF0-53B1854EE438}"/>
              </a:ext>
            </a:extLst>
          </p:cNvPr>
          <p:cNvGrpSpPr/>
          <p:nvPr/>
        </p:nvGrpSpPr>
        <p:grpSpPr>
          <a:xfrm>
            <a:off x="10468586" y="-473743"/>
            <a:ext cx="2486703" cy="4822083"/>
            <a:chOff x="10480231" y="-385262"/>
            <a:chExt cx="2486703" cy="4822083"/>
          </a:xfrm>
        </p:grpSpPr>
        <p:pic>
          <p:nvPicPr>
            <p:cNvPr id="21" name="Picture 109" descr="Palm Tree Clip Art">
              <a:extLst>
                <a:ext uri="{FF2B5EF4-FFF2-40B4-BE49-F238E27FC236}">
                  <a16:creationId xmlns:a16="http://schemas.microsoft.com/office/drawing/2014/main" id="{B0F62306-F158-485A-9FCF-F66D5EDEA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0480231" y="-385262"/>
              <a:ext cx="2486703" cy="4822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C076938-A4DA-4D00-97B4-CC48DA197E28}"/>
                </a:ext>
              </a:extLst>
            </p:cNvPr>
            <p:cNvGrpSpPr/>
            <p:nvPr/>
          </p:nvGrpSpPr>
          <p:grpSpPr>
            <a:xfrm>
              <a:off x="11431876" y="584032"/>
              <a:ext cx="669827" cy="516931"/>
              <a:chOff x="11681030" y="731920"/>
              <a:chExt cx="669827" cy="516931"/>
            </a:xfrm>
          </p:grpSpPr>
          <p:pic>
            <p:nvPicPr>
              <p:cNvPr id="48" name="Picture 47" descr="A picture containing banana, fruit, bunch, plant&#10;&#10;Description automatically generated">
                <a:extLst>
                  <a:ext uri="{FF2B5EF4-FFF2-40B4-BE49-F238E27FC236}">
                    <a16:creationId xmlns:a16="http://schemas.microsoft.com/office/drawing/2014/main" id="{74988AEB-4690-47EF-841F-8C75365847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6"/>
                  </a:ext>
                </a:extLst>
              </a:blip>
              <a:stretch>
                <a:fillRect/>
              </a:stretch>
            </p:blipFill>
            <p:spPr>
              <a:xfrm rot="18792386">
                <a:off x="11887574" y="785568"/>
                <a:ext cx="463283" cy="463283"/>
              </a:xfrm>
              <a:prstGeom prst="rect">
                <a:avLst/>
              </a:prstGeom>
            </p:spPr>
          </p:pic>
          <p:pic>
            <p:nvPicPr>
              <p:cNvPr id="49" name="Picture 48" descr="A picture containing banana, fruit, bunch, plant&#10;&#10;Description automatically generated">
                <a:extLst>
                  <a:ext uri="{FF2B5EF4-FFF2-40B4-BE49-F238E27FC236}">
                    <a16:creationId xmlns:a16="http://schemas.microsoft.com/office/drawing/2014/main" id="{73B7F660-9223-4051-9325-9D36830284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6"/>
                  </a:ext>
                </a:extLst>
              </a:blip>
              <a:stretch>
                <a:fillRect/>
              </a:stretch>
            </p:blipFill>
            <p:spPr>
              <a:xfrm rot="3981868" flipH="1">
                <a:off x="11678947" y="734003"/>
                <a:ext cx="467449" cy="463283"/>
              </a:xfrm>
              <a:prstGeom prst="rect">
                <a:avLst/>
              </a:prstGeom>
            </p:spPr>
          </p:pic>
        </p:grpSp>
      </p:grpSp>
      <p:pic>
        <p:nvPicPr>
          <p:cNvPr id="52" name="leaf Picture 109" descr="Palm Tree Clip Art">
            <a:extLst>
              <a:ext uri="{FF2B5EF4-FFF2-40B4-BE49-F238E27FC236}">
                <a16:creationId xmlns:a16="http://schemas.microsoft.com/office/drawing/2014/main" id="{41D1E741-3F45-4257-BD8D-57AD603B1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0" b="100000" l="0" r="100000">
                        <a14:foregroundMark x1="12727" y1="21951" x2="12727" y2="21951"/>
                        <a14:backgroundMark x1="34545" y1="0" x2="58182" y2="9756"/>
                        <a14:backgroundMark x1="81818" y1="19512" x2="60000" y2="10976"/>
                        <a14:backgroundMark x1="7273" y1="20732" x2="0" y2="30488"/>
                        <a14:backgroundMark x1="29091" y1="0" x2="21818" y2="6098"/>
                        <a14:backgroundMark x1="9091" y1="64634" x2="9091" y2="98780"/>
                        <a14:backgroundMark x1="72727" y1="0" x2="72727" y2="9756"/>
                        <a14:backgroundMark x1="72727" y1="14634" x2="72727" y2="10976"/>
                        <a14:backgroundMark x1="85455" y1="8537" x2="98182" y2="8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62037" y="560982"/>
            <a:ext cx="864096" cy="128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wrong 2 Oval 4">
            <a:extLst>
              <a:ext uri="{FF2B5EF4-FFF2-40B4-BE49-F238E27FC236}">
                <a16:creationId xmlns:a16="http://schemas.microsoft.com/office/drawing/2014/main" id="{48E8E89D-81CF-47B6-89A2-7E302B0BCAAE}"/>
              </a:ext>
            </a:extLst>
          </p:cNvPr>
          <p:cNvSpPr/>
          <p:nvPr/>
        </p:nvSpPr>
        <p:spPr>
          <a:xfrm>
            <a:off x="10583944" y="289127"/>
            <a:ext cx="411005" cy="411005"/>
          </a:xfrm>
          <a:prstGeom prst="ellipse">
            <a:avLst/>
          </a:prstGeom>
          <a:solidFill>
            <a:schemeClr val="accent2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skunk oval 3 Oval 3">
            <a:extLst>
              <a:ext uri="{FF2B5EF4-FFF2-40B4-BE49-F238E27FC236}">
                <a16:creationId xmlns:a16="http://schemas.microsoft.com/office/drawing/2014/main" id="{368CAE82-909E-40B3-9EFF-4A6BBA1D1727}"/>
              </a:ext>
            </a:extLst>
          </p:cNvPr>
          <p:cNvSpPr/>
          <p:nvPr/>
        </p:nvSpPr>
        <p:spPr>
          <a:xfrm>
            <a:off x="10467111" y="341159"/>
            <a:ext cx="412943" cy="412943"/>
          </a:xfrm>
          <a:prstGeom prst="ellipse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kunk oval 2 Oval 3">
            <a:extLst>
              <a:ext uri="{FF2B5EF4-FFF2-40B4-BE49-F238E27FC236}">
                <a16:creationId xmlns:a16="http://schemas.microsoft.com/office/drawing/2014/main" id="{DB4C6981-9EF7-4BAB-8468-7BBF802191CB}"/>
              </a:ext>
            </a:extLst>
          </p:cNvPr>
          <p:cNvSpPr/>
          <p:nvPr/>
        </p:nvSpPr>
        <p:spPr>
          <a:xfrm>
            <a:off x="10511276" y="328939"/>
            <a:ext cx="412943" cy="412943"/>
          </a:xfrm>
          <a:prstGeom prst="ellipse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skunk Oval 114">
            <a:extLst>
              <a:ext uri="{FF2B5EF4-FFF2-40B4-BE49-F238E27FC236}">
                <a16:creationId xmlns:a16="http://schemas.microsoft.com/office/drawing/2014/main" id="{80F8DA0B-BBD4-4B43-B85F-6B428DFCC348}"/>
              </a:ext>
            </a:extLst>
          </p:cNvPr>
          <p:cNvSpPr/>
          <p:nvPr/>
        </p:nvSpPr>
        <p:spPr>
          <a:xfrm>
            <a:off x="10527261" y="380761"/>
            <a:ext cx="379145" cy="379145"/>
          </a:xfrm>
          <a:prstGeom prst="ellipse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wrong Oval 1">
            <a:extLst>
              <a:ext uri="{FF2B5EF4-FFF2-40B4-BE49-F238E27FC236}">
                <a16:creationId xmlns:a16="http://schemas.microsoft.com/office/drawing/2014/main" id="{99BD4A11-6DA6-4C67-B44A-7E9C85CC91C2}"/>
              </a:ext>
            </a:extLst>
          </p:cNvPr>
          <p:cNvSpPr/>
          <p:nvPr/>
        </p:nvSpPr>
        <p:spPr>
          <a:xfrm>
            <a:off x="10560496" y="281691"/>
            <a:ext cx="411005" cy="411005"/>
          </a:xfrm>
          <a:prstGeom prst="ellipse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6" name="water FRONT">
            <a:extLst>
              <a:ext uri="{FF2B5EF4-FFF2-40B4-BE49-F238E27FC236}">
                <a16:creationId xmlns:a16="http://schemas.microsoft.com/office/drawing/2014/main" id="{B68EFAF3-CA55-4A79-86EB-1158FFE9F2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0" y="6122940"/>
            <a:ext cx="12462940" cy="853192"/>
          </a:xfrm>
          <a:prstGeom prst="rect">
            <a:avLst/>
          </a:prstGeom>
        </p:spPr>
      </p:pic>
      <p:pic>
        <p:nvPicPr>
          <p:cNvPr id="97" name="croc left Picture 15">
            <a:extLst>
              <a:ext uri="{FF2B5EF4-FFF2-40B4-BE49-F238E27FC236}">
                <a16:creationId xmlns:a16="http://schemas.microsoft.com/office/drawing/2014/main" id="{0CC64251-1BA5-4092-8188-C4D7180CAEEB}"/>
              </a:ext>
            </a:extLst>
          </p:cNvPr>
          <p:cNvPicPr>
            <a:picLocks noChangeAspect="1"/>
          </p:cNvPicPr>
          <p:nvPr/>
        </p:nvPicPr>
        <p:blipFill rotWithShape="1">
          <a:blip r:embed="rId59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b="16356"/>
          <a:stretch/>
        </p:blipFill>
        <p:spPr>
          <a:xfrm>
            <a:off x="1712225" y="5893575"/>
            <a:ext cx="2414225" cy="548184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01" name="Picture 100" descr="A close up of some grass&#10;&#10;Description automatically generated with low confidence">
            <a:extLst>
              <a:ext uri="{FF2B5EF4-FFF2-40B4-BE49-F238E27FC236}">
                <a16:creationId xmlns:a16="http://schemas.microsoft.com/office/drawing/2014/main" id="{4804E1AE-036A-49E3-8903-5AB20DDAF20D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554790" y="4796022"/>
            <a:ext cx="1272510" cy="1073574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98" name="croc front Picture 16">
            <a:extLst>
              <a:ext uri="{FF2B5EF4-FFF2-40B4-BE49-F238E27FC236}">
                <a16:creationId xmlns:a16="http://schemas.microsoft.com/office/drawing/2014/main" id="{3B09CC34-D625-4690-A59F-6CA106D14444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b="23240"/>
          <a:stretch/>
        </p:blipFill>
        <p:spPr>
          <a:xfrm>
            <a:off x="6959882" y="5820739"/>
            <a:ext cx="3512359" cy="853193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02" name="tarz splash Picture 2" descr="A picture containing web, outdoor object&#10;&#10;Description automatically generated">
            <a:extLst>
              <a:ext uri="{FF2B5EF4-FFF2-40B4-BE49-F238E27FC236}">
                <a16:creationId xmlns:a16="http://schemas.microsoft.com/office/drawing/2014/main" id="{2767845F-B637-4D7F-A7EB-DA659CCCBA0A}"/>
              </a:ext>
            </a:extLst>
          </p:cNvPr>
          <p:cNvPicPr>
            <a:picLocks noChangeAspect="1"/>
          </p:cNvPicPr>
          <p:nvPr/>
        </p:nvPicPr>
        <p:blipFill>
          <a:blip r:embed="rId61" cstate="print">
            <a:extLst>
              <a:ext uri="{BEBA8EAE-BF5A-486C-A8C5-ECC9F3942E4B}">
                <a14:imgProps xmlns:a14="http://schemas.microsoft.com/office/drawing/2010/main">
                  <a14:imgLayer r:embed="rId6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3"/>
              </a:ext>
            </a:extLst>
          </a:blip>
          <a:stretch>
            <a:fillRect/>
          </a:stretch>
        </p:blipFill>
        <p:spPr>
          <a:xfrm>
            <a:off x="4013090" y="4205834"/>
            <a:ext cx="3901448" cy="2682245"/>
          </a:xfrm>
          <a:prstGeom prst="rect">
            <a:avLst/>
          </a:prstGeom>
        </p:spPr>
      </p:pic>
      <p:pic>
        <p:nvPicPr>
          <p:cNvPr id="34" name="Picture 33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ABE4820D-74C6-45A9-B8D9-44E21E7FBE15}"/>
              </a:ext>
            </a:extLst>
          </p:cNvPr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11409589" y="4130962"/>
            <a:ext cx="1061864" cy="1233609"/>
          </a:xfrm>
          <a:prstGeom prst="rect">
            <a:avLst/>
          </a:prstGeom>
        </p:spPr>
      </p:pic>
      <p:pic>
        <p:nvPicPr>
          <p:cNvPr id="60" name="Picture 59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5DB33FBB-EEE6-42BB-B2EA-955BE375282F}"/>
              </a:ext>
            </a:extLst>
          </p:cNvPr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 flipH="1">
            <a:off x="10517583" y="3797410"/>
            <a:ext cx="822010" cy="1592796"/>
          </a:xfrm>
          <a:prstGeom prst="rect">
            <a:avLst/>
          </a:prstGeom>
        </p:spPr>
      </p:pic>
      <p:pic>
        <p:nvPicPr>
          <p:cNvPr id="71" name="Picture 70" descr="A close up of some grass&#10;&#10;Description automatically generated with low confidence">
            <a:extLst>
              <a:ext uri="{FF2B5EF4-FFF2-40B4-BE49-F238E27FC236}">
                <a16:creationId xmlns:a16="http://schemas.microsoft.com/office/drawing/2014/main" id="{7BC0AFA8-DA04-44D3-A580-9895C72065E2}"/>
              </a:ext>
            </a:extLst>
          </p:cNvPr>
          <p:cNvPicPr>
            <a:picLocks noChangeAspect="1"/>
          </p:cNvPicPr>
          <p:nvPr/>
        </p:nvPicPr>
        <p:blipFill>
          <a:blip r:embed="rId66" cstate="print">
            <a:extLst>
              <a:ext uri="{BEBA8EAE-BF5A-486C-A8C5-ECC9F3942E4B}">
                <a14:imgProps xmlns:a14="http://schemas.microsoft.com/office/drawing/2010/main">
                  <a14:imgLayer r:embed="rId67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11076175" y="4507265"/>
            <a:ext cx="1660248" cy="1400696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12" name="Picture 11" descr="A close-up of some leaves&#10;&#10;Description automatically generated with low confidence">
            <a:extLst>
              <a:ext uri="{FF2B5EF4-FFF2-40B4-BE49-F238E27FC236}">
                <a16:creationId xmlns:a16="http://schemas.microsoft.com/office/drawing/2014/main" id="{AC0029FC-FF56-4F85-BAF7-EEED66951925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9"/>
              </a:ext>
            </a:extLst>
          </a:blip>
          <a:stretch>
            <a:fillRect/>
          </a:stretch>
        </p:blipFill>
        <p:spPr>
          <a:xfrm flipH="1">
            <a:off x="9839357" y="4605200"/>
            <a:ext cx="1524951" cy="1614003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13" name="green fartPicture 112">
            <a:extLst>
              <a:ext uri="{FF2B5EF4-FFF2-40B4-BE49-F238E27FC236}">
                <a16:creationId xmlns:a16="http://schemas.microsoft.com/office/drawing/2014/main" id="{56F01ED0-DFD7-4801-9691-E251C7783362}"/>
              </a:ext>
            </a:extLst>
          </p:cNvPr>
          <p:cNvPicPr>
            <a:picLocks noChangeAspect="1"/>
          </p:cNvPicPr>
          <p:nvPr/>
        </p:nvPicPr>
        <p:blipFill rotWithShape="1"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1"/>
          <a:stretch/>
        </p:blipFill>
        <p:spPr>
          <a:xfrm rot="1618693">
            <a:off x="2456817" y="1837519"/>
            <a:ext cx="1618631" cy="1012777"/>
          </a:xfrm>
          <a:prstGeom prst="rect">
            <a:avLst/>
          </a:prstGeom>
        </p:spPr>
      </p:pic>
      <p:sp>
        <p:nvSpPr>
          <p:cNvPr id="31" name="NEXT TRIGGER Rectangle 30">
            <a:hlinkClick r:id="rId71" action="ppaction://hlinksldjump"/>
            <a:extLst>
              <a:ext uri="{FF2B5EF4-FFF2-40B4-BE49-F238E27FC236}">
                <a16:creationId xmlns:a16="http://schemas.microsoft.com/office/drawing/2014/main" id="{ECECC37C-C613-4E44-8528-1F46F4F649D6}"/>
              </a:ext>
            </a:extLst>
          </p:cNvPr>
          <p:cNvSpPr/>
          <p:nvPr/>
        </p:nvSpPr>
        <p:spPr>
          <a:xfrm>
            <a:off x="5159896" y="4553340"/>
            <a:ext cx="1348794" cy="841669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1" name="green fartPicture 112">
            <a:extLst>
              <a:ext uri="{FF2B5EF4-FFF2-40B4-BE49-F238E27FC236}">
                <a16:creationId xmlns:a16="http://schemas.microsoft.com/office/drawing/2014/main" id="{F370D472-D76B-4257-A729-C3A8A941BC33}"/>
              </a:ext>
            </a:extLst>
          </p:cNvPr>
          <p:cNvPicPr>
            <a:picLocks noChangeAspect="1"/>
          </p:cNvPicPr>
          <p:nvPr/>
        </p:nvPicPr>
        <p:blipFill rotWithShape="1"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1"/>
          <a:stretch/>
        </p:blipFill>
        <p:spPr>
          <a:xfrm rot="1618693">
            <a:off x="3579389" y="1847907"/>
            <a:ext cx="1618631" cy="1012777"/>
          </a:xfrm>
          <a:prstGeom prst="rect">
            <a:avLst/>
          </a:prstGeom>
        </p:spPr>
      </p:pic>
      <p:sp>
        <p:nvSpPr>
          <p:cNvPr id="120" name="Oval 6">
            <a:extLst>
              <a:ext uri="{FF2B5EF4-FFF2-40B4-BE49-F238E27FC236}">
                <a16:creationId xmlns:a16="http://schemas.microsoft.com/office/drawing/2014/main" id="{56CB19D5-51AA-4296-98EB-B1454E41E476}"/>
              </a:ext>
            </a:extLst>
          </p:cNvPr>
          <p:cNvSpPr/>
          <p:nvPr/>
        </p:nvSpPr>
        <p:spPr>
          <a:xfrm>
            <a:off x="11456345" y="548313"/>
            <a:ext cx="383948" cy="383948"/>
          </a:xfrm>
          <a:prstGeom prst="ellipse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Oval 5">
            <a:extLst>
              <a:ext uri="{FF2B5EF4-FFF2-40B4-BE49-F238E27FC236}">
                <a16:creationId xmlns:a16="http://schemas.microsoft.com/office/drawing/2014/main" id="{2DDE7A08-BACB-4E1D-9A6F-59322DB4BAC5}"/>
              </a:ext>
            </a:extLst>
          </p:cNvPr>
          <p:cNvSpPr/>
          <p:nvPr/>
        </p:nvSpPr>
        <p:spPr>
          <a:xfrm>
            <a:off x="11456345" y="548313"/>
            <a:ext cx="383948" cy="383948"/>
          </a:xfrm>
          <a:prstGeom prst="ellipse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Oval 4">
            <a:extLst>
              <a:ext uri="{FF2B5EF4-FFF2-40B4-BE49-F238E27FC236}">
                <a16:creationId xmlns:a16="http://schemas.microsoft.com/office/drawing/2014/main" id="{5DDB989A-0E90-4CBE-9350-5F21E75BADC2}"/>
              </a:ext>
            </a:extLst>
          </p:cNvPr>
          <p:cNvSpPr/>
          <p:nvPr/>
        </p:nvSpPr>
        <p:spPr>
          <a:xfrm>
            <a:off x="11456345" y="548313"/>
            <a:ext cx="383948" cy="383948"/>
          </a:xfrm>
          <a:prstGeom prst="ellipse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Oval 3">
            <a:extLst>
              <a:ext uri="{FF2B5EF4-FFF2-40B4-BE49-F238E27FC236}">
                <a16:creationId xmlns:a16="http://schemas.microsoft.com/office/drawing/2014/main" id="{82C566B7-720A-45CA-BC61-C3BB07BAE854}"/>
              </a:ext>
            </a:extLst>
          </p:cNvPr>
          <p:cNvSpPr/>
          <p:nvPr/>
        </p:nvSpPr>
        <p:spPr>
          <a:xfrm>
            <a:off x="11456345" y="548313"/>
            <a:ext cx="383948" cy="383948"/>
          </a:xfrm>
          <a:prstGeom prst="ellipse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2">
            <a:extLst>
              <a:ext uri="{FF2B5EF4-FFF2-40B4-BE49-F238E27FC236}">
                <a16:creationId xmlns:a16="http://schemas.microsoft.com/office/drawing/2014/main" id="{C72E2AD0-6D10-41C7-8045-0626E818D85F}"/>
              </a:ext>
            </a:extLst>
          </p:cNvPr>
          <p:cNvSpPr/>
          <p:nvPr/>
        </p:nvSpPr>
        <p:spPr>
          <a:xfrm>
            <a:off x="11456345" y="548313"/>
            <a:ext cx="383948" cy="383948"/>
          </a:xfrm>
          <a:prstGeom prst="ellipse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1">
            <a:extLst>
              <a:ext uri="{FF2B5EF4-FFF2-40B4-BE49-F238E27FC236}">
                <a16:creationId xmlns:a16="http://schemas.microsoft.com/office/drawing/2014/main" id="{4D8E64B5-B3E5-459F-A004-657CA9E46E3A}"/>
              </a:ext>
            </a:extLst>
          </p:cNvPr>
          <p:cNvSpPr/>
          <p:nvPr/>
        </p:nvSpPr>
        <p:spPr>
          <a:xfrm>
            <a:off x="11468281" y="493610"/>
            <a:ext cx="411005" cy="411005"/>
          </a:xfrm>
          <a:prstGeom prst="ellipse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2" name="tarzan skunk turn 1 Picture" descr="C:\Users\mario\Desktop\tarzan game\Tarzan_Character.png">
            <a:extLst>
              <a:ext uri="{FF2B5EF4-FFF2-40B4-BE49-F238E27FC236}">
                <a16:creationId xmlns:a16="http://schemas.microsoft.com/office/drawing/2014/main" id="{D81F0183-07DB-4D28-B33C-91A0AD85D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 flipH="1">
            <a:off x="3164573" y="1412776"/>
            <a:ext cx="1260556" cy="2282628"/>
          </a:xfrm>
          <a:prstGeom prst="rect">
            <a:avLst/>
          </a:prstGeom>
          <a:noFill/>
          <a:effectLst>
            <a:outerShdw blurRad="127000" dir="5400000" sx="90000" sy="-19000" rotWithShape="0">
              <a:prstClr val="black">
                <a:alpha val="69000"/>
              </a:prstClr>
            </a:outerShdw>
          </a:effectLst>
        </p:spPr>
      </p:pic>
      <p:pic>
        <p:nvPicPr>
          <p:cNvPr id="127" name="green fartPicture 112">
            <a:extLst>
              <a:ext uri="{FF2B5EF4-FFF2-40B4-BE49-F238E27FC236}">
                <a16:creationId xmlns:a16="http://schemas.microsoft.com/office/drawing/2014/main" id="{3E0BEDA7-071D-4427-A14D-01252E55E119}"/>
              </a:ext>
            </a:extLst>
          </p:cNvPr>
          <p:cNvPicPr>
            <a:picLocks noChangeAspect="1"/>
          </p:cNvPicPr>
          <p:nvPr/>
        </p:nvPicPr>
        <p:blipFill rotWithShape="1"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1"/>
          <a:stretch/>
        </p:blipFill>
        <p:spPr>
          <a:xfrm rot="1618693">
            <a:off x="4869502" y="1960165"/>
            <a:ext cx="1618631" cy="1012777"/>
          </a:xfrm>
          <a:prstGeom prst="rect">
            <a:avLst/>
          </a:prstGeom>
        </p:spPr>
      </p:pic>
      <p:pic>
        <p:nvPicPr>
          <p:cNvPr id="128" name="tarzan skunk turn 1 Picture" descr="C:\Users\mario\Desktop\tarzan game\Tarzan_Character.png">
            <a:extLst>
              <a:ext uri="{FF2B5EF4-FFF2-40B4-BE49-F238E27FC236}">
                <a16:creationId xmlns:a16="http://schemas.microsoft.com/office/drawing/2014/main" id="{1652DAD1-2F5F-435D-9AD6-D9E071B33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 flipH="1">
            <a:off x="4289695" y="1345737"/>
            <a:ext cx="1260556" cy="2282628"/>
          </a:xfrm>
          <a:prstGeom prst="rect">
            <a:avLst/>
          </a:prstGeom>
          <a:noFill/>
          <a:effectLst>
            <a:outerShdw blurRad="127000" dir="5400000" sx="90000" sy="-19000" rotWithShape="0">
              <a:prstClr val="black">
                <a:alpha val="69000"/>
              </a:prstClr>
            </a:outerShdw>
          </a:effectLst>
        </p:spPr>
      </p:pic>
      <p:pic>
        <p:nvPicPr>
          <p:cNvPr id="61" name="Picture 60" descr="A close-up of some leaves&#10;&#10;Description automatically generated with low confidence">
            <a:extLst>
              <a:ext uri="{FF2B5EF4-FFF2-40B4-BE49-F238E27FC236}">
                <a16:creationId xmlns:a16="http://schemas.microsoft.com/office/drawing/2014/main" id="{EFEA7735-678B-41C1-BAAA-33327F89FE6B}"/>
              </a:ext>
            </a:extLst>
          </p:cNvPr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9"/>
              </a:ext>
            </a:extLst>
          </a:blip>
          <a:stretch>
            <a:fillRect/>
          </a:stretch>
        </p:blipFill>
        <p:spPr>
          <a:xfrm>
            <a:off x="-119342" y="5078718"/>
            <a:ext cx="1184072" cy="1184072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3" name="Picture 2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6C38EEE9-DCF5-48A1-90CB-F9D4D555F960}"/>
              </a:ext>
            </a:extLst>
          </p:cNvPr>
          <p:cNvPicPr>
            <a:picLocks noChangeAspect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435705" y="3463559"/>
            <a:ext cx="1061864" cy="1592796"/>
          </a:xfrm>
          <a:prstGeom prst="rect">
            <a:avLst/>
          </a:prstGeom>
        </p:spPr>
      </p:pic>
      <p:pic>
        <p:nvPicPr>
          <p:cNvPr id="64" name="Picture 63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30E55A22-563A-4C03-AFEC-AB3471A15473}"/>
              </a:ext>
            </a:extLst>
          </p:cNvPr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 flipH="1">
            <a:off x="-374611" y="3874621"/>
            <a:ext cx="802294" cy="1155973"/>
          </a:xfrm>
          <a:prstGeom prst="rect">
            <a:avLst/>
          </a:prstGeom>
        </p:spPr>
      </p:pic>
      <p:pic>
        <p:nvPicPr>
          <p:cNvPr id="33" name="Picture 32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730FA4F6-B975-4E1E-B2C2-B89234D687AE}"/>
              </a:ext>
            </a:extLst>
          </p:cNvPr>
          <p:cNvPicPr>
            <a:picLocks noChangeAspect="1"/>
          </p:cNvPicPr>
          <p:nvPr/>
        </p:nvPicPr>
        <p:blipFill>
          <a:blip r:embed="rId75" cstate="print">
            <a:extLst>
              <a:ext uri="{BEBA8EAE-BF5A-486C-A8C5-ECC9F3942E4B}">
                <a14:imgProps xmlns:a14="http://schemas.microsoft.com/office/drawing/2010/main">
                  <a14:imgLayer r:embed="rId7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 flipH="1">
            <a:off x="1696749" y="3356726"/>
            <a:ext cx="880252" cy="1592796"/>
          </a:xfrm>
          <a:prstGeom prst="rect">
            <a:avLst/>
          </a:prstGeom>
        </p:spPr>
      </p:pic>
      <p:pic>
        <p:nvPicPr>
          <p:cNvPr id="8" name="Picture 7" descr="A close up of some grass&#10;&#10;Description automatically generated with low confidence">
            <a:extLst>
              <a:ext uri="{FF2B5EF4-FFF2-40B4-BE49-F238E27FC236}">
                <a16:creationId xmlns:a16="http://schemas.microsoft.com/office/drawing/2014/main" id="{6A1648A1-9F75-4387-8D66-6197B343EA21}"/>
              </a:ext>
            </a:extLst>
          </p:cNvPr>
          <p:cNvPicPr>
            <a:picLocks noChangeAspect="1"/>
          </p:cNvPicPr>
          <p:nvPr/>
        </p:nvPicPr>
        <p:blipFill>
          <a:blip r:embed="rId66" cstate="print">
            <a:extLst>
              <a:ext uri="{BEBA8EAE-BF5A-486C-A8C5-ECC9F3942E4B}">
                <a14:imgProps xmlns:a14="http://schemas.microsoft.com/office/drawing/2010/main">
                  <a14:imgLayer r:embed="rId67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35352" y="4523697"/>
            <a:ext cx="1660248" cy="1400696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63" name="Picture 62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AEEBF0B6-C712-42B6-B800-E57013E579D1}"/>
              </a:ext>
            </a:extLst>
          </p:cNvPr>
          <p:cNvPicPr>
            <a:picLocks noChangeAspect="1"/>
          </p:cNvPicPr>
          <p:nvPr/>
        </p:nvPicPr>
        <p:blipFill>
          <a:blip r:embed="rId77" cstate="print">
            <a:extLst>
              <a:ext uri="{BEBA8EAE-BF5A-486C-A8C5-ECC9F3942E4B}">
                <a14:imgProps xmlns:a14="http://schemas.microsoft.com/office/drawing/2010/main">
                  <a14:imgLayer r:embed="rId7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2483900" y="4378682"/>
            <a:ext cx="813301" cy="159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8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ARZ 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6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64" presetClass="path" presetSubtype="0" accel="34667" autoRev="1" fill="hold" nodeType="clickEffect" p14:presetBounceEnd="37333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07407E-6 L -0.00365 -0.30024 " pathEditMode="relative" rAng="0" ptsTypes="AA" p14:bounceEnd="37333">
                                          <p:cBhvr>
                                            <p:cTn id="29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502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41382__sandyrb__fake-monkey-chatter-00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3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4.07407E-6 L 0.10338 -0.0004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169" y="-2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ARZ 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5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5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64" presetClass="path" presetSubtype="0" accel="24000" decel="65333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07407E-6 L -0.00391 -0.35278 " pathEditMode="relative" rAng="0" ptsTypes="AA">
                                          <p:cBhvr>
                                            <p:cTn id="6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4" y="-1803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41382__sandyrb__fake-monkey-chatter-00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7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4.07407E-6 L 1.25E-6 0.00047 C 0.02031 -0.00555 -0.00899 0.00186 0.04896 -0.00277 C 0.05052 -0.00277 0.05208 -0.00486 0.05351 -0.00532 C 0.05703 -0.00601 0.06042 -0.00601 0.06393 -0.00625 L 0.07904 -0.00393 C 0.08034 -0.00393 0.08138 -0.00324 0.08242 -0.00277 C 0.0832 -0.00254 0.08372 -0.00138 0.08437 -0.00138 C 0.09271 -0.00115 0.10143 -0.00138 0.11016 -0.00138 L 0.11016 -0.00115 " pathEditMode="relative" rAng="0" ptsTypes="AAAAAAAAAA">
                                          <p:cBhvr>
                                            <p:cTn id="83" dur="2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508" y="-3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ARZ 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9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1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64" presetClass="path" presetSubtype="0" accel="14667" decel="85333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07407E-6 L -0.0039 -0.35278 " pathEditMode="relative" rAng="0" ptsTypes="AA">
                                          <p:cBhvr>
                                            <p:cTn id="99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678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41382__sandyrb__fake-monkey-chatter-00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1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1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1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0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32" presetClass="emph" presetSubtype="0" repeatCount="2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5" presetID="0" presetClass="path" presetSubtype="0" accel="50000" decel="50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-1.875E-6 -2.96296E-6 L -1.875E-6 0.00047 C 0.02005 -0.00555 -0.00872 0.00185 0.04805 -0.00277 C 0.04948 -0.00277 0.05104 -0.00486 0.05248 -0.00532 C 0.05586 -0.00602 0.05925 -0.00602 0.06263 -0.00625 L 0.07748 -0.00393 C 0.07865 -0.00393 0.07982 -0.00324 0.08073 -0.00277 C 0.08151 -0.00254 0.08203 -0.00139 0.08255 -0.00139 C 0.09089 -0.00115 0.09935 -0.00139 0.10781 -0.00139 L 0.10781 -0.00115 " pathEditMode="relative" rAng="0" ptsTypes="AAAAAAAAAA">
                                          <p:cBhvr>
                                            <p:cTn id="126" dur="2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91" y="-3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ARZ 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2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7"/>
                      </p:tgtEl>
                    </p:cond>
                  </p:nextCondLst>
                </p:seq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1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64" presetClass="path" presetSubtype="0" accel="14667" decel="85333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07407E-6 L -0.00391 -0.35277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0" y="-1726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41382__sandyrb__fake-monkey-chatter-00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9" presetID="2" presetClass="entr" presetSubtype="1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1" dur="1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2" dur="1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3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44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4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5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6" presetID="32" presetClass="emph" presetSubtype="0" repeatCount="2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2" presetID="0" presetClass="path" presetSubtype="0" accel="50000" decel="50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0.00039 -0.00186 L 0.00039 -0.00093 C 0.02045 -0.01065 -0.00833 0.00092 0.04831 -0.00625 C 0.04987 -0.00625 0.05131 -0.00973 0.05287 -0.01042 C 0.05625 -0.01135 0.05964 -0.01135 0.06289 -0.01158 L 0.07774 -0.00811 C 0.07891 -0.00811 0.07995 -0.00695 0.08099 -0.00625 C 0.08164 -0.00602 0.08229 -0.00417 0.08282 -0.00417 C 0.09102 -0.00371 0.09948 -0.00417 0.10808 -0.00417 L 0.10808 -0.00371 " pathEditMode="relative" rAng="0" ptsTypes="AAAAAAAAAA">
                                          <p:cBhvr>
                                            <p:cTn id="163" dur="2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78" y="-44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ARZ 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6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8"/>
                      </p:tgtEl>
                    </p:cond>
                  </p:nextCondLst>
                </p:seq>
                <p:seq concurrent="1" nextAc="seek">
                  <p:cTn id="16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0" fill="hold">
                          <p:stCondLst>
                            <p:cond delay="0"/>
                          </p:stCondLst>
                          <p:childTnLst>
                            <p:par>
                              <p:cTn id="1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2" presetID="64" presetClass="path" presetSubtype="0" accel="14667" decel="85333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07407E-6 L -0.00391 -0.35278 " pathEditMode="relative" rAng="0" ptsTypes="AA">
                                          <p:cBhvr>
                                            <p:cTn id="173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0" y="-1752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41382__sandyrb__fake-monkey-chatter-00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1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1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1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0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8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5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8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2" presetID="32" presetClass="emph" presetSubtype="0" repeatCount="2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8" presetID="0" presetClass="path" presetSubtype="0" accel="50000" decel="50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1.45833E-6 -1.11111E-6 L 1.45833E-6 0.00046 C 0.02096 -0.00555 -0.00912 0.00185 0.05026 -0.00278 C 0.05182 -0.00278 0.05338 -0.00486 0.05495 -0.00532 C 0.05846 -0.00602 0.06198 -0.00602 0.06549 -0.00625 L 0.08112 -0.00393 C 0.08229 -0.00393 0.08346 -0.00324 0.08437 -0.00278 C 0.08515 -0.00255 0.08581 -0.00139 0.08633 -0.00139 C 0.09505 -0.00116 0.1039 -0.00139 0.11276 -0.00139 L 0.11276 -0.00116 " pathEditMode="relative" rAng="0" ptsTypes="AAAAAAAAAA">
                                          <p:cBhvr>
                                            <p:cTn id="199" dur="2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3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ARZ 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0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205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6" fill="hold">
                          <p:stCondLst>
                            <p:cond delay="0"/>
                          </p:stCondLst>
                          <p:childTnLst>
                            <p:par>
                              <p:cTn id="2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8" presetID="64" presetClass="path" presetSubtype="0" accel="14667" decel="85333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07407E-6 L -0.00391 -0.35278 " pathEditMode="relative" rAng="0" ptsTypes="AA">
                                          <p:cBhvr>
                                            <p:cTn id="209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4" y="-1803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41382__sandyrb__fake-monkey-chatter-00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2" presetID="2" presetClass="entr" presetSubtype="1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4" dur="1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5" dur="1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0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221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7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1782 L 0.003 -0.01759 C 0.00651 -0.01898 0.0099 -0.02083 0.01355 -0.02153 C 0.01498 -0.02199 0.01667 -0.01944 0.01797 -0.02083 C 0.02709 -0.03079 0.03399 -0.04768 0.04401 -0.05463 C 0.05365 -0.06111 0.06459 -0.05833 0.07487 -0.05995 C 0.08217 -0.04907 0.09232 -0.04213 0.09688 -0.02708 C 0.09909 -0.01967 0.103 0.0331 0.10391 0.05278 C 0.10404 0.05486 0.10391 0.05695 0.10391 0.05926 L 0.10391 0.05949 " pathEditMode="relative" rAng="0" ptsTypes="AAAAAAAAAA">
                                          <p:cBhvr>
                                            <p:cTn id="22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9" y="175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ARZ 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9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230" presetID="1" presetClass="exit" presetSubtype="0" fill="hold" nodeType="after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2" presetID="1" presetClass="exit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4" presetID="1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6" presetID="1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8" presetID="26" presetClass="exit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39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0" dur="1822" tmFilter="0,0; 0.14,0.31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+0.2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1" dur="178">
                                              <p:stCondLst>
                                                <p:cond delay="1822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2" dur="664" tmFilter="0.0,0.0;0.25,0.07;0.50,0.2;0.75,0.467;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ppt_y+0.026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+0.052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ppt_y+0.078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+0.103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+0.15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+0.19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+0.236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+0.270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+0.297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+0.31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+0.32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0.33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3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11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4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3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5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123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6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ppt_h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7" dur="26">
                                              <p:stCondLst>
                                                <p:cond delay="62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48" dur="166" decel="50000">
                                              <p:stCondLst>
                                                <p:cond delay="646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9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50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51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52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53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54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6" presetID="0" presetClass="path" presetSubtype="0" decel="81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0.01445 1.85185E-6 L -0.01445 0.00023 C -0.01537 -0.00278 -0.01628 -0.00533 -0.01719 -0.00764 C -0.01797 -0.01042 -0.01849 -0.01343 -0.0194 -0.01574 C -0.02044 -0.01852 -0.02214 -0.0206 -0.02331 -0.02361 C -0.02474 -0.02709 -0.02552 -0.03102 -0.02682 -0.03426 C -0.02917 -0.04074 -0.0319 -0.04653 -0.03438 -0.05255 C -0.03841 -0.0625 -0.03919 -0.06806 -0.04583 -0.07778 C -0.04675 -0.07894 -0.04974 -0.08334 -0.05065 -0.08403 C -0.05221 -0.08496 -0.05391 -0.08496 -0.0556 -0.08542 C -0.06159 -0.08773 -0.06432 -0.08959 -0.07096 -0.09097 C -0.07435 -0.09167 -0.07774 -0.09144 -0.08112 -0.09167 C -0.08997 -0.09121 -0.09883 -0.09144 -0.10755 -0.09028 C -0.10885 -0.09005 -0.1099 -0.08866 -0.1112 -0.08796 C -0.11367 -0.08634 -0.12109 -0.08264 -0.12487 -0.07917 C -0.12565 -0.07847 -0.1263 -0.07778 -0.12708 -0.07685 C -0.12787 -0.07593 -0.12891 -0.075 -0.12969 -0.07384 C -0.1332 -0.06852 -0.13086 -0.07176 -0.13281 -0.06667 C -0.13477 -0.06158 -0.13412 -0.06412 -0.13633 -0.05972 C -0.13659 -0.05903 -0.13685 -0.0581 -0.13711 -0.05718 C -0.13737 -0.05602 -0.13737 -0.05463 -0.13763 -0.05347 C -0.13776 -0.05255 -0.13828 -0.05185 -0.13867 -0.05093 C -0.1388 -0.05 -0.13906 -0.04884 -0.13932 -0.04769 C -0.1401 -0.04584 -0.14089 -0.04421 -0.14154 -0.04236 C -0.14193 -0.04144 -0.1418 -0.03982 -0.14245 -0.03912 C -0.14401 -0.03796 -0.14544 -0.03866 -0.14688 -0.03843 C -0.14805 -0.03796 -0.14935 -0.03727 -0.15039 -0.03681 C -0.15391 -0.03588 -0.1625 -0.03542 -0.16458 -0.03542 C -0.17474 -0.03171 -0.16198 -0.03588 -0.17552 -0.03287 C -0.17721 -0.03241 -0.17852 -0.03171 -0.17995 -0.03148 C -0.18294 -0.03079 -0.18581 -0.03079 -0.1888 -0.03056 C -0.22227 -0.02361 -0.1987 -0.02732 -0.25938 -0.02824 C -0.2987 -0.03542 -0.27266 -0.03102 -0.36224 -0.03056 C -0.37813 -0.03056 -0.39401 -0.02963 -0.4099 -0.02917 C -0.42305 -0.02546 -0.41224 -0.02801 -0.43724 -0.02662 C -0.44245 -0.02639 -0.46211 -0.02454 -0.46471 -0.02431 C -0.46862 -0.02338 -0.47279 -0.02176 -0.47695 -0.0213 C -0.48607 -0.01991 -0.49531 -0.01991 -0.5043 -0.01898 L -0.51094 -0.01806 L -0.6013 -0.01968 C -0.63242 -0.02037 -0.62149 -0.01875 -0.63932 -0.02199 C -0.67552 -0.02014 -0.68138 -0.01875 -0.72526 -0.02269 C -0.72943 -0.02315 -0.73307 -0.02454 -0.73698 -0.02662 C -0.73802 -0.02732 -0.74037 -0.02894 -0.74128 -0.02917 C -0.74336 -0.02963 -0.74531 -0.02963 -0.7474 -0.02986 C -0.74987 -0.03056 -0.75234 -0.03125 -0.75482 -0.03218 C -0.75612 -0.03241 -0.75716 -0.0338 -0.75833 -0.0338 C -0.7612 -0.03403 -0.76393 -0.03357 -0.7668 -0.03287 C -0.77109 -0.02986 -0.77096 -0.03009 -0.77695 -0.02361 C -0.78021 -0.01991 -0.78385 -0.01667 -0.78659 -0.01181 C -0.78724 -0.01088 -0.78776 -0.00972 -0.78841 -0.00857 C -0.78997 -0.00625 -0.7918 -0.00463 -0.79323 -0.00162 C -0.79505 0.00185 -0.79805 0.00926 -0.79805 0.00949 C -0.79935 0.01805 -0.79727 0.0044 -0.80026 0.01875 C -0.80117 0.02291 -0.80156 0.02731 -0.80247 0.03125 C -0.80404 0.03796 -0.80586 0.04421 -0.80742 0.05092 C -0.80768 0.05231 -0.80794 0.05416 -0.8082 0.05555 C -0.80846 0.05694 -0.80885 0.0581 -0.80912 0.05949 C -0.80951 0.06134 -0.80964 0.06319 -0.81003 0.06504 C -0.81029 0.0662 -0.81094 0.06713 -0.81146 0.06805 C -0.81146 0.06921 -0.81146 0.0706 -0.81172 0.07129 C -0.8125 0.07245 -0.81732 0.0743 -0.81758 0.07454 L -0.87175 0.07361 C -0.88307 0.07338 -0.8944 0.0706 -0.9056 0.0706 L -0.98776 0.06967 " pathEditMode="relative" rAng="0" ptsTypes="AAAAAAAAAAAAAAAAAAAAAAAAAAAAAAAAAAAAAAAAAAAAAAAAAAAAAAAAAAAAAAAAA">
                                          <p:cBhvr>
                                            <p:cTn id="257" dur="12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672" y="-85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monkey carried away 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8" presetID="0" presetClass="path" presetSubtype="0" decel="81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0.01523 -0.01643 L -0.01523 -0.0162 C -0.01614 -0.01921 -0.01705 -0.02175 -0.01797 -0.0243 C -0.01875 -0.02685 -0.01927 -0.02986 -0.02018 -0.03217 C -0.02122 -0.03495 -0.02291 -0.03703 -0.02409 -0.04004 C -0.02552 -0.04351 -0.0263 -0.04745 -0.0276 -0.05092 C -0.02994 -0.05717 -0.03268 -0.06296 -0.03515 -0.06898 C -0.03919 -0.07893 -0.03997 -0.08449 -0.04661 -0.09421 C -0.04752 -0.09537 -0.05052 -0.09976 -0.05143 -0.10046 C -0.05299 -0.10138 -0.05468 -0.10138 -0.05638 -0.10185 C -0.06237 -0.10416 -0.0651 -0.10601 -0.07174 -0.1074 C -0.07513 -0.1081 -0.07851 -0.10787 -0.0819 -0.1081 C -0.09075 -0.10763 -0.09961 -0.10787 -0.10833 -0.10671 C -0.10963 -0.10648 -0.11067 -0.10509 -0.11198 -0.10439 C -0.11445 -0.10277 -0.12187 -0.09907 -0.12565 -0.0956 C -0.12643 -0.0949 -0.12708 -0.09421 -0.12786 -0.09328 C -0.12864 -0.09236 -0.12968 -0.09143 -0.13047 -0.09027 C -0.13398 -0.08495 -0.13164 -0.08819 -0.13359 -0.0831 C -0.13554 -0.078 -0.13489 -0.08055 -0.13711 -0.07615 C -0.13737 -0.07546 -0.13763 -0.07453 -0.13789 -0.07361 C -0.13815 -0.07245 -0.13815 -0.07106 -0.13841 -0.0699 C -0.13854 -0.06898 -0.13906 -0.06828 -0.13945 -0.06736 C -0.13958 -0.06643 -0.13984 -0.06527 -0.1401 -0.06435 C -0.14088 -0.0625 -0.14166 -0.06064 -0.14231 -0.05879 C -0.1427 -0.05787 -0.14257 -0.05625 -0.14323 -0.05578 C -0.14479 -0.05463 -0.14622 -0.05509 -0.14765 -0.05486 C -0.14882 -0.05439 -0.15013 -0.0537 -0.15117 -0.05324 C -0.15468 -0.05231 -0.16328 -0.05185 -0.16536 -0.05185 C -0.17552 -0.04814 -0.16276 -0.05231 -0.1763 -0.0493 C -0.17799 -0.04907 -0.17929 -0.04814 -0.18073 -0.04791 C -0.18372 -0.04722 -0.18659 -0.04722 -0.18958 -0.04699 C -0.22304 -0.04004 -0.19948 -0.04375 -0.26015 -0.04467 C -0.29948 -0.05162 -0.27343 -0.04745 -0.36302 -0.04699 C -0.3789 -0.04699 -0.39479 -0.04606 -0.41067 -0.0456 C -0.42382 -0.04189 -0.41302 -0.04444 -0.43802 -0.04305 C -0.44323 -0.04282 -0.46289 -0.04097 -0.46549 -0.04074 C -0.4694 -0.03981 -0.47356 -0.03819 -0.47773 -0.03773 C -0.48685 -0.03634 -0.49609 -0.03634 -0.50507 -0.03541 L -0.51172 -0.03449 L -0.60208 -0.03611 C -0.6332 -0.0368 -0.62226 -0.03518 -0.6401 -0.03842 C -0.6763 -0.03657 -0.68216 -0.03518 -0.72604 -0.03912 C -0.7302 -0.03958 -0.73385 -0.04097 -0.73776 -0.04305 C -0.7388 -0.04375 -0.74114 -0.04537 -0.74205 -0.0456 C -0.74414 -0.04606 -0.74609 -0.04606 -0.74817 -0.04629 C -0.75065 -0.04699 -0.75312 -0.04768 -0.7556 -0.04861 C -0.7569 -0.04907 -0.75794 -0.05023 -0.75911 -0.05023 C -0.76198 -0.05046 -0.76471 -0.04976 -0.76757 -0.0493 C -0.77187 -0.04629 -0.77174 -0.04652 -0.77773 -0.04004 C -0.78099 -0.03634 -0.78463 -0.0331 -0.78737 -0.02824 C -0.78802 -0.02731 -0.78854 -0.02615 -0.78919 -0.025 C -0.79075 -0.02268 -0.79257 -0.02083 -0.79401 -0.01805 C -0.79583 -0.01458 -0.79882 -0.00717 -0.79882 -0.00694 C -0.80013 0.00162 -0.79804 -0.01203 -0.80104 0.00232 C -0.80195 0.00649 -0.80234 0.01088 -0.80325 0.01482 C -0.80481 0.02153 -0.80664 0.02778 -0.8082 0.0345 C -0.80846 0.03588 -0.80872 0.03774 -0.80898 0.03912 C -0.80924 0.04051 -0.80963 0.04167 -0.80989 0.04306 C -0.81028 0.04491 -0.81041 0.04676 -0.8108 0.04862 C -0.81106 0.04977 -0.81172 0.0507 -0.81224 0.05162 C -0.81224 0.05278 -0.81224 0.05417 -0.8125 0.05487 C -0.81328 0.05602 -0.8181 0.05787 -0.81836 0.05811 L -0.87252 0.05718 C -0.88385 0.05695 -0.89518 0.05417 -0.90638 0.05417 L -0.98854 0.05325 " pathEditMode="relative" rAng="0" ptsTypes="AAAAAAAAAAAAAAAAAAAAAAAAAAAAAAAAAAAAAAAAAAAAAAAAAAAAAAAAAAAAAAAAA">
                                          <p:cBhvr>
                                            <p:cTn id="259" dur="12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672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0" presetID="32" presetClass="emph" presetSubtype="0" repeatCount="12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6" presetID="32" presetClass="emph" presetSubtype="0" repeatCount="12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2" presetID="2" presetClass="entr" presetSubtype="4" fill="hold" nodeType="withEffect">
                                      <p:stCondLst>
                                        <p:cond delay="1120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4" dur="1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5" dur="1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6" presetID="1" presetClass="entr" presetSubtype="0" fill="hold" grpId="0" nodeType="withEffect">
                                      <p:stCondLst>
                                        <p:cond delay="11200"/>
                                      </p:stCondLst>
                                      <p:childTnLst>
                                        <p:set>
                                          <p:cBhvr>
                                            <p:cTn id="2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278" restart="whenNotActive" fill="hold" evtFilter="cancelBubble" nodeType="interactiveSeq">
                    <p:stCondLst>
                      <p:cond evt="onClick" delay="0">
                        <p:tgtEl>
                          <p:spTgt spid="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9" fill="hold">
                          <p:stCondLst>
                            <p:cond delay="0"/>
                          </p:stCondLst>
                          <p:childTnLst>
                            <p:par>
                              <p:cTn id="2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1" presetID="64" presetClass="path" presetSubtype="0" accel="25333" decel="38667" autoRev="1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07407E-6 L -0.00391 -0.35278 " pathEditMode="relative" rAng="0" ptsTypes="AA">
                                          <p:cBhvr>
                                            <p:cTn id="28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7" y="-1648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41382__sandyrb__fake-monkey-chatter-00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6" presetID="42" presetClass="path" presetSubtype="0" accel="50000" decel="5000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-1.66667E-6 1.85185E-6 L 0.00391 0.35278 " pathEditMode="relative" rAng="0" ptsTypes="AA">
                                          <p:cBhvr>
                                            <p:cTn id="287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204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8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289" presetID="0" presetClass="path" presetSubtype="0" accel="11000" decel="1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508 0.41227 L 0.00508 0.4125 C 0.00469 0.40741 0.00482 0.40231 0.0043 0.39768 C 0.00417 0.39629 0.00339 0.3956 0.00313 0.39444 C 0.00274 0.39305 0.003 0.3912 0.00248 0.39004 C 0.00169 0.38773 0.00052 0.38634 -0.00052 0.38426 C -0.00208 0.38194 -0.00351 0.37893 -0.00534 0.37685 C -0.00651 0.375 -0.01133 0.37129 -0.01328 0.37037 C -0.01393 0.36967 -0.01471 0.36944 -0.01549 0.36875 C -0.02383 0.36389 -0.01211 0.36967 -0.02331 0.36481 C -0.02422 0.36389 -0.025 0.36273 -0.02591 0.36204 C -0.02708 0.3618 -0.02825 0.3618 -0.02943 0.36134 C -0.0375 0.35833 -0.02135 0.36111 -0.04323 0.35949 C -0.05364 0.35949 -0.06406 0.35949 -0.07448 0.35995 C -0.07552 0.36018 -0.07643 0.3618 -0.07747 0.36204 C -0.07877 0.36296 -0.08021 0.36296 -0.08177 0.36342 C -0.08294 0.36504 -0.08411 0.36643 -0.08541 0.36805 C -0.09036 0.37291 -0.08646 0.3662 -0.09245 0.37454 C -0.09791 0.38148 -0.09271 0.37616 -0.09622 0.38217 C -0.09674 0.38333 -0.09739 0.38356 -0.09805 0.38426 C -0.09818 0.38565 -0.09831 0.38657 -0.09857 0.38773 C -0.09909 0.38958 -0.1 0.3912 -0.10039 0.39305 C -0.10078 0.39514 -0.10078 0.39722 -0.10104 0.39861 C -0.1013 0.40139 -0.10182 0.40347 -0.10221 0.40532 C -0.10351 0.41435 -0.10338 0.41551 -0.10403 0.4243 C -0.10416 0.44051 -0.10338 0.45671 -0.10456 0.47291 C -0.10521 0.48125 -0.10534 0.45602 -0.10586 0.44745 C -0.10586 0.4456 -0.10612 0.44398 -0.10638 0.4419 C -0.10703 0.43704 -0.10781 0.43333 -0.10924 0.4287 C -0.11015 0.42639 -0.11068 0.42361 -0.11185 0.42199 C -0.11693 0.41366 -0.12812 0.39861 -0.13515 0.39444 C -0.13932 0.39213 -0.14375 0.39236 -0.14778 0.39097 C -0.15351 0.39236 -0.15937 0.39166 -0.16458 0.39444 C -0.16693 0.3956 -0.16836 0.40023 -0.17018 0.40347 C -0.17122 0.40486 -0.17226 0.40671 -0.17318 0.40879 C -0.17474 0.4125 -0.17552 0.41666 -0.17617 0.42106 C -0.17721 0.42847 -0.1776 0.43588 -0.17916 0.44329 L -0.18216 0.45764 C -0.18229 0.46065 -0.18255 0.46412 -0.18268 0.46736 C -0.18294 0.47176 -0.18307 0.47616 -0.18333 0.48079 C -0.18359 0.48518 -0.18411 0.48958 -0.1845 0.49398 C -0.18476 0.50509 -0.18515 0.5162 -0.18515 0.52731 C -0.18502 0.54745 -0.1845 0.56713 -0.18398 0.58727 C -0.18385 0.58981 -0.18372 0.59305 -0.18333 0.59606 C -0.18307 0.59815 -0.18255 0.60023 -0.18216 0.60254 C -0.17487 0.64583 -0.18672 0.57546 -0.18034 0.61829 C -0.18008 0.61944 -0.17956 0.62106 -0.17916 0.62222 C -0.17943 0.6206 -0.1806 0.60856 -0.18086 0.60787 L -0.18333 0.60579 C -0.18541 0.59815 -0.18333 0.6037 -0.18815 0.59815 C -0.1931 0.59213 -0.18932 0.59375 -0.19596 0.58935 C -0.20351 0.58426 -0.20377 0.58472 -0.21107 0.58356 C -0.21328 0.58241 -0.21536 0.58102 -0.21771 0.58032 C -0.23541 0.57754 -0.24375 0.58009 -0.26211 0.58241 C -0.26484 0.58356 -0.26784 0.58426 -0.27057 0.58565 C -0.27682 0.59028 -0.27943 0.59213 -0.2832 0.60023 C -0.28489 0.6037 -0.28633 0.60787 -0.28802 0.61134 C -0.28971 0.61504 -0.29206 0.61736 -0.29323 0.62129 C -0.297 0.63148 -0.30117 0.64143 -0.30299 0.65324 C -0.30456 0.66296 -0.30338 0.65926 -0.30599 0.66574 C -0.30625 0.67014 -0.30625 0.67454 -0.30664 0.67893 C -0.30703 0.68403 -0.30807 0.68912 -0.30846 0.69421 C -0.30885 0.70139 -0.30872 0.70856 -0.30898 0.71528 C -0.30937 0.72176 -0.30976 0.72801 -0.31028 0.73426 C -0.31094 0.7669 -0.31081 0.74884 -0.31081 0.78866 L -0.31081 0.78912 " pathEditMode="relative" rAng="0" ptsTypes="AAAAAAAAAAAAAAAAAAAAAAAAAAAAAAAAAAAAAAAAAAAAAAAAAAAAAAAAAAAAAAAAAA">
                                          <p:cBhvr>
                                            <p:cTn id="290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807" y="1620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uh and banana bounce 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1" presetID="8" presetClass="emph" presetSubtype="0" accel="53000" decel="7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3200000">
                                          <p:cBhvr>
                                            <p:cTn id="292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3" presetID="10" presetClass="exit" presetSubtype="0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4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6" presetID="1" presetClass="entr" presetSubtype="0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398032__swordofkings128__splash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8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299" presetID="1" presetClass="exit" presetSubtype="0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1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302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599 -0.00486 L 0.00599 -0.00486 C 0.00625 -0.0581 0.01797 -0.21666 -0.02487 -0.25393 C -0.06315 -0.2875 -0.10977 -0.26921 -0.15222 -0.27662 C -0.17175 -0.25717 -0.19154 -0.23819 -0.21094 -0.21782 C -0.2125 -0.2162 -0.21381 -0.21342 -0.21498 -0.21064 C -0.22839 -0.17708 -0.24128 -0.14305 -0.25443 -0.10926 L -0.25339 -0.05671 L -0.25339 -0.05671 " pathEditMode="relative" ptsTypes="AAAAAAAAA">
                                          <p:cBhvr>
                                            <p:cTn id="303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monkey screa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05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7"/>
                      </p:tgtEl>
                    </p:cond>
                  </p:nextCondLst>
                </p:seq>
                <p:seq concurrent="1" nextAc="seek">
                  <p:cTn id="306" restart="whenNotActive" fill="hold" evtFilter="cancelBubble" nodeType="interactiveSeq">
                    <p:stCondLst>
                      <p:cond evt="onClick" delay="0">
                        <p:tgtEl>
                          <p:spTgt spid="1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7" fill="hold">
                          <p:stCondLst>
                            <p:cond delay="0"/>
                          </p:stCondLst>
                          <p:childTnLst>
                            <p:par>
                              <p:cTn id="3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9" presetID="64" presetClass="path" presetSubtype="0" accel="13333" decel="16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07407E-6 L -0.00391 -0.35278 " pathEditMode="relative" rAng="0" ptsTypes="AA">
                                          <p:cBhvr>
                                            <p:cTn id="31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9" y="-1715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41382__sandyrb__fake-monkey-chatter-00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-3.33333E-6 L 0.0039 0.35278 " pathEditMode="relative" rAng="0" ptsTypes="AA">
                                          <p:cBhvr>
                                            <p:cTn id="313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5" y="176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5" presetID="0" presetClass="path" presetSubtype="0" accel="11000" decel="1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508 0.41227 L 0.00508 0.4125 C 0.00468 0.40741 0.00481 0.40232 0.00429 0.39769 C 0.00416 0.3963 0.00338 0.39561 0.00312 0.39445 C 0.00273 0.39306 0.00299 0.39121 0.00247 0.39005 C 0.00169 0.38773 0.00052 0.38635 -0.00052 0.38426 C -0.00209 0.38195 -0.00352 0.37894 -0.00534 0.37686 C -0.00651 0.375 -0.01133 0.3713 -0.01328 0.37037 C -0.01394 0.36968 -0.01472 0.36945 -0.0155 0.36875 C -0.02383 0.36389 -0.01211 0.36968 -0.02331 0.36482 C -0.02422 0.36389 -0.025 0.36273 -0.02591 0.36204 C -0.02709 0.36181 -0.02826 0.36181 -0.02943 0.36135 C -0.0375 0.35834 -0.02136 0.36111 -0.04323 0.35949 C -0.05365 0.35949 -0.06407 0.35949 -0.07448 0.35996 C -0.07552 0.36019 -0.07644 0.36181 -0.07748 0.36204 C -0.07878 0.36297 -0.08021 0.36297 -0.08177 0.36343 C -0.08295 0.36505 -0.08412 0.36644 -0.08542 0.36806 C -0.09037 0.37292 -0.08646 0.36621 -0.09245 0.37454 C -0.09792 0.38148 -0.09271 0.37616 -0.09623 0.38218 C -0.09675 0.38334 -0.0974 0.38357 -0.09805 0.38426 C -0.09818 0.38565 -0.09831 0.38658 -0.09857 0.38773 C -0.09909 0.38959 -0.1 0.39121 -0.10039 0.39306 C -0.10078 0.39514 -0.10078 0.39723 -0.10104 0.39861 C -0.10131 0.40139 -0.10183 0.40348 -0.10222 0.40533 C -0.10352 0.41436 -0.10339 0.41551 -0.10404 0.42431 C -0.10417 0.44051 -0.10339 0.45672 -0.10456 0.47292 C -0.10521 0.48125 -0.10534 0.45602 -0.10586 0.44746 C -0.10586 0.44561 -0.10612 0.44398 -0.10638 0.4419 C -0.10703 0.43704 -0.10782 0.43334 -0.10925 0.42871 C -0.11016 0.42639 -0.11068 0.42361 -0.11185 0.42199 C -0.11693 0.41366 -0.12813 0.39861 -0.13516 0.39445 C -0.13933 0.39213 -0.14375 0.39236 -0.14779 0.39098 C -0.15352 0.39236 -0.15938 0.39167 -0.16459 0.39445 C -0.16693 0.39561 -0.16836 0.40023 -0.17019 0.40348 C -0.17123 0.40486 -0.17227 0.40672 -0.17318 0.4088 C -0.17474 0.4125 -0.17552 0.41667 -0.17617 0.42107 C -0.17722 0.42848 -0.17761 0.43588 -0.17917 0.44329 L -0.18216 0.45764 C -0.18229 0.46065 -0.18256 0.46412 -0.18269 0.46736 C -0.18295 0.47176 -0.18308 0.47616 -0.18334 0.48079 C -0.1836 0.48519 -0.18412 0.48959 -0.18451 0.49398 C -0.18477 0.5051 -0.18516 0.51621 -0.18516 0.52732 C -0.18503 0.54746 -0.18451 0.56713 -0.18399 0.58727 C -0.18386 0.58982 -0.18373 0.59306 -0.18334 0.59607 C -0.18308 0.59815 -0.18256 0.60023 -0.18216 0.60255 C -0.17487 0.64584 -0.18672 0.57547 -0.18034 0.61829 C -0.18008 0.61945 -0.17956 0.62107 -0.17917 0.62223 C -0.17943 0.62061 -0.1806 0.60857 -0.18086 0.60787 L -0.18334 0.60579 C -0.18542 0.59815 -0.18334 0.60371 -0.18815 0.59815 C -0.1931 0.59213 -0.18933 0.59375 -0.19597 0.58936 C -0.20352 0.58426 -0.20378 0.58473 -0.21107 0.58357 C -0.21328 0.58241 -0.21537 0.58102 -0.21771 0.58033 C -0.23542 0.57755 -0.24375 0.5801 -0.26211 0.58241 C -0.26485 0.58357 -0.26784 0.58426 -0.27058 0.58565 C -0.27683 0.59028 -0.27943 0.59213 -0.28321 0.60023 C -0.2849 0.60371 -0.28633 0.60787 -0.28802 0.61135 C -0.28972 0.61505 -0.29206 0.61736 -0.29323 0.6213 C -0.29701 0.63148 -0.30117 0.64144 -0.303 0.65324 C -0.30456 0.66297 -0.30339 0.65926 -0.30599 0.66574 C -0.30625 0.67014 -0.30625 0.67454 -0.30664 0.67894 C -0.30703 0.68403 -0.30808 0.68912 -0.30847 0.69422 C -0.30886 0.70139 -0.30873 0.70857 -0.30899 0.71528 C -0.30938 0.72176 -0.30977 0.72801 -0.31029 0.73426 C -0.31094 0.7669 -0.31081 0.74885 -0.31081 0.78866 L -0.31081 0.78912 " pathEditMode="relative" rAng="0" ptsTypes="AAAAAAAAAAAAAAAAAAAAAAAAAAAAAAAAAAAAAAAAAAAAAAAAAAAAAAAAAAAAAAAAAA">
                                          <p:cBhvr>
                                            <p:cTn id="316" dur="3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807" y="1620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uh and banana bounce 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7" presetID="8" presetClass="emph" presetSubtype="0" accel="53000" decel="7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3200000">
                                          <p:cBhvr>
                                            <p:cTn id="318" dur="3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9" presetID="10" presetClass="exit" presetSubtype="0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2" presetID="1" presetClass="entr" presetSubtype="0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3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398032__swordofkings128__splash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4" presetID="1" presetClass="exit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3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6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327" presetID="0" presetClass="path" presetSubtype="0" decel="2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0.01527 L 8.33333E-7 0.01551 C -0.00104 0.01226 -0.00534 -0.00301 -0.0069 -0.00649 C -0.01029 -0.01343 -0.02083 -0.02987 -0.025 -0.03287 C -0.02787 -0.03496 -0.03073 -0.03658 -0.03346 -0.03889 C -0.03672 -0.04167 -0.03659 -0.0419 -0.03945 -0.04375 C -0.03984 -0.04399 -0.04024 -0.04445 -0.04076 -0.04445 C -0.04492 -0.04514 -0.04909 -0.04537 -0.05339 -0.04607 L -0.07461 -0.04514 C -0.07682 -0.04514 -0.08073 -0.04422 -0.0832 -0.04375 C -0.08464 -0.04237 -0.08607 -0.04074 -0.08763 -0.03982 C -0.09727 -0.03357 -0.09089 -0.03959 -0.09714 -0.03426 C -0.10729 -0.02616 -0.09779 -0.0338 -0.10794 -0.02338 C -0.11198 -0.01945 -0.10846 -0.02524 -0.11328 -0.01875 C -0.11576 -0.01574 -0.11745 -0.01135 -0.12005 -0.0088 C -0.12253 -0.00625 -0.12396 -0.00487 -0.12643 -0.00186 C -0.13372 0.0074 -0.12253 -0.00417 -0.13594 0.01064 C -0.13854 0.01342 -0.14128 0.01597 -0.14349 0.01921 C -0.14518 0.02129 -0.14675 0.02314 -0.14805 0.02546 C -0.14857 0.02638 -0.14922 0.02754 -0.14987 0.02847 C -0.15339 0.0331 -0.1526 0.0324 -0.15534 0.03402 C -0.16172 0.00902 -0.153 0.04398 -0.15807 0.0199 C -0.15872 0.0162 -0.16029 0.01481 -0.16159 0.01134 C -0.16237 0.00949 -0.16276 0.00717 -0.16341 0.00532 C -0.17005 -0.01436 -0.16211 0.01134 -0.16888 -0.00949 C -0.16953 -0.01158 -0.16992 -0.01389 -0.17057 -0.01574 C -0.17149 -0.01829 -0.17266 -0.02037 -0.17383 -0.02269 C -0.17774 -0.03056 -0.18164 -0.03866 -0.18594 -0.04607 L -0.19323 -0.05834 C -0.19662 -0.06412 -0.19883 -0.06852 -0.20404 -0.07246 C -0.21003 -0.07686 -0.21576 -0.08287 -0.22201 -0.08542 C -0.22396 -0.08635 -0.22565 -0.08727 -0.22747 -0.08797 C -0.22995 -0.08866 -0.23268 -0.08912 -0.23516 -0.09028 C -0.23841 -0.09167 -0.24167 -0.09399 -0.24505 -0.09561 C -0.24922 -0.09769 -0.25339 -0.09931 -0.25768 -0.10093 L -0.27852 -0.09954 C -0.27917 -0.09931 -0.27995 -0.09931 -0.28073 -0.09862 C -0.28112 -0.09838 -0.29089 -0.09028 -0.29388 -0.08704 C -0.29662 -0.0838 -0.29948 -0.08033 -0.30234 -0.07709 C -0.30313 -0.07616 -0.30391 -0.0757 -0.30456 -0.07477 C -0.30599 -0.07223 -0.30664 -0.07107 -0.3082 -0.06922 C -0.30872 -0.06852 -0.30951 -0.06852 -0.31003 -0.0676 C -0.31888 -0.05533 -0.31966 -0.05348 -0.32708 -0.04051 C -0.32787 -0.03936 -0.32865 -0.0382 -0.32943 -0.03658 C -0.33008 -0.03542 -0.33073 -0.03426 -0.33125 -0.03287 C -0.33333 -0.02755 -0.33086 -0.03172 -0.33346 -0.02662 C -0.33425 -0.02524 -0.33503 -0.02408 -0.33568 -0.02269 C -0.34154 -0.01204 -0.3362 -0.02107 -0.33971 -0.01505 C -0.33997 -0.01574 -0.34037 -0.01644 -0.34076 -0.01737 C -0.34102 -0.01829 -0.34128 -0.01945 -0.34167 -0.02037 C -0.34323 -0.02431 -0.34531 -0.02801 -0.34701 -0.03195 C -0.35156 -0.04306 -0.35 -0.04005 -0.35651 -0.0507 C -0.35768 -0.05255 -0.35872 -0.05463 -0.36003 -0.05602 C -0.36068 -0.05672 -0.36133 -0.05649 -0.36185 -0.05695 C -0.36393 -0.05811 -0.36602 -0.05973 -0.36823 -0.06065 C -0.37643 -0.06482 -0.37604 -0.06389 -0.3849 -0.06459 C -0.39701 -0.06389 -0.40794 -0.06783 -0.41862 -0.06065 C -0.41953 -0.06019 -0.42188 -0.05811 -0.42266 -0.05695 C -0.42344 -0.05579 -0.42396 -0.05463 -0.42461 -0.05371 C -0.42578 -0.05209 -0.42747 -0.05093 -0.42865 -0.04908 C -0.43047 -0.04653 -0.43216 -0.04306 -0.43399 -0.04051 C -0.43724 -0.03612 -0.44076 -0.03241 -0.44401 -0.02824 C -0.44557 -0.02593 -0.44727 -0.02338 -0.44896 -0.02107 C -0.44974 -0.01991 -0.45104 -0.01899 -0.45169 -0.01737 C -0.45378 -0.01181 -0.45234 -0.01297 -0.45534 -0.01181 C -0.45651 -0.01528 -0.45729 -0.01783 -0.45885 -0.02107 C -0.45951 -0.02246 -0.46042 -0.02362 -0.46107 -0.025 C -0.46172 -0.02639 -0.46224 -0.02824 -0.46289 -0.02963 C -0.46445 -0.03264 -0.46563 -0.03681 -0.46784 -0.0382 C -0.47279 -0.04167 -0.46706 -0.03797 -0.47552 -0.04213 C -0.47852 -0.04352 -0.48125 -0.04514 -0.48412 -0.04676 C -0.48633 -0.04792 -0.48828 -0.04954 -0.4905 -0.0507 C -0.4944 -0.05255 -0.49753 -0.05255 -0.50169 -0.05301 C -0.52461 -0.04792 -0.51302 -0.05255 -0.52656 -0.04514 C -0.52747 -0.04468 -0.52878 -0.04445 -0.52969 -0.04375 C -0.53086 -0.04283 -0.53203 -0.04144 -0.53333 -0.04051 C -0.53516 -0.03912 -0.5375 -0.03889 -0.53906 -0.03658 C -0.53971 -0.03588 -0.54024 -0.03496 -0.54102 -0.03426 C -0.54271 -0.03287 -0.54479 -0.03218 -0.54635 -0.03056 C -0.54714 -0.02963 -0.54792 -0.02917 -0.5487 -0.02824 C -0.54935 -0.02732 -0.54974 -0.0257 -0.55039 -0.025 C -0.55117 -0.02431 -0.55234 -0.02408 -0.55313 -0.02338 C -0.55326 -0.02269 -0.55326 -0.02176 -0.55365 -0.02107 C -0.55443 -0.01945 -0.55612 -0.01829 -0.55716 -0.01737 C -0.5582 -0.01227 -0.55703 -0.01667 -0.56081 -0.01019 C -0.56497 -0.00301 -0.55912 -0.01112 -0.56406 -0.00487 C -0.56445 -0.00695 -0.56497 -0.00903 -0.56537 -0.01112 C -0.56563 -0.0125 -0.5655 -0.01436 -0.56576 -0.01574 C -0.56602 -0.01713 -0.5668 -0.01829 -0.56706 -0.01968 C -0.56784 -0.02269 -0.56823 -0.02593 -0.56888 -0.02894 C -0.56927 -0.03056 -0.57122 -0.03496 -0.57214 -0.03658 C -0.57227 -0.03774 -0.57227 -0.03889 -0.57253 -0.03982 C -0.57292 -0.04074 -0.57344 -0.04144 -0.57383 -0.04213 C -0.57617 -0.04514 -0.57826 -0.04815 -0.58073 -0.0507 C -0.58229 -0.05255 -0.58412 -0.05394 -0.58555 -0.05602 C -0.58659 -0.05741 -0.58724 -0.05949 -0.58828 -0.06065 C -0.58971 -0.06227 -0.59141 -0.0632 -0.59284 -0.06459 C -0.59388 -0.06551 -0.59479 -0.06737 -0.59596 -0.0676 C -0.6 -0.06899 -0.60417 -0.06875 -0.6082 -0.06922 C -0.61628 -0.06899 -0.62435 -0.06922 -0.63255 -0.06852 C -0.63425 -0.06829 -0.6362 -0.0669 -0.63789 -0.06621 C -0.6405 -0.06482 -0.64323 -0.06436 -0.64557 -0.06227 C -0.64727 -0.06065 -0.64883 -0.05903 -0.65065 -0.05764 C -0.65221 -0.05625 -0.65404 -0.0551 -0.65547 -0.05371 C -0.65651 -0.05278 -0.65716 -0.05162 -0.65833 -0.0507 C -0.65899 -0.05 -0.65977 -0.04977 -0.66042 -0.04908 C -0.66602 -0.04375 -0.65833 -0.04954 -0.66445 -0.04514 C -0.66732 -0.04051 -0.66432 -0.04514 -0.66901 -0.03982 C -0.66992 -0.03889 -0.6707 -0.03774 -0.67135 -0.03658 C -0.67175 -0.03612 -0.67188 -0.03496 -0.67214 -0.03426 C -0.67253 -0.03357 -0.67305 -0.03287 -0.67357 -0.03195 C -0.67474 -0.02616 -0.67305 -0.03311 -0.67539 -0.02824 C -0.67787 -0.02269 -0.67318 -0.02871 -0.67708 -0.02431 C -0.67826 -0.02037 -0.67917 -0.01713 -0.68112 -0.01412 C -0.68203 -0.0132 -0.68281 -0.01227 -0.68346 -0.01112 C -0.68412 -0.01019 -0.68516 -0.00787 -0.68516 -0.00764 L -0.68516 -0.00787 " pathEditMode="relative" rAng="0" ptsTypes="AAAAAAAAAAAAAAAAAAAAAAAAAAAAAAAAAAAAAAAAAAAAAAAAAAAAAAAAAAAAAAAAAAAAAAAAAAAAAAAAAAAAAAAAAAAAAAAAAAAAAAAAAAAAAAAAAAAAA">
                                          <p:cBhvr>
                                            <p:cTn id="328" dur="4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4258" y="-488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Skunk atta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9" fill="hold">
                                <p:stCondLst>
                                  <p:cond delay="10100"/>
                                </p:stCondLst>
                                <p:childTnLst>
                                  <p:par>
                                    <p:cTn id="33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4" fill="hold">
                                <p:stCondLst>
                                  <p:cond delay="10100"/>
                                </p:stCondLst>
                                <p:childTnLst>
                                  <p:par>
                                    <p:cTn id="335" presetID="22" presetClass="entr" presetSubtype="2" fill="hold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7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8" fill="hold">
                                <p:stCondLst>
                                  <p:cond delay="10800"/>
                                </p:stCondLst>
                                <p:childTnLst>
                                  <p:par>
                                    <p:cTn id="339" presetID="9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340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2" fill="hold">
                                <p:stCondLst>
                                  <p:cond delay="11800"/>
                                </p:stCondLst>
                                <p:childTnLst>
                                  <p:par>
                                    <p:cTn id="34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00000">
                                          <p:cBhvr>
                                            <p:cTn id="344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5" presetID="0" presetClass="path" presetSubtype="0" decel="4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966 0.04421 L -0.01966 0.04444 C -0.01823 0.04282 -0.01679 0.04167 -0.01536 0.04028 C -0.01211 0.03704 -0.01185 0.03472 -0.00755 0.03264 C -0.00547 0.03148 -0.00338 0.03079 -0.00143 0.0294 C 0.00807 0.02292 -0.00013 0.02639 0.00768 0.02245 C 0.01485 0.01898 0.02357 0.01597 0.03047 0.01389 C 0.03268 0.01319 0.03503 0.01296 0.03737 0.01227 C 0.03802 0.01204 0.03854 0.01157 0.03919 0.01157 C 0.06159 0.01296 0.05899 0.01343 0.07969 0.01852 C 0.09102 0.02523 0.07565 0.01551 0.0875 0.02546 C 0.09753 0.03403 0.08998 0.02546 0.09414 0.03009 C 0.11706 0.01435 0.10807 0.01875 0.12071 0.01319 C 0.13477 0.01458 0.15352 0.0125 0.16862 0.02014 C 0.16914 0.02037 0.16953 0.02106 0.16992 0.02176 C 0.17227 0.025 0.17461 0.02847 0.17696 0.03171 C 0.17787 0.0331 0.17891 0.03403 0.17956 0.03565 C 0.18086 0.03912 0.17995 0.0375 0.18255 0.04028 C 0.19453 0.03773 0.18555 0.04028 0.20925 0.02014 C 0.21185 0.01782 0.21432 0.01481 0.21706 0.01319 C 0.21966 0.01157 0.22227 0.00972 0.22487 0.00856 C 0.23711 0.00278 0.24727 0.00023 0.26016 -0.00232 C 0.26745 -0.0037 0.27474 -0.0044 0.28203 -0.00532 C 0.2961 0.00255 0.28867 -0.00324 0.30638 0.01852 C 0.3086 0.0213 0.31302 0.02708 0.31302 0.02731 C 0.3155 0.02523 0.31797 0.02361 0.32044 0.02176 C 0.32487 0.01805 0.32969 0.01273 0.33438 0.00995 C 0.33724 0.00833 0.34011 0.00741 0.3431 0.00625 C 0.35287 0.00231 0.35964 0.00046 0.37005 -0.00162 C 0.37409 -0.00232 0.37826 -0.00255 0.38229 -0.00301 C 0.38867 -0.00139 0.39518 -0.00046 0.40143 0.00231 C 0.42018 0.01065 0.42031 0.0118 0.43334 0.02407 C 0.4349 0.02708 0.43659 0.03009 0.43815 0.03333 C 0.44076 0.03889 0.44323 0.04491 0.44597 0.05023 C 0.44948 0.05741 0.45742 0.0706 0.4612 0.07986 C 0.46367 0.08588 0.46419 0.09143 0.46602 0.09838 C 0.46628 0.09954 0.46693 0.10046 0.46732 0.10139 C 0.46758 0.10324 0.46771 0.10509 0.46823 0.10694 C 0.46875 0.10903 0.46992 0.11088 0.47044 0.11319 C 0.47136 0.11736 0.47253 0.12639 0.47253 0.12662 C 0.48268 0.12315 0.46563 0.12917 0.4905 0.10463 C 0.4918 0.10324 0.4931 0.10208 0.4944 0.10069 C 0.49531 0.09977 0.4961 0.09838 0.49701 0.09768 C 0.49974 0.09514 0.50235 0.0919 0.50521 0.09074 C 0.5112 0.08819 0.51472 0.08611 0.52057 0.08518 C 0.52357 0.08472 0.52669 0.08472 0.52969 0.08449 C 0.53229 0.08403 0.5349 0.08287 0.5375 0.08287 C 0.54688 0.08287 0.54883 0.08356 0.55547 0.08518 C 0.55807 0.08704 0.56055 0.08889 0.56328 0.09074 C 0.58321 0.10324 0.56862 0.09305 0.57943 0.10069 C 0.58073 0.10301 0.5819 0.10555 0.58334 0.10764 C 0.59466 0.12593 0.58347 0.10625 0.59206 0.12153 C 0.59466 0.11991 0.5974 0.11829 0.59987 0.1162 C 0.60235 0.11412 0.60456 0.11157 0.6069 0.10926 C 0.60834 0.10787 0.60977 0.10671 0.6112 0.10532 C 0.61485 0.10185 0.61823 0.09722 0.62214 0.09444 C 0.62604 0.09167 0.62982 0.08773 0.63386 0.08588 C 0.63985 0.08333 0.65026 0.07847 0.65651 0.07662 C 0.65873 0.07616 0.66094 0.07616 0.66315 0.07593 L 0.68268 0.07755 C 0.68529 0.07778 0.6849 0.07778 0.68672 0.07986 L 0.68672 0.08009 " pathEditMode="relative" rAng="0" ptsTypes="AAAAAAAAAAAAAAAAAAAAAAAAAAAAAAAAAAAAAAAAAAAAAAAAAAAAAAAAAAAAAA">
                                          <p:cBhvr>
                                            <p:cTn id="346" dur="5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313" y="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7" presetID="0" presetClass="path" presetSubtype="0" accel="10000" decel="2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04 -0.00672 L -0.00104 -0.00672 L -0.05873 -0.00417 C -0.0625 -0.00394 -0.06628 -0.00348 -0.07005 -0.00278 C -0.07084 -0.00255 -0.07162 -0.00186 -0.07227 -0.00139 C -0.07331 -0.00093 -0.07435 -0.0007 -0.07539 4.07407E-6 C -0.07709 0.00069 -0.07891 0.00185 -0.0806 0.00254 C -0.08242 0.00324 -0.08425 0.00324 -0.08594 0.00393 C -0.08932 0.00509 -0.09245 0.00717 -0.09584 0.00787 C -0.09987 0.00902 -0.10391 0.00879 -0.10794 0.00926 C -0.10925 0.01111 -0.11042 0.01319 -0.11172 0.01481 C -0.11263 0.01574 -0.1138 0.0162 -0.11472 0.01736 C -0.11641 0.01967 -0.11823 0.02338 -0.11927 0.02685 C -0.12057 0.03125 -0.12305 0.04027 -0.12305 0.04027 C -0.12331 0.04467 -0.12344 0.0493 -0.12383 0.0537 C -0.12422 0.05926 -0.12513 0.06458 -0.12539 0.0699 C -0.12735 0.11944 -0.12344 0.09629 -0.12761 0.11851 C -0.12943 0.11041 -0.12891 0.11134 -0.13216 0.1037 C -0.13334 0.10069 -0.13412 0.09699 -0.13594 0.0956 C -0.1375 0.09421 -0.15235 0.08958 -0.15495 0.08888 L -0.19961 0.09004 C -0.20209 0.09027 -0.20469 0.0912 -0.20716 0.09143 C -0.21068 0.09189 -0.21419 0.09236 -0.21784 0.09282 C -0.23985 0.0993 -0.21875 0.09351 -0.27526 0.09282 L -0.32227 0.09282 L -0.32227 0.09282 " pathEditMode="relative" ptsTypes="AAAAAAAAAAAAAAAAAAAAAAAAAA">
                                          <p:cBhvr>
                                            <p:cTn id="348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9" presetID="2" presetClass="entr" presetSubtype="4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1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2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3" presetID="1" presetClass="entr" presetSubtype="0" fill="hold" grpId="3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3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5"/>
                      </p:tgtEl>
                    </p:cond>
                  </p:nextCondLst>
                </p:seq>
                <p:seq concurrent="1" nextAc="seek">
                  <p:cTn id="355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6" fill="hold">
                          <p:stCondLst>
                            <p:cond delay="0"/>
                          </p:stCondLst>
                          <p:childTnLst>
                            <p:par>
                              <p:cTn id="3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8" presetID="64" presetClass="path" presetSubtype="0" accel="13333" decel="28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25 E" pathEditMode="relative" ptsTypes="">
                                          <p:cBhvr>
                                            <p:cTn id="359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41382__sandyrb__fake-monkey-chatter-00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6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4.81481E-6 L 0.00391 0.35278 " pathEditMode="relative" rAng="0" ptsTypes="AA">
                                          <p:cBhvr>
                                            <p:cTn id="362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5" y="176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4" presetID="0" presetClass="path" presetSubtype="0" accel="11000" decel="1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508 0.41227 L 0.00508 0.4125 C 0.00469 0.40741 0.00482 0.40232 0.0043 0.39769 C 0.00417 0.3963 0.00338 0.39561 0.00312 0.39445 C 0.00273 0.39306 0.00299 0.39121 0.00247 0.39005 C 0.00169 0.38774 0.00052 0.38635 -0.00052 0.38426 C -0.00208 0.38195 -0.00352 0.37894 -0.00534 0.37686 C -0.00651 0.375 -0.01133 0.3713 -0.01328 0.37038 C -0.01393 0.36968 -0.01471 0.36945 -0.0155 0.36875 C -0.02383 0.36389 -0.01211 0.36968 -0.02331 0.36482 C -0.02422 0.36389 -0.025 0.36274 -0.02591 0.36204 C -0.02708 0.36181 -0.02826 0.36181 -0.02943 0.36135 C -0.0375 0.35834 -0.02135 0.36112 -0.04323 0.3595 C -0.05365 0.3595 -0.06406 0.3595 -0.07448 0.35996 C -0.07552 0.36019 -0.07643 0.36181 -0.07747 0.36204 C -0.07878 0.36297 -0.08021 0.36297 -0.08177 0.36343 C -0.08294 0.36505 -0.08412 0.36644 -0.08542 0.36806 C -0.09037 0.37292 -0.08646 0.36621 -0.09245 0.37454 C -0.09792 0.38149 -0.09271 0.37616 -0.09622 0.38218 C -0.09675 0.38334 -0.0974 0.38357 -0.09805 0.38426 C -0.09818 0.38565 -0.09831 0.38658 -0.09857 0.38774 C -0.09909 0.38959 -0.1 0.39121 -0.10039 0.39306 C -0.10078 0.39514 -0.10078 0.39723 -0.10104 0.39862 C -0.1013 0.40139 -0.10182 0.40348 -0.10221 0.40533 C -0.10352 0.41436 -0.10339 0.41551 -0.10404 0.42431 C -0.10417 0.44051 -0.10339 0.45672 -0.10456 0.47292 C -0.10521 0.48125 -0.10534 0.45602 -0.10586 0.44746 C -0.10586 0.44561 -0.10612 0.44399 -0.10638 0.4419 C -0.10703 0.43704 -0.10781 0.43334 -0.10925 0.42871 C -0.11016 0.42639 -0.11068 0.42362 -0.11185 0.422 C -0.11693 0.41366 -0.12813 0.39862 -0.13516 0.39445 C -0.13932 0.39213 -0.14375 0.39237 -0.14779 0.39098 C -0.15352 0.39237 -0.15938 0.39167 -0.16458 0.39445 C -0.16693 0.39561 -0.16836 0.40024 -0.17018 0.40348 C -0.17122 0.40487 -0.17227 0.40672 -0.17318 0.4088 C -0.17474 0.4125 -0.17552 0.41667 -0.17617 0.42107 C -0.17721 0.42848 -0.1776 0.43588 -0.17917 0.44329 L -0.18216 0.45764 C -0.18229 0.46065 -0.18255 0.46413 -0.18268 0.46737 C -0.18294 0.47176 -0.18307 0.47616 -0.18333 0.48079 C -0.18359 0.48519 -0.18412 0.48959 -0.18451 0.49399 C -0.18477 0.5051 -0.18516 0.51621 -0.18516 0.52732 C -0.18503 0.54746 -0.18451 0.56713 -0.18398 0.58727 C -0.18385 0.58982 -0.18372 0.59306 -0.18333 0.59607 C -0.18307 0.59815 -0.18255 0.60024 -0.18216 0.60255 C -0.17487 0.64584 -0.18672 0.57547 -0.18034 0.61829 C -0.18008 0.61945 -0.17956 0.62107 -0.17917 0.62223 C -0.17943 0.62061 -0.1806 0.60857 -0.18086 0.60788 L -0.18333 0.60579 C -0.18542 0.59815 -0.18333 0.60371 -0.18815 0.59815 C -0.1931 0.59213 -0.18932 0.59375 -0.19596 0.58936 C -0.20352 0.58426 -0.20378 0.58473 -0.21107 0.58357 C -0.21328 0.58241 -0.21537 0.58102 -0.21771 0.58033 C -0.23542 0.57755 -0.24375 0.5801 -0.26211 0.58241 C -0.26484 0.58357 -0.26784 0.58426 -0.27057 0.58565 C -0.27682 0.59028 -0.27943 0.59213 -0.2832 0.60024 C -0.2849 0.60371 -0.28633 0.60788 -0.28802 0.61135 C -0.28971 0.61505 -0.29206 0.61737 -0.29323 0.6213 C -0.29701 0.63149 -0.30117 0.64144 -0.303 0.65325 C -0.30456 0.66297 -0.30339 0.65926 -0.30599 0.66575 C -0.30625 0.67014 -0.30625 0.67454 -0.30664 0.67894 C -0.30703 0.68403 -0.30807 0.68913 -0.30846 0.69422 C -0.30885 0.70139 -0.30872 0.70857 -0.30898 0.71528 C -0.30938 0.72176 -0.30977 0.72801 -0.31029 0.73426 C -0.31094 0.7669 -0.31081 0.74885 -0.31081 0.78866 L -0.31081 0.78913 " pathEditMode="relative" rAng="0" ptsTypes="AAAAAAAAAAAAAAAAAAAAAAAAAAAAAAAAAAAAAAAAAAAAAAAAAAAAAAAAAAAAAAAAAA">
                                          <p:cBhvr>
                                            <p:cTn id="365" dur="3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807" y="1620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uh and banana bounce 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66" presetID="8" presetClass="emph" presetSubtype="0" accel="53000" decel="7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3200000">
                                          <p:cBhvr>
                                            <p:cTn id="367" dur="3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8" presetID="10" presetClass="exit" presetSubtype="0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9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7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398032__swordofkings128__splash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4" presetID="1" presetClass="exit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6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377" presetID="0" presetClass="path" presetSubtype="0" decel="2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0.01527 L 3.54167E-6 0.01551 C -0.00105 0.01226 -0.00534 -0.00301 -0.0069 -0.00649 C -0.01029 -0.01343 -0.02084 -0.02986 -0.025 -0.03287 C -0.02787 -0.03496 -0.03073 -0.03658 -0.03347 -0.03889 C -0.03672 -0.04167 -0.03659 -0.0419 -0.03946 -0.04375 C -0.03985 -0.04399 -0.04024 -0.04445 -0.04076 -0.04445 C -0.04493 -0.04514 -0.04909 -0.04537 -0.05339 -0.04607 L -0.07461 -0.04514 C -0.07683 -0.04514 -0.08073 -0.04422 -0.08321 -0.04375 C -0.08464 -0.04236 -0.08607 -0.04074 -0.08763 -0.03982 C -0.09727 -0.03357 -0.09089 -0.03959 -0.09714 -0.03426 C -0.1073 -0.02616 -0.09779 -0.0338 -0.10795 -0.02338 C -0.11198 -0.01945 -0.10847 -0.02524 -0.11328 -0.01875 C -0.11576 -0.01574 -0.11745 -0.01135 -0.12006 -0.0088 C -0.12253 -0.00625 -0.12396 -0.00486 -0.12644 -0.00186 C -0.13373 0.0074 -0.12253 -0.00417 -0.13594 0.01064 C -0.13855 0.01342 -0.14128 0.01597 -0.14349 0.01921 C -0.14519 0.02129 -0.14675 0.02314 -0.14805 0.02546 C -0.14857 0.02639 -0.14922 0.02754 -0.14987 0.02847 C -0.15339 0.0331 -0.15261 0.0324 -0.15534 0.03402 C -0.16172 0.00902 -0.153 0.04398 -0.15808 0.0199 C -0.15873 0.0162 -0.16029 0.01481 -0.16159 0.01134 C -0.16237 0.00949 -0.16276 0.00717 -0.16341 0.00532 C -0.17006 -0.01436 -0.16211 0.01134 -0.16888 -0.00949 C -0.16953 -0.01158 -0.16993 -0.01389 -0.17058 -0.01574 C -0.17149 -0.01829 -0.17266 -0.02037 -0.17383 -0.02269 C -0.17774 -0.03056 -0.18164 -0.03866 -0.18594 -0.04607 L -0.19323 -0.05834 C -0.19662 -0.06412 -0.19883 -0.06852 -0.20404 -0.07246 C -0.21003 -0.07686 -0.21576 -0.08287 -0.22201 -0.08542 C -0.22396 -0.08635 -0.22565 -0.08727 -0.22748 -0.08797 C -0.22995 -0.08866 -0.23269 -0.08912 -0.23516 -0.09028 C -0.23841 -0.09167 -0.24167 -0.09399 -0.24506 -0.09561 C -0.24922 -0.09769 -0.25339 -0.09931 -0.25769 -0.10093 L -0.27852 -0.09954 C -0.27917 -0.09931 -0.27995 -0.09931 -0.28073 -0.09861 C -0.28112 -0.09838 -0.29089 -0.09028 -0.29388 -0.08704 C -0.29662 -0.0838 -0.29948 -0.08033 -0.30235 -0.07709 C -0.30313 -0.07616 -0.30391 -0.0757 -0.30456 -0.07477 C -0.30599 -0.07223 -0.30664 -0.07107 -0.30821 -0.06922 C -0.30873 -0.06852 -0.30951 -0.06852 -0.31003 -0.0676 C -0.31888 -0.05533 -0.31966 -0.05348 -0.32709 -0.04051 C -0.32787 -0.03936 -0.32865 -0.0382 -0.32943 -0.03658 C -0.33008 -0.03542 -0.33073 -0.03426 -0.33125 -0.03287 C -0.33334 -0.02755 -0.33086 -0.03172 -0.33347 -0.02662 C -0.33425 -0.02524 -0.33503 -0.02408 -0.33568 -0.02269 C -0.34154 -0.01204 -0.3362 -0.02107 -0.33972 -0.01505 C -0.33998 -0.01574 -0.34037 -0.01644 -0.34076 -0.01736 C -0.34102 -0.01829 -0.34128 -0.01945 -0.34167 -0.02037 C -0.34323 -0.02431 -0.34532 -0.02801 -0.34701 -0.03195 C -0.35157 -0.04306 -0.35 -0.04005 -0.35651 -0.0507 C -0.35769 -0.05255 -0.35873 -0.05463 -0.36003 -0.05602 C -0.36068 -0.05672 -0.36133 -0.05649 -0.36185 -0.05695 C -0.36394 -0.05811 -0.36602 -0.05973 -0.36823 -0.06065 C -0.37644 -0.06482 -0.37605 -0.06389 -0.3849 -0.06459 C -0.39701 -0.06389 -0.40795 -0.06783 -0.41862 -0.06065 C -0.41953 -0.06019 -0.42188 -0.05811 -0.42266 -0.05695 C -0.42344 -0.05579 -0.42396 -0.05463 -0.42461 -0.05371 C -0.42578 -0.05209 -0.42748 -0.05093 -0.42865 -0.04908 C -0.43047 -0.04653 -0.43216 -0.04306 -0.43399 -0.04051 C -0.43724 -0.03611 -0.44076 -0.03241 -0.44401 -0.02824 C -0.44558 -0.02593 -0.44727 -0.02338 -0.44896 -0.02107 C -0.44974 -0.01991 -0.45105 -0.01899 -0.4517 -0.01736 C -0.45378 -0.01181 -0.45235 -0.01297 -0.45534 -0.01181 C -0.45651 -0.01528 -0.4573 -0.01783 -0.45886 -0.02107 C -0.45951 -0.02246 -0.46042 -0.02361 -0.46107 -0.025 C -0.46172 -0.02639 -0.46224 -0.02824 -0.46289 -0.02963 C -0.46446 -0.03264 -0.46563 -0.03681 -0.46784 -0.0382 C -0.47279 -0.04167 -0.46706 -0.03797 -0.47552 -0.04213 C -0.47852 -0.04352 -0.48125 -0.04514 -0.48412 -0.04676 C -0.48633 -0.04792 -0.48828 -0.04954 -0.4905 -0.0507 C -0.4944 -0.05255 -0.49753 -0.05255 -0.5017 -0.05301 C -0.52461 -0.04792 -0.51302 -0.05255 -0.52657 -0.04514 C -0.52748 -0.04468 -0.52878 -0.04445 -0.52969 -0.04375 C -0.53086 -0.04283 -0.53203 -0.04144 -0.53334 -0.04051 C -0.53516 -0.03912 -0.5375 -0.03889 -0.53907 -0.03658 C -0.53972 -0.03588 -0.54024 -0.03496 -0.54102 -0.03426 C -0.54271 -0.03287 -0.5448 -0.03218 -0.54636 -0.03056 C -0.54714 -0.02963 -0.54792 -0.02917 -0.5487 -0.02824 C -0.54935 -0.02732 -0.54974 -0.0257 -0.55039 -0.025 C -0.55118 -0.02431 -0.55235 -0.02408 -0.55313 -0.02338 C -0.55326 -0.02269 -0.55326 -0.02176 -0.55365 -0.02107 C -0.55443 -0.01945 -0.55612 -0.01829 -0.55716 -0.01736 C -0.55821 -0.01227 -0.55703 -0.01667 -0.56081 -0.01019 C -0.56498 -0.00301 -0.55912 -0.01111 -0.56407 -0.00486 C -0.56446 -0.00695 -0.56498 -0.00903 -0.56537 -0.01111 C -0.56563 -0.0125 -0.5655 -0.01436 -0.56576 -0.01574 C -0.56602 -0.01713 -0.5668 -0.01829 -0.56706 -0.01968 C -0.56784 -0.02269 -0.56823 -0.02593 -0.56888 -0.02894 C -0.56927 -0.03056 -0.57123 -0.03496 -0.57214 -0.03658 C -0.57227 -0.03774 -0.57227 -0.03889 -0.57253 -0.03982 C -0.57292 -0.04074 -0.57344 -0.04144 -0.57383 -0.04213 C -0.57618 -0.04514 -0.57826 -0.04815 -0.58073 -0.0507 C -0.5823 -0.05255 -0.58412 -0.05394 -0.58555 -0.05602 C -0.58659 -0.05741 -0.58724 -0.05949 -0.58828 -0.06065 C -0.58972 -0.06227 -0.59141 -0.0632 -0.59284 -0.06459 C -0.59388 -0.06551 -0.5948 -0.06736 -0.59597 -0.0676 C -0.6 -0.06899 -0.60417 -0.06875 -0.60821 -0.06922 C -0.61628 -0.06899 -0.62435 -0.06922 -0.63256 -0.06852 C -0.63425 -0.06829 -0.6362 -0.0669 -0.63789 -0.06621 C -0.6405 -0.06482 -0.64323 -0.06436 -0.64558 -0.06227 C -0.64727 -0.06065 -0.64883 -0.05903 -0.65065 -0.05764 C -0.65222 -0.05625 -0.65404 -0.0551 -0.65547 -0.05371 C -0.65651 -0.05278 -0.65716 -0.05162 -0.65834 -0.0507 C -0.65899 -0.05 -0.65977 -0.04977 -0.66042 -0.04908 C -0.66602 -0.04375 -0.65834 -0.04954 -0.66446 -0.04514 C -0.66732 -0.04051 -0.66433 -0.04514 -0.66901 -0.03982 C -0.66993 -0.03889 -0.67071 -0.03774 -0.67136 -0.03658 C -0.67175 -0.03611 -0.67188 -0.03496 -0.67214 -0.03426 C -0.67253 -0.03357 -0.67305 -0.03287 -0.67357 -0.03195 C -0.67474 -0.02616 -0.67305 -0.03311 -0.67539 -0.02824 C -0.67787 -0.02269 -0.67318 -0.02871 -0.67709 -0.02431 C -0.67826 -0.02037 -0.67917 -0.01713 -0.68112 -0.01412 C -0.68203 -0.0132 -0.68282 -0.01227 -0.68347 -0.01111 C -0.68412 -0.01019 -0.68516 -0.00787 -0.68516 -0.00764 L -0.68516 -0.00787 " pathEditMode="relative" rAng="0" ptsTypes="AAAAAAAAAAAAAAAAAAAAAAAAAAAAAAAAAAAAAAAAAAAAAAAAAAAAAAAAAAAAAAAAAAAAAAAAAAAAAAAAAAAAAAAAAAAAAAAAAAAAAAAAAAAAAAAAAAAAA">
                                          <p:cBhvr>
                                            <p:cTn id="378" dur="4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4258" y="-488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Skunk atta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9" fill="hold">
                                <p:stCondLst>
                                  <p:cond delay="10400"/>
                                </p:stCondLst>
                                <p:childTnLst>
                                  <p:par>
                                    <p:cTn id="38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4" fill="hold">
                                <p:stCondLst>
                                  <p:cond delay="10400"/>
                                </p:stCondLst>
                                <p:childTnLst>
                                  <p:par>
                                    <p:cTn id="385" presetID="22" presetClass="entr" presetSubtype="2" fill="hold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87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8" fill="hold">
                                <p:stCondLst>
                                  <p:cond delay="11100"/>
                                </p:stCondLst>
                                <p:childTnLst>
                                  <p:par>
                                    <p:cTn id="389" presetID="9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390" dur="10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2" fill="hold">
                                <p:stCondLst>
                                  <p:cond delay="12100"/>
                                </p:stCondLst>
                                <p:childTnLst>
                                  <p:par>
                                    <p:cTn id="39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00000">
                                          <p:cBhvr>
                                            <p:cTn id="394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5" presetID="0" presetClass="path" presetSubtype="0" decel="4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966 0.04421 L -0.01966 0.04444 C -0.01823 0.04282 -0.0168 0.04167 -0.01537 0.04028 C -0.01211 0.03704 -0.01185 0.03472 -0.00755 0.03264 C -0.00547 0.03148 -0.00339 0.03079 -0.00143 0.0294 C 0.00807 0.02292 -0.00013 0.02639 0.00768 0.02245 C 0.01484 0.01898 0.02357 0.01597 0.03047 0.01389 C 0.03268 0.01319 0.03503 0.01296 0.03737 0.01227 C 0.03802 0.01204 0.03854 0.01157 0.03919 0.01157 C 0.06159 0.01296 0.05898 0.01343 0.07969 0.01852 C 0.09101 0.02523 0.07565 0.01551 0.0875 0.02546 C 0.09753 0.03403 0.08997 0.02546 0.09414 0.03009 C 0.11706 0.01435 0.10807 0.01875 0.1207 0.01319 C 0.13476 0.01458 0.15351 0.0125 0.16862 0.02014 C 0.16914 0.02037 0.16953 0.02106 0.16992 0.02176 C 0.17226 0.025 0.17461 0.02847 0.17695 0.03171 C 0.17786 0.0331 0.17891 0.03403 0.17956 0.03565 C 0.18086 0.03912 0.17995 0.0375 0.18255 0.04028 C 0.19453 0.03773 0.18555 0.04028 0.20924 0.02014 C 0.21185 0.01782 0.21432 0.01481 0.21706 0.01319 C 0.21966 0.01157 0.22226 0.00972 0.22487 0.00856 C 0.23711 0.00278 0.24726 0.00023 0.26016 -0.00232 C 0.26745 -0.0037 0.27474 -0.0044 0.28203 -0.00532 C 0.29609 0.00255 0.28867 -0.00324 0.30638 0.01852 C 0.30859 0.0213 0.31302 0.02708 0.31302 0.02731 C 0.31549 0.02523 0.31797 0.02361 0.32044 0.02176 C 0.32487 0.01806 0.32969 0.01273 0.33437 0.00995 C 0.33724 0.00833 0.3401 0.00741 0.3431 0.00625 C 0.35286 0.00231 0.35963 0.00046 0.37005 -0.00162 C 0.37409 -0.00232 0.37825 -0.00255 0.38229 -0.00301 C 0.38867 -0.00139 0.39518 -0.00046 0.40143 0.00231 C 0.42018 0.01065 0.42031 0.01181 0.43333 0.02407 C 0.4349 0.02708 0.43659 0.03009 0.43815 0.03333 C 0.44075 0.03889 0.44323 0.04491 0.44596 0.05023 C 0.44948 0.05741 0.45742 0.0706 0.4612 0.07986 C 0.46367 0.08588 0.46419 0.09143 0.46601 0.09838 C 0.46628 0.09954 0.46693 0.10046 0.46732 0.10139 C 0.46758 0.10324 0.46771 0.10509 0.46823 0.10694 C 0.46875 0.10903 0.46992 0.11088 0.47044 0.11319 C 0.47135 0.11736 0.47253 0.12639 0.47253 0.12662 C 0.48268 0.12315 0.46562 0.12917 0.49049 0.10463 C 0.4918 0.10324 0.4931 0.10208 0.4944 0.10069 C 0.49531 0.09977 0.49609 0.09838 0.497 0.09768 C 0.49974 0.09514 0.50234 0.0919 0.50521 0.09074 C 0.5112 0.08819 0.51471 0.08611 0.52057 0.08518 C 0.52357 0.08472 0.52669 0.08472 0.52969 0.08449 C 0.53229 0.08403 0.5349 0.08287 0.5375 0.08287 C 0.54687 0.08287 0.54883 0.08356 0.55547 0.08518 C 0.55807 0.08704 0.56055 0.08889 0.56328 0.09074 C 0.5832 0.10324 0.56862 0.09306 0.57943 0.10069 C 0.58073 0.10301 0.5819 0.10556 0.58333 0.10764 C 0.59466 0.12593 0.58346 0.10625 0.59206 0.12153 C 0.59466 0.11991 0.5974 0.11829 0.59987 0.1162 C 0.60234 0.11412 0.60456 0.11157 0.6069 0.10926 C 0.60833 0.10787 0.60976 0.10671 0.6112 0.10532 C 0.61484 0.10185 0.61823 0.09722 0.62213 0.09444 C 0.62604 0.09167 0.62982 0.08773 0.63385 0.08588 C 0.63984 0.08333 0.65026 0.07847 0.65651 0.07662 C 0.65872 0.07616 0.66094 0.07616 0.66315 0.07593 L 0.68268 0.07755 C 0.68529 0.07778 0.6849 0.07778 0.68672 0.07986 L 0.68672 0.08009 " pathEditMode="relative" rAng="0" ptsTypes="AAAAAAAAAAAAAAAAAAAAAAAAAAAAAAAAAAAAAAAAAAAAAAAAAAAAAAAAAAAAAA">
                                          <p:cBhvr>
                                            <p:cTn id="396" dur="5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313" y="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794 -0.0456 L -0.00794 -0.04537 C -0.04857 -0.04189 -0.09727 -0.03889 -0.13386 -0.01967 C -0.26524 0.05 -0.14193 0.05232 -0.2905 0.08565 C -0.32539 0.09352 -0.39714 0.0875 -0.39714 0.08774 L -0.39714 0.0875 " pathEditMode="relative" rAng="0" ptsTypes="AAAAAA">
                                          <p:cBhvr>
                                            <p:cTn id="402" dur="4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466" y="67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3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1" dur="1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2" dur="1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3" presetID="1" presetClass="entr" presetSubtype="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5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6" fill="hold">
                          <p:stCondLst>
                            <p:cond delay="0"/>
                          </p:stCondLst>
                          <p:childTnLst>
                            <p:par>
                              <p:cTn id="4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8" presetID="64" presetClass="path" presetSubtype="0" accel="14667" decel="85333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07407E-6 L -0.00391 -0.35278 " pathEditMode="relative" rAng="0" ptsTypes="AA">
                                          <p:cBhvr>
                                            <p:cTn id="419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731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41382__sandyrb__fake-monkey-chatter-00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21" presetID="42" presetClass="path" presetSubtype="0" accel="50000" decel="5000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-1.66667E-6 1.85185E-6 L 0.00391 0.35278 " pathEditMode="relative" rAng="0" ptsTypes="AA">
                                          <p:cBhvr>
                                            <p:cTn id="422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204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3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424" presetID="0" presetClass="path" presetSubtype="0" accel="11000" decel="1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508 0.41227 L 0.00508 0.4125 C 0.00469 0.40741 0.00482 0.40231 0.0043 0.39768 C 0.00417 0.39629 0.00339 0.3956 0.00313 0.39444 C 0.00274 0.39305 0.003 0.3912 0.00248 0.39004 C 0.00169 0.38773 0.00052 0.38634 -0.00052 0.38426 C -0.00208 0.38194 -0.00351 0.37893 -0.00534 0.37685 C -0.00651 0.375 -0.01133 0.37129 -0.01328 0.37037 C -0.01393 0.36967 -0.01471 0.36944 -0.01549 0.36875 C -0.02383 0.36389 -0.01211 0.36967 -0.02331 0.36481 C -0.02422 0.36389 -0.025 0.36273 -0.02591 0.36204 C -0.02708 0.3618 -0.02825 0.3618 -0.02943 0.36134 C -0.0375 0.35833 -0.02135 0.36111 -0.04323 0.35949 C -0.05364 0.35949 -0.06406 0.35949 -0.07448 0.35995 C -0.07552 0.36018 -0.07643 0.3618 -0.07747 0.36204 C -0.07877 0.36296 -0.08021 0.36296 -0.08177 0.36342 C -0.08294 0.36504 -0.08411 0.36643 -0.08541 0.36805 C -0.09036 0.37291 -0.08646 0.3662 -0.09245 0.37454 C -0.09791 0.38148 -0.09271 0.37616 -0.09622 0.38217 C -0.09674 0.38333 -0.09739 0.38356 -0.09805 0.38426 C -0.09818 0.38565 -0.09831 0.38657 -0.09857 0.38773 C -0.09909 0.38958 -0.1 0.3912 -0.10039 0.39305 C -0.10078 0.39514 -0.10078 0.39722 -0.10104 0.39861 C -0.1013 0.40139 -0.10182 0.40347 -0.10221 0.40532 C -0.10351 0.41435 -0.10338 0.41551 -0.10403 0.4243 C -0.10416 0.44051 -0.10338 0.45671 -0.10456 0.47291 C -0.10521 0.48125 -0.10534 0.45602 -0.10586 0.44745 C -0.10586 0.4456 -0.10612 0.44398 -0.10638 0.4419 C -0.10703 0.43704 -0.10781 0.43333 -0.10924 0.4287 C -0.11015 0.42639 -0.11068 0.42361 -0.11185 0.42199 C -0.11693 0.41366 -0.12812 0.39861 -0.13515 0.39444 C -0.13932 0.39213 -0.14375 0.39236 -0.14778 0.39097 C -0.15351 0.39236 -0.15937 0.39166 -0.16458 0.39444 C -0.16693 0.3956 -0.16836 0.40023 -0.17018 0.40347 C -0.17122 0.40486 -0.17226 0.40671 -0.17318 0.40879 C -0.17474 0.4125 -0.17552 0.41666 -0.17617 0.42106 C -0.17721 0.42847 -0.1776 0.43588 -0.17916 0.44329 L -0.18216 0.45764 C -0.18229 0.46065 -0.18255 0.46412 -0.18268 0.46736 C -0.18294 0.47176 -0.18307 0.47616 -0.18333 0.48079 C -0.18359 0.48518 -0.18411 0.48958 -0.1845 0.49398 C -0.18476 0.50509 -0.18515 0.5162 -0.18515 0.52731 C -0.18502 0.54745 -0.1845 0.56713 -0.18398 0.58727 C -0.18385 0.58981 -0.18372 0.59305 -0.18333 0.59606 C -0.18307 0.59815 -0.18255 0.60023 -0.18216 0.60254 C -0.17487 0.64583 -0.18672 0.57546 -0.18034 0.61829 C -0.18008 0.61944 -0.17956 0.62106 -0.17916 0.62222 C -0.17943 0.6206 -0.1806 0.60856 -0.18086 0.60787 L -0.18333 0.60579 C -0.18541 0.59815 -0.18333 0.6037 -0.18815 0.59815 C -0.1931 0.59213 -0.18932 0.59375 -0.19596 0.58935 C -0.20351 0.58426 -0.20377 0.58472 -0.21107 0.58356 C -0.21328 0.58241 -0.21536 0.58102 -0.21771 0.58032 C -0.23541 0.57754 -0.24375 0.58009 -0.26211 0.58241 C -0.26484 0.58356 -0.26784 0.58426 -0.27057 0.58565 C -0.27682 0.59028 -0.27943 0.59213 -0.2832 0.60023 C -0.28489 0.6037 -0.28633 0.60787 -0.28802 0.61134 C -0.28971 0.61504 -0.29206 0.61736 -0.29323 0.62129 C -0.297 0.63148 -0.30117 0.64143 -0.30299 0.65324 C -0.30456 0.66296 -0.30338 0.65926 -0.30599 0.66574 C -0.30625 0.67014 -0.30625 0.67454 -0.30664 0.67893 C -0.30703 0.68403 -0.30807 0.68912 -0.30846 0.69421 C -0.30885 0.70139 -0.30872 0.70856 -0.30898 0.71528 C -0.30937 0.72176 -0.30976 0.72801 -0.31028 0.73426 C -0.31094 0.7669 -0.31081 0.74884 -0.31081 0.78866 L -0.31081 0.78912 " pathEditMode="relative" rAng="0" ptsTypes="AAAAAAAAAAAAAAAAAAAAAAAAAAAAAAAAAAAAAAAAAAAAAAAAAAAAAAAAAAAAAAAAAA">
                                          <p:cBhvr>
                                            <p:cTn id="425" dur="3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807" y="1620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uh and banana bounce 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6" presetID="8" presetClass="emph" presetSubtype="0" accel="53000" decel="7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3200000">
                                          <p:cBhvr>
                                            <p:cTn id="427" dur="3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8" presetID="10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9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1" presetID="1" presetClass="entr" presetSubtype="0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4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398032__swordofkings128__splash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3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434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6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8" presetID="0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0.25795 -0.04629 L -0.25795 -0.04629 C -0.25235 -0.06041 -0.25782 -0.04629 -0.25157 -0.06504 C -0.24857 -0.0743 -0.24987 -0.06828 -0.24701 -0.07847 C -0.24519 -0.08495 -0.24388 -0.09189 -0.24167 -0.09814 C -0.23959 -0.10416 -0.23711 -0.10972 -0.23477 -0.11574 C -0.23256 -0.12106 -0.23073 -0.12685 -0.22839 -0.13217 C -0.22617 -0.13703 -0.22422 -0.14213 -0.22201 -0.14676 C -0.21537 -0.16018 -0.20456 -0.18171 -0.19636 -0.19537 C -0.19128 -0.2037 -0.18594 -0.2118 -0.18073 -0.22014 C -0.178 -0.22453 -0.17552 -0.22963 -0.17253 -0.23356 C -0.17123 -0.23518 -0.16966 -0.23657 -0.16849 -0.23865 C -0.1668 -0.24143 -0.16563 -0.24537 -0.16381 -0.24791 C -0.16055 -0.25231 -0.15677 -0.25509 -0.15339 -0.25926 C -0.1487 -0.26504 -0.14506 -0.27338 -0.13998 -0.27801 C -0.12045 -0.29537 -0.14219 -0.27523 -0.12891 -0.28935 C -0.12552 -0.29305 -0.12084 -0.29583 -0.11732 -0.29861 C -0.11524 -0.30023 -0.10821 -0.30648 -0.10508 -0.30787 C -0.10365 -0.30856 -0.10209 -0.30856 -0.10052 -0.30902 C -0.08972 -0.31458 -0.08972 -0.31551 -0.07956 -0.31828 C -0.06888 -0.32106 -0.07865 -0.31689 -0.0668 -0.32129 C -0.06446 -0.32222 -0.06211 -0.32384 -0.05977 -0.32453 C -0.05703 -0.32523 -0.0543 -0.325 -0.0517 -0.32546 C -0.04779 -0.32615 -0.04388 -0.32708 -0.03998 -0.32754 C -0.0319 -0.3287 -0.01068 -0.33032 -0.00742 -0.33055 C 0.0013 -0.33009 0.01002 -0.33009 0.01875 -0.3287 C 0.02343 -0.32777 0.02799 -0.32523 0.03268 -0.32338 C 0.03685 -0.32176 0.0457 -0.31828 0.05065 -0.31527 C 0.05208 -0.31435 0.05338 -0.31296 0.05468 -0.31203 C 0.05729 -0.31041 0.05976 -0.30949 0.06224 -0.30787 C 0.06731 -0.30486 0.07161 -0.30092 0.0763 -0.29652 C 0.07929 -0.29375 0.09388 -0.27893 0.09596 -0.27592 C 0.09817 -0.27268 0.10039 -0.2699 0.10247 -0.26666 C 0.10442 -0.26342 0.10599 -0.25902 0.1082 -0.25625 C 0.10976 -0.25416 0.11172 -0.25347 0.11341 -0.25208 C 0.11562 -0.24838 0.11797 -0.2449 0.11979 -0.24074 C 0.12122 -0.23773 0.12265 -0.23472 0.12396 -0.23148 C 0.12812 -0.22106 0.1263 -0.225 0.12916 -0.21689 C 0.12994 -0.21481 0.13073 -0.21296 0.13151 -0.21088 C 0.1332 -0.20555 0.13489 -0.20023 0.13672 -0.19537 C 0.13711 -0.19421 0.1375 -0.19328 0.13789 -0.19213 C 0.14023 -0.18518 0.14179 -0.18148 0.1431 -0.17453 C 0.14336 -0.17314 0.14336 -0.17176 0.14375 -0.17037 C 0.14453 -0.16689 0.14557 -0.16342 0.14661 -0.16018 C 0.14726 -0.15787 0.14896 -0.15393 0.14896 -0.15393 C 0.14909 -0.15185 0.14909 -0.14976 0.14948 -0.14768 C 0.14974 -0.14652 0.15039 -0.1456 0.15065 -0.14467 C 0.15638 -0.12615 0.15026 -0.14444 0.15468 -0.13125 C 0.15494 -0.12986 0.15508 -0.12847 0.15534 -0.12708 C 0.15547 -0.12523 0.15547 -0.12338 0.15586 -0.12176 C 0.15651 -0.1199 0.15755 -0.11851 0.1582 -0.11666 C 0.15937 -0.11342 0.15989 -0.10949 0.16106 -0.10625 L 0.16224 -0.10324 C 0.1625 -0.10231 0.16276 -0.10115 0.16289 -0.10023 C 0.16315 -0.09884 0.16302 -0.09722 0.16341 -0.09606 C 0.16484 -0.09236 0.16653 -0.08912 0.1681 -0.08564 C 0.16836 -0.08518 0.16849 -0.08426 0.16875 -0.08356 L 0.16875 -0.08356 " pathEditMode="relative" ptsTypes="AAAAAAAAAAAAAAAAAAAAAAAAAAAAAAAAAAAAAAAAAAAAAAAAAAAAAAAAAA">
                                          <p:cBhvr>
                                            <p:cTn id="439" dur="1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0" presetID="8" presetClass="emph" presetSubtype="0" decel="32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-7200000">
                                          <p:cBhvr>
                                            <p:cTn id="441" dur="1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2" presetID="1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4" presetID="1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6" presetID="1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8" presetID="1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0" presetID="1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2" presetID="1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4" presetID="8" presetClass="emph" presetSubtype="0" repeatCount="4000" autoRev="1" fill="hold" nodeType="withEffect" p14:presetBounceEnd="24000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0" p14:bounceEnd="24000">
                                          <p:cBhvr>
                                            <p:cTn id="455" dur="2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6" presetID="0" presetClass="path" presetSubtype="0" fill="hold" nodeType="withEffect" p14:presetBounceEnd="33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0.00611 -0.02963 L -0.00611 -0.0294 C -0.00729 -0.03009 -0.00846 -0.03102 -0.0095 -0.03079 C -0.01132 -0.03079 -0.01523 -0.02616 -0.01627 -0.025 C -0.0246 -0.01528 -0.01236 -0.02894 -0.02187 -0.0169 C -0.02304 -0.01551 -0.02421 -0.01458 -0.02526 -0.01366 C -0.02682 -0.01389 -0.02838 -0.01343 -0.02981 -0.01412 C -0.0319 -0.01551 -0.03372 -0.01783 -0.0358 -0.01968 C -0.03697 -0.0206 -0.03906 -0.02153 -0.04036 -0.02292 C -0.04101 -0.02361 -0.0414 -0.025 -0.04218 -0.02546 C -0.04518 -0.02824 -0.047 -0.02778 -0.05039 -0.02824 C -0.05338 -0.02755 -0.05937 -0.02662 -0.06315 -0.02431 C -0.06393 -0.02384 -0.06601 -0.02153 -0.06653 -0.02083 C -0.06718 -0.02014 -0.0677 -0.01898 -0.06848 -0.01829 C -0.06927 -0.01713 -0.07018 -0.01667 -0.07109 -0.01551 C -0.07408 -0.01204 -0.07174 -0.01343 -0.07447 -0.01227 C -0.075 -0.01158 -0.07552 -0.01019 -0.0763 -0.01019 C -0.08085 -0.01042 -0.08528 -0.01158 -0.08984 -0.01296 C -0.09088 -0.0132 -0.09179 -0.01435 -0.09283 -0.01482 C -0.09322 -0.01528 -0.09375 -0.01528 -0.09427 -0.01551 C -0.0957 -0.0169 -0.09947 -0.02083 -0.10104 -0.02153 C -0.10299 -0.02246 -0.10507 -0.02246 -0.10703 -0.02292 C -0.10833 -0.02269 -0.10963 -0.02292 -0.1108 -0.02222 C -0.11263 -0.02107 -0.11432 -0.01852 -0.11601 -0.0169 C -0.11666 -0.01644 -0.11731 -0.01621 -0.11796 -0.01551 C -0.11848 -0.01505 -0.11888 -0.01412 -0.1194 -0.01366 C -0.11992 -0.01296 -0.12044 -0.01273 -0.12096 -0.01227 C -0.12304 -0.00648 -0.12018 -0.0132 -0.12278 -0.00949 C -0.12317 -0.00903 -0.12317 -0.00787 -0.12356 -0.00764 C -0.12434 -0.00695 -0.12526 -0.00718 -0.12617 -0.00695 C -0.12838 -0.00625 -0.12786 -0.00648 -0.12994 -0.00486 L -0.13294 -0.00625 C -0.13398 -0.00671 -0.13515 -0.00695 -0.13632 -0.00764 C -0.14205 -0.01042 -0.13437 -0.00764 -0.1401 -0.00949 C -0.14179 -0.00903 -0.14361 -0.00903 -0.14531 -0.00833 C -0.14674 -0.00764 -0.14804 -0.00648 -0.14947 -0.00556 C -0.14986 -0.00533 -0.15039 -0.00509 -0.15091 -0.00486 C -0.15143 -0.00371 -0.15195 -0.00278 -0.15247 -0.00162 C -0.15312 1.48148E-6 -0.15351 0.00162 -0.15429 0.00301 C -0.15638 0.00717 -0.15533 0.00278 -0.1569 0.00787 C -0.15937 0.01551 -0.15585 0.00694 -0.15885 0.01366 C -0.15898 0.01551 -0.15924 0.01736 -0.1595 0.01898 C -0.16158 0.03009 -0.15976 0.01643 -0.16184 0.03032 C -0.16197 0.03171 -0.16197 0.0331 -0.1621 0.03449 C -0.16471 0.0537 -0.16171 0.02708 -0.16445 0.05231 C -0.16458 0.05671 -0.16471 0.06088 -0.16484 0.06504 C -0.16484 0.06852 -0.16523 0.07176 -0.1651 0.075 C -0.1651 0.11458 -0.16471 0.15417 -0.16445 0.19375 C -0.16432 0.1993 -0.16367 0.20486 -0.16289 0.21042 C -0.16276 0.21227 -0.16263 0.21435 -0.1625 0.21643 C -0.16236 0.21967 -0.16197 0.22292 -0.16184 0.22639 C -0.16158 0.23102 -0.16158 0.23565 -0.16145 0.24028 C -0.16119 0.24444 -0.16067 0.25278 -0.16028 0.25764 C -0.16015 0.26504 -0.16015 0.27245 -0.15989 0.27963 C -0.15976 0.28634 -0.15937 0.29305 -0.15911 0.29977 C -0.15898 0.3037 -0.15898 0.30764 -0.15885 0.31157 C -0.15872 0.35208 -0.15885 0.39259 -0.15846 0.43287 C -0.1582 0.46042 -0.1582 0.45717 -0.15585 0.47639 C -0.15572 0.47893 -0.15572 0.48171 -0.15546 0.48426 C -0.1552 0.48704 -0.15468 0.48958 -0.15429 0.49236 C -0.1539 0.4956 -0.15351 0.49884 -0.15312 0.50231 C -0.15299 0.5044 -0.15299 0.50671 -0.15273 0.50903 C -0.1526 0.51042 -0.15221 0.51157 -0.15208 0.51296 C -0.15182 0.51412 -0.15182 0.51528 -0.15169 0.5162 C -0.15117 0.52639 -0.15039 0.53241 -0.1513 0.54236 C -0.15143 0.54398 -0.15247 0.54699 -0.15247 0.54722 L -0.15247 0.54699 C -0.15195 0.56782 -0.1526 0.55995 -0.15169 0.57106 L -0.15169 0.57129 L -0.15169 0.57106 L -0.15091 0.56829 " pathEditMode="relative" rAng="0" ptsTypes="AAAAAAAAAAAAAAAAAAAAAAAAAAAAAAAAAAAAAAAAAAAAAAAAAAAAAAAAAAAAAAAAAAAAAAA" p14:bounceEnd="33000">
                                          <p:cBhvr>
                                            <p:cTn id="457" dur="5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956" y="2997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fall and spla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8" presetID="8" presetClass="emph" presetSubtype="0" accel="56000" fill="hold" nodeType="withEffect" p14:presetBounceEnd="50286">
                                      <p:stCondLst>
                                        <p:cond delay="2100"/>
                                      </p:stCondLst>
                                      <p:childTnLst>
                                        <p:animRot by="-10800000" p14:bounceEnd="50286">
                                          <p:cBhvr>
                                            <p:cTn id="459" dur="1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0" presetID="22" presetClass="entr" presetSubtype="4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4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2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3" presetID="22" presetClass="exit" presetSubtype="1" fill="hold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464" dur="10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6" presetID="42" presetClass="exit" presetSubtype="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7" dur="1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8" dur="1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9" dur="1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1" presetID="42" presetClass="exit" presetSubtype="0" fill="hold" nodeType="withEffect">
                                      <p:stCondLst>
                                        <p:cond delay="6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2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3" dur="1000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4" dur="1000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7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6" presetID="42" presetClass="exit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7" dur="1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8" dur="1000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9" dur="1000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1" presetID="42" presetClass="exit" presetSubtype="0" fill="hold" nodeType="withEffect">
                                      <p:stCondLst>
                                        <p:cond delay="6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2" dur="1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3" dur="10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4" dur="10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6" presetID="10" presetClass="entr" presetSubtype="0" fill="hold" nodeType="withEffect">
                                      <p:stCondLst>
                                        <p:cond delay="6600"/>
                                      </p:stCondLst>
                                      <p:childTnLst>
                                        <p:set>
                                          <p:cBhvr>
                                            <p:cTn id="4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8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bubbl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9" presetID="26" presetClass="emph" presetSubtype="0" repeatCount="35000" fill="hold" nodeType="withEffect">
                                      <p:stCondLst>
                                        <p:cond delay="6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0" dur="250" tmFilter="0, 0; .2, .5; .8, .5; 1, 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1" dur="125" autoRev="1" fill="hold"/>
                                            <p:tgtEl>
                                              <p:spTgt spid="8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2" presetID="10" presetClass="entr" presetSubtype="0" fill="hold" nodeType="withEffect">
                                      <p:stCondLst>
                                        <p:cond delay="6100"/>
                                      </p:stCondLst>
                                      <p:childTnLst>
                                        <p:set>
                                          <p:cBhvr>
                                            <p:cTn id="4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4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5" presetID="26" presetClass="emph" presetSubtype="0" repeatCount="46000" fill="hold" nodeType="withEffect">
                                      <p:stCondLst>
                                        <p:cond delay="6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6" dur="250" tmFilter="0, 0; .2, .5; .8, .5; 1, 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7" dur="125" autoRev="1" fill="hold"/>
                                            <p:tgtEl>
                                              <p:spTgt spid="8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8" presetID="10" presetClass="entr" presetSubtype="0" fill="hold" nodeType="withEffect">
                                      <p:stCondLst>
                                        <p:cond delay="7400"/>
                                      </p:stCondLst>
                                      <p:childTnLst>
                                        <p:set>
                                          <p:cBhvr>
                                            <p:cTn id="4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0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1" presetID="26" presetClass="emph" presetSubtype="0" repeatCount="35000" fill="hold" nodeType="withEffect">
                                      <p:stCondLst>
                                        <p:cond delay="7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2" dur="25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3" dur="125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4" presetID="10" presetClass="entr" presetSubtype="0" fill="hold" nodeType="withEffect">
                                      <p:stCondLst>
                                        <p:cond delay="8500"/>
                                      </p:stCondLst>
                                      <p:childTnLst>
                                        <p:set>
                                          <p:cBhvr>
                                            <p:cTn id="5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6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7" presetID="26" presetClass="emph" presetSubtype="0" repeatCount="30000" fill="hold" nodeType="withEffect">
                                      <p:stCondLst>
                                        <p:cond delay="8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8" dur="250" tmFilter="0, 0; .2, .5; .8, .5; 1, 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9" dur="125" autoRev="1" fill="hold"/>
                                            <p:tgtEl>
                                              <p:spTgt spid="8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0" presetID="10" presetClass="entr" presetSubtype="0" fill="hold" nodeType="withEffect">
                                      <p:stCondLst>
                                        <p:cond delay="8200"/>
                                      </p:stCondLst>
                                      <p:childTnLst>
                                        <p:set>
                                          <p:cBhvr>
                                            <p:cTn id="5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2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3" presetID="26" presetClass="emph" presetSubtype="0" repeatCount="30000" fill="hold" nodeType="withEffect">
                                      <p:stCondLst>
                                        <p:cond delay="8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4" dur="250" tmFilter="0, 0; .2, .5; .8, .5; 1, 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5" dur="125" autoRev="1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6" presetID="10" presetClass="entr" presetSubtype="0" fill="hold" nodeType="withEffect">
                                      <p:stCondLst>
                                        <p:cond delay="9700"/>
                                      </p:stCondLst>
                                      <p:childTnLst>
                                        <p:set>
                                          <p:cBhvr>
                                            <p:cTn id="5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9" presetID="26" presetClass="emph" presetSubtype="0" repeatCount="25000" fill="hold" nodeType="withEffect">
                                      <p:stCondLst>
                                        <p:cond delay="9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0" dur="250" tmFilter="0, 0; .2, .5; .8, .5; 1, 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1" dur="125" autoRev="1" fill="hold"/>
                                            <p:tgtEl>
                                              <p:spTgt spid="9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2" presetID="10" presetClass="exit" presetSubtype="0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3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5" presetID="10" presetClass="exit" presetSubtype="0" fill="hold" nodeType="withEffect">
                                      <p:stCondLst>
                                        <p:cond delay="12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6" dur="10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8" presetID="10" presetClass="exit" presetSubtype="0" fill="hold" nodeType="withEffect">
                                      <p:stCondLst>
                                        <p:cond delay="13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1" presetID="10" presetClass="exit" presetSubtype="0" fill="hold" nodeType="withEffect">
                                      <p:stCondLst>
                                        <p:cond delay="14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2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4" presetID="10" presetClass="exit" presetSubtype="0" fill="hold" nodeType="withEffect">
                                      <p:stCondLst>
                                        <p:cond delay="14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5" dur="10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7" presetID="2" presetClass="entr" presetSubtype="4" fill="hold" nodeType="withEffect">
                                      <p:stCondLst>
                                        <p:cond delay="14500"/>
                                      </p:stCondLst>
                                      <p:childTnLst>
                                        <p:set>
                                          <p:cBhvr>
                                            <p:cTn id="5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9" dur="1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0" dur="1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1" presetID="1" presetClass="entr" presetSubtype="0" fill="hold" grpId="1" nodeType="withEffect">
                                      <p:stCondLst>
                                        <p:cond delay="14500"/>
                                      </p:stCondLst>
                                      <p:childTnLst>
                                        <p:set>
                                          <p:cBhvr>
                                            <p:cTn id="5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3" presetID="10" presetClass="exit" presetSubtype="0" fill="hold" nodeType="withEffect">
                                      <p:stCondLst>
                                        <p:cond delay="14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4" dur="10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546" restart="whenNotActive" fill="hold" evtFilter="cancelBubble" nodeType="interactiveSeq">
                    <p:stCondLst>
                      <p:cond evt="onClick" delay="0">
                        <p:tgtEl>
                          <p:spTgt spid="1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7" fill="hold">
                          <p:stCondLst>
                            <p:cond delay="0"/>
                          </p:stCondLst>
                          <p:childTnLst>
                            <p:par>
                              <p:cTn id="5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9" presetID="64" presetClass="path" presetSubtype="0" accel="13333" decel="26667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07407E-6 L -0.0039 -0.35278 " pathEditMode="relative" rAng="0" ptsTypes="AA">
                                          <p:cBhvr>
                                            <p:cTn id="55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1803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41382__sandyrb__fake-monkey-chatter-00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52" presetID="42" presetClass="path" presetSubtype="0" accel="50000" decel="5000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2.08333E-6 -7.40741E-7 L 0.0039 0.35278 " pathEditMode="relative" rAng="0" ptsTypes="AA">
                                          <p:cBhvr>
                                            <p:cTn id="553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5" y="176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4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555" presetID="0" presetClass="path" presetSubtype="0" accel="11000" decel="1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508 0.41227 L 0.00508 0.4125 C 0.00469 0.40741 0.00482 0.40232 0.00429 0.39769 C 0.00416 0.3963 0.00338 0.3956 0.00312 0.39445 C 0.00273 0.39306 0.00299 0.3912 0.00247 0.39005 C 0.00169 0.38773 0.00052 0.38634 -0.00052 0.38426 C -0.00209 0.38195 -0.00352 0.37894 -0.00534 0.37685 C -0.00651 0.375 -0.01133 0.3713 -0.01328 0.37037 C -0.01393 0.36968 -0.01472 0.36945 -0.0155 0.36875 C -0.02383 0.36389 -0.01211 0.36968 -0.02331 0.36482 C -0.02422 0.36389 -0.025 0.36273 -0.02591 0.36204 C -0.02709 0.36181 -0.02826 0.36181 -0.02943 0.36134 C -0.0375 0.35833 -0.02136 0.36111 -0.04323 0.35949 C -0.05365 0.35949 -0.06406 0.35949 -0.07448 0.35995 C -0.07552 0.36019 -0.07643 0.36181 -0.07748 0.36204 C -0.07878 0.36296 -0.08021 0.36296 -0.08177 0.36343 C -0.08294 0.36505 -0.08412 0.36644 -0.08542 0.36806 C -0.09037 0.37292 -0.08646 0.3662 -0.09245 0.37454 C -0.09792 0.38148 -0.09271 0.37616 -0.09623 0.38218 C -0.09675 0.38333 -0.0974 0.38357 -0.09805 0.38426 C -0.09818 0.38565 -0.09831 0.38657 -0.09857 0.38773 C -0.09909 0.38958 -0.1 0.3912 -0.10039 0.39306 C -0.10078 0.39514 -0.10078 0.39722 -0.10104 0.39861 C -0.1013 0.40139 -0.10182 0.40347 -0.10222 0.40532 C -0.10352 0.41435 -0.10339 0.41551 -0.10404 0.42431 C -0.10417 0.44051 -0.10339 0.45671 -0.10456 0.47292 C -0.10521 0.48125 -0.10534 0.45602 -0.10586 0.44745 C -0.10586 0.4456 -0.10612 0.44398 -0.10638 0.4419 C -0.10703 0.43704 -0.10781 0.43333 -0.10925 0.4287 C -0.11016 0.42639 -0.11068 0.42361 -0.11185 0.42199 C -0.11693 0.41366 -0.12813 0.39861 -0.13516 0.39445 C -0.13932 0.39213 -0.14375 0.39236 -0.14779 0.39097 C -0.15352 0.39236 -0.15938 0.39167 -0.16459 0.39445 C -0.16693 0.3956 -0.16836 0.40023 -0.17018 0.40347 C -0.17123 0.40486 -0.17227 0.40671 -0.17318 0.4088 C -0.17474 0.4125 -0.17552 0.41667 -0.17617 0.42107 C -0.17722 0.42847 -0.17761 0.43588 -0.17917 0.44329 L -0.18216 0.45764 C -0.18229 0.46065 -0.18255 0.46412 -0.18268 0.46736 C -0.18294 0.47176 -0.18307 0.47616 -0.18334 0.48079 C -0.1836 0.48519 -0.18412 0.48958 -0.18451 0.49398 C -0.18477 0.50509 -0.18516 0.5162 -0.18516 0.52732 C -0.18503 0.54745 -0.18451 0.56713 -0.18399 0.58727 C -0.18386 0.58982 -0.18373 0.59306 -0.18334 0.59607 C -0.18307 0.59815 -0.18255 0.60023 -0.18216 0.60255 C -0.17487 0.64583 -0.18672 0.57546 -0.18034 0.61829 C -0.18008 0.61945 -0.17956 0.62107 -0.17917 0.62222 C -0.17943 0.6206 -0.1806 0.60857 -0.18086 0.60787 L -0.18334 0.60579 C -0.18542 0.59815 -0.18334 0.6037 -0.18815 0.59815 C -0.1931 0.59213 -0.18932 0.59375 -0.19597 0.58935 C -0.20352 0.58426 -0.20378 0.58472 -0.21107 0.58357 C -0.21328 0.58241 -0.21537 0.58102 -0.21771 0.58032 C -0.23542 0.57755 -0.24375 0.58009 -0.26211 0.58241 C -0.26485 0.58357 -0.26784 0.58426 -0.27057 0.58565 C -0.27682 0.59028 -0.27943 0.59213 -0.28321 0.60023 C -0.2849 0.6037 -0.28633 0.60787 -0.28802 0.61134 C -0.28972 0.61505 -0.29206 0.61736 -0.29323 0.6213 C -0.29701 0.63148 -0.30117 0.64144 -0.303 0.65324 C -0.30456 0.66296 -0.30339 0.65926 -0.30599 0.66574 C -0.30625 0.67014 -0.30625 0.67454 -0.30664 0.67894 C -0.30703 0.68403 -0.30807 0.68912 -0.30847 0.69421 C -0.30886 0.70139 -0.30873 0.70857 -0.30899 0.71528 C -0.30938 0.72176 -0.30977 0.72801 -0.31029 0.73426 C -0.31094 0.7669 -0.31081 0.74884 -0.31081 0.78866 L -0.31081 0.78912 " pathEditMode="relative" rAng="0" ptsTypes="AAAAAAAAAAAAAAAAAAAAAAAAAAAAAAAAAAAAAAAAAAAAAAAAAAAAAAAAAAAAAAAAAA">
                                          <p:cBhvr>
                                            <p:cTn id="556" dur="3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807" y="1620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uh and banana bounce 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7" presetID="8" presetClass="emph" presetSubtype="0" accel="53000" decel="7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3200000">
                                          <p:cBhvr>
                                            <p:cTn id="558" dur="3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9" presetID="10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0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2" presetID="1" presetClass="entr" presetSubtype="0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5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398032__swordofkings128__splash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64" presetID="1" presetClass="exit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6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567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263 0.05232 L -0.0263 0.05255 C -0.04831 0.06204 -0.02474 0.05232 -0.04088 0.05764 C -0.04167 0.05787 -0.04232 0.05857 -0.0431 0.0588 C -0.04596 0.06019 -0.04883 0.06181 -0.05182 0.06273 C -0.05768 0.06459 -0.06354 0.06528 -0.06927 0.06667 L -0.08463 0.0706 C -0.08724 0.0713 -0.08997 0.07292 -0.09258 0.07315 C -0.10403 0.07408 -0.11549 0.07408 -0.12682 0.07454 L -0.1414 0.07709 C -0.14857 0.07824 -0.16549 0.08033 -0.16979 0.08102 L -0.24622 0.07824 C -0.2487 0.07801 -0.25104 0.07616 -0.25351 0.0757 C -0.26028 0.07477 -0.26719 0.07477 -0.27396 0.07454 C -0.27682 0.07361 -0.27982 0.07292 -0.28268 0.07176 C -0.28463 0.07107 -0.28659 0.06991 -0.28854 0.06922 C -0.29167 0.06829 -0.29479 0.0676 -0.29805 0.06667 C -0.30065 0.06598 -0.30325 0.06435 -0.30599 0.06412 C -0.31562 0.06273 -0.32539 0.06227 -0.33515 0.06158 C -0.33945 0.05973 -0.34388 0.05834 -0.34818 0.05625 C -0.34974 0.05556 -0.35117 0.0544 -0.3526 0.05371 C -0.37109 0.04422 -0.36068 0.05023 -0.36784 0.04584 C -0.36953 0.04213 -0.3707 0.03704 -0.37305 0.03426 C -0.38984 0.01273 -0.38255 0.02037 -0.41015 -0.00069 C -0.41849 -0.00717 -0.42708 -0.01319 -0.43568 -0.01875 C -0.43815 -0.0206 -0.44101 -0.02106 -0.44362 -0.02268 C -0.47252 -0.0412 -0.4332 -0.01967 -0.46614 -0.0368 C -0.47383 -0.03588 -0.47526 -0.03727 -0.48151 -0.03171 C -0.48307 -0.03032 -0.48437 -0.02824 -0.48581 -0.02662 C -0.48711 -0.02523 -0.48828 -0.02407 -0.48945 -0.02268 C -0.49674 -0.01412 -0.49544 -0.01342 -0.50547 -0.00463 C -0.51224 0.00139 -0.50924 -0.00023 -0.51432 0.00185 C -0.51523 0.00371 -0.5164 0.0051 -0.51719 0.00718 C -0.52018 0.01412 -0.5168 0.01111 -0.52083 0.01366 C -0.52552 0.0301 -0.52161 0.01829 -0.52669 0.03033 C -0.52838 0.03473 -0.52969 0.03959 -0.53177 0.04329 C -0.53294 0.0456 -0.53607 0.04861 -0.53607 0.04885 C -0.54687 0.03889 -0.54948 0.03611 -0.56302 0.02778 C -0.56536 0.02639 -0.56797 0.02616 -0.57031 0.02523 C -0.57252 0.02431 -0.57474 0.02361 -0.57695 0.02269 C -0.58034 0.0213 -0.57969 0.02107 -0.58346 0.02014 C -0.58659 0.01922 -0.58971 0.01829 -0.59297 0.01736 L -0.62708 0.0213 C -0.63125 0.02199 -0.63542 0.02223 -0.63945 0.02385 C -0.64075 0.02454 -0.6414 0.02662 -0.64245 0.02778 C -0.64336 0.03033 -0.6444 0.03287 -0.64531 0.03565 C -0.64583 0.03727 -0.64622 0.03912 -0.64674 0.04074 C -0.64739 0.0426 -0.64831 0.04422 -0.64896 0.04584 C -0.64974 0.04815 -0.65039 0.05023 -0.65117 0.05232 C -0.65312 0.05023 -0.65495 0.04769 -0.65703 0.04584 C -0.65833 0.04468 -0.66002 0.04468 -0.66133 0.04329 C -0.66198 0.04283 -0.66224 0.04144 -0.66276 0.04074 C -0.66419 0.03912 -0.67174 0.03079 -0.67448 0.02917 C -0.67565 0.02848 -0.67695 0.02824 -0.67812 0.02778 C -0.67956 0.02662 -0.68099 0.025 -0.68242 0.02385 C -0.68594 0.02176 -0.68971 0.01991 -0.69336 0.01875 C -0.69505 0.01829 -0.69687 0.01806 -0.69844 0.01736 C -0.70065 0.01667 -0.70286 0.01574 -0.70508 0.01482 C -0.70898 0.01528 -0.71289 0.01551 -0.71667 0.01621 C -0.71823 0.01644 -0.71966 0.01713 -0.72109 0.01736 C -0.72422 0.01806 -0.72734 0.01829 -0.7306 0.01875 C -0.73151 0.01968 -0.73242 0.02084 -0.73346 0.0213 C -0.73581 0.02246 -0.73828 0.02292 -0.74075 0.02385 L -0.74362 0.02523 C -0.74635 0.02778 -0.75 0.0301 -0.75234 0.03426 C -0.75299 0.03542 -0.75377 0.0382 -0.75377 0.03843 L -0.75377 0.0382 " pathEditMode="relative" rAng="0" ptsTypes="AAAAAAAAAAAAAAAAAAAAAAAAAAAAAAAAAAAAAAAAAAAAAAAAAAAAAAAAAAAAAAAAAAA">
                                          <p:cBhvr>
                                            <p:cTn id="568" dur="4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6380" y="-303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Skunk atta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9" fill="hold">
                                <p:stCondLst>
                                  <p:cond delay="10100"/>
                                </p:stCondLst>
                                <p:childTnLst>
                                  <p:par>
                                    <p:cTn id="57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4" fill="hold">
                                <p:stCondLst>
                                  <p:cond delay="10100"/>
                                </p:stCondLst>
                                <p:childTnLst>
                                  <p:par>
                                    <p:cTn id="575" presetID="22" presetClass="entr" presetSubtype="2" fill="hold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77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8" fill="hold">
                                <p:stCondLst>
                                  <p:cond delay="10800"/>
                                </p:stCondLst>
                                <p:childTnLst>
                                  <p:par>
                                    <p:cTn id="579" presetID="9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580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2" fill="hold">
                                <p:stCondLst>
                                  <p:cond delay="11800"/>
                                </p:stCondLst>
                                <p:childTnLst>
                                  <p:par>
                                    <p:cTn id="58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00000">
                                          <p:cBhvr>
                                            <p:cTn id="58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5" presetID="0" presetClass="path" presetSubtype="0" decel="4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966 0.04422 L -0.01966 0.04445 C -0.01823 0.04283 -0.0168 0.04167 -0.01537 0.04028 C -0.01211 0.03704 -0.01185 0.03473 -0.00755 0.03264 C -0.00547 0.03149 -0.00339 0.03079 -0.00143 0.0294 C 0.00807 0.02292 -0.00013 0.02639 0.00768 0.02246 C 0.01484 0.01899 0.02357 0.01598 0.03047 0.01389 C 0.03268 0.0132 0.03503 0.01297 0.03737 0.01227 C 0.03802 0.01204 0.03854 0.01158 0.03919 0.01158 C 0.06159 0.01297 0.05898 0.01343 0.07969 0.01852 C 0.09101 0.02524 0.07565 0.01551 0.0875 0.02547 C 0.09753 0.03403 0.08997 0.02547 0.09414 0.0301 C 0.11706 0.01436 0.10807 0.01875 0.1207 0.0132 C 0.13476 0.01459 0.15351 0.0125 0.16862 0.02014 C 0.16914 0.02038 0.16953 0.02107 0.16992 0.02176 C 0.17226 0.025 0.17461 0.02848 0.17695 0.03172 C 0.17786 0.03311 0.17891 0.03403 0.17956 0.03565 C 0.18086 0.03913 0.17995 0.0375 0.18255 0.04028 C 0.19453 0.03774 0.18555 0.04028 0.20924 0.02014 C 0.21185 0.01783 0.21432 0.01482 0.21706 0.0132 C 0.21966 0.01158 0.22226 0.00973 0.22487 0.00857 C 0.23711 0.00278 0.24726 0.00024 0.26016 -0.00231 C 0.26745 -0.0037 0.27474 -0.00439 0.28203 -0.00532 C 0.29609 0.00255 0.28867 -0.00324 0.30638 0.01852 C 0.30859 0.0213 0.31302 0.02709 0.31302 0.02732 C 0.31549 0.02524 0.31797 0.02362 0.32044 0.02176 C 0.32487 0.01806 0.32969 0.01274 0.33437 0.00996 C 0.33724 0.00834 0.3401 0.00741 0.3431 0.00625 C 0.35286 0.00232 0.35963 0.00047 0.37005 -0.00162 C 0.37409 -0.00231 0.37825 -0.00254 0.38229 -0.003 C 0.38867 -0.00138 0.39518 -0.00046 0.40143 0.00232 C 0.42018 0.01065 0.42031 0.01181 0.43333 0.02408 C 0.4349 0.02709 0.43659 0.0301 0.43815 0.03334 C 0.44075 0.03889 0.44323 0.04491 0.44596 0.05024 C 0.44948 0.05741 0.45742 0.07061 0.4612 0.07987 C 0.46367 0.08588 0.46419 0.09144 0.46601 0.09838 C 0.46628 0.09954 0.46693 0.10047 0.46732 0.10139 C 0.46758 0.10325 0.46771 0.1051 0.46823 0.10695 C 0.46875 0.10903 0.46992 0.11088 0.47044 0.1132 C 0.47135 0.11737 0.47253 0.12639 0.47253 0.12663 C 0.48268 0.12315 0.46562 0.12917 0.49049 0.10463 C 0.4918 0.10325 0.4931 0.10209 0.4944 0.1007 C 0.49531 0.09977 0.49609 0.09838 0.497 0.09769 C 0.49974 0.09514 0.50234 0.0919 0.50521 0.09075 C 0.5112 0.0882 0.51471 0.08612 0.52057 0.08519 C 0.52357 0.08473 0.52669 0.08473 0.52969 0.0845 C 0.53229 0.08403 0.5349 0.08288 0.5375 0.08288 C 0.54687 0.08288 0.54883 0.08357 0.55547 0.08519 C 0.55807 0.08704 0.56055 0.08889 0.56328 0.09075 C 0.5832 0.10325 0.56862 0.09306 0.57943 0.1007 C 0.58073 0.10301 0.5819 0.10556 0.58333 0.10764 C 0.59466 0.12593 0.58346 0.10625 0.59206 0.12153 C 0.59466 0.11991 0.5974 0.11829 0.59987 0.11621 C 0.60234 0.11413 0.60456 0.11158 0.6069 0.10926 C 0.60833 0.10788 0.60976 0.10672 0.6112 0.10533 C 0.61484 0.10186 0.61823 0.09723 0.62213 0.09445 C 0.62604 0.09167 0.62982 0.08774 0.63385 0.08588 C 0.63984 0.08334 0.65026 0.07848 0.65651 0.07663 C 0.65872 0.07616 0.66094 0.07616 0.66315 0.07593 L 0.68268 0.07755 C 0.68529 0.07778 0.6849 0.07778 0.68672 0.07987 L 0.68672 0.0801 " pathEditMode="relative" rAng="0" ptsTypes="AAAAAAAAAAAAAAAAAAAAAAAAAAAAAAAAAAAAAAAAAAAAAAAAAAAAAAAAAAAAAA">
                                          <p:cBhvr>
                                            <p:cTn id="586" dur="5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313" y="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33333E-6 L 5E-6 3.33333E-6 C -0.05507 0.00231 -0.12071 0.00439 -0.17019 0.01713 C -0.34753 0.06296 -0.18086 0.06458 -0.38191 0.08657 C -0.42878 0.09189 -0.5254 0.08796 -0.5254 0.08796 L -0.5254 0.08796 " pathEditMode="relative" rAng="0" ptsTypes="AAAAAA">
                                          <p:cBhvr>
                                            <p:cTn id="592" dur="4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276" y="446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3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9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99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1" dur="1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2" dur="1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3" presetID="1" presetClass="entr" presetSubtype="0" fill="hold" grpId="5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6"/>
                      </p:tgtEl>
                    </p:cond>
                  </p:nextCondLst>
                </p:seq>
                <p:seq concurrent="1" nextAc="seek">
                  <p:cTn id="605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6" fill="hold">
                          <p:stCondLst>
                            <p:cond delay="0"/>
                          </p:stCondLst>
                          <p:childTnLst>
                            <p:par>
                              <p:cTn id="6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8" presetID="1" presetClass="exit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26" grpId="0" animBg="1"/>
          <p:bldP spid="4" grpId="0" animBg="1"/>
          <p:bldP spid="115" grpId="0" animBg="1"/>
          <p:bldP spid="67" grpId="0" animBg="1"/>
          <p:bldP spid="31" grpId="0" animBg="1"/>
          <p:bldP spid="31" grpId="1" animBg="1"/>
          <p:bldP spid="31" grpId="2" animBg="1"/>
          <p:bldP spid="31" grpId="3" animBg="1"/>
          <p:bldP spid="31" grpId="4" animBg="1"/>
          <p:bldP spid="31" grpId="5" animBg="1"/>
          <p:bldP spid="120" grpId="0" animBg="1"/>
          <p:bldP spid="119" grpId="0" animBg="1"/>
          <p:bldP spid="118" grpId="0" animBg="1"/>
          <p:bldP spid="117" grpId="0" animBg="1"/>
          <p:bldP spid="10" grpId="0" animBg="1"/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9" name="TARZ 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6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64" presetClass="path" presetSubtype="0" accel="34667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07407E-6 L -0.00365 -0.30024 " pathEditMode="relative" rAng="0" ptsTypes="AA">
                                          <p:cBhvr>
                                            <p:cTn id="29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502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0" name="41382__sandyrb__fake-monkey-chatter-00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3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4.07407E-6 L 0.10338 -0.0004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169" y="-2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9" name="TARZ 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5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5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64" presetClass="path" presetSubtype="0" accel="24000" decel="65333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07407E-6 L -0.00391 -0.35278 " pathEditMode="relative" rAng="0" ptsTypes="AA">
                                          <p:cBhvr>
                                            <p:cTn id="6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4" y="-1803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0" name="41382__sandyrb__fake-monkey-chatter-00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7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4.07407E-6 L 1.25E-6 0.00047 C 0.02031 -0.00555 -0.00899 0.00186 0.04896 -0.00277 C 0.05052 -0.00277 0.05208 -0.00486 0.05351 -0.00532 C 0.05703 -0.00601 0.06042 -0.00601 0.06393 -0.00625 L 0.07904 -0.00393 C 0.08034 -0.00393 0.08138 -0.00324 0.08242 -0.00277 C 0.0832 -0.00254 0.08372 -0.00138 0.08437 -0.00138 C 0.09271 -0.00115 0.10143 -0.00138 0.11016 -0.00138 L 0.11016 -0.00115 " pathEditMode="relative" rAng="0" ptsTypes="AAAAAAAAAA">
                                          <p:cBhvr>
                                            <p:cTn id="83" dur="2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508" y="-3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9" name="TARZ 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9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1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64" presetClass="path" presetSubtype="0" accel="14667" decel="85333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07407E-6 L -0.0039 -0.35278 " pathEditMode="relative" rAng="0" ptsTypes="AA">
                                          <p:cBhvr>
                                            <p:cTn id="99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678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0" name="41382__sandyrb__fake-monkey-chatter-00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1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1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1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0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32" presetClass="emph" presetSubtype="0" repeatCount="2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5" presetID="0" presetClass="path" presetSubtype="0" accel="50000" decel="50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-1.875E-6 -2.96296E-6 L -1.875E-6 0.00047 C 0.02005 -0.00555 -0.00872 0.00185 0.04805 -0.00277 C 0.04948 -0.00277 0.05104 -0.00486 0.05248 -0.00532 C 0.05586 -0.00602 0.05925 -0.00602 0.06263 -0.00625 L 0.07748 -0.00393 C 0.07865 -0.00393 0.07982 -0.00324 0.08073 -0.00277 C 0.08151 -0.00254 0.08203 -0.00139 0.08255 -0.00139 C 0.09089 -0.00115 0.09935 -0.00139 0.10781 -0.00139 L 0.10781 -0.00115 " pathEditMode="relative" rAng="0" ptsTypes="AAAAAAAAAA">
                                          <p:cBhvr>
                                            <p:cTn id="126" dur="2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91" y="-3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9" name="TARZ 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2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7"/>
                      </p:tgtEl>
                    </p:cond>
                  </p:nextCondLst>
                </p:seq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1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64" presetClass="path" presetSubtype="0" accel="14667" decel="85333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07407E-6 L -0.00391 -0.35277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0" y="-1726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0" name="41382__sandyrb__fake-monkey-chatter-00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9" presetID="2" presetClass="entr" presetSubtype="1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1" dur="1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2" dur="1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3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44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4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5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6" presetID="32" presetClass="emph" presetSubtype="0" repeatCount="2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2" presetID="0" presetClass="path" presetSubtype="0" accel="50000" decel="50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0.00039 -0.00186 L 0.00039 -0.00093 C 0.02045 -0.01065 -0.00833 0.00092 0.04831 -0.00625 C 0.04987 -0.00625 0.05131 -0.00973 0.05287 -0.01042 C 0.05625 -0.01135 0.05964 -0.01135 0.06289 -0.01158 L 0.07774 -0.00811 C 0.07891 -0.00811 0.07995 -0.00695 0.08099 -0.00625 C 0.08164 -0.00602 0.08229 -0.00417 0.08282 -0.00417 C 0.09102 -0.00371 0.09948 -0.00417 0.10808 -0.00417 L 0.10808 -0.00371 " pathEditMode="relative" rAng="0" ptsTypes="AAAAAAAAAA">
                                          <p:cBhvr>
                                            <p:cTn id="163" dur="2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78" y="-44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9" name="TARZ 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6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8"/>
                      </p:tgtEl>
                    </p:cond>
                  </p:nextCondLst>
                </p:seq>
                <p:seq concurrent="1" nextAc="seek">
                  <p:cTn id="16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0" fill="hold">
                          <p:stCondLst>
                            <p:cond delay="0"/>
                          </p:stCondLst>
                          <p:childTnLst>
                            <p:par>
                              <p:cTn id="1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2" presetID="64" presetClass="path" presetSubtype="0" accel="14667" decel="85333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07407E-6 L -0.00391 -0.35278 " pathEditMode="relative" rAng="0" ptsTypes="AA">
                                          <p:cBhvr>
                                            <p:cTn id="173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0" y="-1752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0" name="41382__sandyrb__fake-monkey-chatter-00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1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1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1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0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8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5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8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2" presetID="32" presetClass="emph" presetSubtype="0" repeatCount="2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8" presetID="0" presetClass="path" presetSubtype="0" accel="50000" decel="50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1.45833E-6 -1.11111E-6 L 1.45833E-6 0.00046 C 0.02096 -0.00555 -0.00912 0.00185 0.05026 -0.00278 C 0.05182 -0.00278 0.05338 -0.00486 0.05495 -0.00532 C 0.05846 -0.00602 0.06198 -0.00602 0.06549 -0.00625 L 0.08112 -0.00393 C 0.08229 -0.00393 0.08346 -0.00324 0.08437 -0.00278 C 0.08515 -0.00255 0.08581 -0.00139 0.08633 -0.00139 C 0.09505 -0.00116 0.1039 -0.00139 0.11276 -0.00139 L 0.11276 -0.00116 " pathEditMode="relative" rAng="0" ptsTypes="AAAAAAAAAA">
                                          <p:cBhvr>
                                            <p:cTn id="199" dur="2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3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9" name="TARZ 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0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205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6" fill="hold">
                          <p:stCondLst>
                            <p:cond delay="0"/>
                          </p:stCondLst>
                          <p:childTnLst>
                            <p:par>
                              <p:cTn id="2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8" presetID="64" presetClass="path" presetSubtype="0" accel="14667" decel="85333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07407E-6 L -0.00391 -0.35278 " pathEditMode="relative" rAng="0" ptsTypes="AA">
                                          <p:cBhvr>
                                            <p:cTn id="209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4" y="-1803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0" name="41382__sandyrb__fake-monkey-chatter-00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2" presetID="2" presetClass="entr" presetSubtype="1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4" dur="1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5" dur="1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0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221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7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1782 L 0.003 -0.01759 C 0.00651 -0.01898 0.0099 -0.02083 0.01355 -0.02153 C 0.01498 -0.02199 0.01667 -0.01944 0.01797 -0.02083 C 0.02709 -0.03079 0.03399 -0.04768 0.04401 -0.05463 C 0.05365 -0.06111 0.06459 -0.05833 0.07487 -0.05995 C 0.08217 -0.04907 0.09232 -0.04213 0.09688 -0.02708 C 0.09909 -0.01967 0.103 0.0331 0.10391 0.05278 C 0.10404 0.05486 0.10391 0.05695 0.10391 0.05926 L 0.10391 0.05949 " pathEditMode="relative" rAng="0" ptsTypes="AAAAAAAAAA">
                                          <p:cBhvr>
                                            <p:cTn id="22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9" y="175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9" name="TARZ 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9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230" presetID="1" presetClass="exit" presetSubtype="0" fill="hold" nodeType="after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2" presetID="1" presetClass="exit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4" presetID="1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6" presetID="1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8" presetID="26" presetClass="exit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39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0" dur="1822" tmFilter="0,0; 0.14,0.31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+0.2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1" dur="178">
                                              <p:stCondLst>
                                                <p:cond delay="1822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2" dur="664" tmFilter="0.0,0.0;0.25,0.07;0.50,0.2;0.75,0.467;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ppt_y+0.026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+0.052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ppt_y+0.078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+0.103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+0.15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+0.19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+0.236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+0.270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+0.297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+0.31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+0.32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0.33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3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11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4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3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5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123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6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ppt_h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7" dur="26">
                                              <p:stCondLst>
                                                <p:cond delay="62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48" dur="166" decel="50000">
                                              <p:stCondLst>
                                                <p:cond delay="646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9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50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51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52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53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54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6" presetID="0" presetClass="path" presetSubtype="0" decel="81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0.01445 1.85185E-6 L -0.01445 0.00023 C -0.01537 -0.00278 -0.01628 -0.00533 -0.01719 -0.00764 C -0.01797 -0.01042 -0.01849 -0.01343 -0.0194 -0.01574 C -0.02044 -0.01852 -0.02214 -0.0206 -0.02331 -0.02361 C -0.02474 -0.02709 -0.02552 -0.03102 -0.02682 -0.03426 C -0.02917 -0.04074 -0.0319 -0.04653 -0.03438 -0.05255 C -0.03841 -0.0625 -0.03919 -0.06806 -0.04583 -0.07778 C -0.04675 -0.07894 -0.04974 -0.08334 -0.05065 -0.08403 C -0.05221 -0.08496 -0.05391 -0.08496 -0.0556 -0.08542 C -0.06159 -0.08773 -0.06432 -0.08959 -0.07096 -0.09097 C -0.07435 -0.09167 -0.07774 -0.09144 -0.08112 -0.09167 C -0.08997 -0.09121 -0.09883 -0.09144 -0.10755 -0.09028 C -0.10885 -0.09005 -0.1099 -0.08866 -0.1112 -0.08796 C -0.11367 -0.08634 -0.12109 -0.08264 -0.12487 -0.07917 C -0.12565 -0.07847 -0.1263 -0.07778 -0.12708 -0.07685 C -0.12787 -0.07593 -0.12891 -0.075 -0.12969 -0.07384 C -0.1332 -0.06852 -0.13086 -0.07176 -0.13281 -0.06667 C -0.13477 -0.06158 -0.13412 -0.06412 -0.13633 -0.05972 C -0.13659 -0.05903 -0.13685 -0.0581 -0.13711 -0.05718 C -0.13737 -0.05602 -0.13737 -0.05463 -0.13763 -0.05347 C -0.13776 -0.05255 -0.13828 -0.05185 -0.13867 -0.05093 C -0.1388 -0.05 -0.13906 -0.04884 -0.13932 -0.04769 C -0.1401 -0.04584 -0.14089 -0.04421 -0.14154 -0.04236 C -0.14193 -0.04144 -0.1418 -0.03982 -0.14245 -0.03912 C -0.14401 -0.03796 -0.14544 -0.03866 -0.14688 -0.03843 C -0.14805 -0.03796 -0.14935 -0.03727 -0.15039 -0.03681 C -0.15391 -0.03588 -0.1625 -0.03542 -0.16458 -0.03542 C -0.17474 -0.03171 -0.16198 -0.03588 -0.17552 -0.03287 C -0.17721 -0.03241 -0.17852 -0.03171 -0.17995 -0.03148 C -0.18294 -0.03079 -0.18581 -0.03079 -0.1888 -0.03056 C -0.22227 -0.02361 -0.1987 -0.02732 -0.25938 -0.02824 C -0.2987 -0.03542 -0.27266 -0.03102 -0.36224 -0.03056 C -0.37813 -0.03056 -0.39401 -0.02963 -0.4099 -0.02917 C -0.42305 -0.02546 -0.41224 -0.02801 -0.43724 -0.02662 C -0.44245 -0.02639 -0.46211 -0.02454 -0.46471 -0.02431 C -0.46862 -0.02338 -0.47279 -0.02176 -0.47695 -0.0213 C -0.48607 -0.01991 -0.49531 -0.01991 -0.5043 -0.01898 L -0.51094 -0.01806 L -0.6013 -0.01968 C -0.63242 -0.02037 -0.62149 -0.01875 -0.63932 -0.02199 C -0.67552 -0.02014 -0.68138 -0.01875 -0.72526 -0.02269 C -0.72943 -0.02315 -0.73307 -0.02454 -0.73698 -0.02662 C -0.73802 -0.02732 -0.74037 -0.02894 -0.74128 -0.02917 C -0.74336 -0.02963 -0.74531 -0.02963 -0.7474 -0.02986 C -0.74987 -0.03056 -0.75234 -0.03125 -0.75482 -0.03218 C -0.75612 -0.03241 -0.75716 -0.0338 -0.75833 -0.0338 C -0.7612 -0.03403 -0.76393 -0.03357 -0.7668 -0.03287 C -0.77109 -0.02986 -0.77096 -0.03009 -0.77695 -0.02361 C -0.78021 -0.01991 -0.78385 -0.01667 -0.78659 -0.01181 C -0.78724 -0.01088 -0.78776 -0.00972 -0.78841 -0.00857 C -0.78997 -0.00625 -0.7918 -0.00463 -0.79323 -0.00162 C -0.79505 0.00185 -0.79805 0.00926 -0.79805 0.00949 C -0.79935 0.01805 -0.79727 0.0044 -0.80026 0.01875 C -0.80117 0.02291 -0.80156 0.02731 -0.80247 0.03125 C -0.80404 0.03796 -0.80586 0.04421 -0.80742 0.05092 C -0.80768 0.05231 -0.80794 0.05416 -0.8082 0.05555 C -0.80846 0.05694 -0.80885 0.0581 -0.80912 0.05949 C -0.80951 0.06134 -0.80964 0.06319 -0.81003 0.06504 C -0.81029 0.0662 -0.81094 0.06713 -0.81146 0.06805 C -0.81146 0.06921 -0.81146 0.0706 -0.81172 0.07129 C -0.8125 0.07245 -0.81732 0.0743 -0.81758 0.07454 L -0.87175 0.07361 C -0.88307 0.07338 -0.8944 0.0706 -0.9056 0.0706 L -0.98776 0.06967 " pathEditMode="relative" rAng="0" ptsTypes="AAAAAAAAAAAAAAAAAAAAAAAAAAAAAAAAAAAAAAAAAAAAAAAAAAAAAAAAAAAAAAAAA">
                                          <p:cBhvr>
                                            <p:cTn id="257" dur="12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672" y="-85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1" name="monkey carried away 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8" presetID="0" presetClass="path" presetSubtype="0" decel="81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0.01523 -0.01643 L -0.01523 -0.0162 C -0.01614 -0.01921 -0.01705 -0.02175 -0.01797 -0.0243 C -0.01875 -0.02685 -0.01927 -0.02986 -0.02018 -0.03217 C -0.02122 -0.03495 -0.02291 -0.03703 -0.02409 -0.04004 C -0.02552 -0.04351 -0.0263 -0.04745 -0.0276 -0.05092 C -0.02994 -0.05717 -0.03268 -0.06296 -0.03515 -0.06898 C -0.03919 -0.07893 -0.03997 -0.08449 -0.04661 -0.09421 C -0.04752 -0.09537 -0.05052 -0.09976 -0.05143 -0.10046 C -0.05299 -0.10138 -0.05468 -0.10138 -0.05638 -0.10185 C -0.06237 -0.10416 -0.0651 -0.10601 -0.07174 -0.1074 C -0.07513 -0.1081 -0.07851 -0.10787 -0.0819 -0.1081 C -0.09075 -0.10763 -0.09961 -0.10787 -0.10833 -0.10671 C -0.10963 -0.10648 -0.11067 -0.10509 -0.11198 -0.10439 C -0.11445 -0.10277 -0.12187 -0.09907 -0.12565 -0.0956 C -0.12643 -0.0949 -0.12708 -0.09421 -0.12786 -0.09328 C -0.12864 -0.09236 -0.12968 -0.09143 -0.13047 -0.09027 C -0.13398 -0.08495 -0.13164 -0.08819 -0.13359 -0.0831 C -0.13554 -0.078 -0.13489 -0.08055 -0.13711 -0.07615 C -0.13737 -0.07546 -0.13763 -0.07453 -0.13789 -0.07361 C -0.13815 -0.07245 -0.13815 -0.07106 -0.13841 -0.0699 C -0.13854 -0.06898 -0.13906 -0.06828 -0.13945 -0.06736 C -0.13958 -0.06643 -0.13984 -0.06527 -0.1401 -0.06435 C -0.14088 -0.0625 -0.14166 -0.06064 -0.14231 -0.05879 C -0.1427 -0.05787 -0.14257 -0.05625 -0.14323 -0.05578 C -0.14479 -0.05463 -0.14622 -0.05509 -0.14765 -0.05486 C -0.14882 -0.05439 -0.15013 -0.0537 -0.15117 -0.05324 C -0.15468 -0.05231 -0.16328 -0.05185 -0.16536 -0.05185 C -0.17552 -0.04814 -0.16276 -0.05231 -0.1763 -0.0493 C -0.17799 -0.04907 -0.17929 -0.04814 -0.18073 -0.04791 C -0.18372 -0.04722 -0.18659 -0.04722 -0.18958 -0.04699 C -0.22304 -0.04004 -0.19948 -0.04375 -0.26015 -0.04467 C -0.29948 -0.05162 -0.27343 -0.04745 -0.36302 -0.04699 C -0.3789 -0.04699 -0.39479 -0.04606 -0.41067 -0.0456 C -0.42382 -0.04189 -0.41302 -0.04444 -0.43802 -0.04305 C -0.44323 -0.04282 -0.46289 -0.04097 -0.46549 -0.04074 C -0.4694 -0.03981 -0.47356 -0.03819 -0.47773 -0.03773 C -0.48685 -0.03634 -0.49609 -0.03634 -0.50507 -0.03541 L -0.51172 -0.03449 L -0.60208 -0.03611 C -0.6332 -0.0368 -0.62226 -0.03518 -0.6401 -0.03842 C -0.6763 -0.03657 -0.68216 -0.03518 -0.72604 -0.03912 C -0.7302 -0.03958 -0.73385 -0.04097 -0.73776 -0.04305 C -0.7388 -0.04375 -0.74114 -0.04537 -0.74205 -0.0456 C -0.74414 -0.04606 -0.74609 -0.04606 -0.74817 -0.04629 C -0.75065 -0.04699 -0.75312 -0.04768 -0.7556 -0.04861 C -0.7569 -0.04907 -0.75794 -0.05023 -0.75911 -0.05023 C -0.76198 -0.05046 -0.76471 -0.04976 -0.76757 -0.0493 C -0.77187 -0.04629 -0.77174 -0.04652 -0.77773 -0.04004 C -0.78099 -0.03634 -0.78463 -0.0331 -0.78737 -0.02824 C -0.78802 -0.02731 -0.78854 -0.02615 -0.78919 -0.025 C -0.79075 -0.02268 -0.79257 -0.02083 -0.79401 -0.01805 C -0.79583 -0.01458 -0.79882 -0.00717 -0.79882 -0.00694 C -0.80013 0.00162 -0.79804 -0.01203 -0.80104 0.00232 C -0.80195 0.00649 -0.80234 0.01088 -0.80325 0.01482 C -0.80481 0.02153 -0.80664 0.02778 -0.8082 0.0345 C -0.80846 0.03588 -0.80872 0.03774 -0.80898 0.03912 C -0.80924 0.04051 -0.80963 0.04167 -0.80989 0.04306 C -0.81028 0.04491 -0.81041 0.04676 -0.8108 0.04862 C -0.81106 0.04977 -0.81172 0.0507 -0.81224 0.05162 C -0.81224 0.05278 -0.81224 0.05417 -0.8125 0.05487 C -0.81328 0.05602 -0.8181 0.05787 -0.81836 0.05811 L -0.87252 0.05718 C -0.88385 0.05695 -0.89518 0.05417 -0.90638 0.05417 L -0.98854 0.05325 " pathEditMode="relative" rAng="0" ptsTypes="AAAAAAAAAAAAAAAAAAAAAAAAAAAAAAAAAAAAAAAAAAAAAAAAAAAAAAAAAAAAAAAAA">
                                          <p:cBhvr>
                                            <p:cTn id="259" dur="12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672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0" presetID="32" presetClass="emph" presetSubtype="0" repeatCount="12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6" presetID="32" presetClass="emph" presetSubtype="0" repeatCount="12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2" presetID="2" presetClass="entr" presetSubtype="4" fill="hold" nodeType="withEffect">
                                      <p:stCondLst>
                                        <p:cond delay="1120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4" dur="1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5" dur="1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6" presetID="1" presetClass="entr" presetSubtype="0" fill="hold" grpId="0" nodeType="withEffect">
                                      <p:stCondLst>
                                        <p:cond delay="11200"/>
                                      </p:stCondLst>
                                      <p:childTnLst>
                                        <p:set>
                                          <p:cBhvr>
                                            <p:cTn id="2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278" restart="whenNotActive" fill="hold" evtFilter="cancelBubble" nodeType="interactiveSeq">
                    <p:stCondLst>
                      <p:cond evt="onClick" delay="0">
                        <p:tgtEl>
                          <p:spTgt spid="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9" fill="hold">
                          <p:stCondLst>
                            <p:cond delay="0"/>
                          </p:stCondLst>
                          <p:childTnLst>
                            <p:par>
                              <p:cTn id="2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1" presetID="64" presetClass="path" presetSubtype="0" accel="25333" decel="38667" autoRev="1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07407E-6 L -0.00391 -0.35278 " pathEditMode="relative" rAng="0" ptsTypes="AA">
                                          <p:cBhvr>
                                            <p:cTn id="28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7" y="-1648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0" name="41382__sandyrb__fake-monkey-chatter-00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6" presetID="42" presetClass="path" presetSubtype="0" accel="50000" decel="5000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-1.66667E-6 1.85185E-6 L 0.00391 0.35278 " pathEditMode="relative" rAng="0" ptsTypes="AA">
                                          <p:cBhvr>
                                            <p:cTn id="287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204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8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289" presetID="0" presetClass="path" presetSubtype="0" accel="11000" decel="1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508 0.41227 L 0.00508 0.4125 C 0.00469 0.40741 0.00482 0.40231 0.0043 0.39768 C 0.00417 0.39629 0.00339 0.3956 0.00313 0.39444 C 0.00274 0.39305 0.003 0.3912 0.00248 0.39004 C 0.00169 0.38773 0.00052 0.38634 -0.00052 0.38426 C -0.00208 0.38194 -0.00351 0.37893 -0.00534 0.37685 C -0.00651 0.375 -0.01133 0.37129 -0.01328 0.37037 C -0.01393 0.36967 -0.01471 0.36944 -0.01549 0.36875 C -0.02383 0.36389 -0.01211 0.36967 -0.02331 0.36481 C -0.02422 0.36389 -0.025 0.36273 -0.02591 0.36204 C -0.02708 0.3618 -0.02825 0.3618 -0.02943 0.36134 C -0.0375 0.35833 -0.02135 0.36111 -0.04323 0.35949 C -0.05364 0.35949 -0.06406 0.35949 -0.07448 0.35995 C -0.07552 0.36018 -0.07643 0.3618 -0.07747 0.36204 C -0.07877 0.36296 -0.08021 0.36296 -0.08177 0.36342 C -0.08294 0.36504 -0.08411 0.36643 -0.08541 0.36805 C -0.09036 0.37291 -0.08646 0.3662 -0.09245 0.37454 C -0.09791 0.38148 -0.09271 0.37616 -0.09622 0.38217 C -0.09674 0.38333 -0.09739 0.38356 -0.09805 0.38426 C -0.09818 0.38565 -0.09831 0.38657 -0.09857 0.38773 C -0.09909 0.38958 -0.1 0.3912 -0.10039 0.39305 C -0.10078 0.39514 -0.10078 0.39722 -0.10104 0.39861 C -0.1013 0.40139 -0.10182 0.40347 -0.10221 0.40532 C -0.10351 0.41435 -0.10338 0.41551 -0.10403 0.4243 C -0.10416 0.44051 -0.10338 0.45671 -0.10456 0.47291 C -0.10521 0.48125 -0.10534 0.45602 -0.10586 0.44745 C -0.10586 0.4456 -0.10612 0.44398 -0.10638 0.4419 C -0.10703 0.43704 -0.10781 0.43333 -0.10924 0.4287 C -0.11015 0.42639 -0.11068 0.42361 -0.11185 0.42199 C -0.11693 0.41366 -0.12812 0.39861 -0.13515 0.39444 C -0.13932 0.39213 -0.14375 0.39236 -0.14778 0.39097 C -0.15351 0.39236 -0.15937 0.39166 -0.16458 0.39444 C -0.16693 0.3956 -0.16836 0.40023 -0.17018 0.40347 C -0.17122 0.40486 -0.17226 0.40671 -0.17318 0.40879 C -0.17474 0.4125 -0.17552 0.41666 -0.17617 0.42106 C -0.17721 0.42847 -0.1776 0.43588 -0.17916 0.44329 L -0.18216 0.45764 C -0.18229 0.46065 -0.18255 0.46412 -0.18268 0.46736 C -0.18294 0.47176 -0.18307 0.47616 -0.18333 0.48079 C -0.18359 0.48518 -0.18411 0.48958 -0.1845 0.49398 C -0.18476 0.50509 -0.18515 0.5162 -0.18515 0.52731 C -0.18502 0.54745 -0.1845 0.56713 -0.18398 0.58727 C -0.18385 0.58981 -0.18372 0.59305 -0.18333 0.59606 C -0.18307 0.59815 -0.18255 0.60023 -0.18216 0.60254 C -0.17487 0.64583 -0.18672 0.57546 -0.18034 0.61829 C -0.18008 0.61944 -0.17956 0.62106 -0.17916 0.62222 C -0.17943 0.6206 -0.1806 0.60856 -0.18086 0.60787 L -0.18333 0.60579 C -0.18541 0.59815 -0.18333 0.6037 -0.18815 0.59815 C -0.1931 0.59213 -0.18932 0.59375 -0.19596 0.58935 C -0.20351 0.58426 -0.20377 0.58472 -0.21107 0.58356 C -0.21328 0.58241 -0.21536 0.58102 -0.21771 0.58032 C -0.23541 0.57754 -0.24375 0.58009 -0.26211 0.58241 C -0.26484 0.58356 -0.26784 0.58426 -0.27057 0.58565 C -0.27682 0.59028 -0.27943 0.59213 -0.2832 0.60023 C -0.28489 0.6037 -0.28633 0.60787 -0.28802 0.61134 C -0.28971 0.61504 -0.29206 0.61736 -0.29323 0.62129 C -0.297 0.63148 -0.30117 0.64143 -0.30299 0.65324 C -0.30456 0.66296 -0.30338 0.65926 -0.30599 0.66574 C -0.30625 0.67014 -0.30625 0.67454 -0.30664 0.67893 C -0.30703 0.68403 -0.30807 0.68912 -0.30846 0.69421 C -0.30885 0.70139 -0.30872 0.70856 -0.30898 0.71528 C -0.30937 0.72176 -0.30976 0.72801 -0.31028 0.73426 C -0.31094 0.7669 -0.31081 0.74884 -0.31081 0.78866 L -0.31081 0.78912 " pathEditMode="relative" rAng="0" ptsTypes="AAAAAAAAAAAAAAAAAAAAAAAAAAAAAAAAAAAAAAAAAAAAAAAAAAAAAAAAAAAAAAAAAA">
                                          <p:cBhvr>
                                            <p:cTn id="290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807" y="1620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2" name="huh and banana bounce 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1" presetID="8" presetClass="emph" presetSubtype="0" accel="53000" decel="7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3200000">
                                          <p:cBhvr>
                                            <p:cTn id="292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3" presetID="10" presetClass="exit" presetSubtype="0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4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6" presetID="1" presetClass="entr" presetSubtype="0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3" name="398032__swordofkings128__splash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8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299" presetID="1" presetClass="exit" presetSubtype="0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1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302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599 -0.00486 L 0.00599 -0.00486 C 0.00625 -0.0581 0.01797 -0.21666 -0.02487 -0.25393 C -0.06315 -0.2875 -0.10977 -0.26921 -0.15222 -0.27662 C -0.17175 -0.25717 -0.19154 -0.23819 -0.21094 -0.21782 C -0.2125 -0.2162 -0.21381 -0.21342 -0.21498 -0.21064 C -0.22839 -0.17708 -0.24128 -0.14305 -0.25443 -0.10926 L -0.25339 -0.05671 L -0.25339 -0.05671 " pathEditMode="relative" ptsTypes="AAAAAAAAA">
                                          <p:cBhvr>
                                            <p:cTn id="303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4" name="monkey screa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05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7"/>
                      </p:tgtEl>
                    </p:cond>
                  </p:nextCondLst>
                </p:seq>
                <p:seq concurrent="1" nextAc="seek">
                  <p:cTn id="306" restart="whenNotActive" fill="hold" evtFilter="cancelBubble" nodeType="interactiveSeq">
                    <p:stCondLst>
                      <p:cond evt="onClick" delay="0">
                        <p:tgtEl>
                          <p:spTgt spid="1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7" fill="hold">
                          <p:stCondLst>
                            <p:cond delay="0"/>
                          </p:stCondLst>
                          <p:childTnLst>
                            <p:par>
                              <p:cTn id="3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9" presetID="64" presetClass="path" presetSubtype="0" accel="13333" decel="16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07407E-6 L -0.00391 -0.35278 " pathEditMode="relative" rAng="0" ptsTypes="AA">
                                          <p:cBhvr>
                                            <p:cTn id="31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9" y="-1715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0" name="41382__sandyrb__fake-monkey-chatter-00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-3.33333E-6 L 0.0039 0.35278 " pathEditMode="relative" rAng="0" ptsTypes="AA">
                                          <p:cBhvr>
                                            <p:cTn id="313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5" y="176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5" presetID="0" presetClass="path" presetSubtype="0" accel="11000" decel="1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508 0.41227 L 0.00508 0.4125 C 0.00468 0.40741 0.00481 0.40232 0.00429 0.39769 C 0.00416 0.3963 0.00338 0.39561 0.00312 0.39445 C 0.00273 0.39306 0.00299 0.39121 0.00247 0.39005 C 0.00169 0.38773 0.00052 0.38635 -0.00052 0.38426 C -0.00209 0.38195 -0.00352 0.37894 -0.00534 0.37686 C -0.00651 0.375 -0.01133 0.3713 -0.01328 0.37037 C -0.01394 0.36968 -0.01472 0.36945 -0.0155 0.36875 C -0.02383 0.36389 -0.01211 0.36968 -0.02331 0.36482 C -0.02422 0.36389 -0.025 0.36273 -0.02591 0.36204 C -0.02709 0.36181 -0.02826 0.36181 -0.02943 0.36135 C -0.0375 0.35834 -0.02136 0.36111 -0.04323 0.35949 C -0.05365 0.35949 -0.06407 0.35949 -0.07448 0.35996 C -0.07552 0.36019 -0.07644 0.36181 -0.07748 0.36204 C -0.07878 0.36297 -0.08021 0.36297 -0.08177 0.36343 C -0.08295 0.36505 -0.08412 0.36644 -0.08542 0.36806 C -0.09037 0.37292 -0.08646 0.36621 -0.09245 0.37454 C -0.09792 0.38148 -0.09271 0.37616 -0.09623 0.38218 C -0.09675 0.38334 -0.0974 0.38357 -0.09805 0.38426 C -0.09818 0.38565 -0.09831 0.38658 -0.09857 0.38773 C -0.09909 0.38959 -0.1 0.39121 -0.10039 0.39306 C -0.10078 0.39514 -0.10078 0.39723 -0.10104 0.39861 C -0.10131 0.40139 -0.10183 0.40348 -0.10222 0.40533 C -0.10352 0.41436 -0.10339 0.41551 -0.10404 0.42431 C -0.10417 0.44051 -0.10339 0.45672 -0.10456 0.47292 C -0.10521 0.48125 -0.10534 0.45602 -0.10586 0.44746 C -0.10586 0.44561 -0.10612 0.44398 -0.10638 0.4419 C -0.10703 0.43704 -0.10782 0.43334 -0.10925 0.42871 C -0.11016 0.42639 -0.11068 0.42361 -0.11185 0.42199 C -0.11693 0.41366 -0.12813 0.39861 -0.13516 0.39445 C -0.13933 0.39213 -0.14375 0.39236 -0.14779 0.39098 C -0.15352 0.39236 -0.15938 0.39167 -0.16459 0.39445 C -0.16693 0.39561 -0.16836 0.40023 -0.17019 0.40348 C -0.17123 0.40486 -0.17227 0.40672 -0.17318 0.4088 C -0.17474 0.4125 -0.17552 0.41667 -0.17617 0.42107 C -0.17722 0.42848 -0.17761 0.43588 -0.17917 0.44329 L -0.18216 0.45764 C -0.18229 0.46065 -0.18256 0.46412 -0.18269 0.46736 C -0.18295 0.47176 -0.18308 0.47616 -0.18334 0.48079 C -0.1836 0.48519 -0.18412 0.48959 -0.18451 0.49398 C -0.18477 0.5051 -0.18516 0.51621 -0.18516 0.52732 C -0.18503 0.54746 -0.18451 0.56713 -0.18399 0.58727 C -0.18386 0.58982 -0.18373 0.59306 -0.18334 0.59607 C -0.18308 0.59815 -0.18256 0.60023 -0.18216 0.60255 C -0.17487 0.64584 -0.18672 0.57547 -0.18034 0.61829 C -0.18008 0.61945 -0.17956 0.62107 -0.17917 0.62223 C -0.17943 0.62061 -0.1806 0.60857 -0.18086 0.60787 L -0.18334 0.60579 C -0.18542 0.59815 -0.18334 0.60371 -0.18815 0.59815 C -0.1931 0.59213 -0.18933 0.59375 -0.19597 0.58936 C -0.20352 0.58426 -0.20378 0.58473 -0.21107 0.58357 C -0.21328 0.58241 -0.21537 0.58102 -0.21771 0.58033 C -0.23542 0.57755 -0.24375 0.5801 -0.26211 0.58241 C -0.26485 0.58357 -0.26784 0.58426 -0.27058 0.58565 C -0.27683 0.59028 -0.27943 0.59213 -0.28321 0.60023 C -0.2849 0.60371 -0.28633 0.60787 -0.28802 0.61135 C -0.28972 0.61505 -0.29206 0.61736 -0.29323 0.6213 C -0.29701 0.63148 -0.30117 0.64144 -0.303 0.65324 C -0.30456 0.66297 -0.30339 0.65926 -0.30599 0.66574 C -0.30625 0.67014 -0.30625 0.67454 -0.30664 0.67894 C -0.30703 0.68403 -0.30808 0.68912 -0.30847 0.69422 C -0.30886 0.70139 -0.30873 0.70857 -0.30899 0.71528 C -0.30938 0.72176 -0.30977 0.72801 -0.31029 0.73426 C -0.31094 0.7669 -0.31081 0.74885 -0.31081 0.78866 L -0.31081 0.78912 " pathEditMode="relative" rAng="0" ptsTypes="AAAAAAAAAAAAAAAAAAAAAAAAAAAAAAAAAAAAAAAAAAAAAAAAAAAAAAAAAAAAAAAAAA">
                                          <p:cBhvr>
                                            <p:cTn id="316" dur="3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807" y="1620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2" name="huh and banana bounce 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7" presetID="8" presetClass="emph" presetSubtype="0" accel="53000" decel="7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3200000">
                                          <p:cBhvr>
                                            <p:cTn id="318" dur="3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9" presetID="10" presetClass="exit" presetSubtype="0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2" presetID="1" presetClass="entr" presetSubtype="0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3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3" name="398032__swordofkings128__splash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4" presetID="1" presetClass="exit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3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6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327" presetID="0" presetClass="path" presetSubtype="0" decel="2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0.01527 L 8.33333E-7 0.01551 C -0.00104 0.01226 -0.00534 -0.00301 -0.0069 -0.00649 C -0.01029 -0.01343 -0.02083 -0.02987 -0.025 -0.03287 C -0.02787 -0.03496 -0.03073 -0.03658 -0.03346 -0.03889 C -0.03672 -0.04167 -0.03659 -0.0419 -0.03945 -0.04375 C -0.03984 -0.04399 -0.04024 -0.04445 -0.04076 -0.04445 C -0.04492 -0.04514 -0.04909 -0.04537 -0.05339 -0.04607 L -0.07461 -0.04514 C -0.07682 -0.04514 -0.08073 -0.04422 -0.0832 -0.04375 C -0.08464 -0.04237 -0.08607 -0.04074 -0.08763 -0.03982 C -0.09727 -0.03357 -0.09089 -0.03959 -0.09714 -0.03426 C -0.10729 -0.02616 -0.09779 -0.0338 -0.10794 -0.02338 C -0.11198 -0.01945 -0.10846 -0.02524 -0.11328 -0.01875 C -0.11576 -0.01574 -0.11745 -0.01135 -0.12005 -0.0088 C -0.12253 -0.00625 -0.12396 -0.00487 -0.12643 -0.00186 C -0.13372 0.0074 -0.12253 -0.00417 -0.13594 0.01064 C -0.13854 0.01342 -0.14128 0.01597 -0.14349 0.01921 C -0.14518 0.02129 -0.14675 0.02314 -0.14805 0.02546 C -0.14857 0.02638 -0.14922 0.02754 -0.14987 0.02847 C -0.15339 0.0331 -0.1526 0.0324 -0.15534 0.03402 C -0.16172 0.00902 -0.153 0.04398 -0.15807 0.0199 C -0.15872 0.0162 -0.16029 0.01481 -0.16159 0.01134 C -0.16237 0.00949 -0.16276 0.00717 -0.16341 0.00532 C -0.17005 -0.01436 -0.16211 0.01134 -0.16888 -0.00949 C -0.16953 -0.01158 -0.16992 -0.01389 -0.17057 -0.01574 C -0.17149 -0.01829 -0.17266 -0.02037 -0.17383 -0.02269 C -0.17774 -0.03056 -0.18164 -0.03866 -0.18594 -0.04607 L -0.19323 -0.05834 C -0.19662 -0.06412 -0.19883 -0.06852 -0.20404 -0.07246 C -0.21003 -0.07686 -0.21576 -0.08287 -0.22201 -0.08542 C -0.22396 -0.08635 -0.22565 -0.08727 -0.22747 -0.08797 C -0.22995 -0.08866 -0.23268 -0.08912 -0.23516 -0.09028 C -0.23841 -0.09167 -0.24167 -0.09399 -0.24505 -0.09561 C -0.24922 -0.09769 -0.25339 -0.09931 -0.25768 -0.10093 L -0.27852 -0.09954 C -0.27917 -0.09931 -0.27995 -0.09931 -0.28073 -0.09862 C -0.28112 -0.09838 -0.29089 -0.09028 -0.29388 -0.08704 C -0.29662 -0.0838 -0.29948 -0.08033 -0.30234 -0.07709 C -0.30313 -0.07616 -0.30391 -0.0757 -0.30456 -0.07477 C -0.30599 -0.07223 -0.30664 -0.07107 -0.3082 -0.06922 C -0.30872 -0.06852 -0.30951 -0.06852 -0.31003 -0.0676 C -0.31888 -0.05533 -0.31966 -0.05348 -0.32708 -0.04051 C -0.32787 -0.03936 -0.32865 -0.0382 -0.32943 -0.03658 C -0.33008 -0.03542 -0.33073 -0.03426 -0.33125 -0.03287 C -0.33333 -0.02755 -0.33086 -0.03172 -0.33346 -0.02662 C -0.33425 -0.02524 -0.33503 -0.02408 -0.33568 -0.02269 C -0.34154 -0.01204 -0.3362 -0.02107 -0.33971 -0.01505 C -0.33997 -0.01574 -0.34037 -0.01644 -0.34076 -0.01737 C -0.34102 -0.01829 -0.34128 -0.01945 -0.34167 -0.02037 C -0.34323 -0.02431 -0.34531 -0.02801 -0.34701 -0.03195 C -0.35156 -0.04306 -0.35 -0.04005 -0.35651 -0.0507 C -0.35768 -0.05255 -0.35872 -0.05463 -0.36003 -0.05602 C -0.36068 -0.05672 -0.36133 -0.05649 -0.36185 -0.05695 C -0.36393 -0.05811 -0.36602 -0.05973 -0.36823 -0.06065 C -0.37643 -0.06482 -0.37604 -0.06389 -0.3849 -0.06459 C -0.39701 -0.06389 -0.40794 -0.06783 -0.41862 -0.06065 C -0.41953 -0.06019 -0.42188 -0.05811 -0.42266 -0.05695 C -0.42344 -0.05579 -0.42396 -0.05463 -0.42461 -0.05371 C -0.42578 -0.05209 -0.42747 -0.05093 -0.42865 -0.04908 C -0.43047 -0.04653 -0.43216 -0.04306 -0.43399 -0.04051 C -0.43724 -0.03612 -0.44076 -0.03241 -0.44401 -0.02824 C -0.44557 -0.02593 -0.44727 -0.02338 -0.44896 -0.02107 C -0.44974 -0.01991 -0.45104 -0.01899 -0.45169 -0.01737 C -0.45378 -0.01181 -0.45234 -0.01297 -0.45534 -0.01181 C -0.45651 -0.01528 -0.45729 -0.01783 -0.45885 -0.02107 C -0.45951 -0.02246 -0.46042 -0.02362 -0.46107 -0.025 C -0.46172 -0.02639 -0.46224 -0.02824 -0.46289 -0.02963 C -0.46445 -0.03264 -0.46563 -0.03681 -0.46784 -0.0382 C -0.47279 -0.04167 -0.46706 -0.03797 -0.47552 -0.04213 C -0.47852 -0.04352 -0.48125 -0.04514 -0.48412 -0.04676 C -0.48633 -0.04792 -0.48828 -0.04954 -0.4905 -0.0507 C -0.4944 -0.05255 -0.49753 -0.05255 -0.50169 -0.05301 C -0.52461 -0.04792 -0.51302 -0.05255 -0.52656 -0.04514 C -0.52747 -0.04468 -0.52878 -0.04445 -0.52969 -0.04375 C -0.53086 -0.04283 -0.53203 -0.04144 -0.53333 -0.04051 C -0.53516 -0.03912 -0.5375 -0.03889 -0.53906 -0.03658 C -0.53971 -0.03588 -0.54024 -0.03496 -0.54102 -0.03426 C -0.54271 -0.03287 -0.54479 -0.03218 -0.54635 -0.03056 C -0.54714 -0.02963 -0.54792 -0.02917 -0.5487 -0.02824 C -0.54935 -0.02732 -0.54974 -0.0257 -0.55039 -0.025 C -0.55117 -0.02431 -0.55234 -0.02408 -0.55313 -0.02338 C -0.55326 -0.02269 -0.55326 -0.02176 -0.55365 -0.02107 C -0.55443 -0.01945 -0.55612 -0.01829 -0.55716 -0.01737 C -0.5582 -0.01227 -0.55703 -0.01667 -0.56081 -0.01019 C -0.56497 -0.00301 -0.55912 -0.01112 -0.56406 -0.00487 C -0.56445 -0.00695 -0.56497 -0.00903 -0.56537 -0.01112 C -0.56563 -0.0125 -0.5655 -0.01436 -0.56576 -0.01574 C -0.56602 -0.01713 -0.5668 -0.01829 -0.56706 -0.01968 C -0.56784 -0.02269 -0.56823 -0.02593 -0.56888 -0.02894 C -0.56927 -0.03056 -0.57122 -0.03496 -0.57214 -0.03658 C -0.57227 -0.03774 -0.57227 -0.03889 -0.57253 -0.03982 C -0.57292 -0.04074 -0.57344 -0.04144 -0.57383 -0.04213 C -0.57617 -0.04514 -0.57826 -0.04815 -0.58073 -0.0507 C -0.58229 -0.05255 -0.58412 -0.05394 -0.58555 -0.05602 C -0.58659 -0.05741 -0.58724 -0.05949 -0.58828 -0.06065 C -0.58971 -0.06227 -0.59141 -0.0632 -0.59284 -0.06459 C -0.59388 -0.06551 -0.59479 -0.06737 -0.59596 -0.0676 C -0.6 -0.06899 -0.60417 -0.06875 -0.6082 -0.06922 C -0.61628 -0.06899 -0.62435 -0.06922 -0.63255 -0.06852 C -0.63425 -0.06829 -0.6362 -0.0669 -0.63789 -0.06621 C -0.6405 -0.06482 -0.64323 -0.06436 -0.64557 -0.06227 C -0.64727 -0.06065 -0.64883 -0.05903 -0.65065 -0.05764 C -0.65221 -0.05625 -0.65404 -0.0551 -0.65547 -0.05371 C -0.65651 -0.05278 -0.65716 -0.05162 -0.65833 -0.0507 C -0.65899 -0.05 -0.65977 -0.04977 -0.66042 -0.04908 C -0.66602 -0.04375 -0.65833 -0.04954 -0.66445 -0.04514 C -0.66732 -0.04051 -0.66432 -0.04514 -0.66901 -0.03982 C -0.66992 -0.03889 -0.6707 -0.03774 -0.67135 -0.03658 C -0.67175 -0.03612 -0.67188 -0.03496 -0.67214 -0.03426 C -0.67253 -0.03357 -0.67305 -0.03287 -0.67357 -0.03195 C -0.67474 -0.02616 -0.67305 -0.03311 -0.67539 -0.02824 C -0.67787 -0.02269 -0.67318 -0.02871 -0.67708 -0.02431 C -0.67826 -0.02037 -0.67917 -0.01713 -0.68112 -0.01412 C -0.68203 -0.0132 -0.68281 -0.01227 -0.68346 -0.01112 C -0.68412 -0.01019 -0.68516 -0.00787 -0.68516 -0.00764 L -0.68516 -0.00787 " pathEditMode="relative" rAng="0" ptsTypes="AAAAAAAAAAAAAAAAAAAAAAAAAAAAAAAAAAAAAAAAAAAAAAAAAAAAAAAAAAAAAAAAAAAAAAAAAAAAAAAAAAAAAAAAAAAAAAAAAAAAAAAAAAAAAAAAAAAAA">
                                          <p:cBhvr>
                                            <p:cTn id="328" dur="4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4258" y="-488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5" name="Skunk atta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9" fill="hold">
                                <p:stCondLst>
                                  <p:cond delay="10100"/>
                                </p:stCondLst>
                                <p:childTnLst>
                                  <p:par>
                                    <p:cTn id="33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4" fill="hold">
                                <p:stCondLst>
                                  <p:cond delay="10100"/>
                                </p:stCondLst>
                                <p:childTnLst>
                                  <p:par>
                                    <p:cTn id="335" presetID="22" presetClass="entr" presetSubtype="2" fill="hold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7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8" fill="hold">
                                <p:stCondLst>
                                  <p:cond delay="10800"/>
                                </p:stCondLst>
                                <p:childTnLst>
                                  <p:par>
                                    <p:cTn id="339" presetID="9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340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2" fill="hold">
                                <p:stCondLst>
                                  <p:cond delay="11800"/>
                                </p:stCondLst>
                                <p:childTnLst>
                                  <p:par>
                                    <p:cTn id="34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00000">
                                          <p:cBhvr>
                                            <p:cTn id="344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5" presetID="0" presetClass="path" presetSubtype="0" decel="4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966 0.04421 L -0.01966 0.04444 C -0.01823 0.04282 -0.01679 0.04167 -0.01536 0.04028 C -0.01211 0.03704 -0.01185 0.03472 -0.00755 0.03264 C -0.00547 0.03148 -0.00338 0.03079 -0.00143 0.0294 C 0.00807 0.02292 -0.00013 0.02639 0.00768 0.02245 C 0.01485 0.01898 0.02357 0.01597 0.03047 0.01389 C 0.03268 0.01319 0.03503 0.01296 0.03737 0.01227 C 0.03802 0.01204 0.03854 0.01157 0.03919 0.01157 C 0.06159 0.01296 0.05899 0.01343 0.07969 0.01852 C 0.09102 0.02523 0.07565 0.01551 0.0875 0.02546 C 0.09753 0.03403 0.08998 0.02546 0.09414 0.03009 C 0.11706 0.01435 0.10807 0.01875 0.12071 0.01319 C 0.13477 0.01458 0.15352 0.0125 0.16862 0.02014 C 0.16914 0.02037 0.16953 0.02106 0.16992 0.02176 C 0.17227 0.025 0.17461 0.02847 0.17696 0.03171 C 0.17787 0.0331 0.17891 0.03403 0.17956 0.03565 C 0.18086 0.03912 0.17995 0.0375 0.18255 0.04028 C 0.19453 0.03773 0.18555 0.04028 0.20925 0.02014 C 0.21185 0.01782 0.21432 0.01481 0.21706 0.01319 C 0.21966 0.01157 0.22227 0.00972 0.22487 0.00856 C 0.23711 0.00278 0.24727 0.00023 0.26016 -0.00232 C 0.26745 -0.0037 0.27474 -0.0044 0.28203 -0.00532 C 0.2961 0.00255 0.28867 -0.00324 0.30638 0.01852 C 0.3086 0.0213 0.31302 0.02708 0.31302 0.02731 C 0.3155 0.02523 0.31797 0.02361 0.32044 0.02176 C 0.32487 0.01805 0.32969 0.01273 0.33438 0.00995 C 0.33724 0.00833 0.34011 0.00741 0.3431 0.00625 C 0.35287 0.00231 0.35964 0.00046 0.37005 -0.00162 C 0.37409 -0.00232 0.37826 -0.00255 0.38229 -0.00301 C 0.38867 -0.00139 0.39518 -0.00046 0.40143 0.00231 C 0.42018 0.01065 0.42031 0.0118 0.43334 0.02407 C 0.4349 0.02708 0.43659 0.03009 0.43815 0.03333 C 0.44076 0.03889 0.44323 0.04491 0.44597 0.05023 C 0.44948 0.05741 0.45742 0.0706 0.4612 0.07986 C 0.46367 0.08588 0.46419 0.09143 0.46602 0.09838 C 0.46628 0.09954 0.46693 0.10046 0.46732 0.10139 C 0.46758 0.10324 0.46771 0.10509 0.46823 0.10694 C 0.46875 0.10903 0.46992 0.11088 0.47044 0.11319 C 0.47136 0.11736 0.47253 0.12639 0.47253 0.12662 C 0.48268 0.12315 0.46563 0.12917 0.4905 0.10463 C 0.4918 0.10324 0.4931 0.10208 0.4944 0.10069 C 0.49531 0.09977 0.4961 0.09838 0.49701 0.09768 C 0.49974 0.09514 0.50235 0.0919 0.50521 0.09074 C 0.5112 0.08819 0.51472 0.08611 0.52057 0.08518 C 0.52357 0.08472 0.52669 0.08472 0.52969 0.08449 C 0.53229 0.08403 0.5349 0.08287 0.5375 0.08287 C 0.54688 0.08287 0.54883 0.08356 0.55547 0.08518 C 0.55807 0.08704 0.56055 0.08889 0.56328 0.09074 C 0.58321 0.10324 0.56862 0.09305 0.57943 0.10069 C 0.58073 0.10301 0.5819 0.10555 0.58334 0.10764 C 0.59466 0.12593 0.58347 0.10625 0.59206 0.12153 C 0.59466 0.11991 0.5974 0.11829 0.59987 0.1162 C 0.60235 0.11412 0.60456 0.11157 0.6069 0.10926 C 0.60834 0.10787 0.60977 0.10671 0.6112 0.10532 C 0.61485 0.10185 0.61823 0.09722 0.62214 0.09444 C 0.62604 0.09167 0.62982 0.08773 0.63386 0.08588 C 0.63985 0.08333 0.65026 0.07847 0.65651 0.07662 C 0.65873 0.07616 0.66094 0.07616 0.66315 0.07593 L 0.68268 0.07755 C 0.68529 0.07778 0.6849 0.07778 0.68672 0.07986 L 0.68672 0.08009 " pathEditMode="relative" rAng="0" ptsTypes="AAAAAAAAAAAAAAAAAAAAAAAAAAAAAAAAAAAAAAAAAAAAAAAAAAAAAAAAAAAAAA">
                                          <p:cBhvr>
                                            <p:cTn id="346" dur="5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313" y="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7" presetID="0" presetClass="path" presetSubtype="0" accel="10000" decel="2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04 -0.00672 L -0.00104 -0.00672 L -0.05873 -0.00417 C -0.0625 -0.00394 -0.06628 -0.00348 -0.07005 -0.00278 C -0.07084 -0.00255 -0.07162 -0.00186 -0.07227 -0.00139 C -0.07331 -0.00093 -0.07435 -0.0007 -0.07539 4.07407E-6 C -0.07709 0.00069 -0.07891 0.00185 -0.0806 0.00254 C -0.08242 0.00324 -0.08425 0.00324 -0.08594 0.00393 C -0.08932 0.00509 -0.09245 0.00717 -0.09584 0.00787 C -0.09987 0.00902 -0.10391 0.00879 -0.10794 0.00926 C -0.10925 0.01111 -0.11042 0.01319 -0.11172 0.01481 C -0.11263 0.01574 -0.1138 0.0162 -0.11472 0.01736 C -0.11641 0.01967 -0.11823 0.02338 -0.11927 0.02685 C -0.12057 0.03125 -0.12305 0.04027 -0.12305 0.04027 C -0.12331 0.04467 -0.12344 0.0493 -0.12383 0.0537 C -0.12422 0.05926 -0.12513 0.06458 -0.12539 0.0699 C -0.12735 0.11944 -0.12344 0.09629 -0.12761 0.11851 C -0.12943 0.11041 -0.12891 0.11134 -0.13216 0.1037 C -0.13334 0.10069 -0.13412 0.09699 -0.13594 0.0956 C -0.1375 0.09421 -0.15235 0.08958 -0.15495 0.08888 L -0.19961 0.09004 C -0.20209 0.09027 -0.20469 0.0912 -0.20716 0.09143 C -0.21068 0.09189 -0.21419 0.09236 -0.21784 0.09282 C -0.23985 0.0993 -0.21875 0.09351 -0.27526 0.09282 L -0.32227 0.09282 L -0.32227 0.09282 " pathEditMode="relative" ptsTypes="AAAAAAAAAAAAAAAAAAAAAAAAAA">
                                          <p:cBhvr>
                                            <p:cTn id="348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9" presetID="2" presetClass="entr" presetSubtype="4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1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2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3" presetID="1" presetClass="entr" presetSubtype="0" fill="hold" grpId="3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3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5"/>
                      </p:tgtEl>
                    </p:cond>
                  </p:nextCondLst>
                </p:seq>
                <p:seq concurrent="1" nextAc="seek">
                  <p:cTn id="355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6" fill="hold">
                          <p:stCondLst>
                            <p:cond delay="0"/>
                          </p:stCondLst>
                          <p:childTnLst>
                            <p:par>
                              <p:cTn id="3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8" presetID="64" presetClass="path" presetSubtype="0" accel="13333" decel="28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25 E" pathEditMode="relative" ptsTypes="">
                                          <p:cBhvr>
                                            <p:cTn id="359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0" name="41382__sandyrb__fake-monkey-chatter-00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6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4.81481E-6 L 0.00391 0.35278 " pathEditMode="relative" rAng="0" ptsTypes="AA">
                                          <p:cBhvr>
                                            <p:cTn id="362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5" y="176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4" presetID="0" presetClass="path" presetSubtype="0" accel="11000" decel="1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508 0.41227 L 0.00508 0.4125 C 0.00469 0.40741 0.00482 0.40232 0.0043 0.39769 C 0.00417 0.3963 0.00338 0.39561 0.00312 0.39445 C 0.00273 0.39306 0.00299 0.39121 0.00247 0.39005 C 0.00169 0.38774 0.00052 0.38635 -0.00052 0.38426 C -0.00208 0.38195 -0.00352 0.37894 -0.00534 0.37686 C -0.00651 0.375 -0.01133 0.3713 -0.01328 0.37038 C -0.01393 0.36968 -0.01471 0.36945 -0.0155 0.36875 C -0.02383 0.36389 -0.01211 0.36968 -0.02331 0.36482 C -0.02422 0.36389 -0.025 0.36274 -0.02591 0.36204 C -0.02708 0.36181 -0.02826 0.36181 -0.02943 0.36135 C -0.0375 0.35834 -0.02135 0.36112 -0.04323 0.3595 C -0.05365 0.3595 -0.06406 0.3595 -0.07448 0.35996 C -0.07552 0.36019 -0.07643 0.36181 -0.07747 0.36204 C -0.07878 0.36297 -0.08021 0.36297 -0.08177 0.36343 C -0.08294 0.36505 -0.08412 0.36644 -0.08542 0.36806 C -0.09037 0.37292 -0.08646 0.36621 -0.09245 0.37454 C -0.09792 0.38149 -0.09271 0.37616 -0.09622 0.38218 C -0.09675 0.38334 -0.0974 0.38357 -0.09805 0.38426 C -0.09818 0.38565 -0.09831 0.38658 -0.09857 0.38774 C -0.09909 0.38959 -0.1 0.39121 -0.10039 0.39306 C -0.10078 0.39514 -0.10078 0.39723 -0.10104 0.39862 C -0.1013 0.40139 -0.10182 0.40348 -0.10221 0.40533 C -0.10352 0.41436 -0.10339 0.41551 -0.10404 0.42431 C -0.10417 0.44051 -0.10339 0.45672 -0.10456 0.47292 C -0.10521 0.48125 -0.10534 0.45602 -0.10586 0.44746 C -0.10586 0.44561 -0.10612 0.44399 -0.10638 0.4419 C -0.10703 0.43704 -0.10781 0.43334 -0.10925 0.42871 C -0.11016 0.42639 -0.11068 0.42362 -0.11185 0.422 C -0.11693 0.41366 -0.12813 0.39862 -0.13516 0.39445 C -0.13932 0.39213 -0.14375 0.39237 -0.14779 0.39098 C -0.15352 0.39237 -0.15938 0.39167 -0.16458 0.39445 C -0.16693 0.39561 -0.16836 0.40024 -0.17018 0.40348 C -0.17122 0.40487 -0.17227 0.40672 -0.17318 0.4088 C -0.17474 0.4125 -0.17552 0.41667 -0.17617 0.42107 C -0.17721 0.42848 -0.1776 0.43588 -0.17917 0.44329 L -0.18216 0.45764 C -0.18229 0.46065 -0.18255 0.46413 -0.18268 0.46737 C -0.18294 0.47176 -0.18307 0.47616 -0.18333 0.48079 C -0.18359 0.48519 -0.18412 0.48959 -0.18451 0.49399 C -0.18477 0.5051 -0.18516 0.51621 -0.18516 0.52732 C -0.18503 0.54746 -0.18451 0.56713 -0.18398 0.58727 C -0.18385 0.58982 -0.18372 0.59306 -0.18333 0.59607 C -0.18307 0.59815 -0.18255 0.60024 -0.18216 0.60255 C -0.17487 0.64584 -0.18672 0.57547 -0.18034 0.61829 C -0.18008 0.61945 -0.17956 0.62107 -0.17917 0.62223 C -0.17943 0.62061 -0.1806 0.60857 -0.18086 0.60788 L -0.18333 0.60579 C -0.18542 0.59815 -0.18333 0.60371 -0.18815 0.59815 C -0.1931 0.59213 -0.18932 0.59375 -0.19596 0.58936 C -0.20352 0.58426 -0.20378 0.58473 -0.21107 0.58357 C -0.21328 0.58241 -0.21537 0.58102 -0.21771 0.58033 C -0.23542 0.57755 -0.24375 0.5801 -0.26211 0.58241 C -0.26484 0.58357 -0.26784 0.58426 -0.27057 0.58565 C -0.27682 0.59028 -0.27943 0.59213 -0.2832 0.60024 C -0.2849 0.60371 -0.28633 0.60788 -0.28802 0.61135 C -0.28971 0.61505 -0.29206 0.61737 -0.29323 0.6213 C -0.29701 0.63149 -0.30117 0.64144 -0.303 0.65325 C -0.30456 0.66297 -0.30339 0.65926 -0.30599 0.66575 C -0.30625 0.67014 -0.30625 0.67454 -0.30664 0.67894 C -0.30703 0.68403 -0.30807 0.68913 -0.30846 0.69422 C -0.30885 0.70139 -0.30872 0.70857 -0.30898 0.71528 C -0.30938 0.72176 -0.30977 0.72801 -0.31029 0.73426 C -0.31094 0.7669 -0.31081 0.74885 -0.31081 0.78866 L -0.31081 0.78913 " pathEditMode="relative" rAng="0" ptsTypes="AAAAAAAAAAAAAAAAAAAAAAAAAAAAAAAAAAAAAAAAAAAAAAAAAAAAAAAAAAAAAAAAAA">
                                          <p:cBhvr>
                                            <p:cTn id="365" dur="3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807" y="1620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2" name="huh and banana bounce 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66" presetID="8" presetClass="emph" presetSubtype="0" accel="53000" decel="7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3200000">
                                          <p:cBhvr>
                                            <p:cTn id="367" dur="3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8" presetID="10" presetClass="exit" presetSubtype="0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9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7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3" name="398032__swordofkings128__splash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4" presetID="1" presetClass="exit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6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377" presetID="0" presetClass="path" presetSubtype="0" decel="2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0.01527 L 3.54167E-6 0.01551 C -0.00105 0.01226 -0.00534 -0.00301 -0.0069 -0.00649 C -0.01029 -0.01343 -0.02084 -0.02986 -0.025 -0.03287 C -0.02787 -0.03496 -0.03073 -0.03658 -0.03347 -0.03889 C -0.03672 -0.04167 -0.03659 -0.0419 -0.03946 -0.04375 C -0.03985 -0.04399 -0.04024 -0.04445 -0.04076 -0.04445 C -0.04493 -0.04514 -0.04909 -0.04537 -0.05339 -0.04607 L -0.07461 -0.04514 C -0.07683 -0.04514 -0.08073 -0.04422 -0.08321 -0.04375 C -0.08464 -0.04236 -0.08607 -0.04074 -0.08763 -0.03982 C -0.09727 -0.03357 -0.09089 -0.03959 -0.09714 -0.03426 C -0.1073 -0.02616 -0.09779 -0.0338 -0.10795 -0.02338 C -0.11198 -0.01945 -0.10847 -0.02524 -0.11328 -0.01875 C -0.11576 -0.01574 -0.11745 -0.01135 -0.12006 -0.0088 C -0.12253 -0.00625 -0.12396 -0.00486 -0.12644 -0.00186 C -0.13373 0.0074 -0.12253 -0.00417 -0.13594 0.01064 C -0.13855 0.01342 -0.14128 0.01597 -0.14349 0.01921 C -0.14519 0.02129 -0.14675 0.02314 -0.14805 0.02546 C -0.14857 0.02639 -0.14922 0.02754 -0.14987 0.02847 C -0.15339 0.0331 -0.15261 0.0324 -0.15534 0.03402 C -0.16172 0.00902 -0.153 0.04398 -0.15808 0.0199 C -0.15873 0.0162 -0.16029 0.01481 -0.16159 0.01134 C -0.16237 0.00949 -0.16276 0.00717 -0.16341 0.00532 C -0.17006 -0.01436 -0.16211 0.01134 -0.16888 -0.00949 C -0.16953 -0.01158 -0.16993 -0.01389 -0.17058 -0.01574 C -0.17149 -0.01829 -0.17266 -0.02037 -0.17383 -0.02269 C -0.17774 -0.03056 -0.18164 -0.03866 -0.18594 -0.04607 L -0.19323 -0.05834 C -0.19662 -0.06412 -0.19883 -0.06852 -0.20404 -0.07246 C -0.21003 -0.07686 -0.21576 -0.08287 -0.22201 -0.08542 C -0.22396 -0.08635 -0.22565 -0.08727 -0.22748 -0.08797 C -0.22995 -0.08866 -0.23269 -0.08912 -0.23516 -0.09028 C -0.23841 -0.09167 -0.24167 -0.09399 -0.24506 -0.09561 C -0.24922 -0.09769 -0.25339 -0.09931 -0.25769 -0.10093 L -0.27852 -0.09954 C -0.27917 -0.09931 -0.27995 -0.09931 -0.28073 -0.09861 C -0.28112 -0.09838 -0.29089 -0.09028 -0.29388 -0.08704 C -0.29662 -0.0838 -0.29948 -0.08033 -0.30235 -0.07709 C -0.30313 -0.07616 -0.30391 -0.0757 -0.30456 -0.07477 C -0.30599 -0.07223 -0.30664 -0.07107 -0.30821 -0.06922 C -0.30873 -0.06852 -0.30951 -0.06852 -0.31003 -0.0676 C -0.31888 -0.05533 -0.31966 -0.05348 -0.32709 -0.04051 C -0.32787 -0.03936 -0.32865 -0.0382 -0.32943 -0.03658 C -0.33008 -0.03542 -0.33073 -0.03426 -0.33125 -0.03287 C -0.33334 -0.02755 -0.33086 -0.03172 -0.33347 -0.02662 C -0.33425 -0.02524 -0.33503 -0.02408 -0.33568 -0.02269 C -0.34154 -0.01204 -0.3362 -0.02107 -0.33972 -0.01505 C -0.33998 -0.01574 -0.34037 -0.01644 -0.34076 -0.01736 C -0.34102 -0.01829 -0.34128 -0.01945 -0.34167 -0.02037 C -0.34323 -0.02431 -0.34532 -0.02801 -0.34701 -0.03195 C -0.35157 -0.04306 -0.35 -0.04005 -0.35651 -0.0507 C -0.35769 -0.05255 -0.35873 -0.05463 -0.36003 -0.05602 C -0.36068 -0.05672 -0.36133 -0.05649 -0.36185 -0.05695 C -0.36394 -0.05811 -0.36602 -0.05973 -0.36823 -0.06065 C -0.37644 -0.06482 -0.37605 -0.06389 -0.3849 -0.06459 C -0.39701 -0.06389 -0.40795 -0.06783 -0.41862 -0.06065 C -0.41953 -0.06019 -0.42188 -0.05811 -0.42266 -0.05695 C -0.42344 -0.05579 -0.42396 -0.05463 -0.42461 -0.05371 C -0.42578 -0.05209 -0.42748 -0.05093 -0.42865 -0.04908 C -0.43047 -0.04653 -0.43216 -0.04306 -0.43399 -0.04051 C -0.43724 -0.03611 -0.44076 -0.03241 -0.44401 -0.02824 C -0.44558 -0.02593 -0.44727 -0.02338 -0.44896 -0.02107 C -0.44974 -0.01991 -0.45105 -0.01899 -0.4517 -0.01736 C -0.45378 -0.01181 -0.45235 -0.01297 -0.45534 -0.01181 C -0.45651 -0.01528 -0.4573 -0.01783 -0.45886 -0.02107 C -0.45951 -0.02246 -0.46042 -0.02361 -0.46107 -0.025 C -0.46172 -0.02639 -0.46224 -0.02824 -0.46289 -0.02963 C -0.46446 -0.03264 -0.46563 -0.03681 -0.46784 -0.0382 C -0.47279 -0.04167 -0.46706 -0.03797 -0.47552 -0.04213 C -0.47852 -0.04352 -0.48125 -0.04514 -0.48412 -0.04676 C -0.48633 -0.04792 -0.48828 -0.04954 -0.4905 -0.0507 C -0.4944 -0.05255 -0.49753 -0.05255 -0.5017 -0.05301 C -0.52461 -0.04792 -0.51302 -0.05255 -0.52657 -0.04514 C -0.52748 -0.04468 -0.52878 -0.04445 -0.52969 -0.04375 C -0.53086 -0.04283 -0.53203 -0.04144 -0.53334 -0.04051 C -0.53516 -0.03912 -0.5375 -0.03889 -0.53907 -0.03658 C -0.53972 -0.03588 -0.54024 -0.03496 -0.54102 -0.03426 C -0.54271 -0.03287 -0.5448 -0.03218 -0.54636 -0.03056 C -0.54714 -0.02963 -0.54792 -0.02917 -0.5487 -0.02824 C -0.54935 -0.02732 -0.54974 -0.0257 -0.55039 -0.025 C -0.55118 -0.02431 -0.55235 -0.02408 -0.55313 -0.02338 C -0.55326 -0.02269 -0.55326 -0.02176 -0.55365 -0.02107 C -0.55443 -0.01945 -0.55612 -0.01829 -0.55716 -0.01736 C -0.55821 -0.01227 -0.55703 -0.01667 -0.56081 -0.01019 C -0.56498 -0.00301 -0.55912 -0.01111 -0.56407 -0.00486 C -0.56446 -0.00695 -0.56498 -0.00903 -0.56537 -0.01111 C -0.56563 -0.0125 -0.5655 -0.01436 -0.56576 -0.01574 C -0.56602 -0.01713 -0.5668 -0.01829 -0.56706 -0.01968 C -0.56784 -0.02269 -0.56823 -0.02593 -0.56888 -0.02894 C -0.56927 -0.03056 -0.57123 -0.03496 -0.57214 -0.03658 C -0.57227 -0.03774 -0.57227 -0.03889 -0.57253 -0.03982 C -0.57292 -0.04074 -0.57344 -0.04144 -0.57383 -0.04213 C -0.57618 -0.04514 -0.57826 -0.04815 -0.58073 -0.0507 C -0.5823 -0.05255 -0.58412 -0.05394 -0.58555 -0.05602 C -0.58659 -0.05741 -0.58724 -0.05949 -0.58828 -0.06065 C -0.58972 -0.06227 -0.59141 -0.0632 -0.59284 -0.06459 C -0.59388 -0.06551 -0.5948 -0.06736 -0.59597 -0.0676 C -0.6 -0.06899 -0.60417 -0.06875 -0.60821 -0.06922 C -0.61628 -0.06899 -0.62435 -0.06922 -0.63256 -0.06852 C -0.63425 -0.06829 -0.6362 -0.0669 -0.63789 -0.06621 C -0.6405 -0.06482 -0.64323 -0.06436 -0.64558 -0.06227 C -0.64727 -0.06065 -0.64883 -0.05903 -0.65065 -0.05764 C -0.65222 -0.05625 -0.65404 -0.0551 -0.65547 -0.05371 C -0.65651 -0.05278 -0.65716 -0.05162 -0.65834 -0.0507 C -0.65899 -0.05 -0.65977 -0.04977 -0.66042 -0.04908 C -0.66602 -0.04375 -0.65834 -0.04954 -0.66446 -0.04514 C -0.66732 -0.04051 -0.66433 -0.04514 -0.66901 -0.03982 C -0.66993 -0.03889 -0.67071 -0.03774 -0.67136 -0.03658 C -0.67175 -0.03611 -0.67188 -0.03496 -0.67214 -0.03426 C -0.67253 -0.03357 -0.67305 -0.03287 -0.67357 -0.03195 C -0.67474 -0.02616 -0.67305 -0.03311 -0.67539 -0.02824 C -0.67787 -0.02269 -0.67318 -0.02871 -0.67709 -0.02431 C -0.67826 -0.02037 -0.67917 -0.01713 -0.68112 -0.01412 C -0.68203 -0.0132 -0.68282 -0.01227 -0.68347 -0.01111 C -0.68412 -0.01019 -0.68516 -0.00787 -0.68516 -0.00764 L -0.68516 -0.00787 " pathEditMode="relative" rAng="0" ptsTypes="AAAAAAAAAAAAAAAAAAAAAAAAAAAAAAAAAAAAAAAAAAAAAAAAAAAAAAAAAAAAAAAAAAAAAAAAAAAAAAAAAAAAAAAAAAAAAAAAAAAAAAAAAAAAAAAAAAAAA">
                                          <p:cBhvr>
                                            <p:cTn id="378" dur="4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4258" y="-488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5" name="Skunk atta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9" fill="hold">
                                <p:stCondLst>
                                  <p:cond delay="10400"/>
                                </p:stCondLst>
                                <p:childTnLst>
                                  <p:par>
                                    <p:cTn id="38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4" fill="hold">
                                <p:stCondLst>
                                  <p:cond delay="10400"/>
                                </p:stCondLst>
                                <p:childTnLst>
                                  <p:par>
                                    <p:cTn id="385" presetID="22" presetClass="entr" presetSubtype="2" fill="hold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87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8" fill="hold">
                                <p:stCondLst>
                                  <p:cond delay="11100"/>
                                </p:stCondLst>
                                <p:childTnLst>
                                  <p:par>
                                    <p:cTn id="389" presetID="9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390" dur="10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2" fill="hold">
                                <p:stCondLst>
                                  <p:cond delay="12100"/>
                                </p:stCondLst>
                                <p:childTnLst>
                                  <p:par>
                                    <p:cTn id="39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00000">
                                          <p:cBhvr>
                                            <p:cTn id="394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5" presetID="0" presetClass="path" presetSubtype="0" decel="4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966 0.04421 L -0.01966 0.04444 C -0.01823 0.04282 -0.0168 0.04167 -0.01537 0.04028 C -0.01211 0.03704 -0.01185 0.03472 -0.00755 0.03264 C -0.00547 0.03148 -0.00339 0.03079 -0.00143 0.0294 C 0.00807 0.02292 -0.00013 0.02639 0.00768 0.02245 C 0.01484 0.01898 0.02357 0.01597 0.03047 0.01389 C 0.03268 0.01319 0.03503 0.01296 0.03737 0.01227 C 0.03802 0.01204 0.03854 0.01157 0.03919 0.01157 C 0.06159 0.01296 0.05898 0.01343 0.07969 0.01852 C 0.09101 0.02523 0.07565 0.01551 0.0875 0.02546 C 0.09753 0.03403 0.08997 0.02546 0.09414 0.03009 C 0.11706 0.01435 0.10807 0.01875 0.1207 0.01319 C 0.13476 0.01458 0.15351 0.0125 0.16862 0.02014 C 0.16914 0.02037 0.16953 0.02106 0.16992 0.02176 C 0.17226 0.025 0.17461 0.02847 0.17695 0.03171 C 0.17786 0.0331 0.17891 0.03403 0.17956 0.03565 C 0.18086 0.03912 0.17995 0.0375 0.18255 0.04028 C 0.19453 0.03773 0.18555 0.04028 0.20924 0.02014 C 0.21185 0.01782 0.21432 0.01481 0.21706 0.01319 C 0.21966 0.01157 0.22226 0.00972 0.22487 0.00856 C 0.23711 0.00278 0.24726 0.00023 0.26016 -0.00232 C 0.26745 -0.0037 0.27474 -0.0044 0.28203 -0.00532 C 0.29609 0.00255 0.28867 -0.00324 0.30638 0.01852 C 0.30859 0.0213 0.31302 0.02708 0.31302 0.02731 C 0.31549 0.02523 0.31797 0.02361 0.32044 0.02176 C 0.32487 0.01806 0.32969 0.01273 0.33437 0.00995 C 0.33724 0.00833 0.3401 0.00741 0.3431 0.00625 C 0.35286 0.00231 0.35963 0.00046 0.37005 -0.00162 C 0.37409 -0.00232 0.37825 -0.00255 0.38229 -0.00301 C 0.38867 -0.00139 0.39518 -0.00046 0.40143 0.00231 C 0.42018 0.01065 0.42031 0.01181 0.43333 0.02407 C 0.4349 0.02708 0.43659 0.03009 0.43815 0.03333 C 0.44075 0.03889 0.44323 0.04491 0.44596 0.05023 C 0.44948 0.05741 0.45742 0.0706 0.4612 0.07986 C 0.46367 0.08588 0.46419 0.09143 0.46601 0.09838 C 0.46628 0.09954 0.46693 0.10046 0.46732 0.10139 C 0.46758 0.10324 0.46771 0.10509 0.46823 0.10694 C 0.46875 0.10903 0.46992 0.11088 0.47044 0.11319 C 0.47135 0.11736 0.47253 0.12639 0.47253 0.12662 C 0.48268 0.12315 0.46562 0.12917 0.49049 0.10463 C 0.4918 0.10324 0.4931 0.10208 0.4944 0.10069 C 0.49531 0.09977 0.49609 0.09838 0.497 0.09768 C 0.49974 0.09514 0.50234 0.0919 0.50521 0.09074 C 0.5112 0.08819 0.51471 0.08611 0.52057 0.08518 C 0.52357 0.08472 0.52669 0.08472 0.52969 0.08449 C 0.53229 0.08403 0.5349 0.08287 0.5375 0.08287 C 0.54687 0.08287 0.54883 0.08356 0.55547 0.08518 C 0.55807 0.08704 0.56055 0.08889 0.56328 0.09074 C 0.5832 0.10324 0.56862 0.09306 0.57943 0.10069 C 0.58073 0.10301 0.5819 0.10556 0.58333 0.10764 C 0.59466 0.12593 0.58346 0.10625 0.59206 0.12153 C 0.59466 0.11991 0.5974 0.11829 0.59987 0.1162 C 0.60234 0.11412 0.60456 0.11157 0.6069 0.10926 C 0.60833 0.10787 0.60976 0.10671 0.6112 0.10532 C 0.61484 0.10185 0.61823 0.09722 0.62213 0.09444 C 0.62604 0.09167 0.62982 0.08773 0.63385 0.08588 C 0.63984 0.08333 0.65026 0.07847 0.65651 0.07662 C 0.65872 0.07616 0.66094 0.07616 0.66315 0.07593 L 0.68268 0.07755 C 0.68529 0.07778 0.6849 0.07778 0.68672 0.07986 L 0.68672 0.08009 " pathEditMode="relative" rAng="0" ptsTypes="AAAAAAAAAAAAAAAAAAAAAAAAAAAAAAAAAAAAAAAAAAAAAAAAAAAAAAAAAAAAAA">
                                          <p:cBhvr>
                                            <p:cTn id="396" dur="5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313" y="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794 -0.0456 L -0.00794 -0.04537 C -0.04857 -0.04189 -0.09727 -0.03889 -0.13386 -0.01967 C -0.26524 0.05 -0.14193 0.05232 -0.2905 0.08565 C -0.32539 0.09352 -0.39714 0.0875 -0.39714 0.08774 L -0.39714 0.0875 " pathEditMode="relative" rAng="0" ptsTypes="AAAAAA">
                                          <p:cBhvr>
                                            <p:cTn id="402" dur="4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466" y="67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3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1" dur="1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2" dur="1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3" presetID="1" presetClass="entr" presetSubtype="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5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6" fill="hold">
                          <p:stCondLst>
                            <p:cond delay="0"/>
                          </p:stCondLst>
                          <p:childTnLst>
                            <p:par>
                              <p:cTn id="4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8" presetID="64" presetClass="path" presetSubtype="0" accel="14667" decel="85333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07407E-6 L -0.00391 -0.35278 " pathEditMode="relative" rAng="0" ptsTypes="AA">
                                          <p:cBhvr>
                                            <p:cTn id="419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731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0" name="41382__sandyrb__fake-monkey-chatter-00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21" presetID="42" presetClass="path" presetSubtype="0" accel="50000" decel="5000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-1.66667E-6 1.85185E-6 L 0.00391 0.35278 " pathEditMode="relative" rAng="0" ptsTypes="AA">
                                          <p:cBhvr>
                                            <p:cTn id="422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204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3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424" presetID="0" presetClass="path" presetSubtype="0" accel="11000" decel="1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508 0.41227 L 0.00508 0.4125 C 0.00469 0.40741 0.00482 0.40231 0.0043 0.39768 C 0.00417 0.39629 0.00339 0.3956 0.00313 0.39444 C 0.00274 0.39305 0.003 0.3912 0.00248 0.39004 C 0.00169 0.38773 0.00052 0.38634 -0.00052 0.38426 C -0.00208 0.38194 -0.00351 0.37893 -0.00534 0.37685 C -0.00651 0.375 -0.01133 0.37129 -0.01328 0.37037 C -0.01393 0.36967 -0.01471 0.36944 -0.01549 0.36875 C -0.02383 0.36389 -0.01211 0.36967 -0.02331 0.36481 C -0.02422 0.36389 -0.025 0.36273 -0.02591 0.36204 C -0.02708 0.3618 -0.02825 0.3618 -0.02943 0.36134 C -0.0375 0.35833 -0.02135 0.36111 -0.04323 0.35949 C -0.05364 0.35949 -0.06406 0.35949 -0.07448 0.35995 C -0.07552 0.36018 -0.07643 0.3618 -0.07747 0.36204 C -0.07877 0.36296 -0.08021 0.36296 -0.08177 0.36342 C -0.08294 0.36504 -0.08411 0.36643 -0.08541 0.36805 C -0.09036 0.37291 -0.08646 0.3662 -0.09245 0.37454 C -0.09791 0.38148 -0.09271 0.37616 -0.09622 0.38217 C -0.09674 0.38333 -0.09739 0.38356 -0.09805 0.38426 C -0.09818 0.38565 -0.09831 0.38657 -0.09857 0.38773 C -0.09909 0.38958 -0.1 0.3912 -0.10039 0.39305 C -0.10078 0.39514 -0.10078 0.39722 -0.10104 0.39861 C -0.1013 0.40139 -0.10182 0.40347 -0.10221 0.40532 C -0.10351 0.41435 -0.10338 0.41551 -0.10403 0.4243 C -0.10416 0.44051 -0.10338 0.45671 -0.10456 0.47291 C -0.10521 0.48125 -0.10534 0.45602 -0.10586 0.44745 C -0.10586 0.4456 -0.10612 0.44398 -0.10638 0.4419 C -0.10703 0.43704 -0.10781 0.43333 -0.10924 0.4287 C -0.11015 0.42639 -0.11068 0.42361 -0.11185 0.42199 C -0.11693 0.41366 -0.12812 0.39861 -0.13515 0.39444 C -0.13932 0.39213 -0.14375 0.39236 -0.14778 0.39097 C -0.15351 0.39236 -0.15937 0.39166 -0.16458 0.39444 C -0.16693 0.3956 -0.16836 0.40023 -0.17018 0.40347 C -0.17122 0.40486 -0.17226 0.40671 -0.17318 0.40879 C -0.17474 0.4125 -0.17552 0.41666 -0.17617 0.42106 C -0.17721 0.42847 -0.1776 0.43588 -0.17916 0.44329 L -0.18216 0.45764 C -0.18229 0.46065 -0.18255 0.46412 -0.18268 0.46736 C -0.18294 0.47176 -0.18307 0.47616 -0.18333 0.48079 C -0.18359 0.48518 -0.18411 0.48958 -0.1845 0.49398 C -0.18476 0.50509 -0.18515 0.5162 -0.18515 0.52731 C -0.18502 0.54745 -0.1845 0.56713 -0.18398 0.58727 C -0.18385 0.58981 -0.18372 0.59305 -0.18333 0.59606 C -0.18307 0.59815 -0.18255 0.60023 -0.18216 0.60254 C -0.17487 0.64583 -0.18672 0.57546 -0.18034 0.61829 C -0.18008 0.61944 -0.17956 0.62106 -0.17916 0.62222 C -0.17943 0.6206 -0.1806 0.60856 -0.18086 0.60787 L -0.18333 0.60579 C -0.18541 0.59815 -0.18333 0.6037 -0.18815 0.59815 C -0.1931 0.59213 -0.18932 0.59375 -0.19596 0.58935 C -0.20351 0.58426 -0.20377 0.58472 -0.21107 0.58356 C -0.21328 0.58241 -0.21536 0.58102 -0.21771 0.58032 C -0.23541 0.57754 -0.24375 0.58009 -0.26211 0.58241 C -0.26484 0.58356 -0.26784 0.58426 -0.27057 0.58565 C -0.27682 0.59028 -0.27943 0.59213 -0.2832 0.60023 C -0.28489 0.6037 -0.28633 0.60787 -0.28802 0.61134 C -0.28971 0.61504 -0.29206 0.61736 -0.29323 0.62129 C -0.297 0.63148 -0.30117 0.64143 -0.30299 0.65324 C -0.30456 0.66296 -0.30338 0.65926 -0.30599 0.66574 C -0.30625 0.67014 -0.30625 0.67454 -0.30664 0.67893 C -0.30703 0.68403 -0.30807 0.68912 -0.30846 0.69421 C -0.30885 0.70139 -0.30872 0.70856 -0.30898 0.71528 C -0.30937 0.72176 -0.30976 0.72801 -0.31028 0.73426 C -0.31094 0.7669 -0.31081 0.74884 -0.31081 0.78866 L -0.31081 0.78912 " pathEditMode="relative" rAng="0" ptsTypes="AAAAAAAAAAAAAAAAAAAAAAAAAAAAAAAAAAAAAAAAAAAAAAAAAAAAAAAAAAAAAAAAAA">
                                          <p:cBhvr>
                                            <p:cTn id="425" dur="3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807" y="1620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2" name="huh and banana bounce 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6" presetID="8" presetClass="emph" presetSubtype="0" accel="53000" decel="7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3200000">
                                          <p:cBhvr>
                                            <p:cTn id="427" dur="3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8" presetID="10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9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1" presetID="1" presetClass="entr" presetSubtype="0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4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3" name="398032__swordofkings128__splash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3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434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6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8" presetID="0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0.25795 -0.04629 L -0.25795 -0.04629 C -0.25235 -0.06041 -0.25782 -0.04629 -0.25157 -0.06504 C -0.24857 -0.0743 -0.24987 -0.06828 -0.24701 -0.07847 C -0.24519 -0.08495 -0.24388 -0.09189 -0.24167 -0.09814 C -0.23959 -0.10416 -0.23711 -0.10972 -0.23477 -0.11574 C -0.23256 -0.12106 -0.23073 -0.12685 -0.22839 -0.13217 C -0.22617 -0.13703 -0.22422 -0.14213 -0.22201 -0.14676 C -0.21537 -0.16018 -0.20456 -0.18171 -0.19636 -0.19537 C -0.19128 -0.2037 -0.18594 -0.2118 -0.18073 -0.22014 C -0.178 -0.22453 -0.17552 -0.22963 -0.17253 -0.23356 C -0.17123 -0.23518 -0.16966 -0.23657 -0.16849 -0.23865 C -0.1668 -0.24143 -0.16563 -0.24537 -0.16381 -0.24791 C -0.16055 -0.25231 -0.15677 -0.25509 -0.15339 -0.25926 C -0.1487 -0.26504 -0.14506 -0.27338 -0.13998 -0.27801 C -0.12045 -0.29537 -0.14219 -0.27523 -0.12891 -0.28935 C -0.12552 -0.29305 -0.12084 -0.29583 -0.11732 -0.29861 C -0.11524 -0.30023 -0.10821 -0.30648 -0.10508 -0.30787 C -0.10365 -0.30856 -0.10209 -0.30856 -0.10052 -0.30902 C -0.08972 -0.31458 -0.08972 -0.31551 -0.07956 -0.31828 C -0.06888 -0.32106 -0.07865 -0.31689 -0.0668 -0.32129 C -0.06446 -0.32222 -0.06211 -0.32384 -0.05977 -0.32453 C -0.05703 -0.32523 -0.0543 -0.325 -0.0517 -0.32546 C -0.04779 -0.32615 -0.04388 -0.32708 -0.03998 -0.32754 C -0.0319 -0.3287 -0.01068 -0.33032 -0.00742 -0.33055 C 0.0013 -0.33009 0.01002 -0.33009 0.01875 -0.3287 C 0.02343 -0.32777 0.02799 -0.32523 0.03268 -0.32338 C 0.03685 -0.32176 0.0457 -0.31828 0.05065 -0.31527 C 0.05208 -0.31435 0.05338 -0.31296 0.05468 -0.31203 C 0.05729 -0.31041 0.05976 -0.30949 0.06224 -0.30787 C 0.06731 -0.30486 0.07161 -0.30092 0.0763 -0.29652 C 0.07929 -0.29375 0.09388 -0.27893 0.09596 -0.27592 C 0.09817 -0.27268 0.10039 -0.2699 0.10247 -0.26666 C 0.10442 -0.26342 0.10599 -0.25902 0.1082 -0.25625 C 0.10976 -0.25416 0.11172 -0.25347 0.11341 -0.25208 C 0.11562 -0.24838 0.11797 -0.2449 0.11979 -0.24074 C 0.12122 -0.23773 0.12265 -0.23472 0.12396 -0.23148 C 0.12812 -0.22106 0.1263 -0.225 0.12916 -0.21689 C 0.12994 -0.21481 0.13073 -0.21296 0.13151 -0.21088 C 0.1332 -0.20555 0.13489 -0.20023 0.13672 -0.19537 C 0.13711 -0.19421 0.1375 -0.19328 0.13789 -0.19213 C 0.14023 -0.18518 0.14179 -0.18148 0.1431 -0.17453 C 0.14336 -0.17314 0.14336 -0.17176 0.14375 -0.17037 C 0.14453 -0.16689 0.14557 -0.16342 0.14661 -0.16018 C 0.14726 -0.15787 0.14896 -0.15393 0.14896 -0.15393 C 0.14909 -0.15185 0.14909 -0.14976 0.14948 -0.14768 C 0.14974 -0.14652 0.15039 -0.1456 0.15065 -0.14467 C 0.15638 -0.12615 0.15026 -0.14444 0.15468 -0.13125 C 0.15494 -0.12986 0.15508 -0.12847 0.15534 -0.12708 C 0.15547 -0.12523 0.15547 -0.12338 0.15586 -0.12176 C 0.15651 -0.1199 0.15755 -0.11851 0.1582 -0.11666 C 0.15937 -0.11342 0.15989 -0.10949 0.16106 -0.10625 L 0.16224 -0.10324 C 0.1625 -0.10231 0.16276 -0.10115 0.16289 -0.10023 C 0.16315 -0.09884 0.16302 -0.09722 0.16341 -0.09606 C 0.16484 -0.09236 0.16653 -0.08912 0.1681 -0.08564 C 0.16836 -0.08518 0.16849 -0.08426 0.16875 -0.08356 L 0.16875 -0.08356 " pathEditMode="relative" ptsTypes="AAAAAAAAAAAAAAAAAAAAAAAAAAAAAAAAAAAAAAAAAAAAAAAAAAAAAAAAAA">
                                          <p:cBhvr>
                                            <p:cTn id="439" dur="1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0" presetID="8" presetClass="emph" presetSubtype="0" decel="32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-7200000">
                                          <p:cBhvr>
                                            <p:cTn id="441" dur="1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2" presetID="1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4" presetID="1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6" presetID="1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8" presetID="1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0" presetID="1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2" presetID="1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4" presetID="8" presetClass="emph" presetSubtype="0" repeatCount="4000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455" dur="2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6" presetID="0" presetClass="pat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0.00611 -0.02963 L -0.00611 -0.0294 C -0.00729 -0.03009 -0.00846 -0.03102 -0.0095 -0.03079 C -0.01132 -0.03079 -0.01523 -0.02616 -0.01627 -0.025 C -0.0246 -0.01528 -0.01236 -0.02894 -0.02187 -0.0169 C -0.02304 -0.01551 -0.02421 -0.01458 -0.02526 -0.01366 C -0.02682 -0.01389 -0.02838 -0.01343 -0.02981 -0.01412 C -0.0319 -0.01551 -0.03372 -0.01783 -0.0358 -0.01968 C -0.03697 -0.0206 -0.03906 -0.02153 -0.04036 -0.02292 C -0.04101 -0.02361 -0.0414 -0.025 -0.04218 -0.02546 C -0.04518 -0.02824 -0.047 -0.02778 -0.05039 -0.02824 C -0.05338 -0.02755 -0.05937 -0.02662 -0.06315 -0.02431 C -0.06393 -0.02384 -0.06601 -0.02153 -0.06653 -0.02083 C -0.06718 -0.02014 -0.0677 -0.01898 -0.06848 -0.01829 C -0.06927 -0.01713 -0.07018 -0.01667 -0.07109 -0.01551 C -0.07408 -0.01204 -0.07174 -0.01343 -0.07447 -0.01227 C -0.075 -0.01158 -0.07552 -0.01019 -0.0763 -0.01019 C -0.08085 -0.01042 -0.08528 -0.01158 -0.08984 -0.01296 C -0.09088 -0.0132 -0.09179 -0.01435 -0.09283 -0.01482 C -0.09322 -0.01528 -0.09375 -0.01528 -0.09427 -0.01551 C -0.0957 -0.0169 -0.09947 -0.02083 -0.10104 -0.02153 C -0.10299 -0.02246 -0.10507 -0.02246 -0.10703 -0.02292 C -0.10833 -0.02269 -0.10963 -0.02292 -0.1108 -0.02222 C -0.11263 -0.02107 -0.11432 -0.01852 -0.11601 -0.0169 C -0.11666 -0.01644 -0.11731 -0.01621 -0.11796 -0.01551 C -0.11848 -0.01505 -0.11888 -0.01412 -0.1194 -0.01366 C -0.11992 -0.01296 -0.12044 -0.01273 -0.12096 -0.01227 C -0.12304 -0.00648 -0.12018 -0.0132 -0.12278 -0.00949 C -0.12317 -0.00903 -0.12317 -0.00787 -0.12356 -0.00764 C -0.12434 -0.00695 -0.12526 -0.00718 -0.12617 -0.00695 C -0.12838 -0.00625 -0.12786 -0.00648 -0.12994 -0.00486 L -0.13294 -0.00625 C -0.13398 -0.00671 -0.13515 -0.00695 -0.13632 -0.00764 C -0.14205 -0.01042 -0.13437 -0.00764 -0.1401 -0.00949 C -0.14179 -0.00903 -0.14361 -0.00903 -0.14531 -0.00833 C -0.14674 -0.00764 -0.14804 -0.00648 -0.14947 -0.00556 C -0.14986 -0.00533 -0.15039 -0.00509 -0.15091 -0.00486 C -0.15143 -0.00371 -0.15195 -0.00278 -0.15247 -0.00162 C -0.15312 1.48148E-6 -0.15351 0.00162 -0.15429 0.00301 C -0.15638 0.00717 -0.15533 0.00278 -0.1569 0.00787 C -0.15937 0.01551 -0.15585 0.00694 -0.15885 0.01366 C -0.15898 0.01551 -0.15924 0.01736 -0.1595 0.01898 C -0.16158 0.03009 -0.15976 0.01643 -0.16184 0.03032 C -0.16197 0.03171 -0.16197 0.0331 -0.1621 0.03449 C -0.16471 0.0537 -0.16171 0.02708 -0.16445 0.05231 C -0.16458 0.05671 -0.16471 0.06088 -0.16484 0.06504 C -0.16484 0.06852 -0.16523 0.07176 -0.1651 0.075 C -0.1651 0.11458 -0.16471 0.15417 -0.16445 0.19375 C -0.16432 0.1993 -0.16367 0.20486 -0.16289 0.21042 C -0.16276 0.21227 -0.16263 0.21435 -0.1625 0.21643 C -0.16236 0.21967 -0.16197 0.22292 -0.16184 0.22639 C -0.16158 0.23102 -0.16158 0.23565 -0.16145 0.24028 C -0.16119 0.24444 -0.16067 0.25278 -0.16028 0.25764 C -0.16015 0.26504 -0.16015 0.27245 -0.15989 0.27963 C -0.15976 0.28634 -0.15937 0.29305 -0.15911 0.29977 C -0.15898 0.3037 -0.15898 0.30764 -0.15885 0.31157 C -0.15872 0.35208 -0.15885 0.39259 -0.15846 0.43287 C -0.1582 0.46042 -0.1582 0.45717 -0.15585 0.47639 C -0.15572 0.47893 -0.15572 0.48171 -0.15546 0.48426 C -0.1552 0.48704 -0.15468 0.48958 -0.15429 0.49236 C -0.1539 0.4956 -0.15351 0.49884 -0.15312 0.50231 C -0.15299 0.5044 -0.15299 0.50671 -0.15273 0.50903 C -0.1526 0.51042 -0.15221 0.51157 -0.15208 0.51296 C -0.15182 0.51412 -0.15182 0.51528 -0.15169 0.5162 C -0.15117 0.52639 -0.15039 0.53241 -0.1513 0.54236 C -0.15143 0.54398 -0.15247 0.54699 -0.15247 0.54722 L -0.15247 0.54699 C -0.15195 0.56782 -0.1526 0.55995 -0.15169 0.57106 L -0.15169 0.57129 L -0.15169 0.57106 L -0.15091 0.56829 " pathEditMode="relative" rAng="0" ptsTypes="AAAAAAAAAAAAAAAAAAAAAAAAAAAAAAAAAAAAAAAAAAAAAAAAAAAAAAAAAAAAAAAAAAAAAAA">
                                          <p:cBhvr>
                                            <p:cTn id="457" dur="5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956" y="2997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6" name="fall and spla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8" presetID="8" presetClass="emph" presetSubtype="0" accel="56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459" dur="1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0" presetID="22" presetClass="entr" presetSubtype="4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4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2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3" presetID="22" presetClass="exit" presetSubtype="1" fill="hold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464" dur="10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6" presetID="42" presetClass="exit" presetSubtype="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7" dur="1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8" dur="1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9" dur="1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1" presetID="42" presetClass="exit" presetSubtype="0" fill="hold" nodeType="withEffect">
                                      <p:stCondLst>
                                        <p:cond delay="6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2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3" dur="1000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4" dur="1000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7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6" presetID="42" presetClass="exit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7" dur="1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8" dur="1000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9" dur="1000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1" presetID="42" presetClass="exit" presetSubtype="0" fill="hold" nodeType="withEffect">
                                      <p:stCondLst>
                                        <p:cond delay="6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2" dur="1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3" dur="10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4" dur="10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6" presetID="10" presetClass="entr" presetSubtype="0" fill="hold" nodeType="withEffect">
                                      <p:stCondLst>
                                        <p:cond delay="6600"/>
                                      </p:stCondLst>
                                      <p:childTnLst>
                                        <p:set>
                                          <p:cBhvr>
                                            <p:cTn id="4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8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7" name="bubbl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9" presetID="26" presetClass="emph" presetSubtype="0" repeatCount="35000" fill="hold" nodeType="withEffect">
                                      <p:stCondLst>
                                        <p:cond delay="6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0" dur="250" tmFilter="0, 0; .2, .5; .8, .5; 1, 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1" dur="125" autoRev="1" fill="hold"/>
                                            <p:tgtEl>
                                              <p:spTgt spid="8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2" presetID="10" presetClass="entr" presetSubtype="0" fill="hold" nodeType="withEffect">
                                      <p:stCondLst>
                                        <p:cond delay="6100"/>
                                      </p:stCondLst>
                                      <p:childTnLst>
                                        <p:set>
                                          <p:cBhvr>
                                            <p:cTn id="4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4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5" presetID="26" presetClass="emph" presetSubtype="0" repeatCount="46000" fill="hold" nodeType="withEffect">
                                      <p:stCondLst>
                                        <p:cond delay="6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6" dur="250" tmFilter="0, 0; .2, .5; .8, .5; 1, 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7" dur="125" autoRev="1" fill="hold"/>
                                            <p:tgtEl>
                                              <p:spTgt spid="8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8" presetID="10" presetClass="entr" presetSubtype="0" fill="hold" nodeType="withEffect">
                                      <p:stCondLst>
                                        <p:cond delay="7400"/>
                                      </p:stCondLst>
                                      <p:childTnLst>
                                        <p:set>
                                          <p:cBhvr>
                                            <p:cTn id="4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0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1" presetID="26" presetClass="emph" presetSubtype="0" repeatCount="35000" fill="hold" nodeType="withEffect">
                                      <p:stCondLst>
                                        <p:cond delay="7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2" dur="25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3" dur="125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4" presetID="10" presetClass="entr" presetSubtype="0" fill="hold" nodeType="withEffect">
                                      <p:stCondLst>
                                        <p:cond delay="8500"/>
                                      </p:stCondLst>
                                      <p:childTnLst>
                                        <p:set>
                                          <p:cBhvr>
                                            <p:cTn id="5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6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7" presetID="26" presetClass="emph" presetSubtype="0" repeatCount="30000" fill="hold" nodeType="withEffect">
                                      <p:stCondLst>
                                        <p:cond delay="8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8" dur="250" tmFilter="0, 0; .2, .5; .8, .5; 1, 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9" dur="125" autoRev="1" fill="hold"/>
                                            <p:tgtEl>
                                              <p:spTgt spid="8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0" presetID="10" presetClass="entr" presetSubtype="0" fill="hold" nodeType="withEffect">
                                      <p:stCondLst>
                                        <p:cond delay="8200"/>
                                      </p:stCondLst>
                                      <p:childTnLst>
                                        <p:set>
                                          <p:cBhvr>
                                            <p:cTn id="5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2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3" presetID="26" presetClass="emph" presetSubtype="0" repeatCount="30000" fill="hold" nodeType="withEffect">
                                      <p:stCondLst>
                                        <p:cond delay="8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4" dur="250" tmFilter="0, 0; .2, .5; .8, .5; 1, 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5" dur="125" autoRev="1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6" presetID="10" presetClass="entr" presetSubtype="0" fill="hold" nodeType="withEffect">
                                      <p:stCondLst>
                                        <p:cond delay="9700"/>
                                      </p:stCondLst>
                                      <p:childTnLst>
                                        <p:set>
                                          <p:cBhvr>
                                            <p:cTn id="5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9" presetID="26" presetClass="emph" presetSubtype="0" repeatCount="25000" fill="hold" nodeType="withEffect">
                                      <p:stCondLst>
                                        <p:cond delay="9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0" dur="250" tmFilter="0, 0; .2, .5; .8, .5; 1, 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1" dur="125" autoRev="1" fill="hold"/>
                                            <p:tgtEl>
                                              <p:spTgt spid="9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2" presetID="10" presetClass="exit" presetSubtype="0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3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5" presetID="10" presetClass="exit" presetSubtype="0" fill="hold" nodeType="withEffect">
                                      <p:stCondLst>
                                        <p:cond delay="12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6" dur="10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8" presetID="10" presetClass="exit" presetSubtype="0" fill="hold" nodeType="withEffect">
                                      <p:stCondLst>
                                        <p:cond delay="13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1" presetID="10" presetClass="exit" presetSubtype="0" fill="hold" nodeType="withEffect">
                                      <p:stCondLst>
                                        <p:cond delay="14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2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4" presetID="10" presetClass="exit" presetSubtype="0" fill="hold" nodeType="withEffect">
                                      <p:stCondLst>
                                        <p:cond delay="14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5" dur="10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7" presetID="2" presetClass="entr" presetSubtype="4" fill="hold" nodeType="withEffect">
                                      <p:stCondLst>
                                        <p:cond delay="14500"/>
                                      </p:stCondLst>
                                      <p:childTnLst>
                                        <p:set>
                                          <p:cBhvr>
                                            <p:cTn id="5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9" dur="1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0" dur="1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1" presetID="1" presetClass="entr" presetSubtype="0" fill="hold" grpId="1" nodeType="withEffect">
                                      <p:stCondLst>
                                        <p:cond delay="14500"/>
                                      </p:stCondLst>
                                      <p:childTnLst>
                                        <p:set>
                                          <p:cBhvr>
                                            <p:cTn id="5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3" presetID="10" presetClass="exit" presetSubtype="0" fill="hold" nodeType="withEffect">
                                      <p:stCondLst>
                                        <p:cond delay="14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4" dur="10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546" restart="whenNotActive" fill="hold" evtFilter="cancelBubble" nodeType="interactiveSeq">
                    <p:stCondLst>
                      <p:cond evt="onClick" delay="0">
                        <p:tgtEl>
                          <p:spTgt spid="1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7" fill="hold">
                          <p:stCondLst>
                            <p:cond delay="0"/>
                          </p:stCondLst>
                          <p:childTnLst>
                            <p:par>
                              <p:cTn id="5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9" presetID="64" presetClass="path" presetSubtype="0" accel="13333" decel="26667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07407E-6 L -0.0039 -0.35278 " pathEditMode="relative" rAng="0" ptsTypes="AA">
                                          <p:cBhvr>
                                            <p:cTn id="55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1803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0" name="41382__sandyrb__fake-monkey-chatter-00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52" presetID="42" presetClass="path" presetSubtype="0" accel="50000" decel="5000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2.08333E-6 -7.40741E-7 L 0.0039 0.35278 " pathEditMode="relative" rAng="0" ptsTypes="AA">
                                          <p:cBhvr>
                                            <p:cTn id="553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5" y="176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4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555" presetID="0" presetClass="path" presetSubtype="0" accel="11000" decel="1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508 0.41227 L 0.00508 0.4125 C 0.00469 0.40741 0.00482 0.40232 0.00429 0.39769 C 0.00416 0.3963 0.00338 0.3956 0.00312 0.39445 C 0.00273 0.39306 0.00299 0.3912 0.00247 0.39005 C 0.00169 0.38773 0.00052 0.38634 -0.00052 0.38426 C -0.00209 0.38195 -0.00352 0.37894 -0.00534 0.37685 C -0.00651 0.375 -0.01133 0.3713 -0.01328 0.37037 C -0.01393 0.36968 -0.01472 0.36945 -0.0155 0.36875 C -0.02383 0.36389 -0.01211 0.36968 -0.02331 0.36482 C -0.02422 0.36389 -0.025 0.36273 -0.02591 0.36204 C -0.02709 0.36181 -0.02826 0.36181 -0.02943 0.36134 C -0.0375 0.35833 -0.02136 0.36111 -0.04323 0.35949 C -0.05365 0.35949 -0.06406 0.35949 -0.07448 0.35995 C -0.07552 0.36019 -0.07643 0.36181 -0.07748 0.36204 C -0.07878 0.36296 -0.08021 0.36296 -0.08177 0.36343 C -0.08294 0.36505 -0.08412 0.36644 -0.08542 0.36806 C -0.09037 0.37292 -0.08646 0.3662 -0.09245 0.37454 C -0.09792 0.38148 -0.09271 0.37616 -0.09623 0.38218 C -0.09675 0.38333 -0.0974 0.38357 -0.09805 0.38426 C -0.09818 0.38565 -0.09831 0.38657 -0.09857 0.38773 C -0.09909 0.38958 -0.1 0.3912 -0.10039 0.39306 C -0.10078 0.39514 -0.10078 0.39722 -0.10104 0.39861 C -0.1013 0.40139 -0.10182 0.40347 -0.10222 0.40532 C -0.10352 0.41435 -0.10339 0.41551 -0.10404 0.42431 C -0.10417 0.44051 -0.10339 0.45671 -0.10456 0.47292 C -0.10521 0.48125 -0.10534 0.45602 -0.10586 0.44745 C -0.10586 0.4456 -0.10612 0.44398 -0.10638 0.4419 C -0.10703 0.43704 -0.10781 0.43333 -0.10925 0.4287 C -0.11016 0.42639 -0.11068 0.42361 -0.11185 0.42199 C -0.11693 0.41366 -0.12813 0.39861 -0.13516 0.39445 C -0.13932 0.39213 -0.14375 0.39236 -0.14779 0.39097 C -0.15352 0.39236 -0.15938 0.39167 -0.16459 0.39445 C -0.16693 0.3956 -0.16836 0.40023 -0.17018 0.40347 C -0.17123 0.40486 -0.17227 0.40671 -0.17318 0.4088 C -0.17474 0.4125 -0.17552 0.41667 -0.17617 0.42107 C -0.17722 0.42847 -0.17761 0.43588 -0.17917 0.44329 L -0.18216 0.45764 C -0.18229 0.46065 -0.18255 0.46412 -0.18268 0.46736 C -0.18294 0.47176 -0.18307 0.47616 -0.18334 0.48079 C -0.1836 0.48519 -0.18412 0.48958 -0.18451 0.49398 C -0.18477 0.50509 -0.18516 0.5162 -0.18516 0.52732 C -0.18503 0.54745 -0.18451 0.56713 -0.18399 0.58727 C -0.18386 0.58982 -0.18373 0.59306 -0.18334 0.59607 C -0.18307 0.59815 -0.18255 0.60023 -0.18216 0.60255 C -0.17487 0.64583 -0.18672 0.57546 -0.18034 0.61829 C -0.18008 0.61945 -0.17956 0.62107 -0.17917 0.62222 C -0.17943 0.6206 -0.1806 0.60857 -0.18086 0.60787 L -0.18334 0.60579 C -0.18542 0.59815 -0.18334 0.6037 -0.18815 0.59815 C -0.1931 0.59213 -0.18932 0.59375 -0.19597 0.58935 C -0.20352 0.58426 -0.20378 0.58472 -0.21107 0.58357 C -0.21328 0.58241 -0.21537 0.58102 -0.21771 0.58032 C -0.23542 0.57755 -0.24375 0.58009 -0.26211 0.58241 C -0.26485 0.58357 -0.26784 0.58426 -0.27057 0.58565 C -0.27682 0.59028 -0.27943 0.59213 -0.28321 0.60023 C -0.2849 0.6037 -0.28633 0.60787 -0.28802 0.61134 C -0.28972 0.61505 -0.29206 0.61736 -0.29323 0.6213 C -0.29701 0.63148 -0.30117 0.64144 -0.303 0.65324 C -0.30456 0.66296 -0.30339 0.65926 -0.30599 0.66574 C -0.30625 0.67014 -0.30625 0.67454 -0.30664 0.67894 C -0.30703 0.68403 -0.30807 0.68912 -0.30847 0.69421 C -0.30886 0.70139 -0.30873 0.70857 -0.30899 0.71528 C -0.30938 0.72176 -0.30977 0.72801 -0.31029 0.73426 C -0.31094 0.7669 -0.31081 0.74884 -0.31081 0.78866 L -0.31081 0.78912 " pathEditMode="relative" rAng="0" ptsTypes="AAAAAAAAAAAAAAAAAAAAAAAAAAAAAAAAAAAAAAAAAAAAAAAAAAAAAAAAAAAAAAAAAA">
                                          <p:cBhvr>
                                            <p:cTn id="556" dur="3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807" y="1620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2" name="huh and banana bounce 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7" presetID="8" presetClass="emph" presetSubtype="0" accel="53000" decel="7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3200000">
                                          <p:cBhvr>
                                            <p:cTn id="558" dur="3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9" presetID="10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0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2" presetID="1" presetClass="entr" presetSubtype="0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5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3" name="398032__swordofkings128__splash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64" presetID="1" presetClass="exit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6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567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263 0.05232 L -0.0263 0.05255 C -0.04831 0.06204 -0.02474 0.05232 -0.04088 0.05764 C -0.04167 0.05787 -0.04232 0.05857 -0.0431 0.0588 C -0.04596 0.06019 -0.04883 0.06181 -0.05182 0.06273 C -0.05768 0.06459 -0.06354 0.06528 -0.06927 0.06667 L -0.08463 0.0706 C -0.08724 0.0713 -0.08997 0.07292 -0.09258 0.07315 C -0.10403 0.07408 -0.11549 0.07408 -0.12682 0.07454 L -0.1414 0.07709 C -0.14857 0.07824 -0.16549 0.08033 -0.16979 0.08102 L -0.24622 0.07824 C -0.2487 0.07801 -0.25104 0.07616 -0.25351 0.0757 C -0.26028 0.07477 -0.26719 0.07477 -0.27396 0.07454 C -0.27682 0.07361 -0.27982 0.07292 -0.28268 0.07176 C -0.28463 0.07107 -0.28659 0.06991 -0.28854 0.06922 C -0.29167 0.06829 -0.29479 0.0676 -0.29805 0.06667 C -0.30065 0.06598 -0.30325 0.06435 -0.30599 0.06412 C -0.31562 0.06273 -0.32539 0.06227 -0.33515 0.06158 C -0.33945 0.05973 -0.34388 0.05834 -0.34818 0.05625 C -0.34974 0.05556 -0.35117 0.0544 -0.3526 0.05371 C -0.37109 0.04422 -0.36068 0.05023 -0.36784 0.04584 C -0.36953 0.04213 -0.3707 0.03704 -0.37305 0.03426 C -0.38984 0.01273 -0.38255 0.02037 -0.41015 -0.00069 C -0.41849 -0.00717 -0.42708 -0.01319 -0.43568 -0.01875 C -0.43815 -0.0206 -0.44101 -0.02106 -0.44362 -0.02268 C -0.47252 -0.0412 -0.4332 -0.01967 -0.46614 -0.0368 C -0.47383 -0.03588 -0.47526 -0.03727 -0.48151 -0.03171 C -0.48307 -0.03032 -0.48437 -0.02824 -0.48581 -0.02662 C -0.48711 -0.02523 -0.48828 -0.02407 -0.48945 -0.02268 C -0.49674 -0.01412 -0.49544 -0.01342 -0.50547 -0.00463 C -0.51224 0.00139 -0.50924 -0.00023 -0.51432 0.00185 C -0.51523 0.00371 -0.5164 0.0051 -0.51719 0.00718 C -0.52018 0.01412 -0.5168 0.01111 -0.52083 0.01366 C -0.52552 0.0301 -0.52161 0.01829 -0.52669 0.03033 C -0.52838 0.03473 -0.52969 0.03959 -0.53177 0.04329 C -0.53294 0.0456 -0.53607 0.04861 -0.53607 0.04885 C -0.54687 0.03889 -0.54948 0.03611 -0.56302 0.02778 C -0.56536 0.02639 -0.56797 0.02616 -0.57031 0.02523 C -0.57252 0.02431 -0.57474 0.02361 -0.57695 0.02269 C -0.58034 0.0213 -0.57969 0.02107 -0.58346 0.02014 C -0.58659 0.01922 -0.58971 0.01829 -0.59297 0.01736 L -0.62708 0.0213 C -0.63125 0.02199 -0.63542 0.02223 -0.63945 0.02385 C -0.64075 0.02454 -0.6414 0.02662 -0.64245 0.02778 C -0.64336 0.03033 -0.6444 0.03287 -0.64531 0.03565 C -0.64583 0.03727 -0.64622 0.03912 -0.64674 0.04074 C -0.64739 0.0426 -0.64831 0.04422 -0.64896 0.04584 C -0.64974 0.04815 -0.65039 0.05023 -0.65117 0.05232 C -0.65312 0.05023 -0.65495 0.04769 -0.65703 0.04584 C -0.65833 0.04468 -0.66002 0.04468 -0.66133 0.04329 C -0.66198 0.04283 -0.66224 0.04144 -0.66276 0.04074 C -0.66419 0.03912 -0.67174 0.03079 -0.67448 0.02917 C -0.67565 0.02848 -0.67695 0.02824 -0.67812 0.02778 C -0.67956 0.02662 -0.68099 0.025 -0.68242 0.02385 C -0.68594 0.02176 -0.68971 0.01991 -0.69336 0.01875 C -0.69505 0.01829 -0.69687 0.01806 -0.69844 0.01736 C -0.70065 0.01667 -0.70286 0.01574 -0.70508 0.01482 C -0.70898 0.01528 -0.71289 0.01551 -0.71667 0.01621 C -0.71823 0.01644 -0.71966 0.01713 -0.72109 0.01736 C -0.72422 0.01806 -0.72734 0.01829 -0.7306 0.01875 C -0.73151 0.01968 -0.73242 0.02084 -0.73346 0.0213 C -0.73581 0.02246 -0.73828 0.02292 -0.74075 0.02385 L -0.74362 0.02523 C -0.74635 0.02778 -0.75 0.0301 -0.75234 0.03426 C -0.75299 0.03542 -0.75377 0.0382 -0.75377 0.03843 L -0.75377 0.0382 " pathEditMode="relative" rAng="0" ptsTypes="AAAAAAAAAAAAAAAAAAAAAAAAAAAAAAAAAAAAAAAAAAAAAAAAAAAAAAAAAAAAAAAAAAA">
                                          <p:cBhvr>
                                            <p:cTn id="568" dur="4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6380" y="-303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5" name="Skunk atta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9" fill="hold">
                                <p:stCondLst>
                                  <p:cond delay="10100"/>
                                </p:stCondLst>
                                <p:childTnLst>
                                  <p:par>
                                    <p:cTn id="57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4" fill="hold">
                                <p:stCondLst>
                                  <p:cond delay="10100"/>
                                </p:stCondLst>
                                <p:childTnLst>
                                  <p:par>
                                    <p:cTn id="575" presetID="22" presetClass="entr" presetSubtype="2" fill="hold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77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8" fill="hold">
                                <p:stCondLst>
                                  <p:cond delay="10800"/>
                                </p:stCondLst>
                                <p:childTnLst>
                                  <p:par>
                                    <p:cTn id="579" presetID="9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580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2" fill="hold">
                                <p:stCondLst>
                                  <p:cond delay="11800"/>
                                </p:stCondLst>
                                <p:childTnLst>
                                  <p:par>
                                    <p:cTn id="58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00000">
                                          <p:cBhvr>
                                            <p:cTn id="58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5" presetID="0" presetClass="path" presetSubtype="0" decel="4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966 0.04422 L -0.01966 0.04445 C -0.01823 0.04283 -0.0168 0.04167 -0.01537 0.04028 C -0.01211 0.03704 -0.01185 0.03473 -0.00755 0.03264 C -0.00547 0.03149 -0.00339 0.03079 -0.00143 0.0294 C 0.00807 0.02292 -0.00013 0.02639 0.00768 0.02246 C 0.01484 0.01899 0.02357 0.01598 0.03047 0.01389 C 0.03268 0.0132 0.03503 0.01297 0.03737 0.01227 C 0.03802 0.01204 0.03854 0.01158 0.03919 0.01158 C 0.06159 0.01297 0.05898 0.01343 0.07969 0.01852 C 0.09101 0.02524 0.07565 0.01551 0.0875 0.02547 C 0.09753 0.03403 0.08997 0.02547 0.09414 0.0301 C 0.11706 0.01436 0.10807 0.01875 0.1207 0.0132 C 0.13476 0.01459 0.15351 0.0125 0.16862 0.02014 C 0.16914 0.02038 0.16953 0.02107 0.16992 0.02176 C 0.17226 0.025 0.17461 0.02848 0.17695 0.03172 C 0.17786 0.03311 0.17891 0.03403 0.17956 0.03565 C 0.18086 0.03913 0.17995 0.0375 0.18255 0.04028 C 0.19453 0.03774 0.18555 0.04028 0.20924 0.02014 C 0.21185 0.01783 0.21432 0.01482 0.21706 0.0132 C 0.21966 0.01158 0.22226 0.00973 0.22487 0.00857 C 0.23711 0.00278 0.24726 0.00024 0.26016 -0.00231 C 0.26745 -0.0037 0.27474 -0.00439 0.28203 -0.00532 C 0.29609 0.00255 0.28867 -0.00324 0.30638 0.01852 C 0.30859 0.0213 0.31302 0.02709 0.31302 0.02732 C 0.31549 0.02524 0.31797 0.02362 0.32044 0.02176 C 0.32487 0.01806 0.32969 0.01274 0.33437 0.00996 C 0.33724 0.00834 0.3401 0.00741 0.3431 0.00625 C 0.35286 0.00232 0.35963 0.00047 0.37005 -0.00162 C 0.37409 -0.00231 0.37825 -0.00254 0.38229 -0.003 C 0.38867 -0.00138 0.39518 -0.00046 0.40143 0.00232 C 0.42018 0.01065 0.42031 0.01181 0.43333 0.02408 C 0.4349 0.02709 0.43659 0.0301 0.43815 0.03334 C 0.44075 0.03889 0.44323 0.04491 0.44596 0.05024 C 0.44948 0.05741 0.45742 0.07061 0.4612 0.07987 C 0.46367 0.08588 0.46419 0.09144 0.46601 0.09838 C 0.46628 0.09954 0.46693 0.10047 0.46732 0.10139 C 0.46758 0.10325 0.46771 0.1051 0.46823 0.10695 C 0.46875 0.10903 0.46992 0.11088 0.47044 0.1132 C 0.47135 0.11737 0.47253 0.12639 0.47253 0.12663 C 0.48268 0.12315 0.46562 0.12917 0.49049 0.10463 C 0.4918 0.10325 0.4931 0.10209 0.4944 0.1007 C 0.49531 0.09977 0.49609 0.09838 0.497 0.09769 C 0.49974 0.09514 0.50234 0.0919 0.50521 0.09075 C 0.5112 0.0882 0.51471 0.08612 0.52057 0.08519 C 0.52357 0.08473 0.52669 0.08473 0.52969 0.0845 C 0.53229 0.08403 0.5349 0.08288 0.5375 0.08288 C 0.54687 0.08288 0.54883 0.08357 0.55547 0.08519 C 0.55807 0.08704 0.56055 0.08889 0.56328 0.09075 C 0.5832 0.10325 0.56862 0.09306 0.57943 0.1007 C 0.58073 0.10301 0.5819 0.10556 0.58333 0.10764 C 0.59466 0.12593 0.58346 0.10625 0.59206 0.12153 C 0.59466 0.11991 0.5974 0.11829 0.59987 0.11621 C 0.60234 0.11413 0.60456 0.11158 0.6069 0.10926 C 0.60833 0.10788 0.60976 0.10672 0.6112 0.10533 C 0.61484 0.10186 0.61823 0.09723 0.62213 0.09445 C 0.62604 0.09167 0.62982 0.08774 0.63385 0.08588 C 0.63984 0.08334 0.65026 0.07848 0.65651 0.07663 C 0.65872 0.07616 0.66094 0.07616 0.66315 0.07593 L 0.68268 0.07755 C 0.68529 0.07778 0.6849 0.07778 0.68672 0.07987 L 0.68672 0.0801 " pathEditMode="relative" rAng="0" ptsTypes="AAAAAAAAAAAAAAAAAAAAAAAAAAAAAAAAAAAAAAAAAAAAAAAAAAAAAAAAAAAAAA">
                                          <p:cBhvr>
                                            <p:cTn id="586" dur="5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313" y="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33333E-6 L 5E-6 3.33333E-6 C -0.05507 0.00231 -0.12071 0.00439 -0.17019 0.01713 C -0.34753 0.06296 -0.18086 0.06458 -0.38191 0.08657 C -0.42878 0.09189 -0.5254 0.08796 -0.5254 0.08796 L -0.5254 0.08796 " pathEditMode="relative" rAng="0" ptsTypes="AAAAAA">
                                          <p:cBhvr>
                                            <p:cTn id="592" dur="4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276" y="446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3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9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99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1" dur="1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2" dur="1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3" presetID="1" presetClass="entr" presetSubtype="0" fill="hold" grpId="5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6"/>
                      </p:tgtEl>
                    </p:cond>
                  </p:nextCondLst>
                </p:seq>
                <p:seq concurrent="1" nextAc="seek">
                  <p:cTn id="605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6" fill="hold">
                          <p:stCondLst>
                            <p:cond delay="0"/>
                          </p:stCondLst>
                          <p:childTnLst>
                            <p:par>
                              <p:cTn id="6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8" presetID="1" presetClass="exit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26" grpId="0" animBg="1"/>
          <p:bldP spid="4" grpId="0" animBg="1"/>
          <p:bldP spid="115" grpId="0" animBg="1"/>
          <p:bldP spid="67" grpId="0" animBg="1"/>
          <p:bldP spid="31" grpId="0" animBg="1"/>
          <p:bldP spid="31" grpId="1" animBg="1"/>
          <p:bldP spid="31" grpId="2" animBg="1"/>
          <p:bldP spid="31" grpId="3" animBg="1"/>
          <p:bldP spid="31" grpId="4" animBg="1"/>
          <p:bldP spid="31" grpId="5" animBg="1"/>
          <p:bldP spid="120" grpId="0" animBg="1"/>
          <p:bldP spid="119" grpId="0" animBg="1"/>
          <p:bldP spid="118" grpId="0" animBg="1"/>
          <p:bldP spid="117" grpId="0" animBg="1"/>
          <p:bldP spid="10" grpId="0" animBg="1"/>
          <p:bldP spid="65" grpId="0" animBg="1"/>
        </p:bldLst>
      </p:timing>
    </mc:Fallback>
  </mc:AlternateContent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2810</TotalTime>
  <Words>167</Words>
  <Application>Microsoft Office PowerPoint</Application>
  <PresentationFormat>Widescreen</PresentationFormat>
  <Paragraphs>21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Finger Paint</vt:lpstr>
      <vt:lpstr>Θέμα του Office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HP</dc:creator>
  <cp:lastModifiedBy>John Rodwell</cp:lastModifiedBy>
  <cp:revision>105</cp:revision>
  <dcterms:created xsi:type="dcterms:W3CDTF">2021-09-13T15:03:14Z</dcterms:created>
  <dcterms:modified xsi:type="dcterms:W3CDTF">2021-11-25T10:23:13Z</dcterms:modified>
</cp:coreProperties>
</file>