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1" r:id="rId4"/>
    <p:sldId id="272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82B"/>
    <a:srgbClr val="255E91"/>
    <a:srgbClr val="997300"/>
    <a:srgbClr val="636363"/>
    <a:srgbClr val="9E480E"/>
    <a:srgbClr val="264478"/>
    <a:srgbClr val="70AD47"/>
    <a:srgbClr val="5B9BD5"/>
    <a:srgbClr val="FFC000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B14D-8761-450B-9B7B-611BC55D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C7617-D5D9-4DAF-8B5B-C875424A4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E1A6-C400-4D92-A455-45EF8B79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76164-CF3D-44F2-BB24-5F1010CE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128E-3260-40B3-8CC6-65F8865C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1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F059-CB8D-487E-A2B3-A26D5F9F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C4A87-4ADE-47DB-9CFA-A8C6034FD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0DE99-311F-45FA-BBBA-2DC7E51D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FE584-3DC5-4635-89D0-46F1A055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6383E-803F-465A-9A28-8387E1D3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32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4EDF7-F0B4-4DFA-AB25-636705931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5574F-3172-4A86-94B8-1C2F01D19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472C7-396C-45EB-9B91-29E70435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5CAE0-A37F-4DEE-A6A8-5F605319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01D88-43EB-4965-8121-38696359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3161-ABCF-444F-A13F-43C9C36B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1D3A-A1D1-43E8-B8D0-A0EC15BB1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27E36-A510-4A9B-ACD1-ED735FBB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19A28-031E-44C1-A8F3-2C9D518D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43E6C-6B6F-477A-807B-2FC10E11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8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37B00-B264-4BDB-9598-858208B3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54D2A-4529-4E2D-AD22-A5ADC5749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F9673-3364-4484-9DA2-F9F199D4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B9C82-8AED-4CFE-B60D-94999FA0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9B6CA-0209-4EFA-A4F1-E0392C79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3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37DD-8F9D-42B6-9076-7966D066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39E1B-953C-40FB-ADB5-E1B2F5D58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A839A-EA9F-4F5B-90EA-A35C26543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D86E3-59C1-4D4D-AC1E-619192D1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6C404-24F1-44B8-BD22-E20B6EE5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C211D-0DD6-4F2B-8FF1-B52B71AD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52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C428-1DEA-4ABE-AF64-EEA2A544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CF66-9B5C-4E52-98D7-EE91DFAEE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CB13F-E26A-4E99-BEF0-8E11D1239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665F0-0072-4601-B82B-7483EB3B1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EA02D-1F1C-42ED-9013-5EBB8AC35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C2AF8-67ED-4DA1-858C-323E7298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B079A-20D6-4137-925A-B309362E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D2BBC-C9BB-4F54-A518-7BEE785D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6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5283-844A-4A74-BC4C-254E62AD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2D1FE-2478-4591-B82F-B04A8397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91B1E-2A43-4E8D-AFD0-C8A5819A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EF36A-F801-4794-AD25-E22D7371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45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C9913-2CA7-4D1E-9E13-9DEBAF63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7B370-BCB1-4FC5-8742-9E8BEC90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856F-7A41-4260-9813-B9FD4D53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4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6C39-EA48-42F2-AA0F-78F05D3D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214F-99BB-4B88-B301-911AC29B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218DD-B16D-4CF8-9344-92EBDB6F8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CBDCC-5593-4452-818D-7BDD2426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40FBC-225D-49FF-ADE9-3D3A8AE8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7DF6E-28A4-4057-8BC6-D1053B6E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3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7372-63E7-4ECE-9419-32F41554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70759-68A4-449C-9D21-1E6DA56CE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AFDC8-4A0E-4A11-AB0F-8FF663DBA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7BA13-A53A-4F07-A079-83E723C4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D9527-B417-4698-BCEF-47DCEC0E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E7F95-1FBD-4E3C-BC1A-2ED019A1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1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B1901-E632-41F6-84AD-EE7DB7AD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436F2-9281-4F6A-9F01-29B84A25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74419-347E-4720-8F6E-1E9D6B99A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E591-5527-4C90-ACCF-237149884DBC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0A2F9-D12C-427E-98EA-8F416CF6E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86AA4-EC63-4354-AB93-75A57BE38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39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26" Type="http://schemas.openxmlformats.org/officeDocument/2006/relationships/image" Target="../media/image33.png"/><Relationship Id="rId39" Type="http://schemas.openxmlformats.org/officeDocument/2006/relationships/image" Target="../media/image45.png"/><Relationship Id="rId3" Type="http://schemas.openxmlformats.org/officeDocument/2006/relationships/image" Target="../media/image15.png"/><Relationship Id="rId21" Type="http://schemas.openxmlformats.org/officeDocument/2006/relationships/image" Target="../media/image29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5" Type="http://schemas.openxmlformats.org/officeDocument/2006/relationships/image" Target="../media/image32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1.png"/><Relationship Id="rId2" Type="http://schemas.openxmlformats.org/officeDocument/2006/relationships/image" Target="../media/image6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6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8.png"/><Relationship Id="rId24" Type="http://schemas.openxmlformats.org/officeDocument/2006/relationships/image" Target="../media/image31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0.png"/><Relationship Id="rId5" Type="http://schemas.openxmlformats.org/officeDocument/2006/relationships/image" Target="../media/image3.png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2.png"/><Relationship Id="rId49" Type="http://schemas.openxmlformats.org/officeDocument/2006/relationships/image" Target="../media/image54.png"/><Relationship Id="rId10" Type="http://schemas.openxmlformats.org/officeDocument/2006/relationships/image" Target="../media/image20.png"/><Relationship Id="rId19" Type="http://schemas.openxmlformats.org/officeDocument/2006/relationships/image" Target="../media/image27.png"/><Relationship Id="rId31" Type="http://schemas.openxmlformats.org/officeDocument/2006/relationships/image" Target="../media/image37.png"/><Relationship Id="rId44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7.png"/><Relationship Id="rId14" Type="http://schemas.openxmlformats.org/officeDocument/2006/relationships/image" Target="../media/image9.png"/><Relationship Id="rId22" Type="http://schemas.openxmlformats.org/officeDocument/2006/relationships/image" Target="../media/image4.png"/><Relationship Id="rId27" Type="http://schemas.openxmlformats.org/officeDocument/2006/relationships/image" Target="../media/image34.png"/><Relationship Id="rId30" Type="http://schemas.openxmlformats.org/officeDocument/2006/relationships/image" Target="../media/image2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3.png"/><Relationship Id="rId8" Type="http://schemas.openxmlformats.org/officeDocument/2006/relationships/image" Target="../media/image19.png"/><Relationship Id="rId51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B35EC91A-1213-428A-A094-512C9B0CE2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058">
            <a:off x="10540492" y="3285906"/>
            <a:ext cx="1859176" cy="1577483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5117FE0-585A-4BCC-ABE2-E83B8B59DE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77">
            <a:off x="1313475" y="504585"/>
            <a:ext cx="1952184" cy="1656399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26B704D7-A4F6-4134-A1D7-D37EA5D7B3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006">
            <a:off x="6858745" y="361661"/>
            <a:ext cx="1862142" cy="1577483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F3AA43DC-4602-4A90-8B4F-567CF458D08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100">
            <a:off x="4471714" y="4895816"/>
            <a:ext cx="1939755" cy="1648947"/>
          </a:xfrm>
          <a:prstGeom prst="rect">
            <a:avLst/>
          </a:prstGeom>
        </p:spPr>
      </p:pic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04652DBA-E9E4-4C78-92A4-899F40ECD5D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9504">
            <a:off x="-608991" y="3396419"/>
            <a:ext cx="1992908" cy="1690952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014F927C-4115-4F69-B2F1-2DA8225B4B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7653">
            <a:off x="5100439" y="2499514"/>
            <a:ext cx="1992908" cy="169095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80B032F-F0EE-4C25-BDF6-53BBB3EC9C7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6367">
            <a:off x="9942968" y="322230"/>
            <a:ext cx="1992908" cy="1690952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6499B158-CB48-44AA-8DC7-F67C2C736B2A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178">
            <a:off x="1142255" y="5062661"/>
            <a:ext cx="1992908" cy="1690952"/>
          </a:xfrm>
          <a:prstGeom prst="rect">
            <a:avLst/>
          </a:prstGeom>
        </p:spPr>
      </p:pic>
      <p:pic>
        <p:nvPicPr>
          <p:cNvPr id="11" name="Picture 10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B7FA3D9-5FF9-47A7-A1A3-014EF14E7C9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538">
            <a:off x="8665129" y="5014941"/>
            <a:ext cx="1992908" cy="1690952"/>
          </a:xfrm>
          <a:prstGeom prst="rect">
            <a:avLst/>
          </a:prstGeom>
        </p:spPr>
      </p:pic>
      <p:sp>
        <p:nvSpPr>
          <p:cNvPr id="18" name="Rectangle: Rounded Corners 17">
            <a:hlinkClick r:id="rId11" action="ppaction://hlinksldjump"/>
            <a:extLst>
              <a:ext uri="{FF2B5EF4-FFF2-40B4-BE49-F238E27FC236}">
                <a16:creationId xmlns:a16="http://schemas.microsoft.com/office/drawing/2014/main" id="{329C0B58-D980-45E3-A782-3CC6BD34D718}"/>
              </a:ext>
            </a:extLst>
          </p:cNvPr>
          <p:cNvSpPr/>
          <p:nvPr/>
        </p:nvSpPr>
        <p:spPr>
          <a:xfrm>
            <a:off x="7109912" y="1767635"/>
            <a:ext cx="4116926" cy="3480840"/>
          </a:xfrm>
          <a:prstGeom prst="roundRect">
            <a:avLst>
              <a:gd name="adj" fmla="val 33467"/>
            </a:avLst>
          </a:prstGeom>
          <a:pattFill prst="sphere">
            <a:fgClr>
              <a:srgbClr val="002060"/>
            </a:fgClr>
            <a:bgClr>
              <a:schemeClr val="accent1">
                <a:lumMod val="60000"/>
                <a:lumOff val="40000"/>
              </a:schemeClr>
            </a:bgClr>
          </a:pattFill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11" action="ppaction://hlinksldjump"/>
            <a:extLst>
              <a:ext uri="{FF2B5EF4-FFF2-40B4-BE49-F238E27FC236}">
                <a16:creationId xmlns:a16="http://schemas.microsoft.com/office/drawing/2014/main" id="{FCB255E0-A0AF-4B68-B48A-80CCC246A71A}"/>
              </a:ext>
            </a:extLst>
          </p:cNvPr>
          <p:cNvSpPr/>
          <p:nvPr/>
        </p:nvSpPr>
        <p:spPr>
          <a:xfrm>
            <a:off x="8128250" y="3000224"/>
            <a:ext cx="2080249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PLAY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rilledCheese BTN Wide" panose="020B0605060402040206" pitchFamily="34" charset="0"/>
            </a:endParaRPr>
          </a:p>
        </p:txBody>
      </p:sp>
      <p:sp>
        <p:nvSpPr>
          <p:cNvPr id="14" name="Rectangle: Rounded Corners 13">
            <a:hlinkClick r:id="rId12" action="ppaction://hlinksldjump"/>
            <a:extLst>
              <a:ext uri="{FF2B5EF4-FFF2-40B4-BE49-F238E27FC236}">
                <a16:creationId xmlns:a16="http://schemas.microsoft.com/office/drawing/2014/main" id="{87CD5343-6240-4D81-B309-BA71573C5A89}"/>
              </a:ext>
            </a:extLst>
          </p:cNvPr>
          <p:cNvSpPr/>
          <p:nvPr/>
        </p:nvSpPr>
        <p:spPr>
          <a:xfrm>
            <a:off x="1064255" y="1776454"/>
            <a:ext cx="4116926" cy="3480840"/>
          </a:xfrm>
          <a:prstGeom prst="roundRect">
            <a:avLst>
              <a:gd name="adj" fmla="val 33467"/>
            </a:avLst>
          </a:prstGeom>
          <a:pattFill prst="sphere">
            <a:fgClr>
              <a:srgbClr val="002060"/>
            </a:fgClr>
            <a:bgClr>
              <a:schemeClr val="accent1">
                <a:lumMod val="60000"/>
                <a:lumOff val="40000"/>
              </a:schemeClr>
            </a:bgClr>
          </a:pattFill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hlinkClick r:id="rId11" action="ppaction://hlinksldjump"/>
            <a:extLst>
              <a:ext uri="{FF2B5EF4-FFF2-40B4-BE49-F238E27FC236}">
                <a16:creationId xmlns:a16="http://schemas.microsoft.com/office/drawing/2014/main" id="{2767BD35-A306-4A86-B2C3-D97D0E2DE89C}"/>
              </a:ext>
            </a:extLst>
          </p:cNvPr>
          <p:cNvSpPr/>
          <p:nvPr/>
        </p:nvSpPr>
        <p:spPr>
          <a:xfrm>
            <a:off x="7096057" y="1763017"/>
            <a:ext cx="4153833" cy="3480840"/>
          </a:xfrm>
          <a:prstGeom prst="roundRect">
            <a:avLst>
              <a:gd name="adj" fmla="val 31134"/>
            </a:avLst>
          </a:prstGeom>
          <a:noFill/>
          <a:ln w="1270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D9AABA-FEE4-4CA7-A831-66BAD3831C30}"/>
              </a:ext>
            </a:extLst>
          </p:cNvPr>
          <p:cNvSpPr/>
          <p:nvPr/>
        </p:nvSpPr>
        <p:spPr>
          <a:xfrm>
            <a:off x="2117251" y="5870388"/>
            <a:ext cx="7957499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A GAME FOR UP TO 4 PLAYERS</a:t>
            </a:r>
          </a:p>
        </p:txBody>
      </p:sp>
      <p:sp>
        <p:nvSpPr>
          <p:cNvPr id="32" name="Rectangle 31">
            <a:hlinkClick r:id="rId11" action="ppaction://hlinksldjump"/>
            <a:extLst>
              <a:ext uri="{FF2B5EF4-FFF2-40B4-BE49-F238E27FC236}">
                <a16:creationId xmlns:a16="http://schemas.microsoft.com/office/drawing/2014/main" id="{0AB42204-11A0-4914-811C-72EB23100A58}"/>
              </a:ext>
            </a:extLst>
          </p:cNvPr>
          <p:cNvSpPr/>
          <p:nvPr/>
        </p:nvSpPr>
        <p:spPr>
          <a:xfrm>
            <a:off x="3556685" y="0"/>
            <a:ext cx="507863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DOOBLE</a:t>
            </a:r>
          </a:p>
        </p:txBody>
      </p:sp>
      <p:sp>
        <p:nvSpPr>
          <p:cNvPr id="33" name="Rectangle: Rounded Corners 32">
            <a:hlinkClick r:id="rId12" action="ppaction://hlinksldjump"/>
            <a:extLst>
              <a:ext uri="{FF2B5EF4-FFF2-40B4-BE49-F238E27FC236}">
                <a16:creationId xmlns:a16="http://schemas.microsoft.com/office/drawing/2014/main" id="{25A20A31-79C5-4825-8FD2-A6A18056C00A}"/>
              </a:ext>
            </a:extLst>
          </p:cNvPr>
          <p:cNvSpPr/>
          <p:nvPr/>
        </p:nvSpPr>
        <p:spPr>
          <a:xfrm>
            <a:off x="1049639" y="1763017"/>
            <a:ext cx="4116926" cy="3440034"/>
          </a:xfrm>
          <a:prstGeom prst="roundRect">
            <a:avLst>
              <a:gd name="adj" fmla="val 31134"/>
            </a:avLst>
          </a:prstGeom>
          <a:noFill/>
          <a:ln w="127000">
            <a:solidFill>
              <a:srgbClr val="FFC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hlinkClick r:id="rId12" action="ppaction://hlinksldjump"/>
            <a:extLst>
              <a:ext uri="{FF2B5EF4-FFF2-40B4-BE49-F238E27FC236}">
                <a16:creationId xmlns:a16="http://schemas.microsoft.com/office/drawing/2014/main" id="{6F7E85A9-9B91-482B-A4B5-CC580C21360B}"/>
              </a:ext>
            </a:extLst>
          </p:cNvPr>
          <p:cNvSpPr/>
          <p:nvPr/>
        </p:nvSpPr>
        <p:spPr>
          <a:xfrm>
            <a:off x="1404074" y="2551837"/>
            <a:ext cx="3437288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HOW TO 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PLAY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rilledCheese BTN Wide" panose="020B0605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5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68B662F8-05D6-43B0-9D9C-D36BCF9A9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32" y="1207690"/>
            <a:ext cx="3953474" cy="221913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6BA2A0A-AF91-4FDD-843D-06832976B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23" y="3979194"/>
            <a:ext cx="3950550" cy="22191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FCB255E0-A0AF-4B68-B48A-80CCC246A71A}"/>
              </a:ext>
            </a:extLst>
          </p:cNvPr>
          <p:cNvSpPr/>
          <p:nvPr/>
        </p:nvSpPr>
        <p:spPr>
          <a:xfrm>
            <a:off x="9765362" y="173523"/>
            <a:ext cx="2080249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PLAY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rilledCheese BTN Wide" panose="020B0605060402040206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610A0B-B29D-426A-B14F-ADECA791F353}"/>
              </a:ext>
            </a:extLst>
          </p:cNvPr>
          <p:cNvSpPr/>
          <p:nvPr/>
        </p:nvSpPr>
        <p:spPr>
          <a:xfrm>
            <a:off x="4515037" y="56711"/>
            <a:ext cx="3437288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HOW TO 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PLAY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rilledCheese BTN Wide" panose="020B0605060402040206" pitchFamily="34" charset="0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EAA6AF8F-E48E-47AB-9EC9-84A11BA6F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1" y="2140527"/>
            <a:ext cx="3948996" cy="222131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8769EBD8-9553-4DFA-8FAC-33AAA432FDEB}"/>
              </a:ext>
            </a:extLst>
          </p:cNvPr>
          <p:cNvSpPr/>
          <p:nvPr/>
        </p:nvSpPr>
        <p:spPr>
          <a:xfrm>
            <a:off x="1083738" y="3076302"/>
            <a:ext cx="313509" cy="12779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7592ADE-D004-4244-8C1D-011E495905E1}"/>
              </a:ext>
            </a:extLst>
          </p:cNvPr>
          <p:cNvSpPr/>
          <p:nvPr/>
        </p:nvSpPr>
        <p:spPr>
          <a:xfrm>
            <a:off x="3125898" y="3076302"/>
            <a:ext cx="313509" cy="12779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871637-1EB8-45C4-8390-4015922C7D1B}"/>
              </a:ext>
            </a:extLst>
          </p:cNvPr>
          <p:cNvSpPr txBox="1"/>
          <p:nvPr/>
        </p:nvSpPr>
        <p:spPr>
          <a:xfrm>
            <a:off x="4296492" y="2140527"/>
            <a:ext cx="2681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1. Click on the 2 card backs to reveal the playing cards.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B42940-B31F-450B-B8EB-70FCF32D691C}"/>
              </a:ext>
            </a:extLst>
          </p:cNvPr>
          <p:cNvSpPr txBox="1"/>
          <p:nvPr/>
        </p:nvSpPr>
        <p:spPr>
          <a:xfrm>
            <a:off x="4296491" y="3996694"/>
            <a:ext cx="2681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2. The first player to shout out the name of the object that appears on </a:t>
            </a:r>
            <a:r>
              <a:rPr lang="en-GB" b="1" i="1" dirty="0">
                <a:solidFill>
                  <a:schemeClr val="bg1"/>
                </a:solidFill>
              </a:rPr>
              <a:t>both</a:t>
            </a:r>
            <a:r>
              <a:rPr lang="en-GB" dirty="0">
                <a:solidFill>
                  <a:schemeClr val="bg1"/>
                </a:solidFill>
              </a:rPr>
              <a:t> cards wins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E6EED6-899C-4909-8FF3-45D0FBE7EE95}"/>
              </a:ext>
            </a:extLst>
          </p:cNvPr>
          <p:cNvSpPr txBox="1"/>
          <p:nvPr/>
        </p:nvSpPr>
        <p:spPr>
          <a:xfrm>
            <a:off x="4404267" y="5407025"/>
            <a:ext cx="268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3. Click on the </a:t>
            </a:r>
            <a:r>
              <a:rPr lang="en-GB" dirty="0" err="1">
                <a:solidFill>
                  <a:schemeClr val="bg1"/>
                </a:solidFill>
              </a:rPr>
              <a:t>Dooble</a:t>
            </a:r>
            <a:r>
              <a:rPr lang="en-GB" dirty="0">
                <a:solidFill>
                  <a:schemeClr val="bg1"/>
                </a:solidFill>
              </a:rPr>
              <a:t> title to open the Scoreboard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1D84E0-D499-4FD1-9F25-CE9D5FF18E5A}"/>
              </a:ext>
            </a:extLst>
          </p:cNvPr>
          <p:cNvSpPr txBox="1"/>
          <p:nvPr/>
        </p:nvSpPr>
        <p:spPr>
          <a:xfrm>
            <a:off x="7280684" y="4520221"/>
            <a:ext cx="4021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5. Click on the </a:t>
            </a:r>
            <a:r>
              <a:rPr lang="en-GB" dirty="0" err="1">
                <a:solidFill>
                  <a:schemeClr val="bg1"/>
                </a:solidFill>
              </a:rPr>
              <a:t>Dooble</a:t>
            </a:r>
            <a:r>
              <a:rPr lang="en-GB" dirty="0">
                <a:solidFill>
                  <a:schemeClr val="bg1"/>
                </a:solidFill>
              </a:rPr>
              <a:t> title to go back to the playing screen.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4873BE-A2E3-4C4A-8732-9366C46CFDBD}"/>
              </a:ext>
            </a:extLst>
          </p:cNvPr>
          <p:cNvSpPr txBox="1"/>
          <p:nvPr/>
        </p:nvSpPr>
        <p:spPr>
          <a:xfrm>
            <a:off x="7280684" y="1401863"/>
            <a:ext cx="412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4. The winning player clicks on a faded pair of cards to register their win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922DF5-CD38-4B22-9C20-A6364168F87D}"/>
              </a:ext>
            </a:extLst>
          </p:cNvPr>
          <p:cNvSpPr txBox="1"/>
          <p:nvPr/>
        </p:nvSpPr>
        <p:spPr>
          <a:xfrm>
            <a:off x="7280684" y="6053356"/>
            <a:ext cx="432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6. Click on the red button in the corner to reset the scoreboard if needed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453A74-DEED-410E-8F04-B4224404AE31}"/>
              </a:ext>
            </a:extLst>
          </p:cNvPr>
          <p:cNvSpPr txBox="1"/>
          <p:nvPr/>
        </p:nvSpPr>
        <p:spPr>
          <a:xfrm>
            <a:off x="7280684" y="5046964"/>
            <a:ext cx="4021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(The first player to achieve 10 wins is the overall winner)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BC2A66-48DD-4EED-856F-1C1465706530}"/>
              </a:ext>
            </a:extLst>
          </p:cNvPr>
          <p:cNvSpPr txBox="1"/>
          <p:nvPr/>
        </p:nvSpPr>
        <p:spPr>
          <a:xfrm>
            <a:off x="225947" y="6408332"/>
            <a:ext cx="4031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Press ‘Esc’ on your keyboard to exit the game at any time</a:t>
            </a:r>
          </a:p>
        </p:txBody>
      </p:sp>
    </p:spTree>
    <p:extLst>
      <p:ext uri="{BB962C8B-B14F-4D97-AF65-F5344CB8AC3E}">
        <p14:creationId xmlns:p14="http://schemas.microsoft.com/office/powerpoint/2010/main" val="29272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24DE10-E725-4F53-8B28-37B8A103A8D7}"/>
              </a:ext>
            </a:extLst>
          </p:cNvPr>
          <p:cNvSpPr/>
          <p:nvPr/>
        </p:nvSpPr>
        <p:spPr>
          <a:xfrm>
            <a:off x="771160" y="888065"/>
            <a:ext cx="10417242" cy="11615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0796E-89D3-4224-AF39-8F5FE5C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549741" y="1101902"/>
            <a:ext cx="914856" cy="73384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32852B0-BC92-4837-B966-1AE50102ED24}"/>
              </a:ext>
            </a:extLst>
          </p:cNvPr>
          <p:cNvSpPr/>
          <p:nvPr/>
        </p:nvSpPr>
        <p:spPr>
          <a:xfrm>
            <a:off x="771160" y="2405463"/>
            <a:ext cx="10417242" cy="11615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3AA79E-02DC-4F48-8CCC-AF30C95BD8BE}"/>
              </a:ext>
            </a:extLst>
          </p:cNvPr>
          <p:cNvSpPr/>
          <p:nvPr/>
        </p:nvSpPr>
        <p:spPr>
          <a:xfrm>
            <a:off x="771160" y="3922861"/>
            <a:ext cx="10417242" cy="11615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E2B2FA-C133-4E12-966F-64C67F207EE7}"/>
              </a:ext>
            </a:extLst>
          </p:cNvPr>
          <p:cNvSpPr/>
          <p:nvPr/>
        </p:nvSpPr>
        <p:spPr>
          <a:xfrm>
            <a:off x="771160" y="5440258"/>
            <a:ext cx="10417242" cy="11615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3" action="ppaction://hlinksldjump"/>
            <a:extLst>
              <a:ext uri="{FF2B5EF4-FFF2-40B4-BE49-F238E27FC236}">
                <a16:creationId xmlns:a16="http://schemas.microsoft.com/office/drawing/2014/main" id="{0E0031FF-FCC1-4E16-A139-7A069824FC10}"/>
              </a:ext>
            </a:extLst>
          </p:cNvPr>
          <p:cNvSpPr/>
          <p:nvPr/>
        </p:nvSpPr>
        <p:spPr>
          <a:xfrm>
            <a:off x="4502456" y="0"/>
            <a:ext cx="3187091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DOOBLE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7D48B-6B70-4EB5-B641-D791BE699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741" y="1101902"/>
            <a:ext cx="914856" cy="733841"/>
          </a:xfrm>
          <a:prstGeom prst="rect">
            <a:avLst/>
          </a:prstGeom>
        </p:spPr>
      </p:pic>
      <p:sp>
        <p:nvSpPr>
          <p:cNvPr id="59" name="RESET BUTTON Oval 122">
            <a:extLst>
              <a:ext uri="{FF2B5EF4-FFF2-40B4-BE49-F238E27FC236}">
                <a16:creationId xmlns:a16="http://schemas.microsoft.com/office/drawing/2014/main" id="{E7D5DFB0-910E-4748-9935-FC06C6BBB46F}"/>
              </a:ext>
            </a:extLst>
          </p:cNvPr>
          <p:cNvSpPr/>
          <p:nvPr/>
        </p:nvSpPr>
        <p:spPr>
          <a:xfrm>
            <a:off x="11507140" y="143624"/>
            <a:ext cx="536865" cy="536865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34BEBE7-7CFE-4475-98ED-6C3171ECE4DE}"/>
              </a:ext>
            </a:extLst>
          </p:cNvPr>
          <p:cNvSpPr/>
          <p:nvPr/>
        </p:nvSpPr>
        <p:spPr>
          <a:xfrm>
            <a:off x="1003598" y="1007157"/>
            <a:ext cx="40427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GrilledCheese BTN Wide" panose="020B0605060402040206" pitchFamily="34" charset="0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A9B4810-8640-4C96-9EC8-30F841F4F180}"/>
              </a:ext>
            </a:extLst>
          </p:cNvPr>
          <p:cNvSpPr/>
          <p:nvPr/>
        </p:nvSpPr>
        <p:spPr>
          <a:xfrm>
            <a:off x="867342" y="2524555"/>
            <a:ext cx="67678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GrilledCheese BTN Wide" panose="020B0605060402040206" pitchFamily="34" charset="0"/>
              </a:rPr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9AA62FF-7EC7-4717-A6B4-5EEC91609D40}"/>
              </a:ext>
            </a:extLst>
          </p:cNvPr>
          <p:cNvSpPr/>
          <p:nvPr/>
        </p:nvSpPr>
        <p:spPr>
          <a:xfrm>
            <a:off x="875357" y="4041953"/>
            <a:ext cx="66075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GrilledCheese BTN Wide" panose="020B0605060402040206" pitchFamily="34" charset="0"/>
              </a:rPr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0B3F3B5-918C-4C1D-B5FD-5D1DEC69B1C5}"/>
              </a:ext>
            </a:extLst>
          </p:cNvPr>
          <p:cNvSpPr/>
          <p:nvPr/>
        </p:nvSpPr>
        <p:spPr>
          <a:xfrm>
            <a:off x="859327" y="5559350"/>
            <a:ext cx="69281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GrilledCheese BTN Wide" panose="020B0605060402040206" pitchFamily="34" charset="0"/>
              </a:rPr>
              <a:t>4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  <a:latin typeface="GrilledCheese BTN Wide" panose="020B0605060402040206" pitchFamily="34" charset="0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93EA8978-220F-4DC9-8235-9AD8D074CF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500860" y="1101902"/>
            <a:ext cx="914856" cy="73384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31D2503-4750-4920-9078-25A7F405F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860" y="1101902"/>
            <a:ext cx="914856" cy="73384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6C3DC90-8293-4B03-8778-695097AF33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451979" y="1101902"/>
            <a:ext cx="914856" cy="73384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2E55DE2-EB8D-41D9-BA7D-26762CB5F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979" y="1101902"/>
            <a:ext cx="914856" cy="73384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29674DF-2D95-495C-BAED-57EFBF87A5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403098" y="1101902"/>
            <a:ext cx="914856" cy="73384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FE017EB-0BC8-4C8B-BABA-9928C8B71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098" y="1101902"/>
            <a:ext cx="914856" cy="733841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836CDE0-46F9-4E6E-B04A-6C23E8587B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5354217" y="1101902"/>
            <a:ext cx="914856" cy="73384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269BE4E-85BA-490D-AF9D-29299494E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217" y="1101902"/>
            <a:ext cx="914856" cy="73384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D25F247C-DD50-4613-AD5D-B73F51FB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305336" y="1101902"/>
            <a:ext cx="914856" cy="733841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BC720D85-B4CA-4D35-82A5-A6815BA6A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336" y="1101902"/>
            <a:ext cx="914856" cy="73384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CAF0E7A-7DA7-4BE4-94BD-3D92234D2B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256455" y="1101902"/>
            <a:ext cx="914856" cy="733841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A74748F-F237-43FB-B0EE-DA81A8E02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455" y="1101902"/>
            <a:ext cx="914856" cy="73384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3901EB53-37AF-4B77-B60A-59FC5B36FD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207574" y="1101902"/>
            <a:ext cx="914856" cy="73384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63F99F9-53B0-445B-9727-D6B642C48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574" y="1101902"/>
            <a:ext cx="914856" cy="733841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15AB67EC-7504-41D2-8CB9-31241B2BFC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158693" y="1101902"/>
            <a:ext cx="914856" cy="733841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949EF43E-2A8B-428B-B81D-5687025F6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693" y="1101902"/>
            <a:ext cx="914856" cy="733841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52FBF70D-44D2-490F-91EC-7D1674A890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109812" y="1101902"/>
            <a:ext cx="914856" cy="733841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FF431AF4-518A-4A78-84B9-9B0B6F717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812" y="1101902"/>
            <a:ext cx="914856" cy="73384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7DE9F025-C4AB-4BA8-9FCC-0AFAD75806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549741" y="2619300"/>
            <a:ext cx="914856" cy="733841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D995D77-EB5F-47FF-9C02-92756906F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741" y="2619300"/>
            <a:ext cx="914856" cy="733841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15705771-014E-4BDB-8693-01FDE29F33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500860" y="2619300"/>
            <a:ext cx="914856" cy="733841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CDB58A8E-FCE3-452E-8B4A-4E1214641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860" y="2619300"/>
            <a:ext cx="914856" cy="733841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F5DC9BB9-8BB8-4CF3-B1DB-540DA6BEC3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451979" y="2619300"/>
            <a:ext cx="914856" cy="733841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6C33642-5002-4AA3-B63F-CDFC993F0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979" y="2619300"/>
            <a:ext cx="914856" cy="73384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8C62562D-EB92-4269-8AD9-EE7653EACA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403098" y="2619300"/>
            <a:ext cx="914856" cy="733841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5AA84C96-B66B-4C87-BA2A-5D0A0E521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098" y="2619300"/>
            <a:ext cx="914856" cy="733841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95993556-1B48-4FFF-AC61-8CBDEF4011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5354217" y="2619300"/>
            <a:ext cx="914856" cy="733841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2CDDADF9-698F-4AE7-9618-A8A785869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217" y="2619300"/>
            <a:ext cx="914856" cy="733841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0DF18AA7-ABEA-4101-A27D-16BA48D2EC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305336" y="2619300"/>
            <a:ext cx="914856" cy="733841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BDFDAD00-065A-4260-8CA2-4EB2248F5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336" y="2619300"/>
            <a:ext cx="914856" cy="733841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5655C118-D791-45EB-98D4-6004AAF2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256455" y="2619300"/>
            <a:ext cx="914856" cy="733841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E46A217B-6603-407A-A9A3-2FE987431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455" y="2619300"/>
            <a:ext cx="914856" cy="733841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A6B707D9-4A3F-4CF0-9C73-F49888AA3C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207574" y="2619300"/>
            <a:ext cx="914856" cy="733841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FD026EAC-58BA-4C93-BD03-F86445B99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574" y="2619300"/>
            <a:ext cx="914856" cy="733841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0B89BD78-8941-4C1A-B3FA-51C45E59BD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158693" y="2619300"/>
            <a:ext cx="914856" cy="733841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9A95BFCE-11D1-4076-89BC-1105614D2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693" y="2619300"/>
            <a:ext cx="914856" cy="733841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B3F6E23C-0ECC-4C4E-897D-11E801CC85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109812" y="2619300"/>
            <a:ext cx="914856" cy="733841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A56ED5A4-1782-4A4D-8B24-FE53E2A08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812" y="2619300"/>
            <a:ext cx="914856" cy="733841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E1BACDAD-0F9D-4891-8EE7-4F3D6B3B7F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549741" y="4136698"/>
            <a:ext cx="914856" cy="733841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E40F3C1-F3DB-4A74-9B9D-0BCE98DF3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741" y="4136698"/>
            <a:ext cx="914856" cy="733841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A6027DE2-7990-4D07-9047-1FF9390DBD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500860" y="4136698"/>
            <a:ext cx="914856" cy="733841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4D95C9C7-DC9B-40A2-A9E3-67E339E9C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860" y="4136698"/>
            <a:ext cx="914856" cy="733841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060DE0F7-1F70-4518-B584-74D910C1E5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451979" y="4136698"/>
            <a:ext cx="914856" cy="733841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9C9B2C99-E5EE-4E2B-85C8-CAECDE663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979" y="4136698"/>
            <a:ext cx="914856" cy="733841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33C0D83-96B9-4CB9-A01B-66FF9DAEE3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403098" y="4136698"/>
            <a:ext cx="914856" cy="733841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B4581B9C-A307-420D-9F37-5B5FF8826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098" y="4136698"/>
            <a:ext cx="914856" cy="733841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36D1C287-B5E7-47C8-93F6-2B01134D7D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5354217" y="4136698"/>
            <a:ext cx="914856" cy="733841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EAD37CE-C39F-40BB-BB7C-DD2559B26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217" y="4136698"/>
            <a:ext cx="914856" cy="733841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1A1578ED-25E1-4E15-BBE4-3D757DBFE6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305336" y="4136698"/>
            <a:ext cx="914856" cy="733841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258DAB82-D748-460C-A0BA-3CA503FCA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336" y="4136698"/>
            <a:ext cx="914856" cy="733841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41E55DC0-4E7C-4801-A192-B95390F508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256455" y="4136698"/>
            <a:ext cx="914856" cy="733841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D8D5051C-D226-4FC9-B42F-018C97259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455" y="4136698"/>
            <a:ext cx="914856" cy="733841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225C24E8-9D68-4BC4-B0C3-630B2BB0BE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207574" y="4136698"/>
            <a:ext cx="914856" cy="733841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9D4D58D8-5BFF-42D8-83C4-63C7EB362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574" y="4136698"/>
            <a:ext cx="914856" cy="733841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CE23B7C9-FA73-4269-AF37-7C748F0AAE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158693" y="4136698"/>
            <a:ext cx="914856" cy="733841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777A8EE7-0639-4874-9CF8-1A2BAFAD9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693" y="4136698"/>
            <a:ext cx="914856" cy="733841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0F3F33E5-EC2E-4800-9BB9-D8D514AE79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109812" y="4136698"/>
            <a:ext cx="914856" cy="73384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4190DF90-7E44-44DE-9AF3-CE1B9723A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812" y="4136698"/>
            <a:ext cx="914856" cy="733841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2AC4BC61-EC77-4EBD-AA96-6EC7AD28EB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549741" y="5654095"/>
            <a:ext cx="914856" cy="733841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40C8C281-A383-4C51-9814-DCD14420C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741" y="5654095"/>
            <a:ext cx="914856" cy="733841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E69160BC-F16B-4B64-BBC9-4018C107E0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500860" y="5654095"/>
            <a:ext cx="914856" cy="733841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14CDF596-D288-402F-807E-49784B9BA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860" y="5654095"/>
            <a:ext cx="914856" cy="733841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CCDF443E-F67D-449C-99EF-D37F48AB2E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451979" y="5654095"/>
            <a:ext cx="914856" cy="733841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E4E1C496-C0AA-4766-8CF4-196F311E5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979" y="5654095"/>
            <a:ext cx="914856" cy="733841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D921B686-5D8F-495C-B253-79D2C9C4E5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403098" y="5654095"/>
            <a:ext cx="914856" cy="733841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D2B89174-B57E-4A7F-B83F-84CECA329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098" y="5654095"/>
            <a:ext cx="914856" cy="733841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7EA39BAC-8FF5-4684-B669-A2CCDDA66D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5354217" y="5654095"/>
            <a:ext cx="914856" cy="733841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CAD11C94-F99E-430E-BE10-C7619767C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217" y="5654095"/>
            <a:ext cx="914856" cy="733841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ABA30851-AE3B-4101-8AB1-3A7CFE6CAB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305336" y="5654095"/>
            <a:ext cx="914856" cy="733841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DB0FE104-F672-47E9-AEBF-7A51D276E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336" y="5654095"/>
            <a:ext cx="914856" cy="733841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F45D78DD-D69A-47BD-9825-77BEAD4A24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256455" y="5654095"/>
            <a:ext cx="914856" cy="733841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2CA140D1-8DF8-4D4B-AEC8-5D755E3C3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455" y="5654095"/>
            <a:ext cx="914856" cy="733841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7E942358-A19A-44A4-9AA3-18E5B199D2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207574" y="5654095"/>
            <a:ext cx="914856" cy="733841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2D45142F-75CE-43CA-B98A-A48956E09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574" y="5654095"/>
            <a:ext cx="914856" cy="733841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6306DF16-85CB-4A20-B773-3EE7400889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158693" y="5654095"/>
            <a:ext cx="914856" cy="733841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54BAA1E4-D8DF-476C-947E-6D0BD3A3A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693" y="5654095"/>
            <a:ext cx="914856" cy="733841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F4BE7722-A187-43CB-9ABF-802545A8FD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109812" y="5654095"/>
            <a:ext cx="914856" cy="733841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1E7BB3FF-E62C-4E13-A098-F25F0B7E1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812" y="5654095"/>
            <a:ext cx="914856" cy="733841"/>
          </a:xfrm>
          <a:prstGeom prst="rect">
            <a:avLst/>
          </a:prstGeom>
        </p:spPr>
      </p:pic>
      <p:sp>
        <p:nvSpPr>
          <p:cNvPr id="187" name="Rectangle 186">
            <a:extLst>
              <a:ext uri="{FF2B5EF4-FFF2-40B4-BE49-F238E27FC236}">
                <a16:creationId xmlns:a16="http://schemas.microsoft.com/office/drawing/2014/main" id="{490C1815-0F4E-4A12-8E03-A16520050A69}"/>
              </a:ext>
            </a:extLst>
          </p:cNvPr>
          <p:cNvSpPr/>
          <p:nvPr/>
        </p:nvSpPr>
        <p:spPr>
          <a:xfrm>
            <a:off x="71136" y="1305342"/>
            <a:ext cx="591926" cy="42473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SCORE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rilledCheese BTN Wide" panose="020B0605060402040206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03A057F-6708-4066-B834-CF680A8C8F1C}"/>
              </a:ext>
            </a:extLst>
          </p:cNvPr>
          <p:cNvSpPr/>
          <p:nvPr/>
        </p:nvSpPr>
        <p:spPr>
          <a:xfrm>
            <a:off x="11346011" y="1305342"/>
            <a:ext cx="591926" cy="42473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BOARD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rilledCheese BTN Wide" panose="020B0605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C9B11B5-6836-44FF-8419-130B0BC1E7E2}"/>
              </a:ext>
            </a:extLst>
          </p:cNvPr>
          <p:cNvGrpSpPr>
            <a:grpSpLocks noChangeAspect="1"/>
          </p:cNvGrpSpPr>
          <p:nvPr/>
        </p:nvGrpSpPr>
        <p:grpSpPr>
          <a:xfrm>
            <a:off x="1050637" y="1746154"/>
            <a:ext cx="4116926" cy="3480840"/>
            <a:chOff x="6628504" y="1828676"/>
            <a:chExt cx="3742661" cy="31644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A86CC8D-AEDB-402D-92AF-5A45072EB740}"/>
                </a:ext>
              </a:extLst>
            </p:cNvPr>
            <p:cNvSpPr/>
            <p:nvPr/>
          </p:nvSpPr>
          <p:spPr>
            <a:xfrm>
              <a:off x="6628504" y="1828676"/>
              <a:ext cx="3742661" cy="3164400"/>
            </a:xfrm>
            <a:prstGeom prst="roundRect">
              <a:avLst>
                <a:gd name="adj" fmla="val 33467"/>
              </a:avLst>
            </a:prstGeom>
            <a:pattFill prst="sphere">
              <a:fgClr>
                <a:srgbClr val="002060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76200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4B86555-14EF-4010-B071-2DBD1262584E}"/>
                </a:ext>
              </a:extLst>
            </p:cNvPr>
            <p:cNvSpPr/>
            <p:nvPr/>
          </p:nvSpPr>
          <p:spPr>
            <a:xfrm>
              <a:off x="7051155" y="2949211"/>
              <a:ext cx="2897356" cy="83939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rilledCheese BTN Wide" panose="020B0605060402040206" pitchFamily="34" charset="0"/>
                </a:rPr>
                <a:t>DOOBLE</a:t>
              </a:r>
              <a:endPara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illedCheese BTN Wide" panose="020B0605060402040206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7AD7DD-081E-4902-AD71-C3CE0040BA52}"/>
              </a:ext>
            </a:extLst>
          </p:cNvPr>
          <p:cNvGrpSpPr>
            <a:grpSpLocks noChangeAspect="1"/>
          </p:cNvGrpSpPr>
          <p:nvPr/>
        </p:nvGrpSpPr>
        <p:grpSpPr>
          <a:xfrm>
            <a:off x="7109912" y="1767635"/>
            <a:ext cx="4116926" cy="3480840"/>
            <a:chOff x="6628504" y="1828676"/>
            <a:chExt cx="3742661" cy="31644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29C0B58-D980-45E3-A782-3CC6BD34D718}"/>
                </a:ext>
              </a:extLst>
            </p:cNvPr>
            <p:cNvSpPr/>
            <p:nvPr/>
          </p:nvSpPr>
          <p:spPr>
            <a:xfrm>
              <a:off x="6628504" y="1828676"/>
              <a:ext cx="3742661" cy="3164400"/>
            </a:xfrm>
            <a:prstGeom prst="roundRect">
              <a:avLst>
                <a:gd name="adj" fmla="val 33467"/>
              </a:avLst>
            </a:prstGeom>
            <a:pattFill prst="sphere">
              <a:fgClr>
                <a:srgbClr val="002060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76200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CB255E0-A0AF-4B68-B48A-80CCC246A71A}"/>
                </a:ext>
              </a:extLst>
            </p:cNvPr>
            <p:cNvSpPr/>
            <p:nvPr/>
          </p:nvSpPr>
          <p:spPr>
            <a:xfrm>
              <a:off x="7051155" y="2949211"/>
              <a:ext cx="2897356" cy="83939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rilledCheese BTN Wide" panose="020B0605060402040206" pitchFamily="34" charset="0"/>
                </a:rPr>
                <a:t>DOOBLE</a:t>
              </a:r>
              <a:endPara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illedCheese BTN Wide" panose="020B0605060402040206" pitchFamily="34" charset="0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E0031FF-FCC1-4E16-A139-7A069824FC10}"/>
              </a:ext>
            </a:extLst>
          </p:cNvPr>
          <p:cNvSpPr/>
          <p:nvPr/>
        </p:nvSpPr>
        <p:spPr>
          <a:xfrm>
            <a:off x="3556685" y="0"/>
            <a:ext cx="507863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DOOBLE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767BD35-A306-4A86-B2C3-D97D0E2DE89C}"/>
              </a:ext>
            </a:extLst>
          </p:cNvPr>
          <p:cNvSpPr/>
          <p:nvPr/>
        </p:nvSpPr>
        <p:spPr>
          <a:xfrm>
            <a:off x="7096057" y="1763017"/>
            <a:ext cx="4153833" cy="3480840"/>
          </a:xfrm>
          <a:prstGeom prst="roundRect">
            <a:avLst>
              <a:gd name="adj" fmla="val 31134"/>
            </a:avLst>
          </a:prstGeom>
          <a:noFill/>
          <a:ln w="1270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4A176B1-4493-433D-91F0-2EA928D3860A}"/>
              </a:ext>
            </a:extLst>
          </p:cNvPr>
          <p:cNvSpPr/>
          <p:nvPr/>
        </p:nvSpPr>
        <p:spPr>
          <a:xfrm>
            <a:off x="1050638" y="1766557"/>
            <a:ext cx="4116926" cy="3440034"/>
          </a:xfrm>
          <a:prstGeom prst="roundRect">
            <a:avLst>
              <a:gd name="adj" fmla="val 31134"/>
            </a:avLst>
          </a:prstGeom>
          <a:noFill/>
          <a:ln w="127000">
            <a:solidFill>
              <a:srgbClr val="FFC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35CAC4-A676-40DF-9ED5-C7C8E1B9E367}"/>
              </a:ext>
            </a:extLst>
          </p:cNvPr>
          <p:cNvGrpSpPr>
            <a:grpSpLocks noChangeAspect="1"/>
          </p:cNvGrpSpPr>
          <p:nvPr/>
        </p:nvGrpSpPr>
        <p:grpSpPr>
          <a:xfrm>
            <a:off x="1426721" y="2615804"/>
            <a:ext cx="3364758" cy="1741541"/>
            <a:chOff x="3613151" y="2144713"/>
            <a:chExt cx="4965700" cy="2570163"/>
          </a:xfrm>
        </p:grpSpPr>
        <p:sp>
          <p:nvSpPr>
            <p:cNvPr id="25" name="Freeform 117">
              <a:extLst>
                <a:ext uri="{FF2B5EF4-FFF2-40B4-BE49-F238E27FC236}">
                  <a16:creationId xmlns:a16="http://schemas.microsoft.com/office/drawing/2014/main" id="{9A275F6D-7A02-4ED4-89AD-916F8EE36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144713"/>
              <a:ext cx="2482850" cy="1284288"/>
            </a:xfrm>
            <a:custGeom>
              <a:avLst/>
              <a:gdLst>
                <a:gd name="T0" fmla="*/ 5841 w 6515"/>
                <a:gd name="T1" fmla="*/ 0 h 3372"/>
                <a:gd name="T2" fmla="*/ 6515 w 6515"/>
                <a:gd name="T3" fmla="*/ 1627 h 3372"/>
                <a:gd name="T4" fmla="*/ 0 w 6515"/>
                <a:gd name="T5" fmla="*/ 3372 h 3372"/>
                <a:gd name="T6" fmla="*/ 5841 w 6515"/>
                <a:gd name="T7" fmla="*/ 0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2">
                  <a:moveTo>
                    <a:pt x="5841" y="0"/>
                  </a:moveTo>
                  <a:cubicBezTo>
                    <a:pt x="6136" y="511"/>
                    <a:pt x="6363" y="1058"/>
                    <a:pt x="6515" y="1627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5B9BD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41">
              <a:extLst>
                <a:ext uri="{FF2B5EF4-FFF2-40B4-BE49-F238E27FC236}">
                  <a16:creationId xmlns:a16="http://schemas.microsoft.com/office/drawing/2014/main" id="{595D9474-9DEE-4E99-8D76-89434CA9F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3429001"/>
              <a:ext cx="2482850" cy="1285875"/>
            </a:xfrm>
            <a:custGeom>
              <a:avLst/>
              <a:gdLst>
                <a:gd name="T0" fmla="*/ 1348 w 13029"/>
                <a:gd name="T1" fmla="*/ 6745 h 6745"/>
                <a:gd name="T2" fmla="*/ 0 w 13029"/>
                <a:gd name="T3" fmla="*/ 3492 h 6745"/>
                <a:gd name="T4" fmla="*/ 13029 w 13029"/>
                <a:gd name="T5" fmla="*/ 0 h 6745"/>
                <a:gd name="T6" fmla="*/ 1348 w 13029"/>
                <a:gd name="T7" fmla="*/ 6745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5">
                  <a:moveTo>
                    <a:pt x="1348" y="6745"/>
                  </a:moveTo>
                  <a:cubicBezTo>
                    <a:pt x="758" y="5724"/>
                    <a:pt x="305" y="4630"/>
                    <a:pt x="0" y="3492"/>
                  </a:cubicBezTo>
                  <a:lnTo>
                    <a:pt x="13029" y="0"/>
                  </a:lnTo>
                  <a:lnTo>
                    <a:pt x="1348" y="6745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78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1" descr="A picture containing logo&#10;&#10;Description automatically generated">
            <a:extLst>
              <a:ext uri="{FF2B5EF4-FFF2-40B4-BE49-F238E27FC236}">
                <a16:creationId xmlns:a16="http://schemas.microsoft.com/office/drawing/2014/main" id="{AAFA6477-54BF-49E1-9983-BF46C9FF7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26" name="Picture 225" descr="Logo, icon&#10;&#10;Description automatically generated">
            <a:extLst>
              <a:ext uri="{FF2B5EF4-FFF2-40B4-BE49-F238E27FC236}">
                <a16:creationId xmlns:a16="http://schemas.microsoft.com/office/drawing/2014/main" id="{C5B30527-FEF3-465A-A895-1C14FE4FB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30" name="Picture 2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BEB8CA-7B1D-4AC5-803C-FC4783163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34" name="Picture 233" descr="Logo, company name&#10;&#10;Description automatically generated">
            <a:extLst>
              <a:ext uri="{FF2B5EF4-FFF2-40B4-BE49-F238E27FC236}">
                <a16:creationId xmlns:a16="http://schemas.microsoft.com/office/drawing/2014/main" id="{5C384BCD-F783-4BAE-A4EC-0F213CBCC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62" y="1683741"/>
            <a:ext cx="4307027" cy="3648628"/>
          </a:xfrm>
          <a:prstGeom prst="rect">
            <a:avLst/>
          </a:prstGeom>
        </p:spPr>
      </p:pic>
      <p:pic>
        <p:nvPicPr>
          <p:cNvPr id="238" name="Picture 237" descr="Logo, company name&#10;&#10;Description automatically generated">
            <a:extLst>
              <a:ext uri="{FF2B5EF4-FFF2-40B4-BE49-F238E27FC236}">
                <a16:creationId xmlns:a16="http://schemas.microsoft.com/office/drawing/2014/main" id="{60CC2AB3-FCF6-42B6-9E73-9286BF3461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42" name="Picture 241" descr="A picture containing icon&#10;&#10;Description automatically generated">
            <a:extLst>
              <a:ext uri="{FF2B5EF4-FFF2-40B4-BE49-F238E27FC236}">
                <a16:creationId xmlns:a16="http://schemas.microsoft.com/office/drawing/2014/main" id="{FC3122D1-1183-460F-88E8-2220C9206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46" name="Picture 245" descr="Logo&#10;&#10;Description automatically generated">
            <a:extLst>
              <a:ext uri="{FF2B5EF4-FFF2-40B4-BE49-F238E27FC236}">
                <a16:creationId xmlns:a16="http://schemas.microsoft.com/office/drawing/2014/main" id="{2964F443-1E4D-4BDF-8DE2-28145CEA00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47" name="Picture 246" descr="Logo&#10;&#10;Description automatically generated">
            <a:extLst>
              <a:ext uri="{FF2B5EF4-FFF2-40B4-BE49-F238E27FC236}">
                <a16:creationId xmlns:a16="http://schemas.microsoft.com/office/drawing/2014/main" id="{2A61E00D-9E2B-482B-B1AC-068B44FC4E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48" name="Picture 247" descr="Logo&#10;&#10;Description automatically generated with medium confidence">
            <a:extLst>
              <a:ext uri="{FF2B5EF4-FFF2-40B4-BE49-F238E27FC236}">
                <a16:creationId xmlns:a16="http://schemas.microsoft.com/office/drawing/2014/main" id="{76E675E0-C924-4CBB-B95A-1C5D3158A7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49" name="Picture 248" descr="Logo&#10;&#10;Description automatically generated with low confidence">
            <a:extLst>
              <a:ext uri="{FF2B5EF4-FFF2-40B4-BE49-F238E27FC236}">
                <a16:creationId xmlns:a16="http://schemas.microsoft.com/office/drawing/2014/main" id="{334C2A48-BD65-483F-B661-69E6B9FF6A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0" name="Picture 249" descr="Logo, icon&#10;&#10;Description automatically generated">
            <a:extLst>
              <a:ext uri="{FF2B5EF4-FFF2-40B4-BE49-F238E27FC236}">
                <a16:creationId xmlns:a16="http://schemas.microsoft.com/office/drawing/2014/main" id="{0CC42956-E23D-4AC7-A7C5-2987FBBC05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1" name="Picture 250" descr="Icon&#10;&#10;Description automatically generated">
            <a:extLst>
              <a:ext uri="{FF2B5EF4-FFF2-40B4-BE49-F238E27FC236}">
                <a16:creationId xmlns:a16="http://schemas.microsoft.com/office/drawing/2014/main" id="{4E0E474C-88D6-40BE-9B44-492D5E6D4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2" name="Picture 25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BFAA396-7C13-49E2-9A07-443E5C02D7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3" name="Picture 252" descr="A picture containing logo&#10;&#10;Description automatically generated">
            <a:extLst>
              <a:ext uri="{FF2B5EF4-FFF2-40B4-BE49-F238E27FC236}">
                <a16:creationId xmlns:a16="http://schemas.microsoft.com/office/drawing/2014/main" id="{3DFF1C5F-28AE-47C2-92BF-B6559F7A85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4" name="Picture 253" descr="Logo, company name&#10;&#10;Description automatically generated">
            <a:extLst>
              <a:ext uri="{FF2B5EF4-FFF2-40B4-BE49-F238E27FC236}">
                <a16:creationId xmlns:a16="http://schemas.microsoft.com/office/drawing/2014/main" id="{0784C442-02D7-492F-8EEF-EA695E5897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5" name="Picture 254" descr="Logo, company name&#10;&#10;Description automatically generated">
            <a:extLst>
              <a:ext uri="{FF2B5EF4-FFF2-40B4-BE49-F238E27FC236}">
                <a16:creationId xmlns:a16="http://schemas.microsoft.com/office/drawing/2014/main" id="{D5404681-07D4-4CBB-BCA3-E635BFACAC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6" name="Picture 25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FAE12D-F428-4CE3-A2D7-04BCA04124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7" name="Picture 256" descr="Logo, company name&#10;&#10;Description automatically generated">
            <a:extLst>
              <a:ext uri="{FF2B5EF4-FFF2-40B4-BE49-F238E27FC236}">
                <a16:creationId xmlns:a16="http://schemas.microsoft.com/office/drawing/2014/main" id="{CB961DA1-4CEE-4EE9-A2D4-E8DE3D441A8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8" name="Picture 257" descr="Logo, company name&#10;&#10;Description automatically generated">
            <a:extLst>
              <a:ext uri="{FF2B5EF4-FFF2-40B4-BE49-F238E27FC236}">
                <a16:creationId xmlns:a16="http://schemas.microsoft.com/office/drawing/2014/main" id="{45D104C2-7884-4531-BE07-F3A3C1AE9D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9" name="Picture 258" descr="Icon&#10;&#10;Description automatically generated">
            <a:extLst>
              <a:ext uri="{FF2B5EF4-FFF2-40B4-BE49-F238E27FC236}">
                <a16:creationId xmlns:a16="http://schemas.microsoft.com/office/drawing/2014/main" id="{14731CED-ADFC-479C-AD22-9429BF15DA6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63" name="Picture 262" descr="Logo&#10;&#10;Description automatically generated with medium confidence">
            <a:extLst>
              <a:ext uri="{FF2B5EF4-FFF2-40B4-BE49-F238E27FC236}">
                <a16:creationId xmlns:a16="http://schemas.microsoft.com/office/drawing/2014/main" id="{C49059C6-93C4-47D6-828E-ED61383F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0312"/>
            <a:ext cx="4300168" cy="3655486"/>
          </a:xfrm>
          <a:prstGeom prst="rect">
            <a:avLst/>
          </a:prstGeom>
        </p:spPr>
      </p:pic>
      <p:pic>
        <p:nvPicPr>
          <p:cNvPr id="267" name="Picture 266" descr="Logo&#10;&#10;Description automatically generated with medium confidence">
            <a:extLst>
              <a:ext uri="{FF2B5EF4-FFF2-40B4-BE49-F238E27FC236}">
                <a16:creationId xmlns:a16="http://schemas.microsoft.com/office/drawing/2014/main" id="{D0BE833B-D7D9-4DEE-A525-1344A46F800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71" name="Picture 270" descr="Icon&#10;&#10;Description automatically generated">
            <a:extLst>
              <a:ext uri="{FF2B5EF4-FFF2-40B4-BE49-F238E27FC236}">
                <a16:creationId xmlns:a16="http://schemas.microsoft.com/office/drawing/2014/main" id="{B9176259-7EB4-43FF-95B8-037A6B010A6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75" name="Picture 274" descr="A picture containing text&#10;&#10;Description automatically generated">
            <a:extLst>
              <a:ext uri="{FF2B5EF4-FFF2-40B4-BE49-F238E27FC236}">
                <a16:creationId xmlns:a16="http://schemas.microsoft.com/office/drawing/2014/main" id="{42C42453-7576-4666-8B98-F74BA123249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45B72DC-7385-4836-ABD8-3BC38163F883}"/>
              </a:ext>
            </a:extLst>
          </p:cNvPr>
          <p:cNvGrpSpPr>
            <a:grpSpLocks noChangeAspect="1"/>
          </p:cNvGrpSpPr>
          <p:nvPr/>
        </p:nvGrpSpPr>
        <p:grpSpPr>
          <a:xfrm>
            <a:off x="7109912" y="1767635"/>
            <a:ext cx="4116926" cy="3480840"/>
            <a:chOff x="6628504" y="1828676"/>
            <a:chExt cx="3742661" cy="3164400"/>
          </a:xfrm>
        </p:grpSpPr>
        <p:sp>
          <p:nvSpPr>
            <p:cNvPr id="287" name="Rectangle: Rounded Corners 286">
              <a:extLst>
                <a:ext uri="{FF2B5EF4-FFF2-40B4-BE49-F238E27FC236}">
                  <a16:creationId xmlns:a16="http://schemas.microsoft.com/office/drawing/2014/main" id="{3497C1EA-E0F2-4D40-AA8C-1CF3D071867A}"/>
                </a:ext>
              </a:extLst>
            </p:cNvPr>
            <p:cNvSpPr/>
            <p:nvPr/>
          </p:nvSpPr>
          <p:spPr>
            <a:xfrm>
              <a:off x="6628504" y="1828676"/>
              <a:ext cx="3742661" cy="3164400"/>
            </a:xfrm>
            <a:prstGeom prst="roundRect">
              <a:avLst>
                <a:gd name="adj" fmla="val 33467"/>
              </a:avLst>
            </a:prstGeom>
            <a:pattFill prst="sphere">
              <a:fgClr>
                <a:srgbClr val="002060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76200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930E7CD-912E-4702-AACB-820031EBF41C}"/>
                </a:ext>
              </a:extLst>
            </p:cNvPr>
            <p:cNvSpPr/>
            <p:nvPr/>
          </p:nvSpPr>
          <p:spPr>
            <a:xfrm>
              <a:off x="7051155" y="2949211"/>
              <a:ext cx="2897356" cy="83939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rilledCheese BTN Wide" panose="020B0605060402040206" pitchFamily="34" charset="0"/>
                </a:rPr>
                <a:t>DOOBLE</a:t>
              </a:r>
              <a:endPara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illedCheese BTN Wide" panose="020B0605060402040206" pitchFamily="34" charset="0"/>
              </a:endParaRPr>
            </a:p>
          </p:txBody>
        </p:sp>
      </p:grpSp>
      <p:pic>
        <p:nvPicPr>
          <p:cNvPr id="154" name="Picture 153" descr="Logo, icon&#10;&#10;Description automatically generated">
            <a:extLst>
              <a:ext uri="{FF2B5EF4-FFF2-40B4-BE49-F238E27FC236}">
                <a16:creationId xmlns:a16="http://schemas.microsoft.com/office/drawing/2014/main" id="{C5A78B10-A966-4593-9A9E-6B2CB8F9720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58" name="Picture 15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D8154AF-2FE1-460E-9860-2187AD7A424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62" name="Picture 161" descr="Logo&#10;&#10;Description automatically generated">
            <a:extLst>
              <a:ext uri="{FF2B5EF4-FFF2-40B4-BE49-F238E27FC236}">
                <a16:creationId xmlns:a16="http://schemas.microsoft.com/office/drawing/2014/main" id="{E3DC8B24-94D1-464B-B106-C0C71F2F6AD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66" name="Picture 165" descr="Icon&#10;&#10;Description automatically generated">
            <a:extLst>
              <a:ext uri="{FF2B5EF4-FFF2-40B4-BE49-F238E27FC236}">
                <a16:creationId xmlns:a16="http://schemas.microsoft.com/office/drawing/2014/main" id="{6B20C92C-5240-4D18-944D-204DDAAB8B0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70" name="Picture 169" descr="Logo&#10;&#10;Description automatically generated">
            <a:extLst>
              <a:ext uri="{FF2B5EF4-FFF2-40B4-BE49-F238E27FC236}">
                <a16:creationId xmlns:a16="http://schemas.microsoft.com/office/drawing/2014/main" id="{6E738C35-9980-4303-944C-D1EDFC7BF0B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74" name="Picture 173" descr="Icon&#10;&#10;Description automatically generated">
            <a:extLst>
              <a:ext uri="{FF2B5EF4-FFF2-40B4-BE49-F238E27FC236}">
                <a16:creationId xmlns:a16="http://schemas.microsoft.com/office/drawing/2014/main" id="{BE5A5BD9-4768-482B-8C5E-74F944F498C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78" name="Picture 177" descr="Icon&#10;&#10;Description automatically generated">
            <a:extLst>
              <a:ext uri="{FF2B5EF4-FFF2-40B4-BE49-F238E27FC236}">
                <a16:creationId xmlns:a16="http://schemas.microsoft.com/office/drawing/2014/main" id="{C141079C-1AF2-4D63-9443-A5C6F9A2EAC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" y="1702730"/>
            <a:ext cx="4211480" cy="3567688"/>
          </a:xfrm>
          <a:prstGeom prst="rect">
            <a:avLst/>
          </a:prstGeom>
        </p:spPr>
      </p:pic>
      <p:pic>
        <p:nvPicPr>
          <p:cNvPr id="182" name="Picture 181" descr="Logo, company name&#10;&#10;Description automatically generated">
            <a:extLst>
              <a:ext uri="{FF2B5EF4-FFF2-40B4-BE49-F238E27FC236}">
                <a16:creationId xmlns:a16="http://schemas.microsoft.com/office/drawing/2014/main" id="{58576FFA-0CA6-423C-8D78-FC4606788CB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86" name="Picture 185" descr="Icon&#10;&#10;Description automatically generated with medium confidence">
            <a:extLst>
              <a:ext uri="{FF2B5EF4-FFF2-40B4-BE49-F238E27FC236}">
                <a16:creationId xmlns:a16="http://schemas.microsoft.com/office/drawing/2014/main" id="{499C177C-8A92-4F5B-89DE-3EAB3A12CF4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87" name="Picture 186" descr="Icon&#10;&#10;Description automatically generated">
            <a:extLst>
              <a:ext uri="{FF2B5EF4-FFF2-40B4-BE49-F238E27FC236}">
                <a16:creationId xmlns:a16="http://schemas.microsoft.com/office/drawing/2014/main" id="{D41172FD-BA7E-4CCB-A4EE-6728DA04CC6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88" name="Picture 187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5B5CC91A-FB55-4BD3-9CDD-3946D04DEA1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89" name="Picture 188" descr="Icon&#10;&#10;Description automatically generated with medium confidence">
            <a:extLst>
              <a:ext uri="{FF2B5EF4-FFF2-40B4-BE49-F238E27FC236}">
                <a16:creationId xmlns:a16="http://schemas.microsoft.com/office/drawing/2014/main" id="{B84912ED-A289-4E93-B702-FF2FC3020A9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0" name="Picture 189" descr="Logo&#10;&#10;Description automatically generated">
            <a:extLst>
              <a:ext uri="{FF2B5EF4-FFF2-40B4-BE49-F238E27FC236}">
                <a16:creationId xmlns:a16="http://schemas.microsoft.com/office/drawing/2014/main" id="{555D09A0-3AF7-4696-AA1E-2E42FF9F6E8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1" name="Picture 190" descr="A picture containing text&#10;&#10;Description automatically generated">
            <a:extLst>
              <a:ext uri="{FF2B5EF4-FFF2-40B4-BE49-F238E27FC236}">
                <a16:creationId xmlns:a16="http://schemas.microsoft.com/office/drawing/2014/main" id="{AB70CF7C-D2EE-43D3-9655-3B305DECD8C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2" name="Picture 191" descr="Icon&#10;&#10;Description automatically generated">
            <a:extLst>
              <a:ext uri="{FF2B5EF4-FFF2-40B4-BE49-F238E27FC236}">
                <a16:creationId xmlns:a16="http://schemas.microsoft.com/office/drawing/2014/main" id="{9A6B714E-6F42-4F94-AF18-592B3EB53A0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3" name="Picture 192" descr="A picture containing logo&#10;&#10;Description automatically generated">
            <a:extLst>
              <a:ext uri="{FF2B5EF4-FFF2-40B4-BE49-F238E27FC236}">
                <a16:creationId xmlns:a16="http://schemas.microsoft.com/office/drawing/2014/main" id="{82156BB6-EDAC-4170-913B-2D370D2EB36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4" name="Picture 193" descr="Logo, company name&#10;&#10;Description automatically generated">
            <a:extLst>
              <a:ext uri="{FF2B5EF4-FFF2-40B4-BE49-F238E27FC236}">
                <a16:creationId xmlns:a16="http://schemas.microsoft.com/office/drawing/2014/main" id="{DE749732-07A1-4323-B31F-6DDA0815468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5" name="Picture 194" descr="Icon&#10;&#10;Description automatically generated">
            <a:extLst>
              <a:ext uri="{FF2B5EF4-FFF2-40B4-BE49-F238E27FC236}">
                <a16:creationId xmlns:a16="http://schemas.microsoft.com/office/drawing/2014/main" id="{8311DA49-DC9F-4E82-80C1-F53C2C367FC0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6" name="Picture 195" descr="Logo, icon&#10;&#10;Description automatically generated">
            <a:extLst>
              <a:ext uri="{FF2B5EF4-FFF2-40B4-BE49-F238E27FC236}">
                <a16:creationId xmlns:a16="http://schemas.microsoft.com/office/drawing/2014/main" id="{F2AAEE7B-D33E-41B3-9C31-4E87ABDF858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7" name="Picture 196" descr="Logo&#10;&#10;Description automatically generated">
            <a:extLst>
              <a:ext uri="{FF2B5EF4-FFF2-40B4-BE49-F238E27FC236}">
                <a16:creationId xmlns:a16="http://schemas.microsoft.com/office/drawing/2014/main" id="{9CF9D21A-1FC5-49B8-B566-2D71398864F3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8" name="Picture 197" descr="A picture containing text&#10;&#10;Description automatically generated">
            <a:extLst>
              <a:ext uri="{FF2B5EF4-FFF2-40B4-BE49-F238E27FC236}">
                <a16:creationId xmlns:a16="http://schemas.microsoft.com/office/drawing/2014/main" id="{0AB81C2F-8904-4044-8565-F22307ADEE3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7" y="1702730"/>
            <a:ext cx="4218186" cy="3567688"/>
          </a:xfrm>
          <a:prstGeom prst="rect">
            <a:avLst/>
          </a:prstGeom>
        </p:spPr>
      </p:pic>
      <p:pic>
        <p:nvPicPr>
          <p:cNvPr id="202" name="Picture 201" descr="A picture containing text&#10;&#10;Description automatically generated">
            <a:extLst>
              <a:ext uri="{FF2B5EF4-FFF2-40B4-BE49-F238E27FC236}">
                <a16:creationId xmlns:a16="http://schemas.microsoft.com/office/drawing/2014/main" id="{C4E2594D-A402-4753-AE2E-07D11BC8808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206" name="Picture 205" descr="Logo&#10;&#10;Description automatically generated">
            <a:extLst>
              <a:ext uri="{FF2B5EF4-FFF2-40B4-BE49-F238E27FC236}">
                <a16:creationId xmlns:a16="http://schemas.microsoft.com/office/drawing/2014/main" id="{2CA5ABB0-9707-44BA-B17F-99015D7BA49C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" y="1702730"/>
            <a:ext cx="4211480" cy="3567688"/>
          </a:xfrm>
          <a:prstGeom prst="rect">
            <a:avLst/>
          </a:prstGeom>
        </p:spPr>
      </p:pic>
      <p:pic>
        <p:nvPicPr>
          <p:cNvPr id="210" name="Picture 209" descr="A picture containing text&#10;&#10;Description automatically generated">
            <a:extLst>
              <a:ext uri="{FF2B5EF4-FFF2-40B4-BE49-F238E27FC236}">
                <a16:creationId xmlns:a16="http://schemas.microsoft.com/office/drawing/2014/main" id="{5E31EEE3-205B-483A-AE2C-6BAE4714A6C9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374" name="Picture 373" descr="Logo, icon&#10;&#10;Description automatically generated">
            <a:extLst>
              <a:ext uri="{FF2B5EF4-FFF2-40B4-BE49-F238E27FC236}">
                <a16:creationId xmlns:a16="http://schemas.microsoft.com/office/drawing/2014/main" id="{EFA3B39E-217D-4B73-B982-12E5278C9AE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grpSp>
        <p:nvGrpSpPr>
          <p:cNvPr id="368" name="Group 367">
            <a:extLst>
              <a:ext uri="{FF2B5EF4-FFF2-40B4-BE49-F238E27FC236}">
                <a16:creationId xmlns:a16="http://schemas.microsoft.com/office/drawing/2014/main" id="{BECAD43B-7127-42A6-98D5-A0C3EFA4B6AB}"/>
              </a:ext>
            </a:extLst>
          </p:cNvPr>
          <p:cNvGrpSpPr>
            <a:grpSpLocks noChangeAspect="1"/>
          </p:cNvGrpSpPr>
          <p:nvPr/>
        </p:nvGrpSpPr>
        <p:grpSpPr>
          <a:xfrm>
            <a:off x="1050637" y="1746154"/>
            <a:ext cx="4116926" cy="3480840"/>
            <a:chOff x="6628504" y="1828676"/>
            <a:chExt cx="3742661" cy="3164400"/>
          </a:xfrm>
        </p:grpSpPr>
        <p:sp>
          <p:nvSpPr>
            <p:cNvPr id="369" name="Rectangle: Rounded Corners 368">
              <a:extLst>
                <a:ext uri="{FF2B5EF4-FFF2-40B4-BE49-F238E27FC236}">
                  <a16:creationId xmlns:a16="http://schemas.microsoft.com/office/drawing/2014/main" id="{D6A8DF80-B15A-4F46-888D-1F34503DED16}"/>
                </a:ext>
              </a:extLst>
            </p:cNvPr>
            <p:cNvSpPr/>
            <p:nvPr/>
          </p:nvSpPr>
          <p:spPr>
            <a:xfrm>
              <a:off x="6628504" y="1828676"/>
              <a:ext cx="3742661" cy="3164400"/>
            </a:xfrm>
            <a:prstGeom prst="roundRect">
              <a:avLst>
                <a:gd name="adj" fmla="val 33467"/>
              </a:avLst>
            </a:prstGeom>
            <a:pattFill prst="sphere">
              <a:fgClr>
                <a:srgbClr val="002060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76200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1321B981-C10F-4F7F-993D-0493C7794DE8}"/>
                </a:ext>
              </a:extLst>
            </p:cNvPr>
            <p:cNvSpPr/>
            <p:nvPr/>
          </p:nvSpPr>
          <p:spPr>
            <a:xfrm>
              <a:off x="7051155" y="2949211"/>
              <a:ext cx="2897356" cy="83939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rilledCheese BTN Wide" panose="020B0605060402040206" pitchFamily="34" charset="0"/>
                </a:rPr>
                <a:t>DOOBLE</a:t>
              </a:r>
              <a:endPara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illedCheese BTN Wide" panose="020B0605060402040206" pitchFamily="34" charset="0"/>
              </a:endParaRPr>
            </a:p>
          </p:txBody>
        </p:sp>
      </p:grpSp>
      <p:sp>
        <p:nvSpPr>
          <p:cNvPr id="214" name="Rectangle 213">
            <a:hlinkClick r:id="rId51" action="ppaction://hlinksldjump"/>
            <a:extLst>
              <a:ext uri="{FF2B5EF4-FFF2-40B4-BE49-F238E27FC236}">
                <a16:creationId xmlns:a16="http://schemas.microsoft.com/office/drawing/2014/main" id="{69FC1371-2242-4758-8002-79E570311CB8}"/>
              </a:ext>
            </a:extLst>
          </p:cNvPr>
          <p:cNvSpPr/>
          <p:nvPr/>
        </p:nvSpPr>
        <p:spPr>
          <a:xfrm>
            <a:off x="3556684" y="0"/>
            <a:ext cx="507863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DOOBLE</a:t>
            </a:r>
          </a:p>
        </p:txBody>
      </p: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id="{F9D95E9F-227C-4616-9114-F5ED3B82D8D6}"/>
              </a:ext>
            </a:extLst>
          </p:cNvPr>
          <p:cNvSpPr/>
          <p:nvPr/>
        </p:nvSpPr>
        <p:spPr>
          <a:xfrm>
            <a:off x="1050638" y="1766557"/>
            <a:ext cx="4116926" cy="3440034"/>
          </a:xfrm>
          <a:prstGeom prst="roundRect">
            <a:avLst>
              <a:gd name="adj" fmla="val 31134"/>
            </a:avLst>
          </a:prstGeom>
          <a:noFill/>
          <a:ln w="127000">
            <a:solidFill>
              <a:srgbClr val="FFC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Rectangle: Rounded Corners 302">
            <a:extLst>
              <a:ext uri="{FF2B5EF4-FFF2-40B4-BE49-F238E27FC236}">
                <a16:creationId xmlns:a16="http://schemas.microsoft.com/office/drawing/2014/main" id="{01389FF0-4FB6-4E0A-BFA7-B51AEF41EB0F}"/>
              </a:ext>
            </a:extLst>
          </p:cNvPr>
          <p:cNvSpPr/>
          <p:nvPr/>
        </p:nvSpPr>
        <p:spPr>
          <a:xfrm>
            <a:off x="7096057" y="1763017"/>
            <a:ext cx="4153833" cy="3480840"/>
          </a:xfrm>
          <a:prstGeom prst="roundRect">
            <a:avLst>
              <a:gd name="adj" fmla="val 31134"/>
            </a:avLst>
          </a:prstGeom>
          <a:noFill/>
          <a:ln w="127000">
            <a:solidFill>
              <a:srgbClr val="FFC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C13E8F4-39DE-485A-94A6-2E98AB7809E4}"/>
              </a:ext>
            </a:extLst>
          </p:cNvPr>
          <p:cNvGrpSpPr>
            <a:grpSpLocks noChangeAspect="1"/>
          </p:cNvGrpSpPr>
          <p:nvPr/>
        </p:nvGrpSpPr>
        <p:grpSpPr>
          <a:xfrm>
            <a:off x="2658376" y="1745570"/>
            <a:ext cx="901449" cy="3482008"/>
            <a:chOff x="5430838" y="860426"/>
            <a:chExt cx="1330326" cy="5138738"/>
          </a:xfrm>
        </p:grpSpPr>
        <p:sp>
          <p:nvSpPr>
            <p:cNvPr id="261" name="Freeform 109">
              <a:extLst>
                <a:ext uri="{FF2B5EF4-FFF2-40B4-BE49-F238E27FC236}">
                  <a16:creationId xmlns:a16="http://schemas.microsoft.com/office/drawing/2014/main" id="{34712148-7AF0-47CE-BBD6-88D4340CA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860426"/>
              <a:ext cx="665163" cy="2568575"/>
            </a:xfrm>
            <a:custGeom>
              <a:avLst/>
              <a:gdLst>
                <a:gd name="T0" fmla="*/ 0 w 3492"/>
                <a:gd name="T1" fmla="*/ 0 h 13488"/>
                <a:gd name="T2" fmla="*/ 3492 w 3492"/>
                <a:gd name="T3" fmla="*/ 459 h 13488"/>
                <a:gd name="T4" fmla="*/ 0 w 3492"/>
                <a:gd name="T5" fmla="*/ 13488 h 13488"/>
                <a:gd name="T6" fmla="*/ 0 w 3492"/>
                <a:gd name="T7" fmla="*/ 0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8">
                  <a:moveTo>
                    <a:pt x="0" y="0"/>
                  </a:moveTo>
                  <a:cubicBezTo>
                    <a:pt x="1179" y="0"/>
                    <a:pt x="2353" y="154"/>
                    <a:pt x="3492" y="459"/>
                  </a:cubicBezTo>
                  <a:lnTo>
                    <a:pt x="0" y="13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133">
              <a:extLst>
                <a:ext uri="{FF2B5EF4-FFF2-40B4-BE49-F238E27FC236}">
                  <a16:creationId xmlns:a16="http://schemas.microsoft.com/office/drawing/2014/main" id="{482F3C5E-1095-4854-9590-EA233FBF8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3429001"/>
              <a:ext cx="665163" cy="2570163"/>
            </a:xfrm>
            <a:custGeom>
              <a:avLst/>
              <a:gdLst>
                <a:gd name="T0" fmla="*/ 3491 w 3491"/>
                <a:gd name="T1" fmla="*/ 13489 h 13489"/>
                <a:gd name="T2" fmla="*/ 0 w 3491"/>
                <a:gd name="T3" fmla="*/ 13030 h 13489"/>
                <a:gd name="T4" fmla="*/ 3491 w 3491"/>
                <a:gd name="T5" fmla="*/ 0 h 13489"/>
                <a:gd name="T6" fmla="*/ 3491 w 349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9">
                  <a:moveTo>
                    <a:pt x="3491" y="13489"/>
                  </a:moveTo>
                  <a:cubicBezTo>
                    <a:pt x="2313" y="13489"/>
                    <a:pt x="1139" y="13335"/>
                    <a:pt x="0" y="13030"/>
                  </a:cubicBezTo>
                  <a:lnTo>
                    <a:pt x="3491" y="0"/>
                  </a:lnTo>
                  <a:lnTo>
                    <a:pt x="3491" y="1348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9C9B1190-AB47-49B1-B024-17B1D7261FF7}"/>
              </a:ext>
            </a:extLst>
          </p:cNvPr>
          <p:cNvGrpSpPr>
            <a:grpSpLocks noChangeAspect="1"/>
          </p:cNvGrpSpPr>
          <p:nvPr/>
        </p:nvGrpSpPr>
        <p:grpSpPr>
          <a:xfrm>
            <a:off x="2238330" y="1804732"/>
            <a:ext cx="1741541" cy="3363684"/>
            <a:chOff x="4811713" y="947738"/>
            <a:chExt cx="2570163" cy="4964113"/>
          </a:xfrm>
        </p:grpSpPr>
        <p:sp>
          <p:nvSpPr>
            <p:cNvPr id="265" name="Freeform 111">
              <a:extLst>
                <a:ext uri="{FF2B5EF4-FFF2-40B4-BE49-F238E27FC236}">
                  <a16:creationId xmlns:a16="http://schemas.microsoft.com/office/drawing/2014/main" id="{2A5BE396-3E0F-4B4A-98BA-47FA75FBF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947738"/>
              <a:ext cx="1285875" cy="2481263"/>
            </a:xfrm>
            <a:custGeom>
              <a:avLst/>
              <a:gdLst>
                <a:gd name="T0" fmla="*/ 3492 w 6745"/>
                <a:gd name="T1" fmla="*/ 0 h 13029"/>
                <a:gd name="T2" fmla="*/ 6745 w 6745"/>
                <a:gd name="T3" fmla="*/ 1348 h 13029"/>
                <a:gd name="T4" fmla="*/ 0 w 6745"/>
                <a:gd name="T5" fmla="*/ 13029 h 13029"/>
                <a:gd name="T6" fmla="*/ 3492 w 6745"/>
                <a:gd name="T7" fmla="*/ 0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29">
                  <a:moveTo>
                    <a:pt x="3492" y="0"/>
                  </a:moveTo>
                  <a:cubicBezTo>
                    <a:pt x="4630" y="305"/>
                    <a:pt x="5724" y="758"/>
                    <a:pt x="6745" y="1348"/>
                  </a:cubicBezTo>
                  <a:lnTo>
                    <a:pt x="0" y="13029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ED7D3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135">
              <a:extLst>
                <a:ext uri="{FF2B5EF4-FFF2-40B4-BE49-F238E27FC236}">
                  <a16:creationId xmlns:a16="http://schemas.microsoft.com/office/drawing/2014/main" id="{56003199-7830-4B7A-8F74-CECCE0E90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429001"/>
              <a:ext cx="1284288" cy="2482850"/>
            </a:xfrm>
            <a:custGeom>
              <a:avLst/>
              <a:gdLst>
                <a:gd name="T0" fmla="*/ 3253 w 6744"/>
                <a:gd name="T1" fmla="*/ 13030 h 13030"/>
                <a:gd name="T2" fmla="*/ 0 w 6744"/>
                <a:gd name="T3" fmla="*/ 11682 h 13030"/>
                <a:gd name="T4" fmla="*/ 6744 w 6744"/>
                <a:gd name="T5" fmla="*/ 0 h 13030"/>
                <a:gd name="T6" fmla="*/ 3253 w 6744"/>
                <a:gd name="T7" fmla="*/ 13030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30">
                  <a:moveTo>
                    <a:pt x="3253" y="13030"/>
                  </a:moveTo>
                  <a:cubicBezTo>
                    <a:pt x="2115" y="12725"/>
                    <a:pt x="1021" y="12272"/>
                    <a:pt x="0" y="11682"/>
                  </a:cubicBezTo>
                  <a:lnTo>
                    <a:pt x="6744" y="0"/>
                  </a:lnTo>
                  <a:lnTo>
                    <a:pt x="3253" y="13030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8331D1E9-0FB2-4284-8D60-683D3CE71A5C}"/>
              </a:ext>
            </a:extLst>
          </p:cNvPr>
          <p:cNvGrpSpPr>
            <a:grpSpLocks noChangeAspect="1"/>
          </p:cNvGrpSpPr>
          <p:nvPr/>
        </p:nvGrpSpPr>
        <p:grpSpPr>
          <a:xfrm>
            <a:off x="1877435" y="1978459"/>
            <a:ext cx="2463330" cy="3016231"/>
            <a:chOff x="4278313" y="1203326"/>
            <a:chExt cx="3635376" cy="4451350"/>
          </a:xfrm>
        </p:grpSpPr>
        <p:sp>
          <p:nvSpPr>
            <p:cNvPr id="269" name="Freeform 113">
              <a:extLst>
                <a:ext uri="{FF2B5EF4-FFF2-40B4-BE49-F238E27FC236}">
                  <a16:creationId xmlns:a16="http://schemas.microsoft.com/office/drawing/2014/main" id="{2679B448-3A2F-4708-9BD3-89CA2099E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203326"/>
              <a:ext cx="1817688" cy="2225675"/>
            </a:xfrm>
            <a:custGeom>
              <a:avLst/>
              <a:gdLst>
                <a:gd name="T0" fmla="*/ 6745 w 9539"/>
                <a:gd name="T1" fmla="*/ 0 h 11681"/>
                <a:gd name="T2" fmla="*/ 9539 w 9539"/>
                <a:gd name="T3" fmla="*/ 2143 h 11681"/>
                <a:gd name="T4" fmla="*/ 0 w 9539"/>
                <a:gd name="T5" fmla="*/ 11681 h 11681"/>
                <a:gd name="T6" fmla="*/ 6745 w 9539"/>
                <a:gd name="T7" fmla="*/ 0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1">
                  <a:moveTo>
                    <a:pt x="6745" y="0"/>
                  </a:moveTo>
                  <a:cubicBezTo>
                    <a:pt x="7766" y="589"/>
                    <a:pt x="8705" y="1310"/>
                    <a:pt x="9539" y="2143"/>
                  </a:cubicBezTo>
                  <a:lnTo>
                    <a:pt x="0" y="11681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A5A5A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137">
              <a:extLst>
                <a:ext uri="{FF2B5EF4-FFF2-40B4-BE49-F238E27FC236}">
                  <a16:creationId xmlns:a16="http://schemas.microsoft.com/office/drawing/2014/main" id="{6739B7D0-F959-4A2A-8D8E-297E8C8B8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3429001"/>
              <a:ext cx="1817688" cy="2225675"/>
            </a:xfrm>
            <a:custGeom>
              <a:avLst/>
              <a:gdLst>
                <a:gd name="T0" fmla="*/ 2794 w 9538"/>
                <a:gd name="T1" fmla="*/ 11682 h 11682"/>
                <a:gd name="T2" fmla="*/ 0 w 9538"/>
                <a:gd name="T3" fmla="*/ 9539 h 11682"/>
                <a:gd name="T4" fmla="*/ 9538 w 9538"/>
                <a:gd name="T5" fmla="*/ 0 h 11682"/>
                <a:gd name="T6" fmla="*/ 2794 w 9538"/>
                <a:gd name="T7" fmla="*/ 11682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2">
                  <a:moveTo>
                    <a:pt x="2794" y="11682"/>
                  </a:moveTo>
                  <a:cubicBezTo>
                    <a:pt x="1773" y="11093"/>
                    <a:pt x="834" y="10372"/>
                    <a:pt x="0" y="9539"/>
                  </a:cubicBezTo>
                  <a:lnTo>
                    <a:pt x="9538" y="0"/>
                  </a:lnTo>
                  <a:lnTo>
                    <a:pt x="2794" y="1168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4C2CCFA-CA6B-47B3-A9E0-07F2D48A2293}"/>
              </a:ext>
            </a:extLst>
          </p:cNvPr>
          <p:cNvGrpSpPr>
            <a:grpSpLocks noChangeAspect="1"/>
          </p:cNvGrpSpPr>
          <p:nvPr/>
        </p:nvGrpSpPr>
        <p:grpSpPr>
          <a:xfrm>
            <a:off x="1600985" y="2255449"/>
            <a:ext cx="3016231" cy="2462251"/>
            <a:chOff x="3870326" y="1612901"/>
            <a:chExt cx="4451350" cy="3633788"/>
          </a:xfrm>
        </p:grpSpPr>
        <p:sp>
          <p:nvSpPr>
            <p:cNvPr id="273" name="Freeform 115">
              <a:extLst>
                <a:ext uri="{FF2B5EF4-FFF2-40B4-BE49-F238E27FC236}">
                  <a16:creationId xmlns:a16="http://schemas.microsoft.com/office/drawing/2014/main" id="{49180D90-CB4A-47DC-8374-056CE55AF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612901"/>
              <a:ext cx="2225675" cy="1816100"/>
            </a:xfrm>
            <a:custGeom>
              <a:avLst/>
              <a:gdLst>
                <a:gd name="T0" fmla="*/ 4770 w 5841"/>
                <a:gd name="T1" fmla="*/ 0 h 4769"/>
                <a:gd name="T2" fmla="*/ 5841 w 5841"/>
                <a:gd name="T3" fmla="*/ 1397 h 4769"/>
                <a:gd name="T4" fmla="*/ 0 w 5841"/>
                <a:gd name="T5" fmla="*/ 4769 h 4769"/>
                <a:gd name="T6" fmla="*/ 4770 w 5841"/>
                <a:gd name="T7" fmla="*/ 0 h 4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69">
                  <a:moveTo>
                    <a:pt x="4770" y="0"/>
                  </a:moveTo>
                  <a:cubicBezTo>
                    <a:pt x="5186" y="417"/>
                    <a:pt x="5547" y="887"/>
                    <a:pt x="5841" y="1397"/>
                  </a:cubicBezTo>
                  <a:lnTo>
                    <a:pt x="0" y="4769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rgbClr val="FFC0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4" name="Freeform 139">
              <a:extLst>
                <a:ext uri="{FF2B5EF4-FFF2-40B4-BE49-F238E27FC236}">
                  <a16:creationId xmlns:a16="http://schemas.microsoft.com/office/drawing/2014/main" id="{236AA632-2A0A-4502-B65E-6C4E04B46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3429001"/>
              <a:ext cx="2225675" cy="1817688"/>
            </a:xfrm>
            <a:custGeom>
              <a:avLst/>
              <a:gdLst>
                <a:gd name="T0" fmla="*/ 2143 w 11681"/>
                <a:gd name="T1" fmla="*/ 9539 h 9539"/>
                <a:gd name="T2" fmla="*/ 0 w 11681"/>
                <a:gd name="T3" fmla="*/ 6745 h 9539"/>
                <a:gd name="T4" fmla="*/ 11681 w 11681"/>
                <a:gd name="T5" fmla="*/ 0 h 9539"/>
                <a:gd name="T6" fmla="*/ 2143 w 11681"/>
                <a:gd name="T7" fmla="*/ 9539 h 9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9">
                  <a:moveTo>
                    <a:pt x="2143" y="9539"/>
                  </a:moveTo>
                  <a:cubicBezTo>
                    <a:pt x="1310" y="8705"/>
                    <a:pt x="589" y="7766"/>
                    <a:pt x="0" y="6745"/>
                  </a:cubicBezTo>
                  <a:lnTo>
                    <a:pt x="11681" y="0"/>
                  </a:lnTo>
                  <a:lnTo>
                    <a:pt x="2143" y="953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26CE797-8CBE-43A4-9CE0-6D67B4225DD3}"/>
              </a:ext>
            </a:extLst>
          </p:cNvPr>
          <p:cNvGrpSpPr>
            <a:grpSpLocks noChangeAspect="1"/>
          </p:cNvGrpSpPr>
          <p:nvPr/>
        </p:nvGrpSpPr>
        <p:grpSpPr>
          <a:xfrm>
            <a:off x="1426721" y="2615804"/>
            <a:ext cx="3364758" cy="1741541"/>
            <a:chOff x="3613151" y="2144713"/>
            <a:chExt cx="4965700" cy="2570163"/>
          </a:xfrm>
        </p:grpSpPr>
        <p:sp>
          <p:nvSpPr>
            <p:cNvPr id="277" name="Freeform 117">
              <a:extLst>
                <a:ext uri="{FF2B5EF4-FFF2-40B4-BE49-F238E27FC236}">
                  <a16:creationId xmlns:a16="http://schemas.microsoft.com/office/drawing/2014/main" id="{6DFB8F3B-C6D6-48DA-9BA7-1745C0F26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144713"/>
              <a:ext cx="2482850" cy="1284288"/>
            </a:xfrm>
            <a:custGeom>
              <a:avLst/>
              <a:gdLst>
                <a:gd name="T0" fmla="*/ 5841 w 6515"/>
                <a:gd name="T1" fmla="*/ 0 h 3372"/>
                <a:gd name="T2" fmla="*/ 6515 w 6515"/>
                <a:gd name="T3" fmla="*/ 1627 h 3372"/>
                <a:gd name="T4" fmla="*/ 0 w 6515"/>
                <a:gd name="T5" fmla="*/ 3372 h 3372"/>
                <a:gd name="T6" fmla="*/ 5841 w 6515"/>
                <a:gd name="T7" fmla="*/ 0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2">
                  <a:moveTo>
                    <a:pt x="5841" y="0"/>
                  </a:moveTo>
                  <a:cubicBezTo>
                    <a:pt x="6136" y="511"/>
                    <a:pt x="6363" y="1058"/>
                    <a:pt x="6515" y="1627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5B9BD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141">
              <a:extLst>
                <a:ext uri="{FF2B5EF4-FFF2-40B4-BE49-F238E27FC236}">
                  <a16:creationId xmlns:a16="http://schemas.microsoft.com/office/drawing/2014/main" id="{6E90A992-EEBC-46D8-AC27-06FEED5BD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3429001"/>
              <a:ext cx="2482850" cy="1285875"/>
            </a:xfrm>
            <a:custGeom>
              <a:avLst/>
              <a:gdLst>
                <a:gd name="T0" fmla="*/ 1348 w 13029"/>
                <a:gd name="T1" fmla="*/ 6745 h 6745"/>
                <a:gd name="T2" fmla="*/ 0 w 13029"/>
                <a:gd name="T3" fmla="*/ 3492 h 6745"/>
                <a:gd name="T4" fmla="*/ 13029 w 13029"/>
                <a:gd name="T5" fmla="*/ 0 h 6745"/>
                <a:gd name="T6" fmla="*/ 1348 w 13029"/>
                <a:gd name="T7" fmla="*/ 6745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5">
                  <a:moveTo>
                    <a:pt x="1348" y="6745"/>
                  </a:moveTo>
                  <a:cubicBezTo>
                    <a:pt x="758" y="5724"/>
                    <a:pt x="305" y="4630"/>
                    <a:pt x="0" y="3492"/>
                  </a:cubicBezTo>
                  <a:lnTo>
                    <a:pt x="13029" y="0"/>
                  </a:lnTo>
                  <a:lnTo>
                    <a:pt x="1348" y="6745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1B038D5-3B19-4AE8-9895-AB300F04A88B}"/>
              </a:ext>
            </a:extLst>
          </p:cNvPr>
          <p:cNvGrpSpPr>
            <a:grpSpLocks noChangeAspect="1"/>
          </p:cNvGrpSpPr>
          <p:nvPr/>
        </p:nvGrpSpPr>
        <p:grpSpPr>
          <a:xfrm>
            <a:off x="1367558" y="3035850"/>
            <a:ext cx="3483085" cy="901449"/>
            <a:chOff x="3525838" y="2763838"/>
            <a:chExt cx="5140326" cy="1330326"/>
          </a:xfrm>
        </p:grpSpPr>
        <p:sp>
          <p:nvSpPr>
            <p:cNvPr id="281" name="Freeform 119">
              <a:extLst>
                <a:ext uri="{FF2B5EF4-FFF2-40B4-BE49-F238E27FC236}">
                  <a16:creationId xmlns:a16="http://schemas.microsoft.com/office/drawing/2014/main" id="{2C684F4A-CC54-45C4-B2D8-E702F9CB5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763838"/>
              <a:ext cx="2570163" cy="665163"/>
            </a:xfrm>
            <a:custGeom>
              <a:avLst/>
              <a:gdLst>
                <a:gd name="T0" fmla="*/ 6515 w 6745"/>
                <a:gd name="T1" fmla="*/ 0 h 1745"/>
                <a:gd name="T2" fmla="*/ 6745 w 6745"/>
                <a:gd name="T3" fmla="*/ 1745 h 1745"/>
                <a:gd name="T4" fmla="*/ 0 w 6745"/>
                <a:gd name="T5" fmla="*/ 1745 h 1745"/>
                <a:gd name="T6" fmla="*/ 6515 w 6745"/>
                <a:gd name="T7" fmla="*/ 0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5">
                  <a:moveTo>
                    <a:pt x="6515" y="0"/>
                  </a:moveTo>
                  <a:cubicBezTo>
                    <a:pt x="6668" y="569"/>
                    <a:pt x="6745" y="1156"/>
                    <a:pt x="6745" y="1745"/>
                  </a:cubicBezTo>
                  <a:lnTo>
                    <a:pt x="0" y="1745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70AD47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2" name="Freeform 143">
              <a:extLst>
                <a:ext uri="{FF2B5EF4-FFF2-40B4-BE49-F238E27FC236}">
                  <a16:creationId xmlns:a16="http://schemas.microsoft.com/office/drawing/2014/main" id="{76ED2CA3-7DC3-4137-94FF-133C3C66B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3429001"/>
              <a:ext cx="2570163" cy="665163"/>
            </a:xfrm>
            <a:custGeom>
              <a:avLst/>
              <a:gdLst>
                <a:gd name="T0" fmla="*/ 459 w 13488"/>
                <a:gd name="T1" fmla="*/ 3492 h 3492"/>
                <a:gd name="T2" fmla="*/ 0 w 13488"/>
                <a:gd name="T3" fmla="*/ 0 h 3492"/>
                <a:gd name="T4" fmla="*/ 13488 w 13488"/>
                <a:gd name="T5" fmla="*/ 0 h 3492"/>
                <a:gd name="T6" fmla="*/ 459 w 13488"/>
                <a:gd name="T7" fmla="*/ 3492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2">
                  <a:moveTo>
                    <a:pt x="459" y="3492"/>
                  </a:moveTo>
                  <a:cubicBezTo>
                    <a:pt x="154" y="2353"/>
                    <a:pt x="0" y="1179"/>
                    <a:pt x="0" y="0"/>
                  </a:cubicBezTo>
                  <a:lnTo>
                    <a:pt x="13488" y="0"/>
                  </a:lnTo>
                  <a:lnTo>
                    <a:pt x="459" y="349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3AAB9079-64A7-414B-B7AB-64FC24F84E97}"/>
              </a:ext>
            </a:extLst>
          </p:cNvPr>
          <p:cNvGrpSpPr>
            <a:grpSpLocks noChangeAspect="1"/>
          </p:cNvGrpSpPr>
          <p:nvPr/>
        </p:nvGrpSpPr>
        <p:grpSpPr>
          <a:xfrm>
            <a:off x="1367558" y="3035850"/>
            <a:ext cx="3483085" cy="901449"/>
            <a:chOff x="3525838" y="2763838"/>
            <a:chExt cx="5140326" cy="1330326"/>
          </a:xfrm>
        </p:grpSpPr>
        <p:sp>
          <p:nvSpPr>
            <p:cNvPr id="285" name="Freeform 121">
              <a:extLst>
                <a:ext uri="{FF2B5EF4-FFF2-40B4-BE49-F238E27FC236}">
                  <a16:creationId xmlns:a16="http://schemas.microsoft.com/office/drawing/2014/main" id="{51F1036A-1541-49B0-A78A-78500B5CF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570163" cy="665163"/>
            </a:xfrm>
            <a:custGeom>
              <a:avLst/>
              <a:gdLst>
                <a:gd name="T0" fmla="*/ 6745 w 6745"/>
                <a:gd name="T1" fmla="*/ 0 h 1746"/>
                <a:gd name="T2" fmla="*/ 6515 w 6745"/>
                <a:gd name="T3" fmla="*/ 1746 h 1746"/>
                <a:gd name="T4" fmla="*/ 0 w 6745"/>
                <a:gd name="T5" fmla="*/ 0 h 1746"/>
                <a:gd name="T6" fmla="*/ 6745 w 6745"/>
                <a:gd name="T7" fmla="*/ 0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6">
                  <a:moveTo>
                    <a:pt x="6745" y="0"/>
                  </a:moveTo>
                  <a:cubicBezTo>
                    <a:pt x="6745" y="590"/>
                    <a:pt x="6668" y="1177"/>
                    <a:pt x="6515" y="1746"/>
                  </a:cubicBezTo>
                  <a:lnTo>
                    <a:pt x="0" y="0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264478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145">
              <a:extLst>
                <a:ext uri="{FF2B5EF4-FFF2-40B4-BE49-F238E27FC236}">
                  <a16:creationId xmlns:a16="http://schemas.microsoft.com/office/drawing/2014/main" id="{EDB75A15-E341-4A58-A877-E672F90FE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2763838"/>
              <a:ext cx="2570163" cy="665163"/>
            </a:xfrm>
            <a:custGeom>
              <a:avLst/>
              <a:gdLst>
                <a:gd name="T0" fmla="*/ 0 w 13488"/>
                <a:gd name="T1" fmla="*/ 3491 h 3491"/>
                <a:gd name="T2" fmla="*/ 459 w 13488"/>
                <a:gd name="T3" fmla="*/ 0 h 3491"/>
                <a:gd name="T4" fmla="*/ 13488 w 13488"/>
                <a:gd name="T5" fmla="*/ 3491 h 3491"/>
                <a:gd name="T6" fmla="*/ 0 w 13488"/>
                <a:gd name="T7" fmla="*/ 3491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1">
                  <a:moveTo>
                    <a:pt x="0" y="3491"/>
                  </a:moveTo>
                  <a:cubicBezTo>
                    <a:pt x="0" y="2313"/>
                    <a:pt x="154" y="1139"/>
                    <a:pt x="459" y="0"/>
                  </a:cubicBezTo>
                  <a:lnTo>
                    <a:pt x="13488" y="3491"/>
                  </a:lnTo>
                  <a:lnTo>
                    <a:pt x="0" y="3491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ACAC7E94-660E-4735-ADBD-561DF9371135}"/>
              </a:ext>
            </a:extLst>
          </p:cNvPr>
          <p:cNvGrpSpPr>
            <a:grpSpLocks noChangeAspect="1"/>
          </p:cNvGrpSpPr>
          <p:nvPr/>
        </p:nvGrpSpPr>
        <p:grpSpPr>
          <a:xfrm>
            <a:off x="1426721" y="2615804"/>
            <a:ext cx="3364758" cy="1741541"/>
            <a:chOff x="3613151" y="2144713"/>
            <a:chExt cx="4965700" cy="2570163"/>
          </a:xfrm>
        </p:grpSpPr>
        <p:sp>
          <p:nvSpPr>
            <p:cNvPr id="289" name="Freeform 123">
              <a:extLst>
                <a:ext uri="{FF2B5EF4-FFF2-40B4-BE49-F238E27FC236}">
                  <a16:creationId xmlns:a16="http://schemas.microsoft.com/office/drawing/2014/main" id="{0236301A-926F-48BF-ADE3-A59837F8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482850" cy="1285875"/>
            </a:xfrm>
            <a:custGeom>
              <a:avLst/>
              <a:gdLst>
                <a:gd name="T0" fmla="*/ 6515 w 6515"/>
                <a:gd name="T1" fmla="*/ 1746 h 3373"/>
                <a:gd name="T2" fmla="*/ 5841 w 6515"/>
                <a:gd name="T3" fmla="*/ 3373 h 3373"/>
                <a:gd name="T4" fmla="*/ 0 w 6515"/>
                <a:gd name="T5" fmla="*/ 0 h 3373"/>
                <a:gd name="T6" fmla="*/ 6515 w 6515"/>
                <a:gd name="T7" fmla="*/ 1746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3">
                  <a:moveTo>
                    <a:pt x="6515" y="1746"/>
                  </a:moveTo>
                  <a:cubicBezTo>
                    <a:pt x="6363" y="2315"/>
                    <a:pt x="6136" y="2862"/>
                    <a:pt x="5841" y="3373"/>
                  </a:cubicBezTo>
                  <a:lnTo>
                    <a:pt x="0" y="0"/>
                  </a:lnTo>
                  <a:lnTo>
                    <a:pt x="6515" y="1746"/>
                  </a:lnTo>
                  <a:close/>
                </a:path>
              </a:pathLst>
            </a:custGeom>
            <a:solidFill>
              <a:srgbClr val="9E480E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147">
              <a:extLst>
                <a:ext uri="{FF2B5EF4-FFF2-40B4-BE49-F238E27FC236}">
                  <a16:creationId xmlns:a16="http://schemas.microsoft.com/office/drawing/2014/main" id="{F31B85BD-D6A1-4EFB-8EA8-09255E3B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2144713"/>
              <a:ext cx="2482850" cy="1284288"/>
            </a:xfrm>
            <a:custGeom>
              <a:avLst/>
              <a:gdLst>
                <a:gd name="T0" fmla="*/ 0 w 13029"/>
                <a:gd name="T1" fmla="*/ 3253 h 6744"/>
                <a:gd name="T2" fmla="*/ 1348 w 13029"/>
                <a:gd name="T3" fmla="*/ 0 h 6744"/>
                <a:gd name="T4" fmla="*/ 13029 w 13029"/>
                <a:gd name="T5" fmla="*/ 6744 h 6744"/>
                <a:gd name="T6" fmla="*/ 0 w 13029"/>
                <a:gd name="T7" fmla="*/ 3253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4">
                  <a:moveTo>
                    <a:pt x="0" y="3253"/>
                  </a:moveTo>
                  <a:cubicBezTo>
                    <a:pt x="305" y="2115"/>
                    <a:pt x="758" y="1021"/>
                    <a:pt x="1348" y="0"/>
                  </a:cubicBezTo>
                  <a:lnTo>
                    <a:pt x="13029" y="6744"/>
                  </a:lnTo>
                  <a:lnTo>
                    <a:pt x="0" y="325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92CD4B94-6FE1-4E73-8A8F-58C340E0A64B}"/>
              </a:ext>
            </a:extLst>
          </p:cNvPr>
          <p:cNvGrpSpPr>
            <a:grpSpLocks noChangeAspect="1"/>
          </p:cNvGrpSpPr>
          <p:nvPr/>
        </p:nvGrpSpPr>
        <p:grpSpPr>
          <a:xfrm>
            <a:off x="1600985" y="2255449"/>
            <a:ext cx="3016231" cy="2462251"/>
            <a:chOff x="3870326" y="1612901"/>
            <a:chExt cx="4451350" cy="3633788"/>
          </a:xfrm>
        </p:grpSpPr>
        <p:sp>
          <p:nvSpPr>
            <p:cNvPr id="293" name="Freeform 125">
              <a:extLst>
                <a:ext uri="{FF2B5EF4-FFF2-40B4-BE49-F238E27FC236}">
                  <a16:creationId xmlns:a16="http://schemas.microsoft.com/office/drawing/2014/main" id="{7F0E5A3D-5004-4940-987A-A5D43A09D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225675" cy="1817688"/>
            </a:xfrm>
            <a:custGeom>
              <a:avLst/>
              <a:gdLst>
                <a:gd name="T0" fmla="*/ 5841 w 5841"/>
                <a:gd name="T1" fmla="*/ 3373 h 4770"/>
                <a:gd name="T2" fmla="*/ 4770 w 5841"/>
                <a:gd name="T3" fmla="*/ 4770 h 4770"/>
                <a:gd name="T4" fmla="*/ 0 w 5841"/>
                <a:gd name="T5" fmla="*/ 0 h 4770"/>
                <a:gd name="T6" fmla="*/ 5841 w 5841"/>
                <a:gd name="T7" fmla="*/ 3373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70">
                  <a:moveTo>
                    <a:pt x="5841" y="3373"/>
                  </a:moveTo>
                  <a:cubicBezTo>
                    <a:pt x="5547" y="3883"/>
                    <a:pt x="5186" y="4353"/>
                    <a:pt x="4770" y="4770"/>
                  </a:cubicBezTo>
                  <a:lnTo>
                    <a:pt x="0" y="0"/>
                  </a:lnTo>
                  <a:lnTo>
                    <a:pt x="5841" y="3373"/>
                  </a:lnTo>
                  <a:close/>
                </a:path>
              </a:pathLst>
            </a:custGeom>
            <a:solidFill>
              <a:srgbClr val="636363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Freeform 149">
              <a:extLst>
                <a:ext uri="{FF2B5EF4-FFF2-40B4-BE49-F238E27FC236}">
                  <a16:creationId xmlns:a16="http://schemas.microsoft.com/office/drawing/2014/main" id="{96B73DFC-4AD0-4904-9FE2-406113B8A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1612901"/>
              <a:ext cx="2225675" cy="1816100"/>
            </a:xfrm>
            <a:custGeom>
              <a:avLst/>
              <a:gdLst>
                <a:gd name="T0" fmla="*/ 0 w 11681"/>
                <a:gd name="T1" fmla="*/ 2794 h 9538"/>
                <a:gd name="T2" fmla="*/ 2143 w 11681"/>
                <a:gd name="T3" fmla="*/ 0 h 9538"/>
                <a:gd name="T4" fmla="*/ 11681 w 11681"/>
                <a:gd name="T5" fmla="*/ 9538 h 9538"/>
                <a:gd name="T6" fmla="*/ 0 w 11681"/>
                <a:gd name="T7" fmla="*/ 2794 h 9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8">
                  <a:moveTo>
                    <a:pt x="0" y="2794"/>
                  </a:moveTo>
                  <a:cubicBezTo>
                    <a:pt x="589" y="1773"/>
                    <a:pt x="1310" y="834"/>
                    <a:pt x="2143" y="0"/>
                  </a:cubicBezTo>
                  <a:lnTo>
                    <a:pt x="11681" y="9538"/>
                  </a:lnTo>
                  <a:lnTo>
                    <a:pt x="0" y="2794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CD51105A-EFAB-48C5-9DDB-C939AB10C02F}"/>
              </a:ext>
            </a:extLst>
          </p:cNvPr>
          <p:cNvGrpSpPr>
            <a:grpSpLocks noChangeAspect="1"/>
          </p:cNvGrpSpPr>
          <p:nvPr/>
        </p:nvGrpSpPr>
        <p:grpSpPr>
          <a:xfrm>
            <a:off x="1877435" y="1978459"/>
            <a:ext cx="2463330" cy="3016231"/>
            <a:chOff x="4278313" y="1203326"/>
            <a:chExt cx="3635376" cy="4451350"/>
          </a:xfrm>
        </p:grpSpPr>
        <p:sp>
          <p:nvSpPr>
            <p:cNvPr id="297" name="Freeform 127">
              <a:extLst>
                <a:ext uri="{FF2B5EF4-FFF2-40B4-BE49-F238E27FC236}">
                  <a16:creationId xmlns:a16="http://schemas.microsoft.com/office/drawing/2014/main" id="{FD91087E-4ECE-4B55-8CE4-43603DAD2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817688" cy="2225675"/>
            </a:xfrm>
            <a:custGeom>
              <a:avLst/>
              <a:gdLst>
                <a:gd name="T0" fmla="*/ 9539 w 9539"/>
                <a:gd name="T1" fmla="*/ 9539 h 11682"/>
                <a:gd name="T2" fmla="*/ 6745 w 9539"/>
                <a:gd name="T3" fmla="*/ 11682 h 11682"/>
                <a:gd name="T4" fmla="*/ 0 w 9539"/>
                <a:gd name="T5" fmla="*/ 0 h 11682"/>
                <a:gd name="T6" fmla="*/ 9539 w 9539"/>
                <a:gd name="T7" fmla="*/ 9539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2">
                  <a:moveTo>
                    <a:pt x="9539" y="9539"/>
                  </a:moveTo>
                  <a:cubicBezTo>
                    <a:pt x="8705" y="10372"/>
                    <a:pt x="7766" y="11093"/>
                    <a:pt x="6745" y="11682"/>
                  </a:cubicBezTo>
                  <a:lnTo>
                    <a:pt x="0" y="0"/>
                  </a:lnTo>
                  <a:lnTo>
                    <a:pt x="9539" y="9539"/>
                  </a:lnTo>
                  <a:close/>
                </a:path>
              </a:pathLst>
            </a:custGeom>
            <a:solidFill>
              <a:srgbClr val="9973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Freeform 151">
              <a:extLst>
                <a:ext uri="{FF2B5EF4-FFF2-40B4-BE49-F238E27FC236}">
                  <a16:creationId xmlns:a16="http://schemas.microsoft.com/office/drawing/2014/main" id="{B09B6A48-CF47-486C-8408-5BF941560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1203326"/>
              <a:ext cx="1817688" cy="2225675"/>
            </a:xfrm>
            <a:custGeom>
              <a:avLst/>
              <a:gdLst>
                <a:gd name="T0" fmla="*/ 0 w 9538"/>
                <a:gd name="T1" fmla="*/ 2143 h 11681"/>
                <a:gd name="T2" fmla="*/ 2794 w 9538"/>
                <a:gd name="T3" fmla="*/ 0 h 11681"/>
                <a:gd name="T4" fmla="*/ 9538 w 9538"/>
                <a:gd name="T5" fmla="*/ 11681 h 11681"/>
                <a:gd name="T6" fmla="*/ 0 w 9538"/>
                <a:gd name="T7" fmla="*/ 2143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1">
                  <a:moveTo>
                    <a:pt x="0" y="2143"/>
                  </a:moveTo>
                  <a:cubicBezTo>
                    <a:pt x="834" y="1310"/>
                    <a:pt x="1773" y="589"/>
                    <a:pt x="2794" y="0"/>
                  </a:cubicBezTo>
                  <a:lnTo>
                    <a:pt x="9538" y="11681"/>
                  </a:lnTo>
                  <a:lnTo>
                    <a:pt x="0" y="214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30C0DA0F-37EB-42E7-AF78-25D02D85E7FD}"/>
              </a:ext>
            </a:extLst>
          </p:cNvPr>
          <p:cNvGrpSpPr>
            <a:grpSpLocks noChangeAspect="1"/>
          </p:cNvGrpSpPr>
          <p:nvPr/>
        </p:nvGrpSpPr>
        <p:grpSpPr>
          <a:xfrm>
            <a:off x="2238330" y="1804732"/>
            <a:ext cx="1741541" cy="3363684"/>
            <a:chOff x="4811713" y="947738"/>
            <a:chExt cx="2570163" cy="4964113"/>
          </a:xfrm>
        </p:grpSpPr>
        <p:sp>
          <p:nvSpPr>
            <p:cNvPr id="301" name="Freeform 129">
              <a:extLst>
                <a:ext uri="{FF2B5EF4-FFF2-40B4-BE49-F238E27FC236}">
                  <a16:creationId xmlns:a16="http://schemas.microsoft.com/office/drawing/2014/main" id="{417506BE-6B76-4A36-9E3C-5B08C683B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285875" cy="2482850"/>
            </a:xfrm>
            <a:custGeom>
              <a:avLst/>
              <a:gdLst>
                <a:gd name="T0" fmla="*/ 6745 w 6745"/>
                <a:gd name="T1" fmla="*/ 11682 h 13030"/>
                <a:gd name="T2" fmla="*/ 3492 w 6745"/>
                <a:gd name="T3" fmla="*/ 13030 h 13030"/>
                <a:gd name="T4" fmla="*/ 0 w 6745"/>
                <a:gd name="T5" fmla="*/ 0 h 13030"/>
                <a:gd name="T6" fmla="*/ 6745 w 6745"/>
                <a:gd name="T7" fmla="*/ 11682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30">
                  <a:moveTo>
                    <a:pt x="6745" y="11682"/>
                  </a:moveTo>
                  <a:cubicBezTo>
                    <a:pt x="5724" y="12272"/>
                    <a:pt x="4630" y="12725"/>
                    <a:pt x="3492" y="13030"/>
                  </a:cubicBezTo>
                  <a:lnTo>
                    <a:pt x="0" y="0"/>
                  </a:lnTo>
                  <a:lnTo>
                    <a:pt x="6745" y="11682"/>
                  </a:lnTo>
                  <a:close/>
                </a:path>
              </a:pathLst>
            </a:custGeom>
            <a:solidFill>
              <a:srgbClr val="255E9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Freeform 153">
              <a:extLst>
                <a:ext uri="{FF2B5EF4-FFF2-40B4-BE49-F238E27FC236}">
                  <a16:creationId xmlns:a16="http://schemas.microsoft.com/office/drawing/2014/main" id="{F3EAE65F-0579-4AD5-A574-E7318CDDD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947738"/>
              <a:ext cx="1284288" cy="2481263"/>
            </a:xfrm>
            <a:custGeom>
              <a:avLst/>
              <a:gdLst>
                <a:gd name="T0" fmla="*/ 0 w 6744"/>
                <a:gd name="T1" fmla="*/ 1348 h 13029"/>
                <a:gd name="T2" fmla="*/ 3253 w 6744"/>
                <a:gd name="T3" fmla="*/ 0 h 13029"/>
                <a:gd name="T4" fmla="*/ 6744 w 6744"/>
                <a:gd name="T5" fmla="*/ 13029 h 13029"/>
                <a:gd name="T6" fmla="*/ 0 w 6744"/>
                <a:gd name="T7" fmla="*/ 1348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29">
                  <a:moveTo>
                    <a:pt x="0" y="1348"/>
                  </a:moveTo>
                  <a:cubicBezTo>
                    <a:pt x="1021" y="758"/>
                    <a:pt x="2115" y="305"/>
                    <a:pt x="3253" y="0"/>
                  </a:cubicBezTo>
                  <a:lnTo>
                    <a:pt x="6744" y="13029"/>
                  </a:lnTo>
                  <a:lnTo>
                    <a:pt x="0" y="1348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3B96D361-AC18-4F4B-983E-4D28B43A0EA5}"/>
              </a:ext>
            </a:extLst>
          </p:cNvPr>
          <p:cNvGrpSpPr>
            <a:grpSpLocks noChangeAspect="1"/>
          </p:cNvGrpSpPr>
          <p:nvPr/>
        </p:nvGrpSpPr>
        <p:grpSpPr>
          <a:xfrm>
            <a:off x="2658376" y="1745570"/>
            <a:ext cx="901449" cy="3482008"/>
            <a:chOff x="5430838" y="860426"/>
            <a:chExt cx="1330326" cy="5138738"/>
          </a:xfrm>
        </p:grpSpPr>
        <p:sp>
          <p:nvSpPr>
            <p:cNvPr id="305" name="Freeform 131">
              <a:extLst>
                <a:ext uri="{FF2B5EF4-FFF2-40B4-BE49-F238E27FC236}">
                  <a16:creationId xmlns:a16="http://schemas.microsoft.com/office/drawing/2014/main" id="{687FE269-632B-4FF0-AD17-0F9E6FAD7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665163" cy="2570163"/>
            </a:xfrm>
            <a:custGeom>
              <a:avLst/>
              <a:gdLst>
                <a:gd name="T0" fmla="*/ 3492 w 3492"/>
                <a:gd name="T1" fmla="*/ 13030 h 13489"/>
                <a:gd name="T2" fmla="*/ 0 w 3492"/>
                <a:gd name="T3" fmla="*/ 13489 h 13489"/>
                <a:gd name="T4" fmla="*/ 0 w 3492"/>
                <a:gd name="T5" fmla="*/ 0 h 13489"/>
                <a:gd name="T6" fmla="*/ 3492 w 3492"/>
                <a:gd name="T7" fmla="*/ 13030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9">
                  <a:moveTo>
                    <a:pt x="3492" y="13030"/>
                  </a:moveTo>
                  <a:cubicBezTo>
                    <a:pt x="2353" y="13335"/>
                    <a:pt x="1179" y="13489"/>
                    <a:pt x="0" y="13489"/>
                  </a:cubicBezTo>
                  <a:lnTo>
                    <a:pt x="0" y="0"/>
                  </a:lnTo>
                  <a:lnTo>
                    <a:pt x="3492" y="13030"/>
                  </a:lnTo>
                  <a:close/>
                </a:path>
              </a:pathLst>
            </a:custGeom>
            <a:solidFill>
              <a:srgbClr val="43682B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Freeform 155">
              <a:extLst>
                <a:ext uri="{FF2B5EF4-FFF2-40B4-BE49-F238E27FC236}">
                  <a16:creationId xmlns:a16="http://schemas.microsoft.com/office/drawing/2014/main" id="{2BB902DA-1C1C-4C96-9B3A-4831B8F7F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860426"/>
              <a:ext cx="665163" cy="2568575"/>
            </a:xfrm>
            <a:custGeom>
              <a:avLst/>
              <a:gdLst>
                <a:gd name="T0" fmla="*/ 0 w 3491"/>
                <a:gd name="T1" fmla="*/ 459 h 13488"/>
                <a:gd name="T2" fmla="*/ 3491 w 3491"/>
                <a:gd name="T3" fmla="*/ 0 h 13488"/>
                <a:gd name="T4" fmla="*/ 3491 w 3491"/>
                <a:gd name="T5" fmla="*/ 13488 h 13488"/>
                <a:gd name="T6" fmla="*/ 0 w 3491"/>
                <a:gd name="T7" fmla="*/ 459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8">
                  <a:moveTo>
                    <a:pt x="0" y="459"/>
                  </a:moveTo>
                  <a:cubicBezTo>
                    <a:pt x="1139" y="154"/>
                    <a:pt x="2313" y="0"/>
                    <a:pt x="3491" y="0"/>
                  </a:cubicBezTo>
                  <a:lnTo>
                    <a:pt x="3491" y="13488"/>
                  </a:lnTo>
                  <a:lnTo>
                    <a:pt x="0" y="45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90E15A85-E155-4965-BFE3-7CA4B9F50428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658376" y="1745570"/>
            <a:ext cx="901449" cy="3482008"/>
            <a:chOff x="5430838" y="860426"/>
            <a:chExt cx="1330326" cy="5138738"/>
          </a:xfrm>
        </p:grpSpPr>
        <p:sp>
          <p:nvSpPr>
            <p:cNvPr id="321" name="Freeform 109">
              <a:extLst>
                <a:ext uri="{FF2B5EF4-FFF2-40B4-BE49-F238E27FC236}">
                  <a16:creationId xmlns:a16="http://schemas.microsoft.com/office/drawing/2014/main" id="{461A6EAB-9854-4994-A14A-174B3B498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860426"/>
              <a:ext cx="665163" cy="2568575"/>
            </a:xfrm>
            <a:custGeom>
              <a:avLst/>
              <a:gdLst>
                <a:gd name="T0" fmla="*/ 0 w 3492"/>
                <a:gd name="T1" fmla="*/ 0 h 13488"/>
                <a:gd name="T2" fmla="*/ 3492 w 3492"/>
                <a:gd name="T3" fmla="*/ 459 h 13488"/>
                <a:gd name="T4" fmla="*/ 0 w 3492"/>
                <a:gd name="T5" fmla="*/ 13488 h 13488"/>
                <a:gd name="T6" fmla="*/ 0 w 3492"/>
                <a:gd name="T7" fmla="*/ 0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8">
                  <a:moveTo>
                    <a:pt x="0" y="0"/>
                  </a:moveTo>
                  <a:cubicBezTo>
                    <a:pt x="1179" y="0"/>
                    <a:pt x="2353" y="154"/>
                    <a:pt x="3492" y="459"/>
                  </a:cubicBezTo>
                  <a:lnTo>
                    <a:pt x="0" y="13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Freeform 133">
              <a:extLst>
                <a:ext uri="{FF2B5EF4-FFF2-40B4-BE49-F238E27FC236}">
                  <a16:creationId xmlns:a16="http://schemas.microsoft.com/office/drawing/2014/main" id="{910489E5-DF1E-4951-AC90-E85F7EAAB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3429001"/>
              <a:ext cx="665163" cy="2570163"/>
            </a:xfrm>
            <a:custGeom>
              <a:avLst/>
              <a:gdLst>
                <a:gd name="T0" fmla="*/ 3491 w 3491"/>
                <a:gd name="T1" fmla="*/ 13489 h 13489"/>
                <a:gd name="T2" fmla="*/ 0 w 3491"/>
                <a:gd name="T3" fmla="*/ 13030 h 13489"/>
                <a:gd name="T4" fmla="*/ 3491 w 3491"/>
                <a:gd name="T5" fmla="*/ 0 h 13489"/>
                <a:gd name="T6" fmla="*/ 3491 w 349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9">
                  <a:moveTo>
                    <a:pt x="3491" y="13489"/>
                  </a:moveTo>
                  <a:cubicBezTo>
                    <a:pt x="2313" y="13489"/>
                    <a:pt x="1139" y="13335"/>
                    <a:pt x="0" y="13030"/>
                  </a:cubicBezTo>
                  <a:lnTo>
                    <a:pt x="3491" y="0"/>
                  </a:lnTo>
                  <a:lnTo>
                    <a:pt x="3491" y="1348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5822BB55-1112-400F-8837-3A0EFF211167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238330" y="1804732"/>
            <a:ext cx="1741541" cy="3363684"/>
            <a:chOff x="4811713" y="947738"/>
            <a:chExt cx="2570163" cy="4964113"/>
          </a:xfrm>
        </p:grpSpPr>
        <p:sp>
          <p:nvSpPr>
            <p:cNvPr id="325" name="Freeform 111">
              <a:extLst>
                <a:ext uri="{FF2B5EF4-FFF2-40B4-BE49-F238E27FC236}">
                  <a16:creationId xmlns:a16="http://schemas.microsoft.com/office/drawing/2014/main" id="{43A6318A-C1EE-47AF-BD4A-7C7022F1F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947738"/>
              <a:ext cx="1285875" cy="2481263"/>
            </a:xfrm>
            <a:custGeom>
              <a:avLst/>
              <a:gdLst>
                <a:gd name="T0" fmla="*/ 3492 w 6745"/>
                <a:gd name="T1" fmla="*/ 0 h 13029"/>
                <a:gd name="T2" fmla="*/ 6745 w 6745"/>
                <a:gd name="T3" fmla="*/ 1348 h 13029"/>
                <a:gd name="T4" fmla="*/ 0 w 6745"/>
                <a:gd name="T5" fmla="*/ 13029 h 13029"/>
                <a:gd name="T6" fmla="*/ 3492 w 6745"/>
                <a:gd name="T7" fmla="*/ 0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29">
                  <a:moveTo>
                    <a:pt x="3492" y="0"/>
                  </a:moveTo>
                  <a:cubicBezTo>
                    <a:pt x="4630" y="305"/>
                    <a:pt x="5724" y="758"/>
                    <a:pt x="6745" y="1348"/>
                  </a:cubicBezTo>
                  <a:lnTo>
                    <a:pt x="0" y="13029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ED7D3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Freeform 135">
              <a:extLst>
                <a:ext uri="{FF2B5EF4-FFF2-40B4-BE49-F238E27FC236}">
                  <a16:creationId xmlns:a16="http://schemas.microsoft.com/office/drawing/2014/main" id="{4E054955-0EE9-48F0-AC72-AA2B42A30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429001"/>
              <a:ext cx="1284288" cy="2482850"/>
            </a:xfrm>
            <a:custGeom>
              <a:avLst/>
              <a:gdLst>
                <a:gd name="T0" fmla="*/ 3253 w 6744"/>
                <a:gd name="T1" fmla="*/ 13030 h 13030"/>
                <a:gd name="T2" fmla="*/ 0 w 6744"/>
                <a:gd name="T3" fmla="*/ 11682 h 13030"/>
                <a:gd name="T4" fmla="*/ 6744 w 6744"/>
                <a:gd name="T5" fmla="*/ 0 h 13030"/>
                <a:gd name="T6" fmla="*/ 3253 w 6744"/>
                <a:gd name="T7" fmla="*/ 13030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30">
                  <a:moveTo>
                    <a:pt x="3253" y="13030"/>
                  </a:moveTo>
                  <a:cubicBezTo>
                    <a:pt x="2115" y="12725"/>
                    <a:pt x="1021" y="12272"/>
                    <a:pt x="0" y="11682"/>
                  </a:cubicBezTo>
                  <a:lnTo>
                    <a:pt x="6744" y="0"/>
                  </a:lnTo>
                  <a:lnTo>
                    <a:pt x="3253" y="13030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25E1BC0D-8A6A-4D35-B4DD-46049563893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877436" y="1978459"/>
            <a:ext cx="2463330" cy="3016231"/>
            <a:chOff x="4278313" y="1203326"/>
            <a:chExt cx="3635376" cy="4451350"/>
          </a:xfrm>
        </p:grpSpPr>
        <p:sp>
          <p:nvSpPr>
            <p:cNvPr id="329" name="Freeform 113">
              <a:extLst>
                <a:ext uri="{FF2B5EF4-FFF2-40B4-BE49-F238E27FC236}">
                  <a16:creationId xmlns:a16="http://schemas.microsoft.com/office/drawing/2014/main" id="{00A240B4-F46C-4B2B-A979-C78331EC3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203326"/>
              <a:ext cx="1817688" cy="2225675"/>
            </a:xfrm>
            <a:custGeom>
              <a:avLst/>
              <a:gdLst>
                <a:gd name="T0" fmla="*/ 6745 w 9539"/>
                <a:gd name="T1" fmla="*/ 0 h 11681"/>
                <a:gd name="T2" fmla="*/ 9539 w 9539"/>
                <a:gd name="T3" fmla="*/ 2143 h 11681"/>
                <a:gd name="T4" fmla="*/ 0 w 9539"/>
                <a:gd name="T5" fmla="*/ 11681 h 11681"/>
                <a:gd name="T6" fmla="*/ 6745 w 9539"/>
                <a:gd name="T7" fmla="*/ 0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1">
                  <a:moveTo>
                    <a:pt x="6745" y="0"/>
                  </a:moveTo>
                  <a:cubicBezTo>
                    <a:pt x="7766" y="589"/>
                    <a:pt x="8705" y="1310"/>
                    <a:pt x="9539" y="2143"/>
                  </a:cubicBezTo>
                  <a:lnTo>
                    <a:pt x="0" y="11681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A5A5A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Freeform 137">
              <a:extLst>
                <a:ext uri="{FF2B5EF4-FFF2-40B4-BE49-F238E27FC236}">
                  <a16:creationId xmlns:a16="http://schemas.microsoft.com/office/drawing/2014/main" id="{DD963101-FD3E-4B81-9C2E-BDE40CC6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3429001"/>
              <a:ext cx="1817688" cy="2225675"/>
            </a:xfrm>
            <a:custGeom>
              <a:avLst/>
              <a:gdLst>
                <a:gd name="T0" fmla="*/ 2794 w 9538"/>
                <a:gd name="T1" fmla="*/ 11682 h 11682"/>
                <a:gd name="T2" fmla="*/ 0 w 9538"/>
                <a:gd name="T3" fmla="*/ 9539 h 11682"/>
                <a:gd name="T4" fmla="*/ 9538 w 9538"/>
                <a:gd name="T5" fmla="*/ 0 h 11682"/>
                <a:gd name="T6" fmla="*/ 2794 w 9538"/>
                <a:gd name="T7" fmla="*/ 11682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2">
                  <a:moveTo>
                    <a:pt x="2794" y="11682"/>
                  </a:moveTo>
                  <a:cubicBezTo>
                    <a:pt x="1773" y="11093"/>
                    <a:pt x="834" y="10372"/>
                    <a:pt x="0" y="9539"/>
                  </a:cubicBezTo>
                  <a:lnTo>
                    <a:pt x="9538" y="0"/>
                  </a:lnTo>
                  <a:lnTo>
                    <a:pt x="2794" y="1168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DC7DA633-6804-4AE8-9AF7-72C6343E284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600985" y="2255449"/>
            <a:ext cx="3016231" cy="2462251"/>
            <a:chOff x="3870326" y="1612901"/>
            <a:chExt cx="4451350" cy="3633788"/>
          </a:xfrm>
        </p:grpSpPr>
        <p:sp>
          <p:nvSpPr>
            <p:cNvPr id="333" name="Freeform 115">
              <a:extLst>
                <a:ext uri="{FF2B5EF4-FFF2-40B4-BE49-F238E27FC236}">
                  <a16:creationId xmlns:a16="http://schemas.microsoft.com/office/drawing/2014/main" id="{D0F42D29-2A69-4037-9A64-8F5CF12CA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612901"/>
              <a:ext cx="2225675" cy="1816100"/>
            </a:xfrm>
            <a:custGeom>
              <a:avLst/>
              <a:gdLst>
                <a:gd name="T0" fmla="*/ 4770 w 5841"/>
                <a:gd name="T1" fmla="*/ 0 h 4769"/>
                <a:gd name="T2" fmla="*/ 5841 w 5841"/>
                <a:gd name="T3" fmla="*/ 1397 h 4769"/>
                <a:gd name="T4" fmla="*/ 0 w 5841"/>
                <a:gd name="T5" fmla="*/ 4769 h 4769"/>
                <a:gd name="T6" fmla="*/ 4770 w 5841"/>
                <a:gd name="T7" fmla="*/ 0 h 4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69">
                  <a:moveTo>
                    <a:pt x="4770" y="0"/>
                  </a:moveTo>
                  <a:cubicBezTo>
                    <a:pt x="5186" y="417"/>
                    <a:pt x="5547" y="887"/>
                    <a:pt x="5841" y="1397"/>
                  </a:cubicBezTo>
                  <a:lnTo>
                    <a:pt x="0" y="4769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rgbClr val="FFC0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139">
              <a:extLst>
                <a:ext uri="{FF2B5EF4-FFF2-40B4-BE49-F238E27FC236}">
                  <a16:creationId xmlns:a16="http://schemas.microsoft.com/office/drawing/2014/main" id="{175A953B-1B3F-4E4B-A389-32E88372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3429001"/>
              <a:ext cx="2225675" cy="1817688"/>
            </a:xfrm>
            <a:custGeom>
              <a:avLst/>
              <a:gdLst>
                <a:gd name="T0" fmla="*/ 2143 w 11681"/>
                <a:gd name="T1" fmla="*/ 9539 h 9539"/>
                <a:gd name="T2" fmla="*/ 0 w 11681"/>
                <a:gd name="T3" fmla="*/ 6745 h 9539"/>
                <a:gd name="T4" fmla="*/ 11681 w 11681"/>
                <a:gd name="T5" fmla="*/ 0 h 9539"/>
                <a:gd name="T6" fmla="*/ 2143 w 11681"/>
                <a:gd name="T7" fmla="*/ 9539 h 9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9">
                  <a:moveTo>
                    <a:pt x="2143" y="9539"/>
                  </a:moveTo>
                  <a:cubicBezTo>
                    <a:pt x="1310" y="8705"/>
                    <a:pt x="589" y="7766"/>
                    <a:pt x="0" y="6745"/>
                  </a:cubicBezTo>
                  <a:lnTo>
                    <a:pt x="11681" y="0"/>
                  </a:lnTo>
                  <a:lnTo>
                    <a:pt x="2143" y="953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D1F6C161-14E4-4FE6-B982-4AF40B01E2F4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426722" y="2615804"/>
            <a:ext cx="3364758" cy="1741541"/>
            <a:chOff x="3613151" y="2144713"/>
            <a:chExt cx="4965700" cy="2570163"/>
          </a:xfrm>
        </p:grpSpPr>
        <p:sp>
          <p:nvSpPr>
            <p:cNvPr id="337" name="Freeform 117">
              <a:extLst>
                <a:ext uri="{FF2B5EF4-FFF2-40B4-BE49-F238E27FC236}">
                  <a16:creationId xmlns:a16="http://schemas.microsoft.com/office/drawing/2014/main" id="{DB06DBBC-DC10-4DB1-B1BE-2D34D24CE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144713"/>
              <a:ext cx="2482850" cy="1284288"/>
            </a:xfrm>
            <a:custGeom>
              <a:avLst/>
              <a:gdLst>
                <a:gd name="T0" fmla="*/ 5841 w 6515"/>
                <a:gd name="T1" fmla="*/ 0 h 3372"/>
                <a:gd name="T2" fmla="*/ 6515 w 6515"/>
                <a:gd name="T3" fmla="*/ 1627 h 3372"/>
                <a:gd name="T4" fmla="*/ 0 w 6515"/>
                <a:gd name="T5" fmla="*/ 3372 h 3372"/>
                <a:gd name="T6" fmla="*/ 5841 w 6515"/>
                <a:gd name="T7" fmla="*/ 0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2">
                  <a:moveTo>
                    <a:pt x="5841" y="0"/>
                  </a:moveTo>
                  <a:cubicBezTo>
                    <a:pt x="6136" y="511"/>
                    <a:pt x="6363" y="1058"/>
                    <a:pt x="6515" y="1627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5B9BD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141">
              <a:extLst>
                <a:ext uri="{FF2B5EF4-FFF2-40B4-BE49-F238E27FC236}">
                  <a16:creationId xmlns:a16="http://schemas.microsoft.com/office/drawing/2014/main" id="{94007FD1-0F8C-4491-8D21-6573753B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3429001"/>
              <a:ext cx="2482850" cy="1285875"/>
            </a:xfrm>
            <a:custGeom>
              <a:avLst/>
              <a:gdLst>
                <a:gd name="T0" fmla="*/ 1348 w 13029"/>
                <a:gd name="T1" fmla="*/ 6745 h 6745"/>
                <a:gd name="T2" fmla="*/ 0 w 13029"/>
                <a:gd name="T3" fmla="*/ 3492 h 6745"/>
                <a:gd name="T4" fmla="*/ 13029 w 13029"/>
                <a:gd name="T5" fmla="*/ 0 h 6745"/>
                <a:gd name="T6" fmla="*/ 1348 w 13029"/>
                <a:gd name="T7" fmla="*/ 6745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5">
                  <a:moveTo>
                    <a:pt x="1348" y="6745"/>
                  </a:moveTo>
                  <a:cubicBezTo>
                    <a:pt x="758" y="5724"/>
                    <a:pt x="305" y="4630"/>
                    <a:pt x="0" y="3492"/>
                  </a:cubicBezTo>
                  <a:lnTo>
                    <a:pt x="13029" y="0"/>
                  </a:lnTo>
                  <a:lnTo>
                    <a:pt x="1348" y="6745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155C32D0-83DF-409A-977D-231E1E1FD71F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367558" y="3035849"/>
            <a:ext cx="3483085" cy="901449"/>
            <a:chOff x="3525838" y="2763838"/>
            <a:chExt cx="5140326" cy="1330326"/>
          </a:xfrm>
        </p:grpSpPr>
        <p:sp>
          <p:nvSpPr>
            <p:cNvPr id="341" name="Freeform 119">
              <a:extLst>
                <a:ext uri="{FF2B5EF4-FFF2-40B4-BE49-F238E27FC236}">
                  <a16:creationId xmlns:a16="http://schemas.microsoft.com/office/drawing/2014/main" id="{3F2065DA-BE92-43E0-94B8-0D06ECB26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763838"/>
              <a:ext cx="2570163" cy="665163"/>
            </a:xfrm>
            <a:custGeom>
              <a:avLst/>
              <a:gdLst>
                <a:gd name="T0" fmla="*/ 6515 w 6745"/>
                <a:gd name="T1" fmla="*/ 0 h 1745"/>
                <a:gd name="T2" fmla="*/ 6745 w 6745"/>
                <a:gd name="T3" fmla="*/ 1745 h 1745"/>
                <a:gd name="T4" fmla="*/ 0 w 6745"/>
                <a:gd name="T5" fmla="*/ 1745 h 1745"/>
                <a:gd name="T6" fmla="*/ 6515 w 6745"/>
                <a:gd name="T7" fmla="*/ 0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5">
                  <a:moveTo>
                    <a:pt x="6515" y="0"/>
                  </a:moveTo>
                  <a:cubicBezTo>
                    <a:pt x="6668" y="569"/>
                    <a:pt x="6745" y="1156"/>
                    <a:pt x="6745" y="1745"/>
                  </a:cubicBezTo>
                  <a:lnTo>
                    <a:pt x="0" y="1745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70AD47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143">
              <a:extLst>
                <a:ext uri="{FF2B5EF4-FFF2-40B4-BE49-F238E27FC236}">
                  <a16:creationId xmlns:a16="http://schemas.microsoft.com/office/drawing/2014/main" id="{1D9F9716-E976-447A-96DB-C1B773BC4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3429001"/>
              <a:ext cx="2570163" cy="665163"/>
            </a:xfrm>
            <a:custGeom>
              <a:avLst/>
              <a:gdLst>
                <a:gd name="T0" fmla="*/ 459 w 13488"/>
                <a:gd name="T1" fmla="*/ 3492 h 3492"/>
                <a:gd name="T2" fmla="*/ 0 w 13488"/>
                <a:gd name="T3" fmla="*/ 0 h 3492"/>
                <a:gd name="T4" fmla="*/ 13488 w 13488"/>
                <a:gd name="T5" fmla="*/ 0 h 3492"/>
                <a:gd name="T6" fmla="*/ 459 w 13488"/>
                <a:gd name="T7" fmla="*/ 3492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2">
                  <a:moveTo>
                    <a:pt x="459" y="3492"/>
                  </a:moveTo>
                  <a:cubicBezTo>
                    <a:pt x="154" y="2353"/>
                    <a:pt x="0" y="1179"/>
                    <a:pt x="0" y="0"/>
                  </a:cubicBezTo>
                  <a:lnTo>
                    <a:pt x="13488" y="0"/>
                  </a:lnTo>
                  <a:lnTo>
                    <a:pt x="459" y="349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B04BABD0-37FD-4059-8291-299593D2A6C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367558" y="3035849"/>
            <a:ext cx="3483085" cy="901449"/>
            <a:chOff x="3525838" y="2763838"/>
            <a:chExt cx="5140326" cy="1330326"/>
          </a:xfrm>
        </p:grpSpPr>
        <p:sp>
          <p:nvSpPr>
            <p:cNvPr id="345" name="Freeform 121">
              <a:extLst>
                <a:ext uri="{FF2B5EF4-FFF2-40B4-BE49-F238E27FC236}">
                  <a16:creationId xmlns:a16="http://schemas.microsoft.com/office/drawing/2014/main" id="{399ACAB3-2AA8-4078-820B-D157584E1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570163" cy="665163"/>
            </a:xfrm>
            <a:custGeom>
              <a:avLst/>
              <a:gdLst>
                <a:gd name="T0" fmla="*/ 6745 w 6745"/>
                <a:gd name="T1" fmla="*/ 0 h 1746"/>
                <a:gd name="T2" fmla="*/ 6515 w 6745"/>
                <a:gd name="T3" fmla="*/ 1746 h 1746"/>
                <a:gd name="T4" fmla="*/ 0 w 6745"/>
                <a:gd name="T5" fmla="*/ 0 h 1746"/>
                <a:gd name="T6" fmla="*/ 6745 w 6745"/>
                <a:gd name="T7" fmla="*/ 0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6">
                  <a:moveTo>
                    <a:pt x="6745" y="0"/>
                  </a:moveTo>
                  <a:cubicBezTo>
                    <a:pt x="6745" y="590"/>
                    <a:pt x="6668" y="1177"/>
                    <a:pt x="6515" y="1746"/>
                  </a:cubicBezTo>
                  <a:lnTo>
                    <a:pt x="0" y="0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264478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145">
              <a:extLst>
                <a:ext uri="{FF2B5EF4-FFF2-40B4-BE49-F238E27FC236}">
                  <a16:creationId xmlns:a16="http://schemas.microsoft.com/office/drawing/2014/main" id="{059E5AD0-4730-4BC6-9318-414ACD533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2763838"/>
              <a:ext cx="2570163" cy="665163"/>
            </a:xfrm>
            <a:custGeom>
              <a:avLst/>
              <a:gdLst>
                <a:gd name="T0" fmla="*/ 0 w 13488"/>
                <a:gd name="T1" fmla="*/ 3491 h 3491"/>
                <a:gd name="T2" fmla="*/ 459 w 13488"/>
                <a:gd name="T3" fmla="*/ 0 h 3491"/>
                <a:gd name="T4" fmla="*/ 13488 w 13488"/>
                <a:gd name="T5" fmla="*/ 3491 h 3491"/>
                <a:gd name="T6" fmla="*/ 0 w 13488"/>
                <a:gd name="T7" fmla="*/ 3491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1">
                  <a:moveTo>
                    <a:pt x="0" y="3491"/>
                  </a:moveTo>
                  <a:cubicBezTo>
                    <a:pt x="0" y="2313"/>
                    <a:pt x="154" y="1139"/>
                    <a:pt x="459" y="0"/>
                  </a:cubicBezTo>
                  <a:lnTo>
                    <a:pt x="13488" y="3491"/>
                  </a:lnTo>
                  <a:lnTo>
                    <a:pt x="0" y="3491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D4B3969B-65E1-4E80-AAF6-24A0BB49F68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426722" y="2615804"/>
            <a:ext cx="3364758" cy="1741541"/>
            <a:chOff x="3613151" y="2144713"/>
            <a:chExt cx="4965700" cy="2570163"/>
          </a:xfrm>
        </p:grpSpPr>
        <p:sp>
          <p:nvSpPr>
            <p:cNvPr id="349" name="Freeform 123">
              <a:extLst>
                <a:ext uri="{FF2B5EF4-FFF2-40B4-BE49-F238E27FC236}">
                  <a16:creationId xmlns:a16="http://schemas.microsoft.com/office/drawing/2014/main" id="{2B1D29CB-CDB7-4DAE-AD2A-59442F884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482850" cy="1285875"/>
            </a:xfrm>
            <a:custGeom>
              <a:avLst/>
              <a:gdLst>
                <a:gd name="T0" fmla="*/ 6515 w 6515"/>
                <a:gd name="T1" fmla="*/ 1746 h 3373"/>
                <a:gd name="T2" fmla="*/ 5841 w 6515"/>
                <a:gd name="T3" fmla="*/ 3373 h 3373"/>
                <a:gd name="T4" fmla="*/ 0 w 6515"/>
                <a:gd name="T5" fmla="*/ 0 h 3373"/>
                <a:gd name="T6" fmla="*/ 6515 w 6515"/>
                <a:gd name="T7" fmla="*/ 1746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3">
                  <a:moveTo>
                    <a:pt x="6515" y="1746"/>
                  </a:moveTo>
                  <a:cubicBezTo>
                    <a:pt x="6363" y="2315"/>
                    <a:pt x="6136" y="2862"/>
                    <a:pt x="5841" y="3373"/>
                  </a:cubicBezTo>
                  <a:lnTo>
                    <a:pt x="0" y="0"/>
                  </a:lnTo>
                  <a:lnTo>
                    <a:pt x="6515" y="1746"/>
                  </a:lnTo>
                  <a:close/>
                </a:path>
              </a:pathLst>
            </a:custGeom>
            <a:solidFill>
              <a:srgbClr val="9E480E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147">
              <a:extLst>
                <a:ext uri="{FF2B5EF4-FFF2-40B4-BE49-F238E27FC236}">
                  <a16:creationId xmlns:a16="http://schemas.microsoft.com/office/drawing/2014/main" id="{446A15CE-AE3F-47D4-90F8-39BCF7480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2144713"/>
              <a:ext cx="2482850" cy="1284288"/>
            </a:xfrm>
            <a:custGeom>
              <a:avLst/>
              <a:gdLst>
                <a:gd name="T0" fmla="*/ 0 w 13029"/>
                <a:gd name="T1" fmla="*/ 3253 h 6744"/>
                <a:gd name="T2" fmla="*/ 1348 w 13029"/>
                <a:gd name="T3" fmla="*/ 0 h 6744"/>
                <a:gd name="T4" fmla="*/ 13029 w 13029"/>
                <a:gd name="T5" fmla="*/ 6744 h 6744"/>
                <a:gd name="T6" fmla="*/ 0 w 13029"/>
                <a:gd name="T7" fmla="*/ 3253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4">
                  <a:moveTo>
                    <a:pt x="0" y="3253"/>
                  </a:moveTo>
                  <a:cubicBezTo>
                    <a:pt x="305" y="2115"/>
                    <a:pt x="758" y="1021"/>
                    <a:pt x="1348" y="0"/>
                  </a:cubicBezTo>
                  <a:lnTo>
                    <a:pt x="13029" y="6744"/>
                  </a:lnTo>
                  <a:lnTo>
                    <a:pt x="0" y="325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C4E19CF-04A9-4418-88F8-B310405D7AA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600985" y="2255449"/>
            <a:ext cx="3016231" cy="2462251"/>
            <a:chOff x="3870326" y="1612901"/>
            <a:chExt cx="4451350" cy="3633788"/>
          </a:xfrm>
        </p:grpSpPr>
        <p:sp>
          <p:nvSpPr>
            <p:cNvPr id="353" name="Freeform 125">
              <a:extLst>
                <a:ext uri="{FF2B5EF4-FFF2-40B4-BE49-F238E27FC236}">
                  <a16:creationId xmlns:a16="http://schemas.microsoft.com/office/drawing/2014/main" id="{A36E86AD-8588-46BD-BCA9-CDDB93EC4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225675" cy="1817688"/>
            </a:xfrm>
            <a:custGeom>
              <a:avLst/>
              <a:gdLst>
                <a:gd name="T0" fmla="*/ 5841 w 5841"/>
                <a:gd name="T1" fmla="*/ 3373 h 4770"/>
                <a:gd name="T2" fmla="*/ 4770 w 5841"/>
                <a:gd name="T3" fmla="*/ 4770 h 4770"/>
                <a:gd name="T4" fmla="*/ 0 w 5841"/>
                <a:gd name="T5" fmla="*/ 0 h 4770"/>
                <a:gd name="T6" fmla="*/ 5841 w 5841"/>
                <a:gd name="T7" fmla="*/ 3373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70">
                  <a:moveTo>
                    <a:pt x="5841" y="3373"/>
                  </a:moveTo>
                  <a:cubicBezTo>
                    <a:pt x="5547" y="3883"/>
                    <a:pt x="5186" y="4353"/>
                    <a:pt x="4770" y="4770"/>
                  </a:cubicBezTo>
                  <a:lnTo>
                    <a:pt x="0" y="0"/>
                  </a:lnTo>
                  <a:lnTo>
                    <a:pt x="5841" y="3373"/>
                  </a:lnTo>
                  <a:close/>
                </a:path>
              </a:pathLst>
            </a:custGeom>
            <a:solidFill>
              <a:srgbClr val="636363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149">
              <a:extLst>
                <a:ext uri="{FF2B5EF4-FFF2-40B4-BE49-F238E27FC236}">
                  <a16:creationId xmlns:a16="http://schemas.microsoft.com/office/drawing/2014/main" id="{6CA83C18-BFB9-4233-B951-A95D6EC40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1612901"/>
              <a:ext cx="2225675" cy="1816100"/>
            </a:xfrm>
            <a:custGeom>
              <a:avLst/>
              <a:gdLst>
                <a:gd name="T0" fmla="*/ 0 w 11681"/>
                <a:gd name="T1" fmla="*/ 2794 h 9538"/>
                <a:gd name="T2" fmla="*/ 2143 w 11681"/>
                <a:gd name="T3" fmla="*/ 0 h 9538"/>
                <a:gd name="T4" fmla="*/ 11681 w 11681"/>
                <a:gd name="T5" fmla="*/ 9538 h 9538"/>
                <a:gd name="T6" fmla="*/ 0 w 11681"/>
                <a:gd name="T7" fmla="*/ 2794 h 9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8">
                  <a:moveTo>
                    <a:pt x="0" y="2794"/>
                  </a:moveTo>
                  <a:cubicBezTo>
                    <a:pt x="589" y="1773"/>
                    <a:pt x="1310" y="834"/>
                    <a:pt x="2143" y="0"/>
                  </a:cubicBezTo>
                  <a:lnTo>
                    <a:pt x="11681" y="9538"/>
                  </a:lnTo>
                  <a:lnTo>
                    <a:pt x="0" y="2794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F3141779-0F12-4998-87E3-7D1CB98F5FE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877436" y="1978459"/>
            <a:ext cx="2463330" cy="3016231"/>
            <a:chOff x="4278313" y="1203326"/>
            <a:chExt cx="3635376" cy="4451350"/>
          </a:xfrm>
        </p:grpSpPr>
        <p:sp>
          <p:nvSpPr>
            <p:cNvPr id="357" name="Freeform 127">
              <a:extLst>
                <a:ext uri="{FF2B5EF4-FFF2-40B4-BE49-F238E27FC236}">
                  <a16:creationId xmlns:a16="http://schemas.microsoft.com/office/drawing/2014/main" id="{8BA0A304-A1DF-45E0-A158-AFF58B819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817688" cy="2225675"/>
            </a:xfrm>
            <a:custGeom>
              <a:avLst/>
              <a:gdLst>
                <a:gd name="T0" fmla="*/ 9539 w 9539"/>
                <a:gd name="T1" fmla="*/ 9539 h 11682"/>
                <a:gd name="T2" fmla="*/ 6745 w 9539"/>
                <a:gd name="T3" fmla="*/ 11682 h 11682"/>
                <a:gd name="T4" fmla="*/ 0 w 9539"/>
                <a:gd name="T5" fmla="*/ 0 h 11682"/>
                <a:gd name="T6" fmla="*/ 9539 w 9539"/>
                <a:gd name="T7" fmla="*/ 9539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2">
                  <a:moveTo>
                    <a:pt x="9539" y="9539"/>
                  </a:moveTo>
                  <a:cubicBezTo>
                    <a:pt x="8705" y="10372"/>
                    <a:pt x="7766" y="11093"/>
                    <a:pt x="6745" y="11682"/>
                  </a:cubicBezTo>
                  <a:lnTo>
                    <a:pt x="0" y="0"/>
                  </a:lnTo>
                  <a:lnTo>
                    <a:pt x="9539" y="9539"/>
                  </a:lnTo>
                  <a:close/>
                </a:path>
              </a:pathLst>
            </a:custGeom>
            <a:solidFill>
              <a:srgbClr val="9973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151">
              <a:extLst>
                <a:ext uri="{FF2B5EF4-FFF2-40B4-BE49-F238E27FC236}">
                  <a16:creationId xmlns:a16="http://schemas.microsoft.com/office/drawing/2014/main" id="{DBF8E019-9212-4A52-A9EC-7E9FAD0C7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1203326"/>
              <a:ext cx="1817688" cy="2225675"/>
            </a:xfrm>
            <a:custGeom>
              <a:avLst/>
              <a:gdLst>
                <a:gd name="T0" fmla="*/ 0 w 9538"/>
                <a:gd name="T1" fmla="*/ 2143 h 11681"/>
                <a:gd name="T2" fmla="*/ 2794 w 9538"/>
                <a:gd name="T3" fmla="*/ 0 h 11681"/>
                <a:gd name="T4" fmla="*/ 9538 w 9538"/>
                <a:gd name="T5" fmla="*/ 11681 h 11681"/>
                <a:gd name="T6" fmla="*/ 0 w 9538"/>
                <a:gd name="T7" fmla="*/ 2143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1">
                  <a:moveTo>
                    <a:pt x="0" y="2143"/>
                  </a:moveTo>
                  <a:cubicBezTo>
                    <a:pt x="834" y="1310"/>
                    <a:pt x="1773" y="589"/>
                    <a:pt x="2794" y="0"/>
                  </a:cubicBezTo>
                  <a:lnTo>
                    <a:pt x="9538" y="11681"/>
                  </a:lnTo>
                  <a:lnTo>
                    <a:pt x="0" y="214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6899CC2C-E7CA-48BA-BD69-0408159529A7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238330" y="1804732"/>
            <a:ext cx="1741541" cy="3363684"/>
            <a:chOff x="4811713" y="947738"/>
            <a:chExt cx="2570163" cy="4964113"/>
          </a:xfrm>
        </p:grpSpPr>
        <p:sp>
          <p:nvSpPr>
            <p:cNvPr id="361" name="Freeform 129">
              <a:extLst>
                <a:ext uri="{FF2B5EF4-FFF2-40B4-BE49-F238E27FC236}">
                  <a16:creationId xmlns:a16="http://schemas.microsoft.com/office/drawing/2014/main" id="{EA5440AE-EB90-4E74-8A98-0F033A28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285875" cy="2482850"/>
            </a:xfrm>
            <a:custGeom>
              <a:avLst/>
              <a:gdLst>
                <a:gd name="T0" fmla="*/ 6745 w 6745"/>
                <a:gd name="T1" fmla="*/ 11682 h 13030"/>
                <a:gd name="T2" fmla="*/ 3492 w 6745"/>
                <a:gd name="T3" fmla="*/ 13030 h 13030"/>
                <a:gd name="T4" fmla="*/ 0 w 6745"/>
                <a:gd name="T5" fmla="*/ 0 h 13030"/>
                <a:gd name="T6" fmla="*/ 6745 w 6745"/>
                <a:gd name="T7" fmla="*/ 11682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30">
                  <a:moveTo>
                    <a:pt x="6745" y="11682"/>
                  </a:moveTo>
                  <a:cubicBezTo>
                    <a:pt x="5724" y="12272"/>
                    <a:pt x="4630" y="12725"/>
                    <a:pt x="3492" y="13030"/>
                  </a:cubicBezTo>
                  <a:lnTo>
                    <a:pt x="0" y="0"/>
                  </a:lnTo>
                  <a:lnTo>
                    <a:pt x="6745" y="11682"/>
                  </a:lnTo>
                  <a:close/>
                </a:path>
              </a:pathLst>
            </a:custGeom>
            <a:solidFill>
              <a:srgbClr val="255E9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153">
              <a:extLst>
                <a:ext uri="{FF2B5EF4-FFF2-40B4-BE49-F238E27FC236}">
                  <a16:creationId xmlns:a16="http://schemas.microsoft.com/office/drawing/2014/main" id="{4762ED2F-3965-4538-AD8D-644A73729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947738"/>
              <a:ext cx="1284288" cy="2481263"/>
            </a:xfrm>
            <a:custGeom>
              <a:avLst/>
              <a:gdLst>
                <a:gd name="T0" fmla="*/ 0 w 6744"/>
                <a:gd name="T1" fmla="*/ 1348 h 13029"/>
                <a:gd name="T2" fmla="*/ 3253 w 6744"/>
                <a:gd name="T3" fmla="*/ 0 h 13029"/>
                <a:gd name="T4" fmla="*/ 6744 w 6744"/>
                <a:gd name="T5" fmla="*/ 13029 h 13029"/>
                <a:gd name="T6" fmla="*/ 0 w 6744"/>
                <a:gd name="T7" fmla="*/ 1348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29">
                  <a:moveTo>
                    <a:pt x="0" y="1348"/>
                  </a:moveTo>
                  <a:cubicBezTo>
                    <a:pt x="1021" y="758"/>
                    <a:pt x="2115" y="305"/>
                    <a:pt x="3253" y="0"/>
                  </a:cubicBezTo>
                  <a:lnTo>
                    <a:pt x="6744" y="13029"/>
                  </a:lnTo>
                  <a:lnTo>
                    <a:pt x="0" y="1348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AF8B0FE9-34A1-4351-A3DA-E00BEAA02B57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658376" y="1745570"/>
            <a:ext cx="901449" cy="3482008"/>
            <a:chOff x="5430838" y="860426"/>
            <a:chExt cx="1330326" cy="5138738"/>
          </a:xfrm>
        </p:grpSpPr>
        <p:sp>
          <p:nvSpPr>
            <p:cNvPr id="365" name="Freeform 131">
              <a:extLst>
                <a:ext uri="{FF2B5EF4-FFF2-40B4-BE49-F238E27FC236}">
                  <a16:creationId xmlns:a16="http://schemas.microsoft.com/office/drawing/2014/main" id="{036ACFCC-FF3A-4CC3-AEC0-431AFF4F1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665163" cy="2570163"/>
            </a:xfrm>
            <a:custGeom>
              <a:avLst/>
              <a:gdLst>
                <a:gd name="T0" fmla="*/ 3492 w 3492"/>
                <a:gd name="T1" fmla="*/ 13030 h 13489"/>
                <a:gd name="T2" fmla="*/ 0 w 3492"/>
                <a:gd name="T3" fmla="*/ 13489 h 13489"/>
                <a:gd name="T4" fmla="*/ 0 w 3492"/>
                <a:gd name="T5" fmla="*/ 0 h 13489"/>
                <a:gd name="T6" fmla="*/ 3492 w 3492"/>
                <a:gd name="T7" fmla="*/ 13030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9">
                  <a:moveTo>
                    <a:pt x="3492" y="13030"/>
                  </a:moveTo>
                  <a:cubicBezTo>
                    <a:pt x="2353" y="13335"/>
                    <a:pt x="1179" y="13489"/>
                    <a:pt x="0" y="13489"/>
                  </a:cubicBezTo>
                  <a:lnTo>
                    <a:pt x="0" y="0"/>
                  </a:lnTo>
                  <a:lnTo>
                    <a:pt x="3492" y="13030"/>
                  </a:lnTo>
                  <a:close/>
                </a:path>
              </a:pathLst>
            </a:custGeom>
            <a:solidFill>
              <a:srgbClr val="43682B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6" name="Freeform 155">
              <a:extLst>
                <a:ext uri="{FF2B5EF4-FFF2-40B4-BE49-F238E27FC236}">
                  <a16:creationId xmlns:a16="http://schemas.microsoft.com/office/drawing/2014/main" id="{C52C0853-5047-49C3-ACA9-D6E11F17B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860426"/>
              <a:ext cx="665163" cy="2568575"/>
            </a:xfrm>
            <a:custGeom>
              <a:avLst/>
              <a:gdLst>
                <a:gd name="T0" fmla="*/ 0 w 3491"/>
                <a:gd name="T1" fmla="*/ 459 h 13488"/>
                <a:gd name="T2" fmla="*/ 3491 w 3491"/>
                <a:gd name="T3" fmla="*/ 0 h 13488"/>
                <a:gd name="T4" fmla="*/ 3491 w 3491"/>
                <a:gd name="T5" fmla="*/ 13488 h 13488"/>
                <a:gd name="T6" fmla="*/ 0 w 3491"/>
                <a:gd name="T7" fmla="*/ 459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8">
                  <a:moveTo>
                    <a:pt x="0" y="459"/>
                  </a:moveTo>
                  <a:cubicBezTo>
                    <a:pt x="1139" y="154"/>
                    <a:pt x="2313" y="0"/>
                    <a:pt x="3491" y="0"/>
                  </a:cubicBezTo>
                  <a:lnTo>
                    <a:pt x="3491" y="13488"/>
                  </a:lnTo>
                  <a:lnTo>
                    <a:pt x="0" y="45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88B9C57-A144-464B-913A-42D425C4994B}"/>
              </a:ext>
            </a:extLst>
          </p:cNvPr>
          <p:cNvGrpSpPr>
            <a:grpSpLocks noChangeAspect="1"/>
          </p:cNvGrpSpPr>
          <p:nvPr/>
        </p:nvGrpSpPr>
        <p:grpSpPr>
          <a:xfrm>
            <a:off x="8717651" y="1767051"/>
            <a:ext cx="901449" cy="3482008"/>
            <a:chOff x="5430838" y="860426"/>
            <a:chExt cx="1330326" cy="5138738"/>
          </a:xfrm>
        </p:grpSpPr>
        <p:sp>
          <p:nvSpPr>
            <p:cNvPr id="140" name="Freeform 109">
              <a:extLst>
                <a:ext uri="{FF2B5EF4-FFF2-40B4-BE49-F238E27FC236}">
                  <a16:creationId xmlns:a16="http://schemas.microsoft.com/office/drawing/2014/main" id="{EC223F04-A3C0-4C3A-A556-FD398B321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860426"/>
              <a:ext cx="665163" cy="2568575"/>
            </a:xfrm>
            <a:custGeom>
              <a:avLst/>
              <a:gdLst>
                <a:gd name="T0" fmla="*/ 0 w 3492"/>
                <a:gd name="T1" fmla="*/ 0 h 13488"/>
                <a:gd name="T2" fmla="*/ 3492 w 3492"/>
                <a:gd name="T3" fmla="*/ 459 h 13488"/>
                <a:gd name="T4" fmla="*/ 0 w 3492"/>
                <a:gd name="T5" fmla="*/ 13488 h 13488"/>
                <a:gd name="T6" fmla="*/ 0 w 3492"/>
                <a:gd name="T7" fmla="*/ 0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8">
                  <a:moveTo>
                    <a:pt x="0" y="0"/>
                  </a:moveTo>
                  <a:cubicBezTo>
                    <a:pt x="1179" y="0"/>
                    <a:pt x="2353" y="154"/>
                    <a:pt x="3492" y="459"/>
                  </a:cubicBezTo>
                  <a:lnTo>
                    <a:pt x="0" y="13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133">
              <a:extLst>
                <a:ext uri="{FF2B5EF4-FFF2-40B4-BE49-F238E27FC236}">
                  <a16:creationId xmlns:a16="http://schemas.microsoft.com/office/drawing/2014/main" id="{9167FDB4-9D3F-475F-93F8-4A3D287D4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3429001"/>
              <a:ext cx="665163" cy="2570163"/>
            </a:xfrm>
            <a:custGeom>
              <a:avLst/>
              <a:gdLst>
                <a:gd name="T0" fmla="*/ 3491 w 3491"/>
                <a:gd name="T1" fmla="*/ 13489 h 13489"/>
                <a:gd name="T2" fmla="*/ 0 w 3491"/>
                <a:gd name="T3" fmla="*/ 13030 h 13489"/>
                <a:gd name="T4" fmla="*/ 3491 w 3491"/>
                <a:gd name="T5" fmla="*/ 0 h 13489"/>
                <a:gd name="T6" fmla="*/ 3491 w 349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9">
                  <a:moveTo>
                    <a:pt x="3491" y="13489"/>
                  </a:moveTo>
                  <a:cubicBezTo>
                    <a:pt x="2313" y="13489"/>
                    <a:pt x="1139" y="13335"/>
                    <a:pt x="0" y="13030"/>
                  </a:cubicBezTo>
                  <a:lnTo>
                    <a:pt x="3491" y="0"/>
                  </a:lnTo>
                  <a:lnTo>
                    <a:pt x="3491" y="1348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8F25ECC-0F58-4BA6-A07C-CF2BA25954DD}"/>
              </a:ext>
            </a:extLst>
          </p:cNvPr>
          <p:cNvGrpSpPr>
            <a:grpSpLocks noChangeAspect="1"/>
          </p:cNvGrpSpPr>
          <p:nvPr/>
        </p:nvGrpSpPr>
        <p:grpSpPr>
          <a:xfrm>
            <a:off x="8297605" y="1826214"/>
            <a:ext cx="1741541" cy="3363682"/>
            <a:chOff x="4811713" y="947738"/>
            <a:chExt cx="2570163" cy="4964113"/>
          </a:xfrm>
        </p:grpSpPr>
        <p:sp>
          <p:nvSpPr>
            <p:cNvPr id="144" name="Freeform 111">
              <a:extLst>
                <a:ext uri="{FF2B5EF4-FFF2-40B4-BE49-F238E27FC236}">
                  <a16:creationId xmlns:a16="http://schemas.microsoft.com/office/drawing/2014/main" id="{5100180A-6804-420E-A699-D5E80A75B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947738"/>
              <a:ext cx="1285875" cy="2481263"/>
            </a:xfrm>
            <a:custGeom>
              <a:avLst/>
              <a:gdLst>
                <a:gd name="T0" fmla="*/ 3492 w 6745"/>
                <a:gd name="T1" fmla="*/ 0 h 13029"/>
                <a:gd name="T2" fmla="*/ 6745 w 6745"/>
                <a:gd name="T3" fmla="*/ 1348 h 13029"/>
                <a:gd name="T4" fmla="*/ 0 w 6745"/>
                <a:gd name="T5" fmla="*/ 13029 h 13029"/>
                <a:gd name="T6" fmla="*/ 3492 w 6745"/>
                <a:gd name="T7" fmla="*/ 0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29">
                  <a:moveTo>
                    <a:pt x="3492" y="0"/>
                  </a:moveTo>
                  <a:cubicBezTo>
                    <a:pt x="4630" y="305"/>
                    <a:pt x="5724" y="758"/>
                    <a:pt x="6745" y="1348"/>
                  </a:cubicBezTo>
                  <a:lnTo>
                    <a:pt x="0" y="13029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ED7D3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35">
              <a:extLst>
                <a:ext uri="{FF2B5EF4-FFF2-40B4-BE49-F238E27FC236}">
                  <a16:creationId xmlns:a16="http://schemas.microsoft.com/office/drawing/2014/main" id="{E00FFC81-1625-42D4-B286-502A40085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429001"/>
              <a:ext cx="1284288" cy="2482850"/>
            </a:xfrm>
            <a:custGeom>
              <a:avLst/>
              <a:gdLst>
                <a:gd name="T0" fmla="*/ 3253 w 6744"/>
                <a:gd name="T1" fmla="*/ 13030 h 13030"/>
                <a:gd name="T2" fmla="*/ 0 w 6744"/>
                <a:gd name="T3" fmla="*/ 11682 h 13030"/>
                <a:gd name="T4" fmla="*/ 6744 w 6744"/>
                <a:gd name="T5" fmla="*/ 0 h 13030"/>
                <a:gd name="T6" fmla="*/ 3253 w 6744"/>
                <a:gd name="T7" fmla="*/ 13030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30">
                  <a:moveTo>
                    <a:pt x="3253" y="13030"/>
                  </a:moveTo>
                  <a:cubicBezTo>
                    <a:pt x="2115" y="12725"/>
                    <a:pt x="1021" y="12272"/>
                    <a:pt x="0" y="11682"/>
                  </a:cubicBezTo>
                  <a:lnTo>
                    <a:pt x="6744" y="0"/>
                  </a:lnTo>
                  <a:lnTo>
                    <a:pt x="3253" y="13030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BC3B4CA-2B9B-4F2D-A8BD-7ED9FC014DC9}"/>
              </a:ext>
            </a:extLst>
          </p:cNvPr>
          <p:cNvGrpSpPr>
            <a:grpSpLocks noChangeAspect="1"/>
          </p:cNvGrpSpPr>
          <p:nvPr/>
        </p:nvGrpSpPr>
        <p:grpSpPr>
          <a:xfrm>
            <a:off x="7936711" y="1999939"/>
            <a:ext cx="2463329" cy="3016233"/>
            <a:chOff x="4278313" y="1203326"/>
            <a:chExt cx="3635376" cy="4451350"/>
          </a:xfrm>
        </p:grpSpPr>
        <p:sp>
          <p:nvSpPr>
            <p:cNvPr id="148" name="Freeform 113">
              <a:extLst>
                <a:ext uri="{FF2B5EF4-FFF2-40B4-BE49-F238E27FC236}">
                  <a16:creationId xmlns:a16="http://schemas.microsoft.com/office/drawing/2014/main" id="{1E320C2F-CE94-4614-948C-06919EA3F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203326"/>
              <a:ext cx="1817688" cy="2225675"/>
            </a:xfrm>
            <a:custGeom>
              <a:avLst/>
              <a:gdLst>
                <a:gd name="T0" fmla="*/ 6745 w 9539"/>
                <a:gd name="T1" fmla="*/ 0 h 11681"/>
                <a:gd name="T2" fmla="*/ 9539 w 9539"/>
                <a:gd name="T3" fmla="*/ 2143 h 11681"/>
                <a:gd name="T4" fmla="*/ 0 w 9539"/>
                <a:gd name="T5" fmla="*/ 11681 h 11681"/>
                <a:gd name="T6" fmla="*/ 6745 w 9539"/>
                <a:gd name="T7" fmla="*/ 0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1">
                  <a:moveTo>
                    <a:pt x="6745" y="0"/>
                  </a:moveTo>
                  <a:cubicBezTo>
                    <a:pt x="7766" y="589"/>
                    <a:pt x="8705" y="1310"/>
                    <a:pt x="9539" y="2143"/>
                  </a:cubicBezTo>
                  <a:lnTo>
                    <a:pt x="0" y="11681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A5A5A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137">
              <a:extLst>
                <a:ext uri="{FF2B5EF4-FFF2-40B4-BE49-F238E27FC236}">
                  <a16:creationId xmlns:a16="http://schemas.microsoft.com/office/drawing/2014/main" id="{5BE06A03-00BE-4025-9AA1-68E90BD6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3429001"/>
              <a:ext cx="1817688" cy="2225675"/>
            </a:xfrm>
            <a:custGeom>
              <a:avLst/>
              <a:gdLst>
                <a:gd name="T0" fmla="*/ 2794 w 9538"/>
                <a:gd name="T1" fmla="*/ 11682 h 11682"/>
                <a:gd name="T2" fmla="*/ 0 w 9538"/>
                <a:gd name="T3" fmla="*/ 9539 h 11682"/>
                <a:gd name="T4" fmla="*/ 9538 w 9538"/>
                <a:gd name="T5" fmla="*/ 0 h 11682"/>
                <a:gd name="T6" fmla="*/ 2794 w 9538"/>
                <a:gd name="T7" fmla="*/ 11682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2">
                  <a:moveTo>
                    <a:pt x="2794" y="11682"/>
                  </a:moveTo>
                  <a:cubicBezTo>
                    <a:pt x="1773" y="11093"/>
                    <a:pt x="834" y="10372"/>
                    <a:pt x="0" y="9539"/>
                  </a:cubicBezTo>
                  <a:lnTo>
                    <a:pt x="9538" y="0"/>
                  </a:lnTo>
                  <a:lnTo>
                    <a:pt x="2794" y="1168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456C928-7F86-41AC-AD2B-4A2169A2B202}"/>
              </a:ext>
            </a:extLst>
          </p:cNvPr>
          <p:cNvGrpSpPr>
            <a:grpSpLocks noChangeAspect="1"/>
          </p:cNvGrpSpPr>
          <p:nvPr/>
        </p:nvGrpSpPr>
        <p:grpSpPr>
          <a:xfrm>
            <a:off x="7660259" y="2276930"/>
            <a:ext cx="3016233" cy="2462251"/>
            <a:chOff x="3870326" y="1612901"/>
            <a:chExt cx="4451350" cy="3633788"/>
          </a:xfrm>
        </p:grpSpPr>
        <p:sp>
          <p:nvSpPr>
            <p:cNvPr id="152" name="Freeform 115">
              <a:extLst>
                <a:ext uri="{FF2B5EF4-FFF2-40B4-BE49-F238E27FC236}">
                  <a16:creationId xmlns:a16="http://schemas.microsoft.com/office/drawing/2014/main" id="{93F489F5-05B9-447C-A415-5D8249A00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612901"/>
              <a:ext cx="2225675" cy="1816100"/>
            </a:xfrm>
            <a:custGeom>
              <a:avLst/>
              <a:gdLst>
                <a:gd name="T0" fmla="*/ 4770 w 5841"/>
                <a:gd name="T1" fmla="*/ 0 h 4769"/>
                <a:gd name="T2" fmla="*/ 5841 w 5841"/>
                <a:gd name="T3" fmla="*/ 1397 h 4769"/>
                <a:gd name="T4" fmla="*/ 0 w 5841"/>
                <a:gd name="T5" fmla="*/ 4769 h 4769"/>
                <a:gd name="T6" fmla="*/ 4770 w 5841"/>
                <a:gd name="T7" fmla="*/ 0 h 4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69">
                  <a:moveTo>
                    <a:pt x="4770" y="0"/>
                  </a:moveTo>
                  <a:cubicBezTo>
                    <a:pt x="5186" y="417"/>
                    <a:pt x="5547" y="887"/>
                    <a:pt x="5841" y="1397"/>
                  </a:cubicBezTo>
                  <a:lnTo>
                    <a:pt x="0" y="4769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rgbClr val="FFC0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139">
              <a:extLst>
                <a:ext uri="{FF2B5EF4-FFF2-40B4-BE49-F238E27FC236}">
                  <a16:creationId xmlns:a16="http://schemas.microsoft.com/office/drawing/2014/main" id="{91CF3EC8-604E-4225-91BE-2FF3CBCB9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3429001"/>
              <a:ext cx="2225675" cy="1817688"/>
            </a:xfrm>
            <a:custGeom>
              <a:avLst/>
              <a:gdLst>
                <a:gd name="T0" fmla="*/ 2143 w 11681"/>
                <a:gd name="T1" fmla="*/ 9539 h 9539"/>
                <a:gd name="T2" fmla="*/ 0 w 11681"/>
                <a:gd name="T3" fmla="*/ 6745 h 9539"/>
                <a:gd name="T4" fmla="*/ 11681 w 11681"/>
                <a:gd name="T5" fmla="*/ 0 h 9539"/>
                <a:gd name="T6" fmla="*/ 2143 w 11681"/>
                <a:gd name="T7" fmla="*/ 9539 h 9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9">
                  <a:moveTo>
                    <a:pt x="2143" y="9539"/>
                  </a:moveTo>
                  <a:cubicBezTo>
                    <a:pt x="1310" y="8705"/>
                    <a:pt x="589" y="7766"/>
                    <a:pt x="0" y="6745"/>
                  </a:cubicBezTo>
                  <a:lnTo>
                    <a:pt x="11681" y="0"/>
                  </a:lnTo>
                  <a:lnTo>
                    <a:pt x="2143" y="953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03646EF-62A1-47EF-8287-352323421D1F}"/>
              </a:ext>
            </a:extLst>
          </p:cNvPr>
          <p:cNvGrpSpPr>
            <a:grpSpLocks noChangeAspect="1"/>
          </p:cNvGrpSpPr>
          <p:nvPr/>
        </p:nvGrpSpPr>
        <p:grpSpPr>
          <a:xfrm>
            <a:off x="7485996" y="2637285"/>
            <a:ext cx="3364758" cy="1741541"/>
            <a:chOff x="3613151" y="2144713"/>
            <a:chExt cx="4965700" cy="2570163"/>
          </a:xfrm>
        </p:grpSpPr>
        <p:sp>
          <p:nvSpPr>
            <p:cNvPr id="156" name="Freeform 117">
              <a:extLst>
                <a:ext uri="{FF2B5EF4-FFF2-40B4-BE49-F238E27FC236}">
                  <a16:creationId xmlns:a16="http://schemas.microsoft.com/office/drawing/2014/main" id="{2A933B0C-CCEB-4115-8074-2307DA96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144713"/>
              <a:ext cx="2482850" cy="1284288"/>
            </a:xfrm>
            <a:custGeom>
              <a:avLst/>
              <a:gdLst>
                <a:gd name="T0" fmla="*/ 5841 w 6515"/>
                <a:gd name="T1" fmla="*/ 0 h 3372"/>
                <a:gd name="T2" fmla="*/ 6515 w 6515"/>
                <a:gd name="T3" fmla="*/ 1627 h 3372"/>
                <a:gd name="T4" fmla="*/ 0 w 6515"/>
                <a:gd name="T5" fmla="*/ 3372 h 3372"/>
                <a:gd name="T6" fmla="*/ 5841 w 6515"/>
                <a:gd name="T7" fmla="*/ 0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2">
                  <a:moveTo>
                    <a:pt x="5841" y="0"/>
                  </a:moveTo>
                  <a:cubicBezTo>
                    <a:pt x="6136" y="511"/>
                    <a:pt x="6363" y="1058"/>
                    <a:pt x="6515" y="1627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5B9BD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141">
              <a:extLst>
                <a:ext uri="{FF2B5EF4-FFF2-40B4-BE49-F238E27FC236}">
                  <a16:creationId xmlns:a16="http://schemas.microsoft.com/office/drawing/2014/main" id="{F5F6549E-F7AD-4361-A231-77E9961E2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3429001"/>
              <a:ext cx="2482850" cy="1285875"/>
            </a:xfrm>
            <a:custGeom>
              <a:avLst/>
              <a:gdLst>
                <a:gd name="T0" fmla="*/ 1348 w 13029"/>
                <a:gd name="T1" fmla="*/ 6745 h 6745"/>
                <a:gd name="T2" fmla="*/ 0 w 13029"/>
                <a:gd name="T3" fmla="*/ 3492 h 6745"/>
                <a:gd name="T4" fmla="*/ 13029 w 13029"/>
                <a:gd name="T5" fmla="*/ 0 h 6745"/>
                <a:gd name="T6" fmla="*/ 1348 w 13029"/>
                <a:gd name="T7" fmla="*/ 6745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5">
                  <a:moveTo>
                    <a:pt x="1348" y="6745"/>
                  </a:moveTo>
                  <a:cubicBezTo>
                    <a:pt x="758" y="5724"/>
                    <a:pt x="305" y="4630"/>
                    <a:pt x="0" y="3492"/>
                  </a:cubicBezTo>
                  <a:lnTo>
                    <a:pt x="13029" y="0"/>
                  </a:lnTo>
                  <a:lnTo>
                    <a:pt x="1348" y="6745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A42E1BD-F416-43BA-8EBE-EFD9FD6878BD}"/>
              </a:ext>
            </a:extLst>
          </p:cNvPr>
          <p:cNvGrpSpPr>
            <a:grpSpLocks noChangeAspect="1"/>
          </p:cNvGrpSpPr>
          <p:nvPr/>
        </p:nvGrpSpPr>
        <p:grpSpPr>
          <a:xfrm>
            <a:off x="7426833" y="3057331"/>
            <a:ext cx="3483084" cy="901449"/>
            <a:chOff x="3525838" y="2763838"/>
            <a:chExt cx="5140326" cy="1330326"/>
          </a:xfrm>
        </p:grpSpPr>
        <p:sp>
          <p:nvSpPr>
            <p:cNvPr id="160" name="Freeform 119">
              <a:extLst>
                <a:ext uri="{FF2B5EF4-FFF2-40B4-BE49-F238E27FC236}">
                  <a16:creationId xmlns:a16="http://schemas.microsoft.com/office/drawing/2014/main" id="{FD969766-8742-41E3-85B3-8E2343A5E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763838"/>
              <a:ext cx="2570163" cy="665163"/>
            </a:xfrm>
            <a:custGeom>
              <a:avLst/>
              <a:gdLst>
                <a:gd name="T0" fmla="*/ 6515 w 6745"/>
                <a:gd name="T1" fmla="*/ 0 h 1745"/>
                <a:gd name="T2" fmla="*/ 6745 w 6745"/>
                <a:gd name="T3" fmla="*/ 1745 h 1745"/>
                <a:gd name="T4" fmla="*/ 0 w 6745"/>
                <a:gd name="T5" fmla="*/ 1745 h 1745"/>
                <a:gd name="T6" fmla="*/ 6515 w 6745"/>
                <a:gd name="T7" fmla="*/ 0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5">
                  <a:moveTo>
                    <a:pt x="6515" y="0"/>
                  </a:moveTo>
                  <a:cubicBezTo>
                    <a:pt x="6668" y="569"/>
                    <a:pt x="6745" y="1156"/>
                    <a:pt x="6745" y="1745"/>
                  </a:cubicBezTo>
                  <a:lnTo>
                    <a:pt x="0" y="1745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70AD47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143">
              <a:extLst>
                <a:ext uri="{FF2B5EF4-FFF2-40B4-BE49-F238E27FC236}">
                  <a16:creationId xmlns:a16="http://schemas.microsoft.com/office/drawing/2014/main" id="{029958B6-F426-4217-AC06-38B329356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3429001"/>
              <a:ext cx="2570163" cy="665163"/>
            </a:xfrm>
            <a:custGeom>
              <a:avLst/>
              <a:gdLst>
                <a:gd name="T0" fmla="*/ 459 w 13488"/>
                <a:gd name="T1" fmla="*/ 3492 h 3492"/>
                <a:gd name="T2" fmla="*/ 0 w 13488"/>
                <a:gd name="T3" fmla="*/ 0 h 3492"/>
                <a:gd name="T4" fmla="*/ 13488 w 13488"/>
                <a:gd name="T5" fmla="*/ 0 h 3492"/>
                <a:gd name="T6" fmla="*/ 459 w 13488"/>
                <a:gd name="T7" fmla="*/ 3492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2">
                  <a:moveTo>
                    <a:pt x="459" y="3492"/>
                  </a:moveTo>
                  <a:cubicBezTo>
                    <a:pt x="154" y="2353"/>
                    <a:pt x="0" y="1179"/>
                    <a:pt x="0" y="0"/>
                  </a:cubicBezTo>
                  <a:lnTo>
                    <a:pt x="13488" y="0"/>
                  </a:lnTo>
                  <a:lnTo>
                    <a:pt x="459" y="349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ACD1206-45BE-411F-A779-AA7113306B47}"/>
              </a:ext>
            </a:extLst>
          </p:cNvPr>
          <p:cNvGrpSpPr>
            <a:grpSpLocks noChangeAspect="1"/>
          </p:cNvGrpSpPr>
          <p:nvPr/>
        </p:nvGrpSpPr>
        <p:grpSpPr>
          <a:xfrm>
            <a:off x="7426833" y="3057331"/>
            <a:ext cx="3483084" cy="901449"/>
            <a:chOff x="3525838" y="2763838"/>
            <a:chExt cx="5140326" cy="1330326"/>
          </a:xfrm>
        </p:grpSpPr>
        <p:sp>
          <p:nvSpPr>
            <p:cNvPr id="164" name="Freeform 121">
              <a:extLst>
                <a:ext uri="{FF2B5EF4-FFF2-40B4-BE49-F238E27FC236}">
                  <a16:creationId xmlns:a16="http://schemas.microsoft.com/office/drawing/2014/main" id="{F6D4342C-7530-42F6-B983-47966DF99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570163" cy="665163"/>
            </a:xfrm>
            <a:custGeom>
              <a:avLst/>
              <a:gdLst>
                <a:gd name="T0" fmla="*/ 6745 w 6745"/>
                <a:gd name="T1" fmla="*/ 0 h 1746"/>
                <a:gd name="T2" fmla="*/ 6515 w 6745"/>
                <a:gd name="T3" fmla="*/ 1746 h 1746"/>
                <a:gd name="T4" fmla="*/ 0 w 6745"/>
                <a:gd name="T5" fmla="*/ 0 h 1746"/>
                <a:gd name="T6" fmla="*/ 6745 w 6745"/>
                <a:gd name="T7" fmla="*/ 0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6">
                  <a:moveTo>
                    <a:pt x="6745" y="0"/>
                  </a:moveTo>
                  <a:cubicBezTo>
                    <a:pt x="6745" y="590"/>
                    <a:pt x="6668" y="1177"/>
                    <a:pt x="6515" y="1746"/>
                  </a:cubicBezTo>
                  <a:lnTo>
                    <a:pt x="0" y="0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264478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145">
              <a:extLst>
                <a:ext uri="{FF2B5EF4-FFF2-40B4-BE49-F238E27FC236}">
                  <a16:creationId xmlns:a16="http://schemas.microsoft.com/office/drawing/2014/main" id="{D4E2138E-94D5-4934-A895-B4C93104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2763838"/>
              <a:ext cx="2570163" cy="665163"/>
            </a:xfrm>
            <a:custGeom>
              <a:avLst/>
              <a:gdLst>
                <a:gd name="T0" fmla="*/ 0 w 13488"/>
                <a:gd name="T1" fmla="*/ 3491 h 3491"/>
                <a:gd name="T2" fmla="*/ 459 w 13488"/>
                <a:gd name="T3" fmla="*/ 0 h 3491"/>
                <a:gd name="T4" fmla="*/ 13488 w 13488"/>
                <a:gd name="T5" fmla="*/ 3491 h 3491"/>
                <a:gd name="T6" fmla="*/ 0 w 13488"/>
                <a:gd name="T7" fmla="*/ 3491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1">
                  <a:moveTo>
                    <a:pt x="0" y="3491"/>
                  </a:moveTo>
                  <a:cubicBezTo>
                    <a:pt x="0" y="2313"/>
                    <a:pt x="154" y="1139"/>
                    <a:pt x="459" y="0"/>
                  </a:cubicBezTo>
                  <a:lnTo>
                    <a:pt x="13488" y="3491"/>
                  </a:lnTo>
                  <a:lnTo>
                    <a:pt x="0" y="3491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D7F3F2B-BF90-40A0-BE2B-AD06C7179C3B}"/>
              </a:ext>
            </a:extLst>
          </p:cNvPr>
          <p:cNvGrpSpPr>
            <a:grpSpLocks noChangeAspect="1"/>
          </p:cNvGrpSpPr>
          <p:nvPr/>
        </p:nvGrpSpPr>
        <p:grpSpPr>
          <a:xfrm>
            <a:off x="7485996" y="2637285"/>
            <a:ext cx="3364758" cy="1741541"/>
            <a:chOff x="3613151" y="2144713"/>
            <a:chExt cx="4965700" cy="2570163"/>
          </a:xfrm>
        </p:grpSpPr>
        <p:sp>
          <p:nvSpPr>
            <p:cNvPr id="168" name="Freeform 123">
              <a:extLst>
                <a:ext uri="{FF2B5EF4-FFF2-40B4-BE49-F238E27FC236}">
                  <a16:creationId xmlns:a16="http://schemas.microsoft.com/office/drawing/2014/main" id="{E4FA9D18-4B6D-42F5-BD58-3D33EC8D0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482850" cy="1285875"/>
            </a:xfrm>
            <a:custGeom>
              <a:avLst/>
              <a:gdLst>
                <a:gd name="T0" fmla="*/ 6515 w 6515"/>
                <a:gd name="T1" fmla="*/ 1746 h 3373"/>
                <a:gd name="T2" fmla="*/ 5841 w 6515"/>
                <a:gd name="T3" fmla="*/ 3373 h 3373"/>
                <a:gd name="T4" fmla="*/ 0 w 6515"/>
                <a:gd name="T5" fmla="*/ 0 h 3373"/>
                <a:gd name="T6" fmla="*/ 6515 w 6515"/>
                <a:gd name="T7" fmla="*/ 1746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3">
                  <a:moveTo>
                    <a:pt x="6515" y="1746"/>
                  </a:moveTo>
                  <a:cubicBezTo>
                    <a:pt x="6363" y="2315"/>
                    <a:pt x="6136" y="2862"/>
                    <a:pt x="5841" y="3373"/>
                  </a:cubicBezTo>
                  <a:lnTo>
                    <a:pt x="0" y="0"/>
                  </a:lnTo>
                  <a:lnTo>
                    <a:pt x="6515" y="1746"/>
                  </a:lnTo>
                  <a:close/>
                </a:path>
              </a:pathLst>
            </a:custGeom>
            <a:solidFill>
              <a:srgbClr val="9E480E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147">
              <a:extLst>
                <a:ext uri="{FF2B5EF4-FFF2-40B4-BE49-F238E27FC236}">
                  <a16:creationId xmlns:a16="http://schemas.microsoft.com/office/drawing/2014/main" id="{84984396-216C-4799-BB0B-B9FF51312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2144713"/>
              <a:ext cx="2482850" cy="1284288"/>
            </a:xfrm>
            <a:custGeom>
              <a:avLst/>
              <a:gdLst>
                <a:gd name="T0" fmla="*/ 0 w 13029"/>
                <a:gd name="T1" fmla="*/ 3253 h 6744"/>
                <a:gd name="T2" fmla="*/ 1348 w 13029"/>
                <a:gd name="T3" fmla="*/ 0 h 6744"/>
                <a:gd name="T4" fmla="*/ 13029 w 13029"/>
                <a:gd name="T5" fmla="*/ 6744 h 6744"/>
                <a:gd name="T6" fmla="*/ 0 w 13029"/>
                <a:gd name="T7" fmla="*/ 3253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4">
                  <a:moveTo>
                    <a:pt x="0" y="3253"/>
                  </a:moveTo>
                  <a:cubicBezTo>
                    <a:pt x="305" y="2115"/>
                    <a:pt x="758" y="1021"/>
                    <a:pt x="1348" y="0"/>
                  </a:cubicBezTo>
                  <a:lnTo>
                    <a:pt x="13029" y="6744"/>
                  </a:lnTo>
                  <a:lnTo>
                    <a:pt x="0" y="325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DBAA0CF-E4BB-415A-A366-9D2D231DE780}"/>
              </a:ext>
            </a:extLst>
          </p:cNvPr>
          <p:cNvGrpSpPr>
            <a:grpSpLocks noChangeAspect="1"/>
          </p:cNvGrpSpPr>
          <p:nvPr/>
        </p:nvGrpSpPr>
        <p:grpSpPr>
          <a:xfrm>
            <a:off x="7660259" y="2276930"/>
            <a:ext cx="3016233" cy="2462251"/>
            <a:chOff x="3870326" y="1612901"/>
            <a:chExt cx="4451350" cy="3633788"/>
          </a:xfrm>
        </p:grpSpPr>
        <p:sp>
          <p:nvSpPr>
            <p:cNvPr id="172" name="Freeform 125">
              <a:extLst>
                <a:ext uri="{FF2B5EF4-FFF2-40B4-BE49-F238E27FC236}">
                  <a16:creationId xmlns:a16="http://schemas.microsoft.com/office/drawing/2014/main" id="{FC775EBC-6A2B-4148-932C-ADE3C4BBE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225675" cy="1817688"/>
            </a:xfrm>
            <a:custGeom>
              <a:avLst/>
              <a:gdLst>
                <a:gd name="T0" fmla="*/ 5841 w 5841"/>
                <a:gd name="T1" fmla="*/ 3373 h 4770"/>
                <a:gd name="T2" fmla="*/ 4770 w 5841"/>
                <a:gd name="T3" fmla="*/ 4770 h 4770"/>
                <a:gd name="T4" fmla="*/ 0 w 5841"/>
                <a:gd name="T5" fmla="*/ 0 h 4770"/>
                <a:gd name="T6" fmla="*/ 5841 w 5841"/>
                <a:gd name="T7" fmla="*/ 3373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70">
                  <a:moveTo>
                    <a:pt x="5841" y="3373"/>
                  </a:moveTo>
                  <a:cubicBezTo>
                    <a:pt x="5547" y="3883"/>
                    <a:pt x="5186" y="4353"/>
                    <a:pt x="4770" y="4770"/>
                  </a:cubicBezTo>
                  <a:lnTo>
                    <a:pt x="0" y="0"/>
                  </a:lnTo>
                  <a:lnTo>
                    <a:pt x="5841" y="3373"/>
                  </a:lnTo>
                  <a:close/>
                </a:path>
              </a:pathLst>
            </a:custGeom>
            <a:solidFill>
              <a:srgbClr val="636363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149">
              <a:extLst>
                <a:ext uri="{FF2B5EF4-FFF2-40B4-BE49-F238E27FC236}">
                  <a16:creationId xmlns:a16="http://schemas.microsoft.com/office/drawing/2014/main" id="{E85EDD28-EF41-4B0C-9A91-EFB1E81AC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1612901"/>
              <a:ext cx="2225675" cy="1816100"/>
            </a:xfrm>
            <a:custGeom>
              <a:avLst/>
              <a:gdLst>
                <a:gd name="T0" fmla="*/ 0 w 11681"/>
                <a:gd name="T1" fmla="*/ 2794 h 9538"/>
                <a:gd name="T2" fmla="*/ 2143 w 11681"/>
                <a:gd name="T3" fmla="*/ 0 h 9538"/>
                <a:gd name="T4" fmla="*/ 11681 w 11681"/>
                <a:gd name="T5" fmla="*/ 9538 h 9538"/>
                <a:gd name="T6" fmla="*/ 0 w 11681"/>
                <a:gd name="T7" fmla="*/ 2794 h 9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8">
                  <a:moveTo>
                    <a:pt x="0" y="2794"/>
                  </a:moveTo>
                  <a:cubicBezTo>
                    <a:pt x="589" y="1773"/>
                    <a:pt x="1310" y="834"/>
                    <a:pt x="2143" y="0"/>
                  </a:cubicBezTo>
                  <a:lnTo>
                    <a:pt x="11681" y="9538"/>
                  </a:lnTo>
                  <a:lnTo>
                    <a:pt x="0" y="2794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D949126-4BE6-444A-8891-1D6995B108BB}"/>
              </a:ext>
            </a:extLst>
          </p:cNvPr>
          <p:cNvGrpSpPr>
            <a:grpSpLocks noChangeAspect="1"/>
          </p:cNvGrpSpPr>
          <p:nvPr/>
        </p:nvGrpSpPr>
        <p:grpSpPr>
          <a:xfrm>
            <a:off x="7936711" y="1999939"/>
            <a:ext cx="2463329" cy="3016233"/>
            <a:chOff x="4278313" y="1203326"/>
            <a:chExt cx="3635376" cy="4451350"/>
          </a:xfrm>
        </p:grpSpPr>
        <p:sp>
          <p:nvSpPr>
            <p:cNvPr id="176" name="Freeform 127">
              <a:extLst>
                <a:ext uri="{FF2B5EF4-FFF2-40B4-BE49-F238E27FC236}">
                  <a16:creationId xmlns:a16="http://schemas.microsoft.com/office/drawing/2014/main" id="{CE9E2F39-885D-4BE7-B477-6766D1B3B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817688" cy="2225675"/>
            </a:xfrm>
            <a:custGeom>
              <a:avLst/>
              <a:gdLst>
                <a:gd name="T0" fmla="*/ 9539 w 9539"/>
                <a:gd name="T1" fmla="*/ 9539 h 11682"/>
                <a:gd name="T2" fmla="*/ 6745 w 9539"/>
                <a:gd name="T3" fmla="*/ 11682 h 11682"/>
                <a:gd name="T4" fmla="*/ 0 w 9539"/>
                <a:gd name="T5" fmla="*/ 0 h 11682"/>
                <a:gd name="T6" fmla="*/ 9539 w 9539"/>
                <a:gd name="T7" fmla="*/ 9539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2">
                  <a:moveTo>
                    <a:pt x="9539" y="9539"/>
                  </a:moveTo>
                  <a:cubicBezTo>
                    <a:pt x="8705" y="10372"/>
                    <a:pt x="7766" y="11093"/>
                    <a:pt x="6745" y="11682"/>
                  </a:cubicBezTo>
                  <a:lnTo>
                    <a:pt x="0" y="0"/>
                  </a:lnTo>
                  <a:lnTo>
                    <a:pt x="9539" y="9539"/>
                  </a:lnTo>
                  <a:close/>
                </a:path>
              </a:pathLst>
            </a:custGeom>
            <a:solidFill>
              <a:srgbClr val="9973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151">
              <a:extLst>
                <a:ext uri="{FF2B5EF4-FFF2-40B4-BE49-F238E27FC236}">
                  <a16:creationId xmlns:a16="http://schemas.microsoft.com/office/drawing/2014/main" id="{5FB2D43B-561D-423E-B74F-DFEF4AA56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1203326"/>
              <a:ext cx="1817688" cy="2225675"/>
            </a:xfrm>
            <a:custGeom>
              <a:avLst/>
              <a:gdLst>
                <a:gd name="T0" fmla="*/ 0 w 9538"/>
                <a:gd name="T1" fmla="*/ 2143 h 11681"/>
                <a:gd name="T2" fmla="*/ 2794 w 9538"/>
                <a:gd name="T3" fmla="*/ 0 h 11681"/>
                <a:gd name="T4" fmla="*/ 9538 w 9538"/>
                <a:gd name="T5" fmla="*/ 11681 h 11681"/>
                <a:gd name="T6" fmla="*/ 0 w 9538"/>
                <a:gd name="T7" fmla="*/ 2143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1">
                  <a:moveTo>
                    <a:pt x="0" y="2143"/>
                  </a:moveTo>
                  <a:cubicBezTo>
                    <a:pt x="834" y="1310"/>
                    <a:pt x="1773" y="589"/>
                    <a:pt x="2794" y="0"/>
                  </a:cubicBezTo>
                  <a:lnTo>
                    <a:pt x="9538" y="11681"/>
                  </a:lnTo>
                  <a:lnTo>
                    <a:pt x="0" y="214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4F51CB5-704D-427B-A8EF-9B4EAE6E010B}"/>
              </a:ext>
            </a:extLst>
          </p:cNvPr>
          <p:cNvGrpSpPr>
            <a:grpSpLocks noChangeAspect="1"/>
          </p:cNvGrpSpPr>
          <p:nvPr/>
        </p:nvGrpSpPr>
        <p:grpSpPr>
          <a:xfrm>
            <a:off x="8297605" y="1826214"/>
            <a:ext cx="1741541" cy="3363682"/>
            <a:chOff x="4811713" y="947738"/>
            <a:chExt cx="2570163" cy="4964113"/>
          </a:xfrm>
        </p:grpSpPr>
        <p:sp>
          <p:nvSpPr>
            <p:cNvPr id="180" name="Freeform 129">
              <a:extLst>
                <a:ext uri="{FF2B5EF4-FFF2-40B4-BE49-F238E27FC236}">
                  <a16:creationId xmlns:a16="http://schemas.microsoft.com/office/drawing/2014/main" id="{2F6DBDE2-E6FC-4403-8DE4-45C64E15B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285875" cy="2482850"/>
            </a:xfrm>
            <a:custGeom>
              <a:avLst/>
              <a:gdLst>
                <a:gd name="T0" fmla="*/ 6745 w 6745"/>
                <a:gd name="T1" fmla="*/ 11682 h 13030"/>
                <a:gd name="T2" fmla="*/ 3492 w 6745"/>
                <a:gd name="T3" fmla="*/ 13030 h 13030"/>
                <a:gd name="T4" fmla="*/ 0 w 6745"/>
                <a:gd name="T5" fmla="*/ 0 h 13030"/>
                <a:gd name="T6" fmla="*/ 6745 w 6745"/>
                <a:gd name="T7" fmla="*/ 11682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30">
                  <a:moveTo>
                    <a:pt x="6745" y="11682"/>
                  </a:moveTo>
                  <a:cubicBezTo>
                    <a:pt x="5724" y="12272"/>
                    <a:pt x="4630" y="12725"/>
                    <a:pt x="3492" y="13030"/>
                  </a:cubicBezTo>
                  <a:lnTo>
                    <a:pt x="0" y="0"/>
                  </a:lnTo>
                  <a:lnTo>
                    <a:pt x="6745" y="11682"/>
                  </a:lnTo>
                  <a:close/>
                </a:path>
              </a:pathLst>
            </a:custGeom>
            <a:solidFill>
              <a:srgbClr val="255E9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153">
              <a:extLst>
                <a:ext uri="{FF2B5EF4-FFF2-40B4-BE49-F238E27FC236}">
                  <a16:creationId xmlns:a16="http://schemas.microsoft.com/office/drawing/2014/main" id="{80EEE812-B468-4229-AA65-FAB49D111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947738"/>
              <a:ext cx="1284288" cy="2481263"/>
            </a:xfrm>
            <a:custGeom>
              <a:avLst/>
              <a:gdLst>
                <a:gd name="T0" fmla="*/ 0 w 6744"/>
                <a:gd name="T1" fmla="*/ 1348 h 13029"/>
                <a:gd name="T2" fmla="*/ 3253 w 6744"/>
                <a:gd name="T3" fmla="*/ 0 h 13029"/>
                <a:gd name="T4" fmla="*/ 6744 w 6744"/>
                <a:gd name="T5" fmla="*/ 13029 h 13029"/>
                <a:gd name="T6" fmla="*/ 0 w 6744"/>
                <a:gd name="T7" fmla="*/ 1348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29">
                  <a:moveTo>
                    <a:pt x="0" y="1348"/>
                  </a:moveTo>
                  <a:cubicBezTo>
                    <a:pt x="1021" y="758"/>
                    <a:pt x="2115" y="305"/>
                    <a:pt x="3253" y="0"/>
                  </a:cubicBezTo>
                  <a:lnTo>
                    <a:pt x="6744" y="13029"/>
                  </a:lnTo>
                  <a:lnTo>
                    <a:pt x="0" y="1348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AAFABC1-C1C0-4771-9C46-D0D975433E68}"/>
              </a:ext>
            </a:extLst>
          </p:cNvPr>
          <p:cNvGrpSpPr>
            <a:grpSpLocks noChangeAspect="1"/>
          </p:cNvGrpSpPr>
          <p:nvPr/>
        </p:nvGrpSpPr>
        <p:grpSpPr>
          <a:xfrm>
            <a:off x="8717651" y="1767051"/>
            <a:ext cx="901449" cy="3482008"/>
            <a:chOff x="5430838" y="860426"/>
            <a:chExt cx="1330326" cy="5138738"/>
          </a:xfrm>
        </p:grpSpPr>
        <p:sp>
          <p:nvSpPr>
            <p:cNvPr id="184" name="Freeform 131">
              <a:extLst>
                <a:ext uri="{FF2B5EF4-FFF2-40B4-BE49-F238E27FC236}">
                  <a16:creationId xmlns:a16="http://schemas.microsoft.com/office/drawing/2014/main" id="{6D9B9B84-5006-4C1A-99D6-C4498C01B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665163" cy="2570163"/>
            </a:xfrm>
            <a:custGeom>
              <a:avLst/>
              <a:gdLst>
                <a:gd name="T0" fmla="*/ 3492 w 3492"/>
                <a:gd name="T1" fmla="*/ 13030 h 13489"/>
                <a:gd name="T2" fmla="*/ 0 w 3492"/>
                <a:gd name="T3" fmla="*/ 13489 h 13489"/>
                <a:gd name="T4" fmla="*/ 0 w 3492"/>
                <a:gd name="T5" fmla="*/ 0 h 13489"/>
                <a:gd name="T6" fmla="*/ 3492 w 3492"/>
                <a:gd name="T7" fmla="*/ 13030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9">
                  <a:moveTo>
                    <a:pt x="3492" y="13030"/>
                  </a:moveTo>
                  <a:cubicBezTo>
                    <a:pt x="2353" y="13335"/>
                    <a:pt x="1179" y="13489"/>
                    <a:pt x="0" y="13489"/>
                  </a:cubicBezTo>
                  <a:lnTo>
                    <a:pt x="0" y="0"/>
                  </a:lnTo>
                  <a:lnTo>
                    <a:pt x="3492" y="13030"/>
                  </a:lnTo>
                  <a:close/>
                </a:path>
              </a:pathLst>
            </a:custGeom>
            <a:solidFill>
              <a:srgbClr val="43682B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55">
              <a:extLst>
                <a:ext uri="{FF2B5EF4-FFF2-40B4-BE49-F238E27FC236}">
                  <a16:creationId xmlns:a16="http://schemas.microsoft.com/office/drawing/2014/main" id="{F15F4B9D-C177-4B52-94E7-DDDB47B5D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860426"/>
              <a:ext cx="665163" cy="2568575"/>
            </a:xfrm>
            <a:custGeom>
              <a:avLst/>
              <a:gdLst>
                <a:gd name="T0" fmla="*/ 0 w 3491"/>
                <a:gd name="T1" fmla="*/ 459 h 13488"/>
                <a:gd name="T2" fmla="*/ 3491 w 3491"/>
                <a:gd name="T3" fmla="*/ 0 h 13488"/>
                <a:gd name="T4" fmla="*/ 3491 w 3491"/>
                <a:gd name="T5" fmla="*/ 13488 h 13488"/>
                <a:gd name="T6" fmla="*/ 0 w 3491"/>
                <a:gd name="T7" fmla="*/ 459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8">
                  <a:moveTo>
                    <a:pt x="0" y="459"/>
                  </a:moveTo>
                  <a:cubicBezTo>
                    <a:pt x="1139" y="154"/>
                    <a:pt x="2313" y="0"/>
                    <a:pt x="3491" y="0"/>
                  </a:cubicBezTo>
                  <a:lnTo>
                    <a:pt x="3491" y="13488"/>
                  </a:lnTo>
                  <a:lnTo>
                    <a:pt x="0" y="45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151DD30-B2E2-47B4-8666-B19C91FD1057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717651" y="1767051"/>
            <a:ext cx="901449" cy="3482008"/>
            <a:chOff x="5430838" y="860426"/>
            <a:chExt cx="1330326" cy="5138738"/>
          </a:xfrm>
        </p:grpSpPr>
        <p:sp>
          <p:nvSpPr>
            <p:cNvPr id="200" name="Freeform 109">
              <a:extLst>
                <a:ext uri="{FF2B5EF4-FFF2-40B4-BE49-F238E27FC236}">
                  <a16:creationId xmlns:a16="http://schemas.microsoft.com/office/drawing/2014/main" id="{16F9C0C6-0512-4D92-9F61-4198AB45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860426"/>
              <a:ext cx="665163" cy="2568575"/>
            </a:xfrm>
            <a:custGeom>
              <a:avLst/>
              <a:gdLst>
                <a:gd name="T0" fmla="*/ 0 w 3492"/>
                <a:gd name="T1" fmla="*/ 0 h 13488"/>
                <a:gd name="T2" fmla="*/ 3492 w 3492"/>
                <a:gd name="T3" fmla="*/ 459 h 13488"/>
                <a:gd name="T4" fmla="*/ 0 w 3492"/>
                <a:gd name="T5" fmla="*/ 13488 h 13488"/>
                <a:gd name="T6" fmla="*/ 0 w 3492"/>
                <a:gd name="T7" fmla="*/ 0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8">
                  <a:moveTo>
                    <a:pt x="0" y="0"/>
                  </a:moveTo>
                  <a:cubicBezTo>
                    <a:pt x="1179" y="0"/>
                    <a:pt x="2353" y="154"/>
                    <a:pt x="3492" y="459"/>
                  </a:cubicBezTo>
                  <a:lnTo>
                    <a:pt x="0" y="13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133">
              <a:extLst>
                <a:ext uri="{FF2B5EF4-FFF2-40B4-BE49-F238E27FC236}">
                  <a16:creationId xmlns:a16="http://schemas.microsoft.com/office/drawing/2014/main" id="{50F64292-F257-46C8-9EC0-51AE2E051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3429001"/>
              <a:ext cx="665163" cy="2570163"/>
            </a:xfrm>
            <a:custGeom>
              <a:avLst/>
              <a:gdLst>
                <a:gd name="T0" fmla="*/ 3491 w 3491"/>
                <a:gd name="T1" fmla="*/ 13489 h 13489"/>
                <a:gd name="T2" fmla="*/ 0 w 3491"/>
                <a:gd name="T3" fmla="*/ 13030 h 13489"/>
                <a:gd name="T4" fmla="*/ 3491 w 3491"/>
                <a:gd name="T5" fmla="*/ 0 h 13489"/>
                <a:gd name="T6" fmla="*/ 3491 w 349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9">
                  <a:moveTo>
                    <a:pt x="3491" y="13489"/>
                  </a:moveTo>
                  <a:cubicBezTo>
                    <a:pt x="2313" y="13489"/>
                    <a:pt x="1139" y="13335"/>
                    <a:pt x="0" y="13030"/>
                  </a:cubicBezTo>
                  <a:lnTo>
                    <a:pt x="3491" y="0"/>
                  </a:lnTo>
                  <a:lnTo>
                    <a:pt x="3491" y="1348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8A08A6A-E50E-40AD-9170-45F6CC00563F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297605" y="1826214"/>
            <a:ext cx="1741541" cy="3363682"/>
            <a:chOff x="4811713" y="947738"/>
            <a:chExt cx="2570163" cy="4964113"/>
          </a:xfrm>
        </p:grpSpPr>
        <p:sp>
          <p:nvSpPr>
            <p:cNvPr id="204" name="Freeform 111">
              <a:extLst>
                <a:ext uri="{FF2B5EF4-FFF2-40B4-BE49-F238E27FC236}">
                  <a16:creationId xmlns:a16="http://schemas.microsoft.com/office/drawing/2014/main" id="{CBFE8A30-2E00-485F-AAB6-0B4AAB383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947738"/>
              <a:ext cx="1285875" cy="2481263"/>
            </a:xfrm>
            <a:custGeom>
              <a:avLst/>
              <a:gdLst>
                <a:gd name="T0" fmla="*/ 3492 w 6745"/>
                <a:gd name="T1" fmla="*/ 0 h 13029"/>
                <a:gd name="T2" fmla="*/ 6745 w 6745"/>
                <a:gd name="T3" fmla="*/ 1348 h 13029"/>
                <a:gd name="T4" fmla="*/ 0 w 6745"/>
                <a:gd name="T5" fmla="*/ 13029 h 13029"/>
                <a:gd name="T6" fmla="*/ 3492 w 6745"/>
                <a:gd name="T7" fmla="*/ 0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29">
                  <a:moveTo>
                    <a:pt x="3492" y="0"/>
                  </a:moveTo>
                  <a:cubicBezTo>
                    <a:pt x="4630" y="305"/>
                    <a:pt x="5724" y="758"/>
                    <a:pt x="6745" y="1348"/>
                  </a:cubicBezTo>
                  <a:lnTo>
                    <a:pt x="0" y="13029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ED7D3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135">
              <a:extLst>
                <a:ext uri="{FF2B5EF4-FFF2-40B4-BE49-F238E27FC236}">
                  <a16:creationId xmlns:a16="http://schemas.microsoft.com/office/drawing/2014/main" id="{66610E60-CC98-4567-908F-250429737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429001"/>
              <a:ext cx="1284288" cy="2482850"/>
            </a:xfrm>
            <a:custGeom>
              <a:avLst/>
              <a:gdLst>
                <a:gd name="T0" fmla="*/ 3253 w 6744"/>
                <a:gd name="T1" fmla="*/ 13030 h 13030"/>
                <a:gd name="T2" fmla="*/ 0 w 6744"/>
                <a:gd name="T3" fmla="*/ 11682 h 13030"/>
                <a:gd name="T4" fmla="*/ 6744 w 6744"/>
                <a:gd name="T5" fmla="*/ 0 h 13030"/>
                <a:gd name="T6" fmla="*/ 3253 w 6744"/>
                <a:gd name="T7" fmla="*/ 13030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30">
                  <a:moveTo>
                    <a:pt x="3253" y="13030"/>
                  </a:moveTo>
                  <a:cubicBezTo>
                    <a:pt x="2115" y="12725"/>
                    <a:pt x="1021" y="12272"/>
                    <a:pt x="0" y="11682"/>
                  </a:cubicBezTo>
                  <a:lnTo>
                    <a:pt x="6744" y="0"/>
                  </a:lnTo>
                  <a:lnTo>
                    <a:pt x="3253" y="13030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C3603F82-FC34-4D26-8961-8F6CC86688F6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936711" y="1999939"/>
            <a:ext cx="2463329" cy="3016233"/>
            <a:chOff x="4278313" y="1203326"/>
            <a:chExt cx="3635376" cy="4451350"/>
          </a:xfrm>
        </p:grpSpPr>
        <p:sp>
          <p:nvSpPr>
            <p:cNvPr id="208" name="Freeform 113">
              <a:extLst>
                <a:ext uri="{FF2B5EF4-FFF2-40B4-BE49-F238E27FC236}">
                  <a16:creationId xmlns:a16="http://schemas.microsoft.com/office/drawing/2014/main" id="{F0AB1839-8FBF-46DC-84BA-49429493F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203326"/>
              <a:ext cx="1817688" cy="2225675"/>
            </a:xfrm>
            <a:custGeom>
              <a:avLst/>
              <a:gdLst>
                <a:gd name="T0" fmla="*/ 6745 w 9539"/>
                <a:gd name="T1" fmla="*/ 0 h 11681"/>
                <a:gd name="T2" fmla="*/ 9539 w 9539"/>
                <a:gd name="T3" fmla="*/ 2143 h 11681"/>
                <a:gd name="T4" fmla="*/ 0 w 9539"/>
                <a:gd name="T5" fmla="*/ 11681 h 11681"/>
                <a:gd name="T6" fmla="*/ 6745 w 9539"/>
                <a:gd name="T7" fmla="*/ 0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1">
                  <a:moveTo>
                    <a:pt x="6745" y="0"/>
                  </a:moveTo>
                  <a:cubicBezTo>
                    <a:pt x="7766" y="589"/>
                    <a:pt x="8705" y="1310"/>
                    <a:pt x="9539" y="2143"/>
                  </a:cubicBezTo>
                  <a:lnTo>
                    <a:pt x="0" y="11681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A5A5A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137">
              <a:extLst>
                <a:ext uri="{FF2B5EF4-FFF2-40B4-BE49-F238E27FC236}">
                  <a16:creationId xmlns:a16="http://schemas.microsoft.com/office/drawing/2014/main" id="{E3910036-484D-4153-B8F8-775CDF95B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3429001"/>
              <a:ext cx="1817688" cy="2225675"/>
            </a:xfrm>
            <a:custGeom>
              <a:avLst/>
              <a:gdLst>
                <a:gd name="T0" fmla="*/ 2794 w 9538"/>
                <a:gd name="T1" fmla="*/ 11682 h 11682"/>
                <a:gd name="T2" fmla="*/ 0 w 9538"/>
                <a:gd name="T3" fmla="*/ 9539 h 11682"/>
                <a:gd name="T4" fmla="*/ 9538 w 9538"/>
                <a:gd name="T5" fmla="*/ 0 h 11682"/>
                <a:gd name="T6" fmla="*/ 2794 w 9538"/>
                <a:gd name="T7" fmla="*/ 11682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2">
                  <a:moveTo>
                    <a:pt x="2794" y="11682"/>
                  </a:moveTo>
                  <a:cubicBezTo>
                    <a:pt x="1773" y="11093"/>
                    <a:pt x="834" y="10372"/>
                    <a:pt x="0" y="9539"/>
                  </a:cubicBezTo>
                  <a:lnTo>
                    <a:pt x="9538" y="0"/>
                  </a:lnTo>
                  <a:lnTo>
                    <a:pt x="2794" y="1168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1911A48C-8AD0-4404-9073-75AF600A7D6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660259" y="2276930"/>
            <a:ext cx="3016233" cy="2462251"/>
            <a:chOff x="3870326" y="1612901"/>
            <a:chExt cx="4451350" cy="3633788"/>
          </a:xfrm>
        </p:grpSpPr>
        <p:sp>
          <p:nvSpPr>
            <p:cNvPr id="212" name="Freeform 115">
              <a:extLst>
                <a:ext uri="{FF2B5EF4-FFF2-40B4-BE49-F238E27FC236}">
                  <a16:creationId xmlns:a16="http://schemas.microsoft.com/office/drawing/2014/main" id="{E92904CB-86F1-4AFA-A9C6-33105631B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612901"/>
              <a:ext cx="2225675" cy="1816100"/>
            </a:xfrm>
            <a:custGeom>
              <a:avLst/>
              <a:gdLst>
                <a:gd name="T0" fmla="*/ 4770 w 5841"/>
                <a:gd name="T1" fmla="*/ 0 h 4769"/>
                <a:gd name="T2" fmla="*/ 5841 w 5841"/>
                <a:gd name="T3" fmla="*/ 1397 h 4769"/>
                <a:gd name="T4" fmla="*/ 0 w 5841"/>
                <a:gd name="T5" fmla="*/ 4769 h 4769"/>
                <a:gd name="T6" fmla="*/ 4770 w 5841"/>
                <a:gd name="T7" fmla="*/ 0 h 4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69">
                  <a:moveTo>
                    <a:pt x="4770" y="0"/>
                  </a:moveTo>
                  <a:cubicBezTo>
                    <a:pt x="5186" y="417"/>
                    <a:pt x="5547" y="887"/>
                    <a:pt x="5841" y="1397"/>
                  </a:cubicBezTo>
                  <a:lnTo>
                    <a:pt x="0" y="4769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rgbClr val="FFC0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139">
              <a:extLst>
                <a:ext uri="{FF2B5EF4-FFF2-40B4-BE49-F238E27FC236}">
                  <a16:creationId xmlns:a16="http://schemas.microsoft.com/office/drawing/2014/main" id="{62942AFA-6E1A-4F4F-92D8-244E6BB48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3429001"/>
              <a:ext cx="2225675" cy="1817688"/>
            </a:xfrm>
            <a:custGeom>
              <a:avLst/>
              <a:gdLst>
                <a:gd name="T0" fmla="*/ 2143 w 11681"/>
                <a:gd name="T1" fmla="*/ 9539 h 9539"/>
                <a:gd name="T2" fmla="*/ 0 w 11681"/>
                <a:gd name="T3" fmla="*/ 6745 h 9539"/>
                <a:gd name="T4" fmla="*/ 11681 w 11681"/>
                <a:gd name="T5" fmla="*/ 0 h 9539"/>
                <a:gd name="T6" fmla="*/ 2143 w 11681"/>
                <a:gd name="T7" fmla="*/ 9539 h 9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9">
                  <a:moveTo>
                    <a:pt x="2143" y="9539"/>
                  </a:moveTo>
                  <a:cubicBezTo>
                    <a:pt x="1310" y="8705"/>
                    <a:pt x="589" y="7766"/>
                    <a:pt x="0" y="6745"/>
                  </a:cubicBezTo>
                  <a:lnTo>
                    <a:pt x="11681" y="0"/>
                  </a:lnTo>
                  <a:lnTo>
                    <a:pt x="2143" y="953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83C040A-0DF5-4D08-B798-2A96454365B5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485996" y="2637285"/>
            <a:ext cx="3364758" cy="1741541"/>
            <a:chOff x="3613151" y="2144713"/>
            <a:chExt cx="4965700" cy="2570163"/>
          </a:xfrm>
        </p:grpSpPr>
        <p:sp>
          <p:nvSpPr>
            <p:cNvPr id="216" name="Freeform 117">
              <a:extLst>
                <a:ext uri="{FF2B5EF4-FFF2-40B4-BE49-F238E27FC236}">
                  <a16:creationId xmlns:a16="http://schemas.microsoft.com/office/drawing/2014/main" id="{4AD3C5E2-F9B8-4F86-902D-51648729E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144713"/>
              <a:ext cx="2482850" cy="1284288"/>
            </a:xfrm>
            <a:custGeom>
              <a:avLst/>
              <a:gdLst>
                <a:gd name="T0" fmla="*/ 5841 w 6515"/>
                <a:gd name="T1" fmla="*/ 0 h 3372"/>
                <a:gd name="T2" fmla="*/ 6515 w 6515"/>
                <a:gd name="T3" fmla="*/ 1627 h 3372"/>
                <a:gd name="T4" fmla="*/ 0 w 6515"/>
                <a:gd name="T5" fmla="*/ 3372 h 3372"/>
                <a:gd name="T6" fmla="*/ 5841 w 6515"/>
                <a:gd name="T7" fmla="*/ 0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2">
                  <a:moveTo>
                    <a:pt x="5841" y="0"/>
                  </a:moveTo>
                  <a:cubicBezTo>
                    <a:pt x="6136" y="511"/>
                    <a:pt x="6363" y="1058"/>
                    <a:pt x="6515" y="1627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5B9BD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7" name="Freeform 141">
              <a:extLst>
                <a:ext uri="{FF2B5EF4-FFF2-40B4-BE49-F238E27FC236}">
                  <a16:creationId xmlns:a16="http://schemas.microsoft.com/office/drawing/2014/main" id="{D9488913-3382-4A2E-B981-4E3716AA0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3429001"/>
              <a:ext cx="2482850" cy="1285875"/>
            </a:xfrm>
            <a:custGeom>
              <a:avLst/>
              <a:gdLst>
                <a:gd name="T0" fmla="*/ 1348 w 13029"/>
                <a:gd name="T1" fmla="*/ 6745 h 6745"/>
                <a:gd name="T2" fmla="*/ 0 w 13029"/>
                <a:gd name="T3" fmla="*/ 3492 h 6745"/>
                <a:gd name="T4" fmla="*/ 13029 w 13029"/>
                <a:gd name="T5" fmla="*/ 0 h 6745"/>
                <a:gd name="T6" fmla="*/ 1348 w 13029"/>
                <a:gd name="T7" fmla="*/ 6745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5">
                  <a:moveTo>
                    <a:pt x="1348" y="6745"/>
                  </a:moveTo>
                  <a:cubicBezTo>
                    <a:pt x="758" y="5724"/>
                    <a:pt x="305" y="4630"/>
                    <a:pt x="0" y="3492"/>
                  </a:cubicBezTo>
                  <a:lnTo>
                    <a:pt x="13029" y="0"/>
                  </a:lnTo>
                  <a:lnTo>
                    <a:pt x="1348" y="6745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42E7180-27E9-4673-902E-AD4E76BDFB27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426833" y="3057330"/>
            <a:ext cx="3483084" cy="901449"/>
            <a:chOff x="3525838" y="2763838"/>
            <a:chExt cx="5140326" cy="1330326"/>
          </a:xfrm>
        </p:grpSpPr>
        <p:sp>
          <p:nvSpPr>
            <p:cNvPr id="220" name="Freeform 119">
              <a:extLst>
                <a:ext uri="{FF2B5EF4-FFF2-40B4-BE49-F238E27FC236}">
                  <a16:creationId xmlns:a16="http://schemas.microsoft.com/office/drawing/2014/main" id="{C9AB3FEA-E03D-4A5E-AE59-7D9176261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763838"/>
              <a:ext cx="2570163" cy="665163"/>
            </a:xfrm>
            <a:custGeom>
              <a:avLst/>
              <a:gdLst>
                <a:gd name="T0" fmla="*/ 6515 w 6745"/>
                <a:gd name="T1" fmla="*/ 0 h 1745"/>
                <a:gd name="T2" fmla="*/ 6745 w 6745"/>
                <a:gd name="T3" fmla="*/ 1745 h 1745"/>
                <a:gd name="T4" fmla="*/ 0 w 6745"/>
                <a:gd name="T5" fmla="*/ 1745 h 1745"/>
                <a:gd name="T6" fmla="*/ 6515 w 6745"/>
                <a:gd name="T7" fmla="*/ 0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5">
                  <a:moveTo>
                    <a:pt x="6515" y="0"/>
                  </a:moveTo>
                  <a:cubicBezTo>
                    <a:pt x="6668" y="569"/>
                    <a:pt x="6745" y="1156"/>
                    <a:pt x="6745" y="1745"/>
                  </a:cubicBezTo>
                  <a:lnTo>
                    <a:pt x="0" y="1745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70AD47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143">
              <a:extLst>
                <a:ext uri="{FF2B5EF4-FFF2-40B4-BE49-F238E27FC236}">
                  <a16:creationId xmlns:a16="http://schemas.microsoft.com/office/drawing/2014/main" id="{32BB8EA1-A40E-4B72-A4E3-04B934A3D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3429001"/>
              <a:ext cx="2570163" cy="665163"/>
            </a:xfrm>
            <a:custGeom>
              <a:avLst/>
              <a:gdLst>
                <a:gd name="T0" fmla="*/ 459 w 13488"/>
                <a:gd name="T1" fmla="*/ 3492 h 3492"/>
                <a:gd name="T2" fmla="*/ 0 w 13488"/>
                <a:gd name="T3" fmla="*/ 0 h 3492"/>
                <a:gd name="T4" fmla="*/ 13488 w 13488"/>
                <a:gd name="T5" fmla="*/ 0 h 3492"/>
                <a:gd name="T6" fmla="*/ 459 w 13488"/>
                <a:gd name="T7" fmla="*/ 3492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2">
                  <a:moveTo>
                    <a:pt x="459" y="3492"/>
                  </a:moveTo>
                  <a:cubicBezTo>
                    <a:pt x="154" y="2353"/>
                    <a:pt x="0" y="1179"/>
                    <a:pt x="0" y="0"/>
                  </a:cubicBezTo>
                  <a:lnTo>
                    <a:pt x="13488" y="0"/>
                  </a:lnTo>
                  <a:lnTo>
                    <a:pt x="459" y="349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F41442F-7B42-49D4-949A-90F470F1260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426833" y="3057330"/>
            <a:ext cx="3483084" cy="901449"/>
            <a:chOff x="3525838" y="2763838"/>
            <a:chExt cx="5140326" cy="1330326"/>
          </a:xfrm>
        </p:grpSpPr>
        <p:sp>
          <p:nvSpPr>
            <p:cNvPr id="224" name="Freeform 121">
              <a:extLst>
                <a:ext uri="{FF2B5EF4-FFF2-40B4-BE49-F238E27FC236}">
                  <a16:creationId xmlns:a16="http://schemas.microsoft.com/office/drawing/2014/main" id="{2AAD40DA-36B1-4B82-9443-B84607B32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570163" cy="665163"/>
            </a:xfrm>
            <a:custGeom>
              <a:avLst/>
              <a:gdLst>
                <a:gd name="T0" fmla="*/ 6745 w 6745"/>
                <a:gd name="T1" fmla="*/ 0 h 1746"/>
                <a:gd name="T2" fmla="*/ 6515 w 6745"/>
                <a:gd name="T3" fmla="*/ 1746 h 1746"/>
                <a:gd name="T4" fmla="*/ 0 w 6745"/>
                <a:gd name="T5" fmla="*/ 0 h 1746"/>
                <a:gd name="T6" fmla="*/ 6745 w 6745"/>
                <a:gd name="T7" fmla="*/ 0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6">
                  <a:moveTo>
                    <a:pt x="6745" y="0"/>
                  </a:moveTo>
                  <a:cubicBezTo>
                    <a:pt x="6745" y="590"/>
                    <a:pt x="6668" y="1177"/>
                    <a:pt x="6515" y="1746"/>
                  </a:cubicBezTo>
                  <a:lnTo>
                    <a:pt x="0" y="0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264478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" name="Freeform 145">
              <a:extLst>
                <a:ext uri="{FF2B5EF4-FFF2-40B4-BE49-F238E27FC236}">
                  <a16:creationId xmlns:a16="http://schemas.microsoft.com/office/drawing/2014/main" id="{980A87EB-E8E4-46EC-A72B-52BFD7BE1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2763838"/>
              <a:ext cx="2570163" cy="665163"/>
            </a:xfrm>
            <a:custGeom>
              <a:avLst/>
              <a:gdLst>
                <a:gd name="T0" fmla="*/ 0 w 13488"/>
                <a:gd name="T1" fmla="*/ 3491 h 3491"/>
                <a:gd name="T2" fmla="*/ 459 w 13488"/>
                <a:gd name="T3" fmla="*/ 0 h 3491"/>
                <a:gd name="T4" fmla="*/ 13488 w 13488"/>
                <a:gd name="T5" fmla="*/ 3491 h 3491"/>
                <a:gd name="T6" fmla="*/ 0 w 13488"/>
                <a:gd name="T7" fmla="*/ 3491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1">
                  <a:moveTo>
                    <a:pt x="0" y="3491"/>
                  </a:moveTo>
                  <a:cubicBezTo>
                    <a:pt x="0" y="2313"/>
                    <a:pt x="154" y="1139"/>
                    <a:pt x="459" y="0"/>
                  </a:cubicBezTo>
                  <a:lnTo>
                    <a:pt x="13488" y="3491"/>
                  </a:lnTo>
                  <a:lnTo>
                    <a:pt x="0" y="3491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53E6A88-6B4A-4024-8155-70273C4AA89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485996" y="2637285"/>
            <a:ext cx="3364758" cy="1741541"/>
            <a:chOff x="3613151" y="2144713"/>
            <a:chExt cx="4965700" cy="2570163"/>
          </a:xfrm>
        </p:grpSpPr>
        <p:sp>
          <p:nvSpPr>
            <p:cNvPr id="228" name="Freeform 123">
              <a:extLst>
                <a:ext uri="{FF2B5EF4-FFF2-40B4-BE49-F238E27FC236}">
                  <a16:creationId xmlns:a16="http://schemas.microsoft.com/office/drawing/2014/main" id="{0DF4EEF8-CD3F-4D5A-BD9D-252520628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482850" cy="1285875"/>
            </a:xfrm>
            <a:custGeom>
              <a:avLst/>
              <a:gdLst>
                <a:gd name="T0" fmla="*/ 6515 w 6515"/>
                <a:gd name="T1" fmla="*/ 1746 h 3373"/>
                <a:gd name="T2" fmla="*/ 5841 w 6515"/>
                <a:gd name="T3" fmla="*/ 3373 h 3373"/>
                <a:gd name="T4" fmla="*/ 0 w 6515"/>
                <a:gd name="T5" fmla="*/ 0 h 3373"/>
                <a:gd name="T6" fmla="*/ 6515 w 6515"/>
                <a:gd name="T7" fmla="*/ 1746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3">
                  <a:moveTo>
                    <a:pt x="6515" y="1746"/>
                  </a:moveTo>
                  <a:cubicBezTo>
                    <a:pt x="6363" y="2315"/>
                    <a:pt x="6136" y="2862"/>
                    <a:pt x="5841" y="3373"/>
                  </a:cubicBezTo>
                  <a:lnTo>
                    <a:pt x="0" y="0"/>
                  </a:lnTo>
                  <a:lnTo>
                    <a:pt x="6515" y="1746"/>
                  </a:lnTo>
                  <a:close/>
                </a:path>
              </a:pathLst>
            </a:custGeom>
            <a:solidFill>
              <a:srgbClr val="9E480E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147">
              <a:extLst>
                <a:ext uri="{FF2B5EF4-FFF2-40B4-BE49-F238E27FC236}">
                  <a16:creationId xmlns:a16="http://schemas.microsoft.com/office/drawing/2014/main" id="{45CCE130-0AF1-45DF-AA5F-26370F731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2144713"/>
              <a:ext cx="2482850" cy="1284288"/>
            </a:xfrm>
            <a:custGeom>
              <a:avLst/>
              <a:gdLst>
                <a:gd name="T0" fmla="*/ 0 w 13029"/>
                <a:gd name="T1" fmla="*/ 3253 h 6744"/>
                <a:gd name="T2" fmla="*/ 1348 w 13029"/>
                <a:gd name="T3" fmla="*/ 0 h 6744"/>
                <a:gd name="T4" fmla="*/ 13029 w 13029"/>
                <a:gd name="T5" fmla="*/ 6744 h 6744"/>
                <a:gd name="T6" fmla="*/ 0 w 13029"/>
                <a:gd name="T7" fmla="*/ 3253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4">
                  <a:moveTo>
                    <a:pt x="0" y="3253"/>
                  </a:moveTo>
                  <a:cubicBezTo>
                    <a:pt x="305" y="2115"/>
                    <a:pt x="758" y="1021"/>
                    <a:pt x="1348" y="0"/>
                  </a:cubicBezTo>
                  <a:lnTo>
                    <a:pt x="13029" y="6744"/>
                  </a:lnTo>
                  <a:lnTo>
                    <a:pt x="0" y="325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1C06735-6957-4539-AD83-F50F7E27022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660259" y="2276930"/>
            <a:ext cx="3016233" cy="2462251"/>
            <a:chOff x="3870326" y="1612901"/>
            <a:chExt cx="4451350" cy="3633788"/>
          </a:xfrm>
        </p:grpSpPr>
        <p:sp>
          <p:nvSpPr>
            <p:cNvPr id="232" name="Freeform 125">
              <a:extLst>
                <a:ext uri="{FF2B5EF4-FFF2-40B4-BE49-F238E27FC236}">
                  <a16:creationId xmlns:a16="http://schemas.microsoft.com/office/drawing/2014/main" id="{97614FA0-BA1B-4301-BC0A-BA3F4B95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225675" cy="1817688"/>
            </a:xfrm>
            <a:custGeom>
              <a:avLst/>
              <a:gdLst>
                <a:gd name="T0" fmla="*/ 5841 w 5841"/>
                <a:gd name="T1" fmla="*/ 3373 h 4770"/>
                <a:gd name="T2" fmla="*/ 4770 w 5841"/>
                <a:gd name="T3" fmla="*/ 4770 h 4770"/>
                <a:gd name="T4" fmla="*/ 0 w 5841"/>
                <a:gd name="T5" fmla="*/ 0 h 4770"/>
                <a:gd name="T6" fmla="*/ 5841 w 5841"/>
                <a:gd name="T7" fmla="*/ 3373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70">
                  <a:moveTo>
                    <a:pt x="5841" y="3373"/>
                  </a:moveTo>
                  <a:cubicBezTo>
                    <a:pt x="5547" y="3883"/>
                    <a:pt x="5186" y="4353"/>
                    <a:pt x="4770" y="4770"/>
                  </a:cubicBezTo>
                  <a:lnTo>
                    <a:pt x="0" y="0"/>
                  </a:lnTo>
                  <a:lnTo>
                    <a:pt x="5841" y="3373"/>
                  </a:lnTo>
                  <a:close/>
                </a:path>
              </a:pathLst>
            </a:custGeom>
            <a:solidFill>
              <a:srgbClr val="636363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149">
              <a:extLst>
                <a:ext uri="{FF2B5EF4-FFF2-40B4-BE49-F238E27FC236}">
                  <a16:creationId xmlns:a16="http://schemas.microsoft.com/office/drawing/2014/main" id="{661B3D0F-529E-4B19-8D74-64FAAD953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1612901"/>
              <a:ext cx="2225675" cy="1816100"/>
            </a:xfrm>
            <a:custGeom>
              <a:avLst/>
              <a:gdLst>
                <a:gd name="T0" fmla="*/ 0 w 11681"/>
                <a:gd name="T1" fmla="*/ 2794 h 9538"/>
                <a:gd name="T2" fmla="*/ 2143 w 11681"/>
                <a:gd name="T3" fmla="*/ 0 h 9538"/>
                <a:gd name="T4" fmla="*/ 11681 w 11681"/>
                <a:gd name="T5" fmla="*/ 9538 h 9538"/>
                <a:gd name="T6" fmla="*/ 0 w 11681"/>
                <a:gd name="T7" fmla="*/ 2794 h 9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8">
                  <a:moveTo>
                    <a:pt x="0" y="2794"/>
                  </a:moveTo>
                  <a:cubicBezTo>
                    <a:pt x="589" y="1773"/>
                    <a:pt x="1310" y="834"/>
                    <a:pt x="2143" y="0"/>
                  </a:cubicBezTo>
                  <a:lnTo>
                    <a:pt x="11681" y="9538"/>
                  </a:lnTo>
                  <a:lnTo>
                    <a:pt x="0" y="2794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23F3EFF-C4D5-4F20-81B3-A0AEC03B7F2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936711" y="1999939"/>
            <a:ext cx="2463329" cy="3016233"/>
            <a:chOff x="4278313" y="1203326"/>
            <a:chExt cx="3635376" cy="4451350"/>
          </a:xfrm>
        </p:grpSpPr>
        <p:sp>
          <p:nvSpPr>
            <p:cNvPr id="236" name="Freeform 127">
              <a:extLst>
                <a:ext uri="{FF2B5EF4-FFF2-40B4-BE49-F238E27FC236}">
                  <a16:creationId xmlns:a16="http://schemas.microsoft.com/office/drawing/2014/main" id="{AB010350-4A8D-4688-9F71-6FC1E2DD2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817688" cy="2225675"/>
            </a:xfrm>
            <a:custGeom>
              <a:avLst/>
              <a:gdLst>
                <a:gd name="T0" fmla="*/ 9539 w 9539"/>
                <a:gd name="T1" fmla="*/ 9539 h 11682"/>
                <a:gd name="T2" fmla="*/ 6745 w 9539"/>
                <a:gd name="T3" fmla="*/ 11682 h 11682"/>
                <a:gd name="T4" fmla="*/ 0 w 9539"/>
                <a:gd name="T5" fmla="*/ 0 h 11682"/>
                <a:gd name="T6" fmla="*/ 9539 w 9539"/>
                <a:gd name="T7" fmla="*/ 9539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2">
                  <a:moveTo>
                    <a:pt x="9539" y="9539"/>
                  </a:moveTo>
                  <a:cubicBezTo>
                    <a:pt x="8705" y="10372"/>
                    <a:pt x="7766" y="11093"/>
                    <a:pt x="6745" y="11682"/>
                  </a:cubicBezTo>
                  <a:lnTo>
                    <a:pt x="0" y="0"/>
                  </a:lnTo>
                  <a:lnTo>
                    <a:pt x="9539" y="9539"/>
                  </a:lnTo>
                  <a:close/>
                </a:path>
              </a:pathLst>
            </a:custGeom>
            <a:solidFill>
              <a:srgbClr val="9973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151">
              <a:extLst>
                <a:ext uri="{FF2B5EF4-FFF2-40B4-BE49-F238E27FC236}">
                  <a16:creationId xmlns:a16="http://schemas.microsoft.com/office/drawing/2014/main" id="{03ABFB20-615E-4BEA-B489-17DA97416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1203326"/>
              <a:ext cx="1817688" cy="2225675"/>
            </a:xfrm>
            <a:custGeom>
              <a:avLst/>
              <a:gdLst>
                <a:gd name="T0" fmla="*/ 0 w 9538"/>
                <a:gd name="T1" fmla="*/ 2143 h 11681"/>
                <a:gd name="T2" fmla="*/ 2794 w 9538"/>
                <a:gd name="T3" fmla="*/ 0 h 11681"/>
                <a:gd name="T4" fmla="*/ 9538 w 9538"/>
                <a:gd name="T5" fmla="*/ 11681 h 11681"/>
                <a:gd name="T6" fmla="*/ 0 w 9538"/>
                <a:gd name="T7" fmla="*/ 2143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1">
                  <a:moveTo>
                    <a:pt x="0" y="2143"/>
                  </a:moveTo>
                  <a:cubicBezTo>
                    <a:pt x="834" y="1310"/>
                    <a:pt x="1773" y="589"/>
                    <a:pt x="2794" y="0"/>
                  </a:cubicBezTo>
                  <a:lnTo>
                    <a:pt x="9538" y="11681"/>
                  </a:lnTo>
                  <a:lnTo>
                    <a:pt x="0" y="214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9A7488B-EECE-40D7-8259-9F57D2A2D7A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297605" y="1826214"/>
            <a:ext cx="1741541" cy="3363682"/>
            <a:chOff x="4811713" y="947738"/>
            <a:chExt cx="2570163" cy="4964113"/>
          </a:xfrm>
        </p:grpSpPr>
        <p:sp>
          <p:nvSpPr>
            <p:cNvPr id="240" name="Freeform 129">
              <a:extLst>
                <a:ext uri="{FF2B5EF4-FFF2-40B4-BE49-F238E27FC236}">
                  <a16:creationId xmlns:a16="http://schemas.microsoft.com/office/drawing/2014/main" id="{AF1975E9-64E4-4147-A340-66E70E2DD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285875" cy="2482850"/>
            </a:xfrm>
            <a:custGeom>
              <a:avLst/>
              <a:gdLst>
                <a:gd name="T0" fmla="*/ 6745 w 6745"/>
                <a:gd name="T1" fmla="*/ 11682 h 13030"/>
                <a:gd name="T2" fmla="*/ 3492 w 6745"/>
                <a:gd name="T3" fmla="*/ 13030 h 13030"/>
                <a:gd name="T4" fmla="*/ 0 w 6745"/>
                <a:gd name="T5" fmla="*/ 0 h 13030"/>
                <a:gd name="T6" fmla="*/ 6745 w 6745"/>
                <a:gd name="T7" fmla="*/ 11682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30">
                  <a:moveTo>
                    <a:pt x="6745" y="11682"/>
                  </a:moveTo>
                  <a:cubicBezTo>
                    <a:pt x="5724" y="12272"/>
                    <a:pt x="4630" y="12725"/>
                    <a:pt x="3492" y="13030"/>
                  </a:cubicBezTo>
                  <a:lnTo>
                    <a:pt x="0" y="0"/>
                  </a:lnTo>
                  <a:lnTo>
                    <a:pt x="6745" y="11682"/>
                  </a:lnTo>
                  <a:close/>
                </a:path>
              </a:pathLst>
            </a:custGeom>
            <a:solidFill>
              <a:srgbClr val="255E9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1" name="Freeform 153">
              <a:extLst>
                <a:ext uri="{FF2B5EF4-FFF2-40B4-BE49-F238E27FC236}">
                  <a16:creationId xmlns:a16="http://schemas.microsoft.com/office/drawing/2014/main" id="{87967CA2-993A-401A-B65D-29023B73C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947738"/>
              <a:ext cx="1284288" cy="2481263"/>
            </a:xfrm>
            <a:custGeom>
              <a:avLst/>
              <a:gdLst>
                <a:gd name="T0" fmla="*/ 0 w 6744"/>
                <a:gd name="T1" fmla="*/ 1348 h 13029"/>
                <a:gd name="T2" fmla="*/ 3253 w 6744"/>
                <a:gd name="T3" fmla="*/ 0 h 13029"/>
                <a:gd name="T4" fmla="*/ 6744 w 6744"/>
                <a:gd name="T5" fmla="*/ 13029 h 13029"/>
                <a:gd name="T6" fmla="*/ 0 w 6744"/>
                <a:gd name="T7" fmla="*/ 1348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29">
                  <a:moveTo>
                    <a:pt x="0" y="1348"/>
                  </a:moveTo>
                  <a:cubicBezTo>
                    <a:pt x="1021" y="758"/>
                    <a:pt x="2115" y="305"/>
                    <a:pt x="3253" y="0"/>
                  </a:cubicBezTo>
                  <a:lnTo>
                    <a:pt x="6744" y="13029"/>
                  </a:lnTo>
                  <a:lnTo>
                    <a:pt x="0" y="1348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AB911B0-A7C2-4DE2-92C0-82D9AB980BD3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717651" y="1767051"/>
            <a:ext cx="901449" cy="3482008"/>
            <a:chOff x="5430838" y="860426"/>
            <a:chExt cx="1330326" cy="5138738"/>
          </a:xfrm>
        </p:grpSpPr>
        <p:sp>
          <p:nvSpPr>
            <p:cNvPr id="244" name="Freeform 131">
              <a:extLst>
                <a:ext uri="{FF2B5EF4-FFF2-40B4-BE49-F238E27FC236}">
                  <a16:creationId xmlns:a16="http://schemas.microsoft.com/office/drawing/2014/main" id="{CA68ABB6-8C7C-4C93-A776-2AACA6DFA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665163" cy="2570163"/>
            </a:xfrm>
            <a:custGeom>
              <a:avLst/>
              <a:gdLst>
                <a:gd name="T0" fmla="*/ 3492 w 3492"/>
                <a:gd name="T1" fmla="*/ 13030 h 13489"/>
                <a:gd name="T2" fmla="*/ 0 w 3492"/>
                <a:gd name="T3" fmla="*/ 13489 h 13489"/>
                <a:gd name="T4" fmla="*/ 0 w 3492"/>
                <a:gd name="T5" fmla="*/ 0 h 13489"/>
                <a:gd name="T6" fmla="*/ 3492 w 3492"/>
                <a:gd name="T7" fmla="*/ 13030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9">
                  <a:moveTo>
                    <a:pt x="3492" y="13030"/>
                  </a:moveTo>
                  <a:cubicBezTo>
                    <a:pt x="2353" y="13335"/>
                    <a:pt x="1179" y="13489"/>
                    <a:pt x="0" y="13489"/>
                  </a:cubicBezTo>
                  <a:lnTo>
                    <a:pt x="0" y="0"/>
                  </a:lnTo>
                  <a:lnTo>
                    <a:pt x="3492" y="13030"/>
                  </a:lnTo>
                  <a:close/>
                </a:path>
              </a:pathLst>
            </a:custGeom>
            <a:solidFill>
              <a:srgbClr val="43682B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155">
              <a:extLst>
                <a:ext uri="{FF2B5EF4-FFF2-40B4-BE49-F238E27FC236}">
                  <a16:creationId xmlns:a16="http://schemas.microsoft.com/office/drawing/2014/main" id="{63A77BC7-B1C0-42A4-B935-E37A31B7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860426"/>
              <a:ext cx="665163" cy="2568575"/>
            </a:xfrm>
            <a:custGeom>
              <a:avLst/>
              <a:gdLst>
                <a:gd name="T0" fmla="*/ 0 w 3491"/>
                <a:gd name="T1" fmla="*/ 459 h 13488"/>
                <a:gd name="T2" fmla="*/ 3491 w 3491"/>
                <a:gd name="T3" fmla="*/ 0 h 13488"/>
                <a:gd name="T4" fmla="*/ 3491 w 3491"/>
                <a:gd name="T5" fmla="*/ 13488 h 13488"/>
                <a:gd name="T6" fmla="*/ 0 w 3491"/>
                <a:gd name="T7" fmla="*/ 459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8">
                  <a:moveTo>
                    <a:pt x="0" y="459"/>
                  </a:moveTo>
                  <a:cubicBezTo>
                    <a:pt x="1139" y="154"/>
                    <a:pt x="2313" y="0"/>
                    <a:pt x="3491" y="0"/>
                  </a:cubicBezTo>
                  <a:lnTo>
                    <a:pt x="3491" y="13488"/>
                  </a:lnTo>
                  <a:lnTo>
                    <a:pt x="0" y="45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300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40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40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40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40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40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40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40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40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40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40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40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40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40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40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40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4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40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40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40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40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40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4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4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4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4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4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4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4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4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4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2" dur="4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4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6" dur="4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4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40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4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4" dur="4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4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8" dur="40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40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2" dur="40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40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6" dur="4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8" dur="4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0" dur="4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0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9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5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5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7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3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4" fill="hold">
                      <p:stCondLst>
                        <p:cond delay="0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9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2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556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7" fill="hold">
                      <p:stCondLst>
                        <p:cond delay="0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2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3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5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2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2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1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6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8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9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1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2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4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8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0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621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2" fill="hold">
                      <p:stCondLst>
                        <p:cond delay="0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5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7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0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4" dur="2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6" dur="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1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7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9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>
                      <p:stCondLst>
                        <p:cond delay="0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4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6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2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9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3" dur="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5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>
                      <p:stCondLst>
                        <p:cond delay="0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0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2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3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5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71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3" fill="hold">
                      <p:stCondLst>
                        <p:cond delay="0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6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8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147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GrilledCheese BTN Wide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111</cp:revision>
  <dcterms:created xsi:type="dcterms:W3CDTF">2021-04-19T09:19:10Z</dcterms:created>
  <dcterms:modified xsi:type="dcterms:W3CDTF">2021-09-13T23:51:54Z</dcterms:modified>
</cp:coreProperties>
</file>