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5" r:id="rId3"/>
    <p:sldId id="276" r:id="rId4"/>
    <p:sldId id="277" r:id="rId5"/>
    <p:sldId id="27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F7D"/>
    <a:srgbClr val="4472C4"/>
    <a:srgbClr val="FF7C80"/>
    <a:srgbClr val="FF6161"/>
    <a:srgbClr val="820000"/>
    <a:srgbClr val="000000"/>
    <a:srgbClr val="43682B"/>
    <a:srgbClr val="255E91"/>
    <a:srgbClr val="997300"/>
    <a:srgbClr val="6363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387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0B14D-8761-450B-9B7B-611BC55D52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3C7617-D5D9-4DAF-8B5B-C875424A4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E1A6-C400-4D92-A455-45EF8B796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76164-CF3D-44F2-BB24-5F1010CEE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86128E-3260-40B3-8CC6-65F8865C2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1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2F059-CB8D-487E-A2B3-A26D5F9FB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AC4A87-4ADE-47DB-9CFA-A8C6034FD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C0DE99-311F-45FA-BBBA-2DC7E51DD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FE584-3DC5-4635-89D0-46F1A0557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383E-803F-465A-9A28-8387E1D37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32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54EDF7-F0B4-4DFA-AB25-6367059315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55574F-3172-4A86-94B8-1C2F01D192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472C7-396C-45EB-9B91-29E70435F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85CAE0-A37F-4DEE-A6A8-5F605319E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1D88-43EB-4965-8121-386963595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63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23161-ABCF-444F-A13F-43C9C36BB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1D3A-A1D1-43E8-B8D0-A0EC15BB15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327E36-A510-4A9B-ACD1-ED735FBB6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19A28-031E-44C1-A8F3-2C9D518D6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43E6C-6B6F-477A-807B-2FC10E110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9582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137B00-B264-4BDB-9598-858208B34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654D2A-4529-4E2D-AD22-A5ADC5749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BF9673-3364-4484-9DA2-F9F199D44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B9C82-8AED-4CFE-B60D-94999FA0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9B6CA-0209-4EFA-A4F1-E0392C79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38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B37DD-8F9D-42B6-9076-7966D066A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39E1B-953C-40FB-ADB5-E1B2F5D586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A839A-EA9F-4F5B-90EA-A35C26543B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FD86E3-59C1-4D4D-AC1E-619192D19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6C404-24F1-44B8-BD22-E20B6EE52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C211D-0DD6-4F2B-8FF1-B52B71ADD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52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3C428-1DEA-4ABE-AF64-EEA2A544E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CF66-9B5C-4E52-98D7-EE91DFAEE5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CB13F-E26A-4E99-BEF0-8E11D1239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6665F0-0072-4601-B82B-7483EB3B16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AEA02D-1F1C-42ED-9013-5EBB8AC35C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D4C2AF8-67ED-4DA1-858C-323E72987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4B079A-20D6-4137-925A-B309362EB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6D2BBC-C9BB-4F54-A518-7BEE785DB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8065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15283-844A-4A74-BC4C-254E62AD3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32D1FE-2478-4591-B82F-B04A8397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1491B1E-2A43-4E8D-AFD0-C8A5819A57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EEF36A-F801-4794-AD25-E22D7371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457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BC9913-2CA7-4D1E-9E13-9DEBAF63D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27B370-BCB1-4FC5-8742-9E8BEC9009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856F-7A41-4260-9813-B9FD4D539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448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A6C39-EA48-42F2-AA0F-78F05D3D5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0214F-99BB-4B88-B301-911AC29B8C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E218DD-B16D-4CF8-9344-92EBDB6F8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CBDCC-5593-4452-818D-7BDD2426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440FBC-225D-49FF-ADE9-3D3A8AE8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7DF6E-28A4-4057-8BC6-D1053B6E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232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37372-63E7-4ECE-9419-32F415540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F70759-68A4-449C-9D21-1E6DA56CE2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AFDC8-4A0E-4A11-AB0F-8FF663DBA5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E7BA13-A53A-4F07-A079-83E723C47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8D9527-B417-4698-BCEF-47DCEC0ED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6E7F95-1FBD-4E3C-BC1A-2ED019A15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0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80">
          <a:fgClr>
            <a:schemeClr val="tx1"/>
          </a:fgClr>
          <a:bgClr>
            <a:srgbClr val="0070C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6B1901-E632-41F6-84AD-EE7DB7ADAC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4436F2-9281-4F6A-9F01-29B84A25E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A74419-347E-4720-8F6E-1E9D6B99AD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6E591-5527-4C90-ACCF-237149884DBC}" type="datetimeFigureOut">
              <a:rPr lang="en-GB" smtClean="0"/>
              <a:t>26/10/2021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0A2F9-D12C-427E-98EA-8F416CF6E0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86AA4-EC63-4354-AB93-75A57BE388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F2965-685C-461D-863E-C14A2F7EDA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39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slide" Target="slide2.xml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slide" Target="slide4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.png"/><Relationship Id="rId18" Type="http://schemas.openxmlformats.org/officeDocument/2006/relationships/image" Target="../media/image27.png"/><Relationship Id="rId26" Type="http://schemas.openxmlformats.org/officeDocument/2006/relationships/image" Target="../media/image34.png"/><Relationship Id="rId39" Type="http://schemas.openxmlformats.org/officeDocument/2006/relationships/image" Target="../media/image46.png"/><Relationship Id="rId3" Type="http://schemas.openxmlformats.org/officeDocument/2006/relationships/image" Target="../media/image16.png"/><Relationship Id="rId21" Type="http://schemas.openxmlformats.org/officeDocument/2006/relationships/image" Target="../media/image30.png"/><Relationship Id="rId34" Type="http://schemas.openxmlformats.org/officeDocument/2006/relationships/image" Target="../media/image41.png"/><Relationship Id="rId42" Type="http://schemas.openxmlformats.org/officeDocument/2006/relationships/image" Target="../media/image49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7" Type="http://schemas.openxmlformats.org/officeDocument/2006/relationships/image" Target="../media/image19.png"/><Relationship Id="rId12" Type="http://schemas.openxmlformats.org/officeDocument/2006/relationships/image" Target="../media/image22.png"/><Relationship Id="rId17" Type="http://schemas.openxmlformats.org/officeDocument/2006/relationships/image" Target="../media/image26.png"/><Relationship Id="rId25" Type="http://schemas.openxmlformats.org/officeDocument/2006/relationships/image" Target="../media/image33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46" Type="http://schemas.openxmlformats.org/officeDocument/2006/relationships/image" Target="../media/image52.png"/><Relationship Id="rId2" Type="http://schemas.openxmlformats.org/officeDocument/2006/relationships/image" Target="../media/image6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7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8.png"/><Relationship Id="rId24" Type="http://schemas.openxmlformats.org/officeDocument/2006/relationships/image" Target="../media/image32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45" Type="http://schemas.openxmlformats.org/officeDocument/2006/relationships/image" Target="../media/image51.png"/><Relationship Id="rId5" Type="http://schemas.openxmlformats.org/officeDocument/2006/relationships/image" Target="../media/image3.png"/><Relationship Id="rId15" Type="http://schemas.openxmlformats.org/officeDocument/2006/relationships/image" Target="../media/image24.png"/><Relationship Id="rId23" Type="http://schemas.openxmlformats.org/officeDocument/2006/relationships/image" Target="../media/image31.png"/><Relationship Id="rId28" Type="http://schemas.openxmlformats.org/officeDocument/2006/relationships/image" Target="../media/image36.png"/><Relationship Id="rId36" Type="http://schemas.openxmlformats.org/officeDocument/2006/relationships/image" Target="../media/image43.png"/><Relationship Id="rId49" Type="http://schemas.openxmlformats.org/officeDocument/2006/relationships/image" Target="../media/image55.png"/><Relationship Id="rId10" Type="http://schemas.openxmlformats.org/officeDocument/2006/relationships/image" Target="../media/image21.png"/><Relationship Id="rId19" Type="http://schemas.openxmlformats.org/officeDocument/2006/relationships/image" Target="../media/image28.png"/><Relationship Id="rId31" Type="http://schemas.openxmlformats.org/officeDocument/2006/relationships/image" Target="../media/image38.png"/><Relationship Id="rId44" Type="http://schemas.openxmlformats.org/officeDocument/2006/relationships/image" Target="../media/image5.png"/><Relationship Id="rId4" Type="http://schemas.openxmlformats.org/officeDocument/2006/relationships/image" Target="../media/image17.png"/><Relationship Id="rId9" Type="http://schemas.openxmlformats.org/officeDocument/2006/relationships/image" Target="../media/image7.png"/><Relationship Id="rId14" Type="http://schemas.openxmlformats.org/officeDocument/2006/relationships/image" Target="../media/image9.png"/><Relationship Id="rId22" Type="http://schemas.openxmlformats.org/officeDocument/2006/relationships/image" Target="../media/image4.png"/><Relationship Id="rId27" Type="http://schemas.openxmlformats.org/officeDocument/2006/relationships/image" Target="../media/image35.png"/><Relationship Id="rId30" Type="http://schemas.openxmlformats.org/officeDocument/2006/relationships/image" Target="../media/image2.png"/><Relationship Id="rId35" Type="http://schemas.openxmlformats.org/officeDocument/2006/relationships/image" Target="../media/image42.png"/><Relationship Id="rId43" Type="http://schemas.openxmlformats.org/officeDocument/2006/relationships/image" Target="../media/image50.png"/><Relationship Id="rId48" Type="http://schemas.openxmlformats.org/officeDocument/2006/relationships/image" Target="../media/image54.png"/><Relationship Id="rId8" Type="http://schemas.openxmlformats.org/officeDocument/2006/relationships/image" Target="../media/image20.png"/><Relationship Id="rId51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picture containing text&#10;&#10;Description automatically generated">
            <a:extLst>
              <a:ext uri="{FF2B5EF4-FFF2-40B4-BE49-F238E27FC236}">
                <a16:creationId xmlns:a16="http://schemas.microsoft.com/office/drawing/2014/main" id="{B35EC91A-1213-428A-A094-512C9B0CE2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93058">
            <a:off x="10540492" y="3285906"/>
            <a:ext cx="1859176" cy="1577483"/>
          </a:xfrm>
          <a:prstGeom prst="rect">
            <a:avLst/>
          </a:prstGeom>
        </p:spPr>
      </p:pic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25117FE0-585A-4BCC-ABE2-E83B8B59DE8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777">
            <a:off x="1313475" y="504585"/>
            <a:ext cx="1952184" cy="1656399"/>
          </a:xfrm>
          <a:prstGeom prst="rect">
            <a:avLst/>
          </a:prstGeom>
        </p:spPr>
      </p:pic>
      <p:pic>
        <p:nvPicPr>
          <p:cNvPr id="24" name="Picture 23" descr="Logo, company name&#10;&#10;Description automatically generated">
            <a:extLst>
              <a:ext uri="{FF2B5EF4-FFF2-40B4-BE49-F238E27FC236}">
                <a16:creationId xmlns:a16="http://schemas.microsoft.com/office/drawing/2014/main" id="{26B704D7-A4F6-4134-A1D7-D37EA5D7B394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006">
            <a:off x="6858745" y="361661"/>
            <a:ext cx="1862142" cy="1577483"/>
          </a:xfrm>
          <a:prstGeom prst="rect">
            <a:avLst/>
          </a:prstGeom>
        </p:spPr>
      </p:pic>
      <p:pic>
        <p:nvPicPr>
          <p:cNvPr id="26" name="Picture 25" descr="Logo&#10;&#10;Description automatically generated with medium confidence">
            <a:extLst>
              <a:ext uri="{FF2B5EF4-FFF2-40B4-BE49-F238E27FC236}">
                <a16:creationId xmlns:a16="http://schemas.microsoft.com/office/drawing/2014/main" id="{F3AA43DC-4602-4A90-8B4F-567CF458D08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7100">
            <a:off x="4471714" y="4895816"/>
            <a:ext cx="1939755" cy="1648947"/>
          </a:xfrm>
          <a:prstGeom prst="rect">
            <a:avLst/>
          </a:prstGeom>
        </p:spPr>
      </p:pic>
      <p:pic>
        <p:nvPicPr>
          <p:cNvPr id="3" name="Picture 2" descr="Logo, icon&#10;&#10;Description automatically generated">
            <a:extLst>
              <a:ext uri="{FF2B5EF4-FFF2-40B4-BE49-F238E27FC236}">
                <a16:creationId xmlns:a16="http://schemas.microsoft.com/office/drawing/2014/main" id="{04652DBA-E9E4-4C78-92A4-899F40ECD5D0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99504">
            <a:off x="-608991" y="3396419"/>
            <a:ext cx="1992908" cy="1690952"/>
          </a:xfrm>
          <a:prstGeom prst="rect">
            <a:avLst/>
          </a:prstGeom>
        </p:spPr>
      </p:pic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014F927C-4115-4F69-B2F1-2DA8225B4B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7653">
            <a:off x="5100439" y="2499514"/>
            <a:ext cx="1992908" cy="1690952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C80B032F-F0EE-4C25-BDF6-53BBB3EC9C77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06367">
            <a:off x="9942968" y="322230"/>
            <a:ext cx="1992908" cy="1690952"/>
          </a:xfrm>
          <a:prstGeom prst="rect">
            <a:avLst/>
          </a:prstGeom>
        </p:spPr>
      </p:pic>
      <p:pic>
        <p:nvPicPr>
          <p:cNvPr id="9" name="Picture 8" descr="Logo&#10;&#10;Description automatically generated with low confidence">
            <a:extLst>
              <a:ext uri="{FF2B5EF4-FFF2-40B4-BE49-F238E27FC236}">
                <a16:creationId xmlns:a16="http://schemas.microsoft.com/office/drawing/2014/main" id="{6499B158-CB48-44AA-8DC7-F67C2C736B2A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47178">
            <a:off x="1142255" y="5062661"/>
            <a:ext cx="1992908" cy="1690952"/>
          </a:xfrm>
          <a:prstGeom prst="rect">
            <a:avLst/>
          </a:prstGeom>
        </p:spPr>
      </p:pic>
      <p:pic>
        <p:nvPicPr>
          <p:cNvPr id="11" name="Picture 10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9B7FA3D9-5FF9-47A7-A1A3-014EF14E7C97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93538">
            <a:off x="8665129" y="5014941"/>
            <a:ext cx="1992908" cy="1690952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29C0B58-D980-45E3-A782-3CC6BD34D718}"/>
              </a:ext>
            </a:extLst>
          </p:cNvPr>
          <p:cNvSpPr/>
          <p:nvPr/>
        </p:nvSpPr>
        <p:spPr>
          <a:xfrm>
            <a:off x="7109912" y="1767635"/>
            <a:ext cx="4116926" cy="3480840"/>
          </a:xfrm>
          <a:prstGeom prst="roundRect">
            <a:avLst>
              <a:gd name="adj" fmla="val 33467"/>
            </a:avLst>
          </a:prstGeom>
          <a:pattFill prst="sphere">
            <a:fgClr>
              <a:srgbClr val="002060"/>
            </a:fgClr>
            <a:bgClr>
              <a:schemeClr val="accent1">
                <a:lumMod val="60000"/>
                <a:lumOff val="40000"/>
              </a:schemeClr>
            </a:bgClr>
          </a:patt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: Rounded Corners 13">
            <a:hlinkClick r:id="rId11" action="ppaction://hlinksldjump"/>
            <a:extLst>
              <a:ext uri="{FF2B5EF4-FFF2-40B4-BE49-F238E27FC236}">
                <a16:creationId xmlns:a16="http://schemas.microsoft.com/office/drawing/2014/main" id="{87CD5343-6240-4D81-B309-BA71573C5A89}"/>
              </a:ext>
            </a:extLst>
          </p:cNvPr>
          <p:cNvSpPr/>
          <p:nvPr/>
        </p:nvSpPr>
        <p:spPr>
          <a:xfrm>
            <a:off x="1064255" y="1776454"/>
            <a:ext cx="4116926" cy="3480840"/>
          </a:xfrm>
          <a:prstGeom prst="roundRect">
            <a:avLst>
              <a:gd name="adj" fmla="val 33467"/>
            </a:avLst>
          </a:prstGeom>
          <a:pattFill prst="sphere">
            <a:fgClr>
              <a:srgbClr val="002060"/>
            </a:fgClr>
            <a:bgClr>
              <a:schemeClr val="accent1">
                <a:lumMod val="60000"/>
                <a:lumOff val="40000"/>
              </a:schemeClr>
            </a:bgClr>
          </a:pattFill>
          <a:ln w="762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: Rounded Corners 20">
            <a:hlinkClick r:id="rId12" action="ppaction://hlinksldjump"/>
            <a:extLst>
              <a:ext uri="{FF2B5EF4-FFF2-40B4-BE49-F238E27FC236}">
                <a16:creationId xmlns:a16="http://schemas.microsoft.com/office/drawing/2014/main" id="{2767BD35-A306-4A86-B2C3-D97D0E2DE89C}"/>
              </a:ext>
            </a:extLst>
          </p:cNvPr>
          <p:cNvSpPr/>
          <p:nvPr/>
        </p:nvSpPr>
        <p:spPr>
          <a:xfrm>
            <a:off x="7085844" y="1804985"/>
            <a:ext cx="4153833" cy="3480840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ED9AABA-FEE4-4CA7-A831-66BAD3831C30}"/>
              </a:ext>
            </a:extLst>
          </p:cNvPr>
          <p:cNvSpPr/>
          <p:nvPr/>
        </p:nvSpPr>
        <p:spPr>
          <a:xfrm>
            <a:off x="4938146" y="1234903"/>
            <a:ext cx="2235164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SOLO</a:t>
            </a:r>
          </a:p>
        </p:txBody>
      </p:sp>
      <p:sp>
        <p:nvSpPr>
          <p:cNvPr id="32" name="Rectangle 31">
            <a:hlinkClick r:id="" action="ppaction://noaction"/>
            <a:extLst>
              <a:ext uri="{FF2B5EF4-FFF2-40B4-BE49-F238E27FC236}">
                <a16:creationId xmlns:a16="http://schemas.microsoft.com/office/drawing/2014/main" id="{0AB42204-11A0-4914-811C-72EB23100A58}"/>
              </a:ext>
            </a:extLst>
          </p:cNvPr>
          <p:cNvSpPr/>
          <p:nvPr/>
        </p:nvSpPr>
        <p:spPr>
          <a:xfrm>
            <a:off x="3556685" y="0"/>
            <a:ext cx="50786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DOOBLE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25A20A31-79C5-4825-8FD2-A6A18056C00A}"/>
              </a:ext>
            </a:extLst>
          </p:cNvPr>
          <p:cNvSpPr/>
          <p:nvPr/>
        </p:nvSpPr>
        <p:spPr>
          <a:xfrm>
            <a:off x="1049639" y="1763017"/>
            <a:ext cx="4116926" cy="3440034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Rectangle 14">
            <a:hlinkClick r:id="rId11" action="ppaction://hlinksldjump"/>
            <a:extLst>
              <a:ext uri="{FF2B5EF4-FFF2-40B4-BE49-F238E27FC236}">
                <a16:creationId xmlns:a16="http://schemas.microsoft.com/office/drawing/2014/main" id="{6F7E85A9-9B91-482B-A4B5-CC580C21360B}"/>
              </a:ext>
            </a:extLst>
          </p:cNvPr>
          <p:cNvSpPr/>
          <p:nvPr/>
        </p:nvSpPr>
        <p:spPr>
          <a:xfrm>
            <a:off x="1512675" y="2605871"/>
            <a:ext cx="3190854" cy="17543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" panose="020B0605060402040206" pitchFamily="34" charset="0"/>
              </a:rPr>
              <a:t>HOW TO PLAY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illedCheese BTN Wide" panose="020B0605060402040206" pitchFamily="34" charset="0"/>
            </a:endParaRPr>
          </a:p>
        </p:txBody>
      </p:sp>
      <p:sp>
        <p:nvSpPr>
          <p:cNvPr id="19" name="Rectangle 18">
            <a:hlinkClick r:id="rId12" action="ppaction://hlinksldjump"/>
            <a:extLst>
              <a:ext uri="{FF2B5EF4-FFF2-40B4-BE49-F238E27FC236}">
                <a16:creationId xmlns:a16="http://schemas.microsoft.com/office/drawing/2014/main" id="{FCB255E0-A0AF-4B68-B48A-80CCC246A71A}"/>
              </a:ext>
            </a:extLst>
          </p:cNvPr>
          <p:cNvSpPr/>
          <p:nvPr/>
        </p:nvSpPr>
        <p:spPr>
          <a:xfrm>
            <a:off x="7913059" y="2991407"/>
            <a:ext cx="2499403" cy="11079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illedCheese BTN Wide" panose="020B0605060402040206" pitchFamily="34" charset="0"/>
              </a:rPr>
              <a:t>PLAY</a:t>
            </a:r>
            <a:endParaRPr lang="en-US" sz="6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rilledCheese BTN Wide" panose="020B06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5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284311-2C9B-4EF2-92F1-B18B7B5C6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51051" y="2177676"/>
            <a:ext cx="3948995" cy="22213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8B662F8-05D6-43B0-9D9C-D36BCF9A9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932" y="1207690"/>
            <a:ext cx="3953474" cy="2219135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BA2A0A-AF91-4FDD-843D-06832976BA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23" y="3979194"/>
            <a:ext cx="3950550" cy="2219136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Rectangle 18">
            <a:hlinkClick r:id="rId5" action="ppaction://hlinksldjump"/>
            <a:extLst>
              <a:ext uri="{FF2B5EF4-FFF2-40B4-BE49-F238E27FC236}">
                <a16:creationId xmlns:a16="http://schemas.microsoft.com/office/drawing/2014/main" id="{FCB255E0-A0AF-4B68-B48A-80CCC246A71A}"/>
              </a:ext>
            </a:extLst>
          </p:cNvPr>
          <p:cNvSpPr/>
          <p:nvPr/>
        </p:nvSpPr>
        <p:spPr>
          <a:xfrm>
            <a:off x="9765362" y="173523"/>
            <a:ext cx="2080249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PLAY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10A0B-B29D-426A-B14F-ADECA791F353}"/>
              </a:ext>
            </a:extLst>
          </p:cNvPr>
          <p:cNvSpPr/>
          <p:nvPr/>
        </p:nvSpPr>
        <p:spPr>
          <a:xfrm>
            <a:off x="4424468" y="56711"/>
            <a:ext cx="3618426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HOW TO PLAY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8769EBD8-9553-4DFA-8FAC-33AAA432FDEB}"/>
              </a:ext>
            </a:extLst>
          </p:cNvPr>
          <p:cNvSpPr/>
          <p:nvPr/>
        </p:nvSpPr>
        <p:spPr>
          <a:xfrm>
            <a:off x="1083738" y="3076302"/>
            <a:ext cx="313509" cy="12779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Arrow: Down 23">
            <a:extLst>
              <a:ext uri="{FF2B5EF4-FFF2-40B4-BE49-F238E27FC236}">
                <a16:creationId xmlns:a16="http://schemas.microsoft.com/office/drawing/2014/main" id="{77592ADE-D004-4244-8C1D-011E495905E1}"/>
              </a:ext>
            </a:extLst>
          </p:cNvPr>
          <p:cNvSpPr/>
          <p:nvPr/>
        </p:nvSpPr>
        <p:spPr>
          <a:xfrm>
            <a:off x="3125898" y="3076302"/>
            <a:ext cx="313509" cy="1277983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2871637-1EB8-45C4-8390-4015922C7D1B}"/>
              </a:ext>
            </a:extLst>
          </p:cNvPr>
          <p:cNvSpPr txBox="1"/>
          <p:nvPr/>
        </p:nvSpPr>
        <p:spPr>
          <a:xfrm>
            <a:off x="4296490" y="1332882"/>
            <a:ext cx="29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1. Click on the 2 card backs to reveal the playing cards.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B42940-B31F-450B-B8EB-70FCF32D691C}"/>
              </a:ext>
            </a:extLst>
          </p:cNvPr>
          <p:cNvSpPr txBox="1"/>
          <p:nvPr/>
        </p:nvSpPr>
        <p:spPr>
          <a:xfrm>
            <a:off x="4296491" y="3860621"/>
            <a:ext cx="3247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2. When you identify the object that appears on </a:t>
            </a:r>
            <a:r>
              <a:rPr lang="en-GB" b="1" i="1" dirty="0">
                <a:solidFill>
                  <a:schemeClr val="bg1"/>
                </a:solidFill>
              </a:rPr>
              <a:t>both</a:t>
            </a:r>
            <a:r>
              <a:rPr lang="en-GB" dirty="0">
                <a:solidFill>
                  <a:schemeClr val="bg1"/>
                </a:solidFill>
              </a:rPr>
              <a:t> cards, click on your Green button. If you do not click on this within 5 seconds of clicking card 2, a red light will appear and the computer will win the round.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E6EED6-899C-4909-8FF3-45D0FBE7EE95}"/>
              </a:ext>
            </a:extLst>
          </p:cNvPr>
          <p:cNvSpPr txBox="1"/>
          <p:nvPr/>
        </p:nvSpPr>
        <p:spPr>
          <a:xfrm>
            <a:off x="4296491" y="6057342"/>
            <a:ext cx="2904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3. Click on the </a:t>
            </a:r>
            <a:r>
              <a:rPr lang="en-GB" dirty="0" err="1">
                <a:solidFill>
                  <a:schemeClr val="bg1"/>
                </a:solidFill>
              </a:rPr>
              <a:t>Dooble</a:t>
            </a:r>
            <a:r>
              <a:rPr lang="en-GB" dirty="0">
                <a:solidFill>
                  <a:schemeClr val="bg1"/>
                </a:solidFill>
              </a:rPr>
              <a:t> title to open the Scoreboard.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51D84E0-D499-4FD1-9F25-CE9D5FF18E5A}"/>
              </a:ext>
            </a:extLst>
          </p:cNvPr>
          <p:cNvSpPr txBox="1"/>
          <p:nvPr/>
        </p:nvSpPr>
        <p:spPr>
          <a:xfrm>
            <a:off x="7645363" y="4520221"/>
            <a:ext cx="4021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5. Click on the </a:t>
            </a:r>
            <a:r>
              <a:rPr lang="en-GB" dirty="0" err="1">
                <a:solidFill>
                  <a:schemeClr val="bg1"/>
                </a:solidFill>
              </a:rPr>
              <a:t>Dooble</a:t>
            </a:r>
            <a:r>
              <a:rPr lang="en-GB" dirty="0">
                <a:solidFill>
                  <a:schemeClr val="bg1"/>
                </a:solidFill>
              </a:rPr>
              <a:t> title to go back to the playing screen. 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4873BE-A2E3-4C4A-8732-9366C46CFDBD}"/>
              </a:ext>
            </a:extLst>
          </p:cNvPr>
          <p:cNvSpPr txBox="1"/>
          <p:nvPr/>
        </p:nvSpPr>
        <p:spPr>
          <a:xfrm>
            <a:off x="7645363" y="1255237"/>
            <a:ext cx="45649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4. You are player 1. The computer is Player 2. Click on a faded pair of cards to register who has won each round.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5922DF5-CD38-4B22-9C20-A6364168F87D}"/>
              </a:ext>
            </a:extLst>
          </p:cNvPr>
          <p:cNvSpPr txBox="1"/>
          <p:nvPr/>
        </p:nvSpPr>
        <p:spPr>
          <a:xfrm>
            <a:off x="7645363" y="6053356"/>
            <a:ext cx="43295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6. Click on the red button in the corner to reset the scoreboard if needed.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453A74-DEED-410E-8F04-B4224404AE31}"/>
              </a:ext>
            </a:extLst>
          </p:cNvPr>
          <p:cNvSpPr txBox="1"/>
          <p:nvPr/>
        </p:nvSpPr>
        <p:spPr>
          <a:xfrm>
            <a:off x="7645363" y="5046964"/>
            <a:ext cx="40213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  <a:p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The first player (you or the computer) to achieve 10 wins is the overall winner.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EBC2A66-48DD-4EED-856F-1C1465706530}"/>
              </a:ext>
            </a:extLst>
          </p:cNvPr>
          <p:cNvSpPr txBox="1"/>
          <p:nvPr/>
        </p:nvSpPr>
        <p:spPr>
          <a:xfrm>
            <a:off x="225947" y="6408332"/>
            <a:ext cx="4031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Press ‘Esc’ on your keyboard to exit the game at any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E6EE59-F20D-4B5A-B3B1-55184EA944B4}"/>
              </a:ext>
            </a:extLst>
          </p:cNvPr>
          <p:cNvSpPr txBox="1"/>
          <p:nvPr/>
        </p:nvSpPr>
        <p:spPr>
          <a:xfrm>
            <a:off x="4363863" y="2007095"/>
            <a:ext cx="2904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Click in this order: 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4C81044-0AA0-4D28-B856-16924DBFD441}"/>
              </a:ext>
            </a:extLst>
          </p:cNvPr>
          <p:cNvGrpSpPr/>
          <p:nvPr/>
        </p:nvGrpSpPr>
        <p:grpSpPr>
          <a:xfrm>
            <a:off x="5107474" y="2406742"/>
            <a:ext cx="1579001" cy="1158340"/>
            <a:chOff x="5107474" y="2406742"/>
            <a:chExt cx="1579001" cy="115834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9E6CBAE-0D77-4E68-8E04-D01BF5BF6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7474" y="2406742"/>
              <a:ext cx="1579001" cy="1158340"/>
            </a:xfrm>
            <a:prstGeom prst="rect">
              <a:avLst/>
            </a:prstGeom>
          </p:spPr>
        </p:pic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1DB6B5EB-0836-40B2-8AF7-1E72033FBA1B}"/>
                </a:ext>
              </a:extLst>
            </p:cNvPr>
            <p:cNvSpPr/>
            <p:nvPr/>
          </p:nvSpPr>
          <p:spPr>
            <a:xfrm>
              <a:off x="5733688" y="3068360"/>
              <a:ext cx="326571" cy="210467"/>
            </a:xfrm>
            <a:prstGeom prst="rightArrow">
              <a:avLst/>
            </a:prstGeom>
            <a:solidFill>
              <a:srgbClr val="FFDF7D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50897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724DE10-E725-4F53-8B28-37B8A103A8D7}"/>
              </a:ext>
            </a:extLst>
          </p:cNvPr>
          <p:cNvSpPr/>
          <p:nvPr/>
        </p:nvSpPr>
        <p:spPr>
          <a:xfrm>
            <a:off x="771160" y="1840566"/>
            <a:ext cx="10417242" cy="116151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0796E-89D3-4224-AF39-8F5FE5C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549741" y="2054403"/>
            <a:ext cx="914856" cy="733841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32852B0-BC92-4837-B966-1AE50102ED24}"/>
              </a:ext>
            </a:extLst>
          </p:cNvPr>
          <p:cNvSpPr/>
          <p:nvPr/>
        </p:nvSpPr>
        <p:spPr>
          <a:xfrm>
            <a:off x="771160" y="3994786"/>
            <a:ext cx="10417242" cy="116151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hlinkClick r:id="rId3" action="ppaction://hlinksldjump"/>
            <a:extLst>
              <a:ext uri="{FF2B5EF4-FFF2-40B4-BE49-F238E27FC236}">
                <a16:creationId xmlns:a16="http://schemas.microsoft.com/office/drawing/2014/main" id="{0E0031FF-FCC1-4E16-A139-7A069824FC10}"/>
              </a:ext>
            </a:extLst>
          </p:cNvPr>
          <p:cNvSpPr/>
          <p:nvPr/>
        </p:nvSpPr>
        <p:spPr>
          <a:xfrm>
            <a:off x="4502455" y="0"/>
            <a:ext cx="3187091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DOOBLE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77D48B-6B70-4EB5-B641-D791BE6992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41" y="2054403"/>
            <a:ext cx="914856" cy="733841"/>
          </a:xfrm>
          <a:prstGeom prst="rect">
            <a:avLst/>
          </a:prstGeom>
        </p:spPr>
      </p:pic>
      <p:sp>
        <p:nvSpPr>
          <p:cNvPr id="59" name="RESET BUTTON Oval 122">
            <a:extLst>
              <a:ext uri="{FF2B5EF4-FFF2-40B4-BE49-F238E27FC236}">
                <a16:creationId xmlns:a16="http://schemas.microsoft.com/office/drawing/2014/main" id="{E7D5DFB0-910E-4748-9935-FC06C6BBB46F}"/>
              </a:ext>
            </a:extLst>
          </p:cNvPr>
          <p:cNvSpPr/>
          <p:nvPr/>
        </p:nvSpPr>
        <p:spPr>
          <a:xfrm>
            <a:off x="11507140" y="143624"/>
            <a:ext cx="536865" cy="536865"/>
          </a:xfrm>
          <a:prstGeom prst="ellipse">
            <a:avLst/>
          </a:prstGeom>
          <a:solidFill>
            <a:srgbClr val="FF0000"/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34BEBE7-7CFE-4475-98ED-6C3171ECE4DE}"/>
              </a:ext>
            </a:extLst>
          </p:cNvPr>
          <p:cNvSpPr/>
          <p:nvPr/>
        </p:nvSpPr>
        <p:spPr>
          <a:xfrm>
            <a:off x="1003598" y="1959658"/>
            <a:ext cx="40427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rilledCheese BTN Wide" panose="020B0605060402040206" pitchFamily="34" charset="0"/>
              </a:rPr>
              <a:t>1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5A9B4810-8640-4C96-9EC8-30F841F4F180}"/>
              </a:ext>
            </a:extLst>
          </p:cNvPr>
          <p:cNvSpPr/>
          <p:nvPr/>
        </p:nvSpPr>
        <p:spPr>
          <a:xfrm>
            <a:off x="867342" y="4113878"/>
            <a:ext cx="67678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innerShdw blurRad="114300">
                    <a:prstClr val="black"/>
                  </a:innerShdw>
                </a:effectLst>
                <a:latin typeface="GrilledCheese BTN Wide" panose="020B0605060402040206" pitchFamily="34" charset="0"/>
              </a:rPr>
              <a:t>2</a:t>
            </a:r>
          </a:p>
        </p:txBody>
      </p:sp>
      <p:pic>
        <p:nvPicPr>
          <p:cNvPr id="101" name="Picture 100">
            <a:extLst>
              <a:ext uri="{FF2B5EF4-FFF2-40B4-BE49-F238E27FC236}">
                <a16:creationId xmlns:a16="http://schemas.microsoft.com/office/drawing/2014/main" id="{93EA8978-220F-4DC9-8235-9AD8D074CFE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00860" y="2054403"/>
            <a:ext cx="914856" cy="733841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931D2503-4750-4920-9078-25A7F405F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60" y="2054403"/>
            <a:ext cx="914856" cy="733841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6C3DC90-8293-4B03-8778-695097AF33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451979" y="2054403"/>
            <a:ext cx="914856" cy="733841"/>
          </a:xfrm>
          <a:prstGeom prst="rect">
            <a:avLst/>
          </a:prstGeom>
        </p:spPr>
      </p:pic>
      <p:pic>
        <p:nvPicPr>
          <p:cNvPr id="104" name="Picture 103">
            <a:extLst>
              <a:ext uri="{FF2B5EF4-FFF2-40B4-BE49-F238E27FC236}">
                <a16:creationId xmlns:a16="http://schemas.microsoft.com/office/drawing/2014/main" id="{A2E55DE2-EB8D-41D9-BA7D-26762CB5FD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979" y="2054403"/>
            <a:ext cx="914856" cy="733841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929674DF-2D95-495C-BAED-57EFBF87A58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403098" y="2054403"/>
            <a:ext cx="914856" cy="733841"/>
          </a:xfrm>
          <a:prstGeom prst="rect">
            <a:avLst/>
          </a:prstGeom>
        </p:spPr>
      </p:pic>
      <p:pic>
        <p:nvPicPr>
          <p:cNvPr id="106" name="Picture 105">
            <a:extLst>
              <a:ext uri="{FF2B5EF4-FFF2-40B4-BE49-F238E27FC236}">
                <a16:creationId xmlns:a16="http://schemas.microsoft.com/office/drawing/2014/main" id="{CFE017EB-0BC8-4C8B-BABA-9928C8B71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98" y="2054403"/>
            <a:ext cx="914856" cy="733841"/>
          </a:xfrm>
          <a:prstGeom prst="rect">
            <a:avLst/>
          </a:prstGeom>
        </p:spPr>
      </p:pic>
      <p:pic>
        <p:nvPicPr>
          <p:cNvPr id="107" name="Picture 106">
            <a:extLst>
              <a:ext uri="{FF2B5EF4-FFF2-40B4-BE49-F238E27FC236}">
                <a16:creationId xmlns:a16="http://schemas.microsoft.com/office/drawing/2014/main" id="{3836CDE0-46F9-4E6E-B04A-6C23E8587BD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354217" y="2054403"/>
            <a:ext cx="914856" cy="733841"/>
          </a:xfrm>
          <a:prstGeom prst="rect">
            <a:avLst/>
          </a:prstGeom>
        </p:spPr>
      </p:pic>
      <p:pic>
        <p:nvPicPr>
          <p:cNvPr id="108" name="Picture 107">
            <a:extLst>
              <a:ext uri="{FF2B5EF4-FFF2-40B4-BE49-F238E27FC236}">
                <a16:creationId xmlns:a16="http://schemas.microsoft.com/office/drawing/2014/main" id="{6269BE4E-85BA-490D-AF9D-29299494E5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17" y="2054403"/>
            <a:ext cx="914856" cy="733841"/>
          </a:xfrm>
          <a:prstGeom prst="rect">
            <a:avLst/>
          </a:prstGeom>
        </p:spPr>
      </p:pic>
      <p:pic>
        <p:nvPicPr>
          <p:cNvPr id="109" name="Picture 108">
            <a:extLst>
              <a:ext uri="{FF2B5EF4-FFF2-40B4-BE49-F238E27FC236}">
                <a16:creationId xmlns:a16="http://schemas.microsoft.com/office/drawing/2014/main" id="{D25F247C-DD50-4613-AD5D-B73F51FB31B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305336" y="2054403"/>
            <a:ext cx="914856" cy="733841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BC720D85-B4CA-4D35-82A5-A6815BA6AE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36" y="2054403"/>
            <a:ext cx="914856" cy="733841"/>
          </a:xfrm>
          <a:prstGeom prst="rect">
            <a:avLst/>
          </a:prstGeom>
        </p:spPr>
      </p:pic>
      <p:pic>
        <p:nvPicPr>
          <p:cNvPr id="111" name="Picture 110">
            <a:extLst>
              <a:ext uri="{FF2B5EF4-FFF2-40B4-BE49-F238E27FC236}">
                <a16:creationId xmlns:a16="http://schemas.microsoft.com/office/drawing/2014/main" id="{CCAF0E7A-7DA7-4BE4-94BD-3D92234D2BC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6455" y="2054403"/>
            <a:ext cx="914856" cy="733841"/>
          </a:xfrm>
          <a:prstGeom prst="rect">
            <a:avLst/>
          </a:prstGeom>
        </p:spPr>
      </p:pic>
      <p:pic>
        <p:nvPicPr>
          <p:cNvPr id="112" name="Picture 111">
            <a:extLst>
              <a:ext uri="{FF2B5EF4-FFF2-40B4-BE49-F238E27FC236}">
                <a16:creationId xmlns:a16="http://schemas.microsoft.com/office/drawing/2014/main" id="{6A74748F-F237-43FB-B0EE-DA81A8E02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55" y="2054403"/>
            <a:ext cx="914856" cy="733841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3901EB53-37AF-4B77-B60A-59FC5B36FD8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207574" y="2054403"/>
            <a:ext cx="914856" cy="733841"/>
          </a:xfrm>
          <a:prstGeom prst="rect">
            <a:avLst/>
          </a:prstGeom>
        </p:spPr>
      </p:pic>
      <p:pic>
        <p:nvPicPr>
          <p:cNvPr id="114" name="Picture 113">
            <a:extLst>
              <a:ext uri="{FF2B5EF4-FFF2-40B4-BE49-F238E27FC236}">
                <a16:creationId xmlns:a16="http://schemas.microsoft.com/office/drawing/2014/main" id="{663F99F9-53B0-445B-9727-D6B642C488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74" y="2054403"/>
            <a:ext cx="914856" cy="733841"/>
          </a:xfrm>
          <a:prstGeom prst="rect">
            <a:avLst/>
          </a:prstGeom>
        </p:spPr>
      </p:pic>
      <p:pic>
        <p:nvPicPr>
          <p:cNvPr id="115" name="Picture 114">
            <a:extLst>
              <a:ext uri="{FF2B5EF4-FFF2-40B4-BE49-F238E27FC236}">
                <a16:creationId xmlns:a16="http://schemas.microsoft.com/office/drawing/2014/main" id="{15AB67EC-7504-41D2-8CB9-31241B2BFC9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158693" y="2054403"/>
            <a:ext cx="914856" cy="733841"/>
          </a:xfrm>
          <a:prstGeom prst="rect">
            <a:avLst/>
          </a:prstGeom>
        </p:spPr>
      </p:pic>
      <p:pic>
        <p:nvPicPr>
          <p:cNvPr id="116" name="Picture 115">
            <a:extLst>
              <a:ext uri="{FF2B5EF4-FFF2-40B4-BE49-F238E27FC236}">
                <a16:creationId xmlns:a16="http://schemas.microsoft.com/office/drawing/2014/main" id="{949EF43E-2A8B-428B-B81D-5687025F68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693" y="2054403"/>
            <a:ext cx="914856" cy="733841"/>
          </a:xfrm>
          <a:prstGeom prst="rect">
            <a:avLst/>
          </a:prstGeom>
        </p:spPr>
      </p:pic>
      <p:pic>
        <p:nvPicPr>
          <p:cNvPr id="117" name="Picture 116">
            <a:extLst>
              <a:ext uri="{FF2B5EF4-FFF2-40B4-BE49-F238E27FC236}">
                <a16:creationId xmlns:a16="http://schemas.microsoft.com/office/drawing/2014/main" id="{52FBF70D-44D2-490F-91EC-7D1674A8909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109812" y="2054403"/>
            <a:ext cx="914856" cy="733841"/>
          </a:xfrm>
          <a:prstGeom prst="rect">
            <a:avLst/>
          </a:prstGeom>
        </p:spPr>
      </p:pic>
      <p:pic>
        <p:nvPicPr>
          <p:cNvPr id="118" name="Picture 117">
            <a:extLst>
              <a:ext uri="{FF2B5EF4-FFF2-40B4-BE49-F238E27FC236}">
                <a16:creationId xmlns:a16="http://schemas.microsoft.com/office/drawing/2014/main" id="{FF431AF4-518A-4A78-84B9-9B0B6F7177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812" y="2054403"/>
            <a:ext cx="914856" cy="733841"/>
          </a:xfrm>
          <a:prstGeom prst="rect">
            <a:avLst/>
          </a:prstGeom>
        </p:spPr>
      </p:pic>
      <p:pic>
        <p:nvPicPr>
          <p:cNvPr id="121" name="Picture 120">
            <a:extLst>
              <a:ext uri="{FF2B5EF4-FFF2-40B4-BE49-F238E27FC236}">
                <a16:creationId xmlns:a16="http://schemas.microsoft.com/office/drawing/2014/main" id="{7DE9F025-C4AB-4BA8-9FCC-0AFAD758060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549741" y="4208623"/>
            <a:ext cx="914856" cy="733841"/>
          </a:xfrm>
          <a:prstGeom prst="rect">
            <a:avLst/>
          </a:prstGeom>
        </p:spPr>
      </p:pic>
      <p:pic>
        <p:nvPicPr>
          <p:cNvPr id="122" name="Picture 121">
            <a:extLst>
              <a:ext uri="{FF2B5EF4-FFF2-40B4-BE49-F238E27FC236}">
                <a16:creationId xmlns:a16="http://schemas.microsoft.com/office/drawing/2014/main" id="{4D995D77-EB5F-47FF-9C02-92756906FC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741" y="4208623"/>
            <a:ext cx="914856" cy="733841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15705771-014E-4BDB-8693-01FDE29F33C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2500860" y="4208623"/>
            <a:ext cx="914856" cy="733841"/>
          </a:xfrm>
          <a:prstGeom prst="rect">
            <a:avLst/>
          </a:prstGeom>
        </p:spPr>
      </p:pic>
      <p:pic>
        <p:nvPicPr>
          <p:cNvPr id="124" name="Picture 123">
            <a:extLst>
              <a:ext uri="{FF2B5EF4-FFF2-40B4-BE49-F238E27FC236}">
                <a16:creationId xmlns:a16="http://schemas.microsoft.com/office/drawing/2014/main" id="{CDB58A8E-FCE3-452E-8B4A-4E1214641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0860" y="4208623"/>
            <a:ext cx="914856" cy="733841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F5DC9BB9-8BB8-4CF3-B1DB-540DA6BEC38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3451979" y="4208623"/>
            <a:ext cx="914856" cy="733841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6C33642-5002-4AA3-B63F-CDFC993F0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1979" y="4208623"/>
            <a:ext cx="914856" cy="733841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8C62562D-EB92-4269-8AD9-EE7653EACA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4403098" y="4208623"/>
            <a:ext cx="914856" cy="733841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5AA84C96-B66B-4C87-BA2A-5D0A0E521F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3098" y="4208623"/>
            <a:ext cx="914856" cy="733841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95993556-1B48-4FFF-AC61-8CBDEF40111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5354217" y="4208623"/>
            <a:ext cx="914856" cy="733841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2CDDADF9-698F-4AE7-9618-A8A7858699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4217" y="4208623"/>
            <a:ext cx="914856" cy="733841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0DF18AA7-ABEA-4101-A27D-16BA48D2EC0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6305336" y="4208623"/>
            <a:ext cx="914856" cy="733841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BDFDAD00-065A-4260-8CA2-4EB2248F54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336" y="4208623"/>
            <a:ext cx="914856" cy="733841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5655C118-D791-45EB-98D4-6004AAF23C5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7256455" y="4208623"/>
            <a:ext cx="914856" cy="733841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E46A217B-6603-407A-A9A3-2FE98743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56455" y="4208623"/>
            <a:ext cx="914856" cy="733841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A6B707D9-4A3F-4CF0-9C73-F49888AA3CA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8207574" y="4208623"/>
            <a:ext cx="914856" cy="733841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FD026EAC-58BA-4C93-BD03-F86445B99A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7574" y="4208623"/>
            <a:ext cx="914856" cy="733841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0B89BD78-8941-4C1A-B3FA-51C45E59BDB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9158693" y="4208623"/>
            <a:ext cx="914856" cy="733841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9A95BFCE-11D1-4076-89BC-1105614D2F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8693" y="4208623"/>
            <a:ext cx="914856" cy="733841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B3F6E23C-0ECC-4C4E-897D-11E801CC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tretch>
            <a:fillRect/>
          </a:stretch>
        </p:blipFill>
        <p:spPr>
          <a:xfrm>
            <a:off x="10109812" y="4208623"/>
            <a:ext cx="914856" cy="733841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A56ED5A4-1782-4A4D-8B24-FE53E2A085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812" y="4208623"/>
            <a:ext cx="914856" cy="733841"/>
          </a:xfrm>
          <a:prstGeom prst="rect">
            <a:avLst/>
          </a:prstGeom>
        </p:spPr>
      </p:pic>
      <p:sp>
        <p:nvSpPr>
          <p:cNvPr id="187" name="Rectangle 186">
            <a:extLst>
              <a:ext uri="{FF2B5EF4-FFF2-40B4-BE49-F238E27FC236}">
                <a16:creationId xmlns:a16="http://schemas.microsoft.com/office/drawing/2014/main" id="{490C1815-0F4E-4A12-8E03-A16520050A69}"/>
              </a:ext>
            </a:extLst>
          </p:cNvPr>
          <p:cNvSpPr/>
          <p:nvPr/>
        </p:nvSpPr>
        <p:spPr>
          <a:xfrm>
            <a:off x="71136" y="1305342"/>
            <a:ext cx="591926" cy="4247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SCORE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C03A057F-6708-4066-B834-CF680A8C8F1C}"/>
              </a:ext>
            </a:extLst>
          </p:cNvPr>
          <p:cNvSpPr/>
          <p:nvPr/>
        </p:nvSpPr>
        <p:spPr>
          <a:xfrm>
            <a:off x="11346011" y="1305342"/>
            <a:ext cx="591926" cy="42473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BOARD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521DAE36-0BE7-4E75-98EF-054D8C247CD9}"/>
              </a:ext>
            </a:extLst>
          </p:cNvPr>
          <p:cNvSpPr/>
          <p:nvPr/>
        </p:nvSpPr>
        <p:spPr>
          <a:xfrm>
            <a:off x="5660560" y="1365119"/>
            <a:ext cx="870880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You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F8278ACA-AE34-40C6-B014-026EEE1303CC}"/>
              </a:ext>
            </a:extLst>
          </p:cNvPr>
          <p:cNvSpPr/>
          <p:nvPr/>
        </p:nvSpPr>
        <p:spPr>
          <a:xfrm>
            <a:off x="5072707" y="3477528"/>
            <a:ext cx="2046586" cy="5232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Computer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GrilledCheese BTN Wide" panose="020B06050604020402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3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>
            <a:extLst>
              <a:ext uri="{FF2B5EF4-FFF2-40B4-BE49-F238E27FC236}">
                <a16:creationId xmlns:a16="http://schemas.microsoft.com/office/drawing/2014/main" id="{CC9B11B5-6836-44FF-8419-130B0BC1E7E2}"/>
              </a:ext>
            </a:extLst>
          </p:cNvPr>
          <p:cNvGrpSpPr>
            <a:grpSpLocks noChangeAspect="1"/>
          </p:cNvGrpSpPr>
          <p:nvPr/>
        </p:nvGrpSpPr>
        <p:grpSpPr>
          <a:xfrm>
            <a:off x="1050637" y="1746154"/>
            <a:ext cx="4116926" cy="3480840"/>
            <a:chOff x="6628504" y="1828676"/>
            <a:chExt cx="3742661" cy="3164400"/>
          </a:xfrm>
        </p:grpSpPr>
        <p:sp>
          <p:nvSpPr>
            <p:cNvPr id="28" name="Rectangle: Rounded Corners 27">
              <a:extLst>
                <a:ext uri="{FF2B5EF4-FFF2-40B4-BE49-F238E27FC236}">
                  <a16:creationId xmlns:a16="http://schemas.microsoft.com/office/drawing/2014/main" id="{2A86CC8D-AEDB-402D-92AF-5A45072EB740}"/>
                </a:ext>
              </a:extLst>
            </p:cNvPr>
            <p:cNvSpPr/>
            <p:nvPr/>
          </p:nvSpPr>
          <p:spPr>
            <a:xfrm>
              <a:off x="6628504" y="1828676"/>
              <a:ext cx="3742661" cy="3164400"/>
            </a:xfrm>
            <a:prstGeom prst="roundRect">
              <a:avLst>
                <a:gd name="adj" fmla="val 33467"/>
              </a:avLst>
            </a:prstGeom>
            <a:pattFill prst="sphere">
              <a:fgClr>
                <a:srgbClr val="002060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4B86555-14EF-4010-B071-2DBD1262584E}"/>
                </a:ext>
              </a:extLst>
            </p:cNvPr>
            <p:cNvSpPr/>
            <p:nvPr/>
          </p:nvSpPr>
          <p:spPr>
            <a:xfrm>
              <a:off x="7051155" y="2949211"/>
              <a:ext cx="2897356" cy="8393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rilledCheese BTN Wide" panose="020B0605060402040206" pitchFamily="34" charset="0"/>
                </a:rPr>
                <a:t>DOOBLE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 Wide" panose="020B0605060402040206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97AD7DD-081E-4902-AD71-C3CE0040BA52}"/>
              </a:ext>
            </a:extLst>
          </p:cNvPr>
          <p:cNvGrpSpPr>
            <a:grpSpLocks noChangeAspect="1"/>
          </p:cNvGrpSpPr>
          <p:nvPr/>
        </p:nvGrpSpPr>
        <p:grpSpPr>
          <a:xfrm>
            <a:off x="7109912" y="1767635"/>
            <a:ext cx="4116926" cy="3480840"/>
            <a:chOff x="6628504" y="1828676"/>
            <a:chExt cx="3742661" cy="3164400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29C0B58-D980-45E3-A782-3CC6BD34D718}"/>
                </a:ext>
              </a:extLst>
            </p:cNvPr>
            <p:cNvSpPr/>
            <p:nvPr/>
          </p:nvSpPr>
          <p:spPr>
            <a:xfrm>
              <a:off x="6628504" y="1828676"/>
              <a:ext cx="3742661" cy="3164400"/>
            </a:xfrm>
            <a:prstGeom prst="roundRect">
              <a:avLst>
                <a:gd name="adj" fmla="val 33467"/>
              </a:avLst>
            </a:prstGeom>
            <a:pattFill prst="sphere">
              <a:fgClr>
                <a:srgbClr val="002060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CB255E0-A0AF-4B68-B48A-80CCC246A71A}"/>
                </a:ext>
              </a:extLst>
            </p:cNvPr>
            <p:cNvSpPr/>
            <p:nvPr/>
          </p:nvSpPr>
          <p:spPr>
            <a:xfrm>
              <a:off x="7051155" y="2949211"/>
              <a:ext cx="2897356" cy="8393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rilledCheese BTN Wide" panose="020B0605060402040206" pitchFamily="34" charset="0"/>
                </a:rPr>
                <a:t>DOOBLE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 Wide" panose="020B0605060402040206" pitchFamily="34" charset="0"/>
              </a:endParaRPr>
            </a:p>
          </p:txBody>
        </p:sp>
      </p:grpSp>
      <p:sp>
        <p:nvSpPr>
          <p:cNvPr id="57" name="Rectangle 56">
            <a:extLst>
              <a:ext uri="{FF2B5EF4-FFF2-40B4-BE49-F238E27FC236}">
                <a16:creationId xmlns:a16="http://schemas.microsoft.com/office/drawing/2014/main" id="{0E0031FF-FCC1-4E16-A139-7A069824FC10}"/>
              </a:ext>
            </a:extLst>
          </p:cNvPr>
          <p:cNvSpPr/>
          <p:nvPr/>
        </p:nvSpPr>
        <p:spPr>
          <a:xfrm>
            <a:off x="3556685" y="0"/>
            <a:ext cx="50786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DOOBLE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767BD35-A306-4A86-B2C3-D97D0E2DE89C}"/>
              </a:ext>
            </a:extLst>
          </p:cNvPr>
          <p:cNvSpPr/>
          <p:nvPr/>
        </p:nvSpPr>
        <p:spPr>
          <a:xfrm>
            <a:off x="7096057" y="1763017"/>
            <a:ext cx="4153833" cy="3480840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4A176B1-4493-433D-91F0-2EA928D3860A}"/>
              </a:ext>
            </a:extLst>
          </p:cNvPr>
          <p:cNvSpPr/>
          <p:nvPr/>
        </p:nvSpPr>
        <p:spPr>
          <a:xfrm>
            <a:off x="1050638" y="1766557"/>
            <a:ext cx="4116926" cy="3440034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D35CAC4-A676-40DF-9ED5-C7C8E1B9E367}"/>
              </a:ext>
            </a:extLst>
          </p:cNvPr>
          <p:cNvGrpSpPr>
            <a:grpSpLocks noChangeAspect="1"/>
          </p:cNvGrpSpPr>
          <p:nvPr/>
        </p:nvGrpSpPr>
        <p:grpSpPr>
          <a:xfrm>
            <a:off x="1426721" y="2615804"/>
            <a:ext cx="3364758" cy="1741541"/>
            <a:chOff x="3613151" y="2144713"/>
            <a:chExt cx="4965700" cy="2570163"/>
          </a:xfrm>
        </p:grpSpPr>
        <p:sp>
          <p:nvSpPr>
            <p:cNvPr id="25" name="Freeform 117">
              <a:extLst>
                <a:ext uri="{FF2B5EF4-FFF2-40B4-BE49-F238E27FC236}">
                  <a16:creationId xmlns:a16="http://schemas.microsoft.com/office/drawing/2014/main" id="{9A275F6D-7A02-4ED4-89AD-916F8EE368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41">
              <a:extLst>
                <a:ext uri="{FF2B5EF4-FFF2-40B4-BE49-F238E27FC236}">
                  <a16:creationId xmlns:a16="http://schemas.microsoft.com/office/drawing/2014/main" id="{595D9474-9DEE-4E99-8D76-89434CA9F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green off Oval 1">
            <a:extLst>
              <a:ext uri="{FF2B5EF4-FFF2-40B4-BE49-F238E27FC236}">
                <a16:creationId xmlns:a16="http://schemas.microsoft.com/office/drawing/2014/main" id="{B4BA31E9-832D-4458-9082-FEC061E70BFA}"/>
              </a:ext>
            </a:extLst>
          </p:cNvPr>
          <p:cNvSpPr/>
          <p:nvPr/>
        </p:nvSpPr>
        <p:spPr>
          <a:xfrm>
            <a:off x="5716540" y="3158969"/>
            <a:ext cx="758921" cy="7589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d off Oval 278">
            <a:extLst>
              <a:ext uri="{FF2B5EF4-FFF2-40B4-BE49-F238E27FC236}">
                <a16:creationId xmlns:a16="http://schemas.microsoft.com/office/drawing/2014/main" id="{856AB5EE-7DAD-42BF-BE7A-15E21C1A6DD1}"/>
              </a:ext>
            </a:extLst>
          </p:cNvPr>
          <p:cNvSpPr/>
          <p:nvPr/>
        </p:nvSpPr>
        <p:spPr>
          <a:xfrm>
            <a:off x="5716539" y="1714941"/>
            <a:ext cx="758921" cy="758921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17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0">
        <p:fade/>
      </p:transition>
    </mc:Choice>
    <mc:Fallback xmlns="">
      <p:transition spd="med" advClick="0" advTm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Picture 221" descr="A picture containing logo&#10;&#10;Description automatically generated">
            <a:extLst>
              <a:ext uri="{FF2B5EF4-FFF2-40B4-BE49-F238E27FC236}">
                <a16:creationId xmlns:a16="http://schemas.microsoft.com/office/drawing/2014/main" id="{AAFA6477-54BF-49E1-9983-BF46C9FF7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26" name="Picture 225" descr="Logo, icon&#10;&#10;Description automatically generated">
            <a:extLst>
              <a:ext uri="{FF2B5EF4-FFF2-40B4-BE49-F238E27FC236}">
                <a16:creationId xmlns:a16="http://schemas.microsoft.com/office/drawing/2014/main" id="{C5B30527-FEF3-465A-A895-1C14FE4FB4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30" name="Picture 229" descr="A picture containing diagram&#10;&#10;Description automatically generated">
            <a:extLst>
              <a:ext uri="{FF2B5EF4-FFF2-40B4-BE49-F238E27FC236}">
                <a16:creationId xmlns:a16="http://schemas.microsoft.com/office/drawing/2014/main" id="{A1BEB8CA-7B1D-4AC5-803C-FC4783163B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34" name="Picture 233" descr="Logo, company name&#10;&#10;Description automatically generated">
            <a:extLst>
              <a:ext uri="{FF2B5EF4-FFF2-40B4-BE49-F238E27FC236}">
                <a16:creationId xmlns:a16="http://schemas.microsoft.com/office/drawing/2014/main" id="{5C384BCD-F783-4BAE-A4EC-0F213CBCC4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4862" y="1683741"/>
            <a:ext cx="4307027" cy="3648628"/>
          </a:xfrm>
          <a:prstGeom prst="rect">
            <a:avLst/>
          </a:prstGeom>
        </p:spPr>
      </p:pic>
      <p:pic>
        <p:nvPicPr>
          <p:cNvPr id="238" name="Picture 237" descr="Logo, company name&#10;&#10;Description automatically generated">
            <a:extLst>
              <a:ext uri="{FF2B5EF4-FFF2-40B4-BE49-F238E27FC236}">
                <a16:creationId xmlns:a16="http://schemas.microsoft.com/office/drawing/2014/main" id="{60CC2AB3-FCF6-42B6-9E73-9286BF3461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2" name="Picture 241" descr="A picture containing icon&#10;&#10;Description automatically generated">
            <a:extLst>
              <a:ext uri="{FF2B5EF4-FFF2-40B4-BE49-F238E27FC236}">
                <a16:creationId xmlns:a16="http://schemas.microsoft.com/office/drawing/2014/main" id="{FC3122D1-1183-460F-88E8-2220C92062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6" name="Picture 245" descr="Logo&#10;&#10;Description automatically generated">
            <a:extLst>
              <a:ext uri="{FF2B5EF4-FFF2-40B4-BE49-F238E27FC236}">
                <a16:creationId xmlns:a16="http://schemas.microsoft.com/office/drawing/2014/main" id="{2964F443-1E4D-4BDF-8DE2-28145CEA00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7" name="Picture 246" descr="Logo&#10;&#10;Description automatically generated">
            <a:extLst>
              <a:ext uri="{FF2B5EF4-FFF2-40B4-BE49-F238E27FC236}">
                <a16:creationId xmlns:a16="http://schemas.microsoft.com/office/drawing/2014/main" id="{2A61E00D-9E2B-482B-B1AC-068B44FC4E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8" name="Picture 247" descr="Logo&#10;&#10;Description automatically generated with medium confidence">
            <a:extLst>
              <a:ext uri="{FF2B5EF4-FFF2-40B4-BE49-F238E27FC236}">
                <a16:creationId xmlns:a16="http://schemas.microsoft.com/office/drawing/2014/main" id="{76E675E0-C924-4CBB-B95A-1C5D3158A7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49" name="Picture 248" descr="Logo&#10;&#10;Description automatically generated with low confidence">
            <a:extLst>
              <a:ext uri="{FF2B5EF4-FFF2-40B4-BE49-F238E27FC236}">
                <a16:creationId xmlns:a16="http://schemas.microsoft.com/office/drawing/2014/main" id="{334C2A48-BD65-483F-B661-69E6B9FF6AE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0" name="Picture 249" descr="Logo, icon&#10;&#10;Description automatically generated">
            <a:extLst>
              <a:ext uri="{FF2B5EF4-FFF2-40B4-BE49-F238E27FC236}">
                <a16:creationId xmlns:a16="http://schemas.microsoft.com/office/drawing/2014/main" id="{0CC42956-E23D-4AC7-A7C5-2987FBBC05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1" name="Picture 250" descr="Icon&#10;&#10;Description automatically generated">
            <a:extLst>
              <a:ext uri="{FF2B5EF4-FFF2-40B4-BE49-F238E27FC236}">
                <a16:creationId xmlns:a16="http://schemas.microsoft.com/office/drawing/2014/main" id="{4E0E474C-88D6-40BE-9B44-492D5E6D4C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2" name="Picture 251" descr="A picture containing company name&#10;&#10;Description automatically generated">
            <a:extLst>
              <a:ext uri="{FF2B5EF4-FFF2-40B4-BE49-F238E27FC236}">
                <a16:creationId xmlns:a16="http://schemas.microsoft.com/office/drawing/2014/main" id="{CBFAA396-7C13-49E2-9A07-443E5C02D7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3" name="Picture 252" descr="A picture containing logo&#10;&#10;Description automatically generated">
            <a:extLst>
              <a:ext uri="{FF2B5EF4-FFF2-40B4-BE49-F238E27FC236}">
                <a16:creationId xmlns:a16="http://schemas.microsoft.com/office/drawing/2014/main" id="{3DFF1C5F-28AE-47C2-92BF-B6559F7A850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4" name="Picture 253" descr="Logo, company name&#10;&#10;Description automatically generated">
            <a:extLst>
              <a:ext uri="{FF2B5EF4-FFF2-40B4-BE49-F238E27FC236}">
                <a16:creationId xmlns:a16="http://schemas.microsoft.com/office/drawing/2014/main" id="{0784C442-02D7-492F-8EEF-EA695E58970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5" name="Picture 254" descr="Logo, company name&#10;&#10;Description automatically generated">
            <a:extLst>
              <a:ext uri="{FF2B5EF4-FFF2-40B4-BE49-F238E27FC236}">
                <a16:creationId xmlns:a16="http://schemas.microsoft.com/office/drawing/2014/main" id="{D5404681-07D4-4CBB-BCA3-E635BFACAC0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6" name="Picture 25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0FAE12D-F428-4CE3-A2D7-04BCA04124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7" name="Picture 256" descr="Logo, company name&#10;&#10;Description automatically generated">
            <a:extLst>
              <a:ext uri="{FF2B5EF4-FFF2-40B4-BE49-F238E27FC236}">
                <a16:creationId xmlns:a16="http://schemas.microsoft.com/office/drawing/2014/main" id="{CB961DA1-4CEE-4EE9-A2D4-E8DE3D441A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8" name="Picture 257" descr="Logo, company name&#10;&#10;Description automatically generated">
            <a:extLst>
              <a:ext uri="{FF2B5EF4-FFF2-40B4-BE49-F238E27FC236}">
                <a16:creationId xmlns:a16="http://schemas.microsoft.com/office/drawing/2014/main" id="{45D104C2-7884-4531-BE07-F3A3C1AE9DF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59" name="Picture 258" descr="Icon&#10;&#10;Description automatically generated">
            <a:extLst>
              <a:ext uri="{FF2B5EF4-FFF2-40B4-BE49-F238E27FC236}">
                <a16:creationId xmlns:a16="http://schemas.microsoft.com/office/drawing/2014/main" id="{14731CED-ADFC-479C-AD22-9429BF15DA6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63" name="Picture 262" descr="Logo&#10;&#10;Description automatically generated with medium confidence">
            <a:extLst>
              <a:ext uri="{FF2B5EF4-FFF2-40B4-BE49-F238E27FC236}">
                <a16:creationId xmlns:a16="http://schemas.microsoft.com/office/drawing/2014/main" id="{C49059C6-93C4-47D6-828E-ED61383FF4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0312"/>
            <a:ext cx="4300168" cy="3655486"/>
          </a:xfrm>
          <a:prstGeom prst="rect">
            <a:avLst/>
          </a:prstGeom>
        </p:spPr>
      </p:pic>
      <p:pic>
        <p:nvPicPr>
          <p:cNvPr id="267" name="Picture 266" descr="Logo&#10;&#10;Description automatically generated with medium confidence">
            <a:extLst>
              <a:ext uri="{FF2B5EF4-FFF2-40B4-BE49-F238E27FC236}">
                <a16:creationId xmlns:a16="http://schemas.microsoft.com/office/drawing/2014/main" id="{D0BE833B-D7D9-4DEE-A525-1344A46F800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71" name="Picture 270" descr="Icon&#10;&#10;Description automatically generated">
            <a:extLst>
              <a:ext uri="{FF2B5EF4-FFF2-40B4-BE49-F238E27FC236}">
                <a16:creationId xmlns:a16="http://schemas.microsoft.com/office/drawing/2014/main" id="{B9176259-7EB4-43FF-95B8-037A6B010A6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pic>
        <p:nvPicPr>
          <p:cNvPr id="275" name="Picture 274" descr="A picture containing text&#10;&#10;Description automatically generated">
            <a:extLst>
              <a:ext uri="{FF2B5EF4-FFF2-40B4-BE49-F238E27FC236}">
                <a16:creationId xmlns:a16="http://schemas.microsoft.com/office/drawing/2014/main" id="{42C42453-7576-4666-8B98-F74BA123249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291" y="1683742"/>
            <a:ext cx="4300168" cy="3648627"/>
          </a:xfrm>
          <a:prstGeom prst="rect">
            <a:avLst/>
          </a:prstGeom>
        </p:spPr>
      </p:pic>
      <p:grpSp>
        <p:nvGrpSpPr>
          <p:cNvPr id="283" name="Group 282">
            <a:extLst>
              <a:ext uri="{FF2B5EF4-FFF2-40B4-BE49-F238E27FC236}">
                <a16:creationId xmlns:a16="http://schemas.microsoft.com/office/drawing/2014/main" id="{A45B72DC-7385-4836-ABD8-3BC38163F883}"/>
              </a:ext>
            </a:extLst>
          </p:cNvPr>
          <p:cNvGrpSpPr>
            <a:grpSpLocks noChangeAspect="1"/>
          </p:cNvGrpSpPr>
          <p:nvPr/>
        </p:nvGrpSpPr>
        <p:grpSpPr>
          <a:xfrm>
            <a:off x="7109912" y="1767635"/>
            <a:ext cx="4116926" cy="3480840"/>
            <a:chOff x="6628504" y="1828676"/>
            <a:chExt cx="3742661" cy="3164400"/>
          </a:xfrm>
        </p:grpSpPr>
        <p:sp>
          <p:nvSpPr>
            <p:cNvPr id="287" name="Rectangle: Rounded Corners 286">
              <a:extLst>
                <a:ext uri="{FF2B5EF4-FFF2-40B4-BE49-F238E27FC236}">
                  <a16:creationId xmlns:a16="http://schemas.microsoft.com/office/drawing/2014/main" id="{3497C1EA-E0F2-4D40-AA8C-1CF3D071867A}"/>
                </a:ext>
              </a:extLst>
            </p:cNvPr>
            <p:cNvSpPr/>
            <p:nvPr/>
          </p:nvSpPr>
          <p:spPr>
            <a:xfrm>
              <a:off x="6628504" y="1828676"/>
              <a:ext cx="3742661" cy="3164400"/>
            </a:xfrm>
            <a:prstGeom prst="roundRect">
              <a:avLst>
                <a:gd name="adj" fmla="val 33467"/>
              </a:avLst>
            </a:prstGeom>
            <a:pattFill prst="sphere">
              <a:fgClr>
                <a:srgbClr val="002060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1" name="Rectangle 290">
              <a:extLst>
                <a:ext uri="{FF2B5EF4-FFF2-40B4-BE49-F238E27FC236}">
                  <a16:creationId xmlns:a16="http://schemas.microsoft.com/office/drawing/2014/main" id="{A930E7CD-912E-4702-AACB-820031EBF41C}"/>
                </a:ext>
              </a:extLst>
            </p:cNvPr>
            <p:cNvSpPr/>
            <p:nvPr/>
          </p:nvSpPr>
          <p:spPr>
            <a:xfrm>
              <a:off x="7051155" y="2949211"/>
              <a:ext cx="2897356" cy="8393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rilledCheese BTN Wide" panose="020B0605060402040206" pitchFamily="34" charset="0"/>
                </a:rPr>
                <a:t>DOOBLE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 Wide" panose="020B0605060402040206" pitchFamily="34" charset="0"/>
              </a:endParaRPr>
            </a:p>
          </p:txBody>
        </p:sp>
      </p:grpSp>
      <p:pic>
        <p:nvPicPr>
          <p:cNvPr id="154" name="Picture 153" descr="Logo, icon&#10;&#10;Description automatically generated">
            <a:extLst>
              <a:ext uri="{FF2B5EF4-FFF2-40B4-BE49-F238E27FC236}">
                <a16:creationId xmlns:a16="http://schemas.microsoft.com/office/drawing/2014/main" id="{C5A78B10-A966-4593-9A9E-6B2CB8F97205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58" name="Picture 15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D8154AF-2FE1-460E-9860-2187AD7A4243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62" name="Picture 161" descr="Logo&#10;&#10;Description automatically generated">
            <a:extLst>
              <a:ext uri="{FF2B5EF4-FFF2-40B4-BE49-F238E27FC236}">
                <a16:creationId xmlns:a16="http://schemas.microsoft.com/office/drawing/2014/main" id="{E3DC8B24-94D1-464B-B106-C0C71F2F6AD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66" name="Picture 165" descr="Icon&#10;&#10;Description automatically generated">
            <a:extLst>
              <a:ext uri="{FF2B5EF4-FFF2-40B4-BE49-F238E27FC236}">
                <a16:creationId xmlns:a16="http://schemas.microsoft.com/office/drawing/2014/main" id="{6B20C92C-5240-4D18-944D-204DDAAB8B09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70" name="Picture 169" descr="Logo&#10;&#10;Description automatically generated">
            <a:extLst>
              <a:ext uri="{FF2B5EF4-FFF2-40B4-BE49-F238E27FC236}">
                <a16:creationId xmlns:a16="http://schemas.microsoft.com/office/drawing/2014/main" id="{6E738C35-9980-4303-944C-D1EDFC7BF0B2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74" name="Picture 173" descr="Icon&#10;&#10;Description automatically generated">
            <a:extLst>
              <a:ext uri="{FF2B5EF4-FFF2-40B4-BE49-F238E27FC236}">
                <a16:creationId xmlns:a16="http://schemas.microsoft.com/office/drawing/2014/main" id="{BE5A5BD9-4768-482B-8C5E-74F944F498CC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78" name="Picture 177" descr="Icon&#10;&#10;Description automatically generated">
            <a:extLst>
              <a:ext uri="{FF2B5EF4-FFF2-40B4-BE49-F238E27FC236}">
                <a16:creationId xmlns:a16="http://schemas.microsoft.com/office/drawing/2014/main" id="{C141079C-1AF2-4D63-9443-A5C6F9A2EAC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" y="1702730"/>
            <a:ext cx="4211480" cy="3567688"/>
          </a:xfrm>
          <a:prstGeom prst="rect">
            <a:avLst/>
          </a:prstGeom>
        </p:spPr>
      </p:pic>
      <p:pic>
        <p:nvPicPr>
          <p:cNvPr id="182" name="Picture 181" descr="Logo, company name&#10;&#10;Description automatically generated">
            <a:extLst>
              <a:ext uri="{FF2B5EF4-FFF2-40B4-BE49-F238E27FC236}">
                <a16:creationId xmlns:a16="http://schemas.microsoft.com/office/drawing/2014/main" id="{58576FFA-0CA6-423C-8D78-FC4606788CBC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86" name="Picture 185" descr="Icon&#10;&#10;Description automatically generated with medium confidence">
            <a:extLst>
              <a:ext uri="{FF2B5EF4-FFF2-40B4-BE49-F238E27FC236}">
                <a16:creationId xmlns:a16="http://schemas.microsoft.com/office/drawing/2014/main" id="{499C177C-8A92-4F5B-89DE-3EAB3A12CF48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87" name="Picture 186" descr="Icon&#10;&#10;Description automatically generated">
            <a:extLst>
              <a:ext uri="{FF2B5EF4-FFF2-40B4-BE49-F238E27FC236}">
                <a16:creationId xmlns:a16="http://schemas.microsoft.com/office/drawing/2014/main" id="{D41172FD-BA7E-4CCB-A4EE-6728DA04CC6F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88" name="Picture 187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5B5CC91A-FB55-4BD3-9CDD-3946D04DEA10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89" name="Picture 188" descr="Icon&#10;&#10;Description automatically generated with medium confidence">
            <a:extLst>
              <a:ext uri="{FF2B5EF4-FFF2-40B4-BE49-F238E27FC236}">
                <a16:creationId xmlns:a16="http://schemas.microsoft.com/office/drawing/2014/main" id="{B84912ED-A289-4E93-B702-FF2FC3020A99}"/>
              </a:ext>
            </a:extLst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0" name="Picture 189" descr="Logo&#10;&#10;Description automatically generated">
            <a:extLst>
              <a:ext uri="{FF2B5EF4-FFF2-40B4-BE49-F238E27FC236}">
                <a16:creationId xmlns:a16="http://schemas.microsoft.com/office/drawing/2014/main" id="{555D09A0-3AF7-4696-AA1E-2E42FF9F6E8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1" name="Picture 190" descr="A picture containing text&#10;&#10;Description automatically generated">
            <a:extLst>
              <a:ext uri="{FF2B5EF4-FFF2-40B4-BE49-F238E27FC236}">
                <a16:creationId xmlns:a16="http://schemas.microsoft.com/office/drawing/2014/main" id="{AB70CF7C-D2EE-43D3-9655-3B305DECD8CF}"/>
              </a:ext>
            </a:extLst>
          </p:cNvPr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2" name="Picture 191" descr="Icon&#10;&#10;Description automatically generated">
            <a:extLst>
              <a:ext uri="{FF2B5EF4-FFF2-40B4-BE49-F238E27FC236}">
                <a16:creationId xmlns:a16="http://schemas.microsoft.com/office/drawing/2014/main" id="{9A6B714E-6F42-4F94-AF18-592B3EB53A09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3" name="Picture 192" descr="A picture containing logo&#10;&#10;Description automatically generated">
            <a:extLst>
              <a:ext uri="{FF2B5EF4-FFF2-40B4-BE49-F238E27FC236}">
                <a16:creationId xmlns:a16="http://schemas.microsoft.com/office/drawing/2014/main" id="{82156BB6-EDAC-4170-913B-2D370D2EB36A}"/>
              </a:ext>
            </a:extLst>
          </p:cNvPr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4" name="Picture 193" descr="Logo, company name&#10;&#10;Description automatically generated">
            <a:extLst>
              <a:ext uri="{FF2B5EF4-FFF2-40B4-BE49-F238E27FC236}">
                <a16:creationId xmlns:a16="http://schemas.microsoft.com/office/drawing/2014/main" id="{DE749732-07A1-4323-B31F-6DDA0815468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5" name="Picture 194" descr="Icon&#10;&#10;Description automatically generated">
            <a:extLst>
              <a:ext uri="{FF2B5EF4-FFF2-40B4-BE49-F238E27FC236}">
                <a16:creationId xmlns:a16="http://schemas.microsoft.com/office/drawing/2014/main" id="{8311DA49-DC9F-4E82-80C1-F53C2C367FC0}"/>
              </a:ext>
            </a:extLst>
          </p:cNvPr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6" name="Picture 195" descr="Logo, icon&#10;&#10;Description automatically generated">
            <a:extLst>
              <a:ext uri="{FF2B5EF4-FFF2-40B4-BE49-F238E27FC236}">
                <a16:creationId xmlns:a16="http://schemas.microsoft.com/office/drawing/2014/main" id="{F2AAEE7B-D33E-41B3-9C31-4E87ABDF85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7" name="Picture 196" descr="Logo&#10;&#10;Description automatically generated">
            <a:extLst>
              <a:ext uri="{FF2B5EF4-FFF2-40B4-BE49-F238E27FC236}">
                <a16:creationId xmlns:a16="http://schemas.microsoft.com/office/drawing/2014/main" id="{9CF9D21A-1FC5-49B8-B566-2D71398864F3}"/>
              </a:ext>
            </a:extLst>
          </p:cNvPr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198" name="Picture 197" descr="A picture containing text&#10;&#10;Description automatically generated">
            <a:extLst>
              <a:ext uri="{FF2B5EF4-FFF2-40B4-BE49-F238E27FC236}">
                <a16:creationId xmlns:a16="http://schemas.microsoft.com/office/drawing/2014/main" id="{0AB81C2F-8904-4044-8565-F22307ADEE33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007" y="1702730"/>
            <a:ext cx="4218186" cy="3567688"/>
          </a:xfrm>
          <a:prstGeom prst="rect">
            <a:avLst/>
          </a:prstGeom>
        </p:spPr>
      </p:pic>
      <p:pic>
        <p:nvPicPr>
          <p:cNvPr id="202" name="Picture 201" descr="A picture containing text&#10;&#10;Description automatically generated">
            <a:extLst>
              <a:ext uri="{FF2B5EF4-FFF2-40B4-BE49-F238E27FC236}">
                <a16:creationId xmlns:a16="http://schemas.microsoft.com/office/drawing/2014/main" id="{C4E2594D-A402-4753-AE2E-07D11BC88085}"/>
              </a:ext>
            </a:extLst>
          </p:cNvPr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206" name="Picture 205" descr="Logo&#10;&#10;Description automatically generated">
            <a:extLst>
              <a:ext uri="{FF2B5EF4-FFF2-40B4-BE49-F238E27FC236}">
                <a16:creationId xmlns:a16="http://schemas.microsoft.com/office/drawing/2014/main" id="{2CA5ABB0-9707-44BA-B17F-99015D7BA49C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60" y="1702730"/>
            <a:ext cx="4211480" cy="3567688"/>
          </a:xfrm>
          <a:prstGeom prst="rect">
            <a:avLst/>
          </a:prstGeom>
        </p:spPr>
      </p:pic>
      <p:pic>
        <p:nvPicPr>
          <p:cNvPr id="210" name="Picture 209" descr="A picture containing text&#10;&#10;Description automatically generated">
            <a:extLst>
              <a:ext uri="{FF2B5EF4-FFF2-40B4-BE49-F238E27FC236}">
                <a16:creationId xmlns:a16="http://schemas.microsoft.com/office/drawing/2014/main" id="{5E31EEE3-205B-483A-AE2C-6BAE4714A6C9}"/>
              </a:ext>
            </a:extLst>
          </p:cNvPr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pic>
        <p:nvPicPr>
          <p:cNvPr id="374" name="Picture 373" descr="Logo, icon&#10;&#10;Description automatically generated">
            <a:extLst>
              <a:ext uri="{FF2B5EF4-FFF2-40B4-BE49-F238E27FC236}">
                <a16:creationId xmlns:a16="http://schemas.microsoft.com/office/drawing/2014/main" id="{EFA3B39E-217D-4B73-B982-12E5278C9AE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714" y="1702730"/>
            <a:ext cx="4204773" cy="3567688"/>
          </a:xfrm>
          <a:prstGeom prst="rect">
            <a:avLst/>
          </a:prstGeom>
        </p:spPr>
      </p:pic>
      <p:grpSp>
        <p:nvGrpSpPr>
          <p:cNvPr id="368" name="Group 367">
            <a:extLst>
              <a:ext uri="{FF2B5EF4-FFF2-40B4-BE49-F238E27FC236}">
                <a16:creationId xmlns:a16="http://schemas.microsoft.com/office/drawing/2014/main" id="{BECAD43B-7127-42A6-98D5-A0C3EFA4B6AB}"/>
              </a:ext>
            </a:extLst>
          </p:cNvPr>
          <p:cNvGrpSpPr>
            <a:grpSpLocks noChangeAspect="1"/>
          </p:cNvGrpSpPr>
          <p:nvPr/>
        </p:nvGrpSpPr>
        <p:grpSpPr>
          <a:xfrm>
            <a:off x="1050637" y="1746154"/>
            <a:ext cx="4116926" cy="3480840"/>
            <a:chOff x="6628504" y="1828676"/>
            <a:chExt cx="3742661" cy="3164400"/>
          </a:xfrm>
        </p:grpSpPr>
        <p:sp>
          <p:nvSpPr>
            <p:cNvPr id="369" name="Rectangle: Rounded Corners 368">
              <a:extLst>
                <a:ext uri="{FF2B5EF4-FFF2-40B4-BE49-F238E27FC236}">
                  <a16:creationId xmlns:a16="http://schemas.microsoft.com/office/drawing/2014/main" id="{D6A8DF80-B15A-4F46-888D-1F34503DED16}"/>
                </a:ext>
              </a:extLst>
            </p:cNvPr>
            <p:cNvSpPr/>
            <p:nvPr/>
          </p:nvSpPr>
          <p:spPr>
            <a:xfrm>
              <a:off x="6628504" y="1828676"/>
              <a:ext cx="3742661" cy="3164400"/>
            </a:xfrm>
            <a:prstGeom prst="roundRect">
              <a:avLst>
                <a:gd name="adj" fmla="val 33467"/>
              </a:avLst>
            </a:prstGeom>
            <a:pattFill prst="sphere">
              <a:fgClr>
                <a:srgbClr val="002060"/>
              </a:fgClr>
              <a:bgClr>
                <a:schemeClr val="accent1">
                  <a:lumMod val="60000"/>
                  <a:lumOff val="40000"/>
                </a:schemeClr>
              </a:bgClr>
            </a:pattFill>
            <a:ln w="76200"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0" name="Rectangle 369">
              <a:extLst>
                <a:ext uri="{FF2B5EF4-FFF2-40B4-BE49-F238E27FC236}">
                  <a16:creationId xmlns:a16="http://schemas.microsoft.com/office/drawing/2014/main" id="{1321B981-C10F-4F7F-993D-0493C7794DE8}"/>
                </a:ext>
              </a:extLst>
            </p:cNvPr>
            <p:cNvSpPr/>
            <p:nvPr/>
          </p:nvSpPr>
          <p:spPr>
            <a:xfrm>
              <a:off x="7051155" y="2949211"/>
              <a:ext cx="2897356" cy="839391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GrilledCheese BTN Wide" panose="020B0605060402040206" pitchFamily="34" charset="0"/>
                </a:rPr>
                <a:t>DOOBLE</a:t>
              </a:r>
              <a:endParaRPr lang="en-US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rilledCheese BTN Wide" panose="020B0605060402040206" pitchFamily="34" charset="0"/>
              </a:endParaRPr>
            </a:p>
          </p:txBody>
        </p:sp>
      </p:grpSp>
      <p:sp>
        <p:nvSpPr>
          <p:cNvPr id="214" name="Rectangle 213">
            <a:hlinkClick r:id="rId51" action="ppaction://hlinksldjump"/>
            <a:extLst>
              <a:ext uri="{FF2B5EF4-FFF2-40B4-BE49-F238E27FC236}">
                <a16:creationId xmlns:a16="http://schemas.microsoft.com/office/drawing/2014/main" id="{69FC1371-2242-4758-8002-79E570311CB8}"/>
              </a:ext>
            </a:extLst>
          </p:cNvPr>
          <p:cNvSpPr/>
          <p:nvPr/>
        </p:nvSpPr>
        <p:spPr>
          <a:xfrm>
            <a:off x="3556684" y="0"/>
            <a:ext cx="5078634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GrilledCheese BTN Wide" panose="020B0605060402040206" pitchFamily="34" charset="0"/>
              </a:rPr>
              <a:t>DOOBLE</a:t>
            </a:r>
          </a:p>
        </p:txBody>
      </p:sp>
      <p:sp>
        <p:nvSpPr>
          <p:cNvPr id="299" name="Rectangle: Rounded Corners 298">
            <a:extLst>
              <a:ext uri="{FF2B5EF4-FFF2-40B4-BE49-F238E27FC236}">
                <a16:creationId xmlns:a16="http://schemas.microsoft.com/office/drawing/2014/main" id="{F9D95E9F-227C-4616-9114-F5ED3B82D8D6}"/>
              </a:ext>
            </a:extLst>
          </p:cNvPr>
          <p:cNvSpPr/>
          <p:nvPr/>
        </p:nvSpPr>
        <p:spPr>
          <a:xfrm>
            <a:off x="1050638" y="1766557"/>
            <a:ext cx="4116926" cy="3440034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3" name="Rectangle: Rounded Corners 302">
            <a:extLst>
              <a:ext uri="{FF2B5EF4-FFF2-40B4-BE49-F238E27FC236}">
                <a16:creationId xmlns:a16="http://schemas.microsoft.com/office/drawing/2014/main" id="{01389FF0-4FB6-4E0A-BFA7-B51AEF41EB0F}"/>
              </a:ext>
            </a:extLst>
          </p:cNvPr>
          <p:cNvSpPr/>
          <p:nvPr/>
        </p:nvSpPr>
        <p:spPr>
          <a:xfrm>
            <a:off x="7096057" y="1763017"/>
            <a:ext cx="4153833" cy="3480840"/>
          </a:xfrm>
          <a:prstGeom prst="roundRect">
            <a:avLst>
              <a:gd name="adj" fmla="val 31134"/>
            </a:avLst>
          </a:prstGeom>
          <a:noFill/>
          <a:ln w="127000">
            <a:solidFill>
              <a:srgbClr val="FFC000"/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0" name="Group 259">
            <a:extLst>
              <a:ext uri="{FF2B5EF4-FFF2-40B4-BE49-F238E27FC236}">
                <a16:creationId xmlns:a16="http://schemas.microsoft.com/office/drawing/2014/main" id="{FC13E8F4-39DE-485A-94A6-2E98AB7809E4}"/>
              </a:ext>
            </a:extLst>
          </p:cNvPr>
          <p:cNvGrpSpPr>
            <a:grpSpLocks noChangeAspect="1"/>
          </p:cNvGrpSpPr>
          <p:nvPr/>
        </p:nvGrpSpPr>
        <p:grpSpPr>
          <a:xfrm>
            <a:off x="2658376" y="1745570"/>
            <a:ext cx="901449" cy="3482008"/>
            <a:chOff x="5430838" y="860426"/>
            <a:chExt cx="1330326" cy="5138738"/>
          </a:xfrm>
        </p:grpSpPr>
        <p:sp>
          <p:nvSpPr>
            <p:cNvPr id="261" name="Freeform 109">
              <a:extLst>
                <a:ext uri="{FF2B5EF4-FFF2-40B4-BE49-F238E27FC236}">
                  <a16:creationId xmlns:a16="http://schemas.microsoft.com/office/drawing/2014/main" id="{34712148-7AF0-47CE-BBD6-88D4340CA8B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860426"/>
              <a:ext cx="665163" cy="2568575"/>
            </a:xfrm>
            <a:custGeom>
              <a:avLst/>
              <a:gdLst>
                <a:gd name="T0" fmla="*/ 0 w 3492"/>
                <a:gd name="T1" fmla="*/ 0 h 13488"/>
                <a:gd name="T2" fmla="*/ 3492 w 3492"/>
                <a:gd name="T3" fmla="*/ 459 h 13488"/>
                <a:gd name="T4" fmla="*/ 0 w 3492"/>
                <a:gd name="T5" fmla="*/ 13488 h 13488"/>
                <a:gd name="T6" fmla="*/ 0 w 3492"/>
                <a:gd name="T7" fmla="*/ 0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8">
                  <a:moveTo>
                    <a:pt x="0" y="0"/>
                  </a:moveTo>
                  <a:cubicBezTo>
                    <a:pt x="1179" y="0"/>
                    <a:pt x="2353" y="154"/>
                    <a:pt x="3492" y="459"/>
                  </a:cubicBezTo>
                  <a:lnTo>
                    <a:pt x="0" y="1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2" name="Freeform 133">
              <a:extLst>
                <a:ext uri="{FF2B5EF4-FFF2-40B4-BE49-F238E27FC236}">
                  <a16:creationId xmlns:a16="http://schemas.microsoft.com/office/drawing/2014/main" id="{482F3C5E-1095-4854-9590-EA233FBF8B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429001"/>
              <a:ext cx="665163" cy="2570163"/>
            </a:xfrm>
            <a:custGeom>
              <a:avLst/>
              <a:gdLst>
                <a:gd name="T0" fmla="*/ 3491 w 3491"/>
                <a:gd name="T1" fmla="*/ 13489 h 13489"/>
                <a:gd name="T2" fmla="*/ 0 w 3491"/>
                <a:gd name="T3" fmla="*/ 13030 h 13489"/>
                <a:gd name="T4" fmla="*/ 3491 w 3491"/>
                <a:gd name="T5" fmla="*/ 0 h 13489"/>
                <a:gd name="T6" fmla="*/ 3491 w 34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9">
                  <a:moveTo>
                    <a:pt x="3491" y="13489"/>
                  </a:moveTo>
                  <a:cubicBezTo>
                    <a:pt x="2313" y="13489"/>
                    <a:pt x="1139" y="13335"/>
                    <a:pt x="0" y="13030"/>
                  </a:cubicBezTo>
                  <a:lnTo>
                    <a:pt x="3491" y="0"/>
                  </a:lnTo>
                  <a:lnTo>
                    <a:pt x="3491" y="1348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9C9B1190-AB47-49B1-B024-17B1D7261FF7}"/>
              </a:ext>
            </a:extLst>
          </p:cNvPr>
          <p:cNvGrpSpPr>
            <a:grpSpLocks noChangeAspect="1"/>
          </p:cNvGrpSpPr>
          <p:nvPr/>
        </p:nvGrpSpPr>
        <p:grpSpPr>
          <a:xfrm>
            <a:off x="2238330" y="1804732"/>
            <a:ext cx="1741541" cy="3363684"/>
            <a:chOff x="4811713" y="947738"/>
            <a:chExt cx="2570163" cy="4964113"/>
          </a:xfrm>
        </p:grpSpPr>
        <p:sp>
          <p:nvSpPr>
            <p:cNvPr id="265" name="Freeform 111">
              <a:extLst>
                <a:ext uri="{FF2B5EF4-FFF2-40B4-BE49-F238E27FC236}">
                  <a16:creationId xmlns:a16="http://schemas.microsoft.com/office/drawing/2014/main" id="{2A5BE396-3E0F-4B4A-98BA-47FA75FBF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947738"/>
              <a:ext cx="1285875" cy="2481263"/>
            </a:xfrm>
            <a:custGeom>
              <a:avLst/>
              <a:gdLst>
                <a:gd name="T0" fmla="*/ 3492 w 6745"/>
                <a:gd name="T1" fmla="*/ 0 h 13029"/>
                <a:gd name="T2" fmla="*/ 6745 w 6745"/>
                <a:gd name="T3" fmla="*/ 1348 h 13029"/>
                <a:gd name="T4" fmla="*/ 0 w 6745"/>
                <a:gd name="T5" fmla="*/ 13029 h 13029"/>
                <a:gd name="T6" fmla="*/ 3492 w 6745"/>
                <a:gd name="T7" fmla="*/ 0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29">
                  <a:moveTo>
                    <a:pt x="3492" y="0"/>
                  </a:moveTo>
                  <a:cubicBezTo>
                    <a:pt x="4630" y="305"/>
                    <a:pt x="5724" y="758"/>
                    <a:pt x="6745" y="1348"/>
                  </a:cubicBezTo>
                  <a:lnTo>
                    <a:pt x="0" y="1302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6" name="Freeform 135">
              <a:extLst>
                <a:ext uri="{FF2B5EF4-FFF2-40B4-BE49-F238E27FC236}">
                  <a16:creationId xmlns:a16="http://schemas.microsoft.com/office/drawing/2014/main" id="{56003199-7830-4B7A-8F74-CECCE0E90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429001"/>
              <a:ext cx="1284288" cy="2482850"/>
            </a:xfrm>
            <a:custGeom>
              <a:avLst/>
              <a:gdLst>
                <a:gd name="T0" fmla="*/ 3253 w 6744"/>
                <a:gd name="T1" fmla="*/ 13030 h 13030"/>
                <a:gd name="T2" fmla="*/ 0 w 6744"/>
                <a:gd name="T3" fmla="*/ 11682 h 13030"/>
                <a:gd name="T4" fmla="*/ 6744 w 6744"/>
                <a:gd name="T5" fmla="*/ 0 h 13030"/>
                <a:gd name="T6" fmla="*/ 3253 w 6744"/>
                <a:gd name="T7" fmla="*/ 13030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30">
                  <a:moveTo>
                    <a:pt x="3253" y="13030"/>
                  </a:moveTo>
                  <a:cubicBezTo>
                    <a:pt x="2115" y="12725"/>
                    <a:pt x="1021" y="12272"/>
                    <a:pt x="0" y="11682"/>
                  </a:cubicBezTo>
                  <a:lnTo>
                    <a:pt x="6744" y="0"/>
                  </a:lnTo>
                  <a:lnTo>
                    <a:pt x="3253" y="1303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68" name="Group 267">
            <a:extLst>
              <a:ext uri="{FF2B5EF4-FFF2-40B4-BE49-F238E27FC236}">
                <a16:creationId xmlns:a16="http://schemas.microsoft.com/office/drawing/2014/main" id="{8331D1E9-0FB2-4284-8D60-683D3CE71A5C}"/>
              </a:ext>
            </a:extLst>
          </p:cNvPr>
          <p:cNvGrpSpPr>
            <a:grpSpLocks noChangeAspect="1"/>
          </p:cNvGrpSpPr>
          <p:nvPr/>
        </p:nvGrpSpPr>
        <p:grpSpPr>
          <a:xfrm>
            <a:off x="1877435" y="1978459"/>
            <a:ext cx="2463330" cy="3016231"/>
            <a:chOff x="4278313" y="1203326"/>
            <a:chExt cx="3635376" cy="4451350"/>
          </a:xfrm>
        </p:grpSpPr>
        <p:sp>
          <p:nvSpPr>
            <p:cNvPr id="269" name="Freeform 113">
              <a:extLst>
                <a:ext uri="{FF2B5EF4-FFF2-40B4-BE49-F238E27FC236}">
                  <a16:creationId xmlns:a16="http://schemas.microsoft.com/office/drawing/2014/main" id="{2679B448-3A2F-4708-9BD3-89CA2099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203326"/>
              <a:ext cx="1817688" cy="2225675"/>
            </a:xfrm>
            <a:custGeom>
              <a:avLst/>
              <a:gdLst>
                <a:gd name="T0" fmla="*/ 6745 w 9539"/>
                <a:gd name="T1" fmla="*/ 0 h 11681"/>
                <a:gd name="T2" fmla="*/ 9539 w 9539"/>
                <a:gd name="T3" fmla="*/ 2143 h 11681"/>
                <a:gd name="T4" fmla="*/ 0 w 9539"/>
                <a:gd name="T5" fmla="*/ 11681 h 11681"/>
                <a:gd name="T6" fmla="*/ 6745 w 9539"/>
                <a:gd name="T7" fmla="*/ 0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1">
                  <a:moveTo>
                    <a:pt x="6745" y="0"/>
                  </a:moveTo>
                  <a:cubicBezTo>
                    <a:pt x="7766" y="589"/>
                    <a:pt x="8705" y="1310"/>
                    <a:pt x="9539" y="2143"/>
                  </a:cubicBezTo>
                  <a:lnTo>
                    <a:pt x="0" y="11681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A5A5A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0" name="Freeform 137">
              <a:extLst>
                <a:ext uri="{FF2B5EF4-FFF2-40B4-BE49-F238E27FC236}">
                  <a16:creationId xmlns:a16="http://schemas.microsoft.com/office/drawing/2014/main" id="{6739B7D0-F959-4A2A-8D8E-297E8C8B8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429001"/>
              <a:ext cx="1817688" cy="2225675"/>
            </a:xfrm>
            <a:custGeom>
              <a:avLst/>
              <a:gdLst>
                <a:gd name="T0" fmla="*/ 2794 w 9538"/>
                <a:gd name="T1" fmla="*/ 11682 h 11682"/>
                <a:gd name="T2" fmla="*/ 0 w 9538"/>
                <a:gd name="T3" fmla="*/ 9539 h 11682"/>
                <a:gd name="T4" fmla="*/ 9538 w 9538"/>
                <a:gd name="T5" fmla="*/ 0 h 11682"/>
                <a:gd name="T6" fmla="*/ 2794 w 9538"/>
                <a:gd name="T7" fmla="*/ 11682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2">
                  <a:moveTo>
                    <a:pt x="2794" y="11682"/>
                  </a:moveTo>
                  <a:cubicBezTo>
                    <a:pt x="1773" y="11093"/>
                    <a:pt x="834" y="10372"/>
                    <a:pt x="0" y="9539"/>
                  </a:cubicBezTo>
                  <a:lnTo>
                    <a:pt x="9538" y="0"/>
                  </a:lnTo>
                  <a:lnTo>
                    <a:pt x="2794" y="1168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4C2CCFA-CA6B-47B3-A9E0-07F2D48A2293}"/>
              </a:ext>
            </a:extLst>
          </p:cNvPr>
          <p:cNvGrpSpPr>
            <a:grpSpLocks noChangeAspect="1"/>
          </p:cNvGrpSpPr>
          <p:nvPr/>
        </p:nvGrpSpPr>
        <p:grpSpPr>
          <a:xfrm>
            <a:off x="1600985" y="2255449"/>
            <a:ext cx="3016231" cy="2462251"/>
            <a:chOff x="3870326" y="1612901"/>
            <a:chExt cx="4451350" cy="3633788"/>
          </a:xfrm>
        </p:grpSpPr>
        <p:sp>
          <p:nvSpPr>
            <p:cNvPr id="273" name="Freeform 115">
              <a:extLst>
                <a:ext uri="{FF2B5EF4-FFF2-40B4-BE49-F238E27FC236}">
                  <a16:creationId xmlns:a16="http://schemas.microsoft.com/office/drawing/2014/main" id="{49180D90-CB4A-47DC-8374-056CE55AF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612901"/>
              <a:ext cx="2225675" cy="1816100"/>
            </a:xfrm>
            <a:custGeom>
              <a:avLst/>
              <a:gdLst>
                <a:gd name="T0" fmla="*/ 4770 w 5841"/>
                <a:gd name="T1" fmla="*/ 0 h 4769"/>
                <a:gd name="T2" fmla="*/ 5841 w 5841"/>
                <a:gd name="T3" fmla="*/ 1397 h 4769"/>
                <a:gd name="T4" fmla="*/ 0 w 5841"/>
                <a:gd name="T5" fmla="*/ 4769 h 4769"/>
                <a:gd name="T6" fmla="*/ 4770 w 5841"/>
                <a:gd name="T7" fmla="*/ 0 h 4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69">
                  <a:moveTo>
                    <a:pt x="4770" y="0"/>
                  </a:moveTo>
                  <a:cubicBezTo>
                    <a:pt x="5186" y="417"/>
                    <a:pt x="5547" y="887"/>
                    <a:pt x="5841" y="1397"/>
                  </a:cubicBezTo>
                  <a:lnTo>
                    <a:pt x="0" y="4769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74" name="Freeform 139">
              <a:extLst>
                <a:ext uri="{FF2B5EF4-FFF2-40B4-BE49-F238E27FC236}">
                  <a16:creationId xmlns:a16="http://schemas.microsoft.com/office/drawing/2014/main" id="{236AA632-2A0A-4502-B65E-6C4E04B468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429001"/>
              <a:ext cx="2225675" cy="1817688"/>
            </a:xfrm>
            <a:custGeom>
              <a:avLst/>
              <a:gdLst>
                <a:gd name="T0" fmla="*/ 2143 w 11681"/>
                <a:gd name="T1" fmla="*/ 9539 h 9539"/>
                <a:gd name="T2" fmla="*/ 0 w 11681"/>
                <a:gd name="T3" fmla="*/ 6745 h 9539"/>
                <a:gd name="T4" fmla="*/ 11681 w 11681"/>
                <a:gd name="T5" fmla="*/ 0 h 9539"/>
                <a:gd name="T6" fmla="*/ 2143 w 11681"/>
                <a:gd name="T7" fmla="*/ 9539 h 9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9">
                  <a:moveTo>
                    <a:pt x="2143" y="9539"/>
                  </a:moveTo>
                  <a:cubicBezTo>
                    <a:pt x="1310" y="8705"/>
                    <a:pt x="589" y="7766"/>
                    <a:pt x="0" y="6745"/>
                  </a:cubicBezTo>
                  <a:lnTo>
                    <a:pt x="11681" y="0"/>
                  </a:lnTo>
                  <a:lnTo>
                    <a:pt x="2143" y="953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6" name="Group 275">
            <a:extLst>
              <a:ext uri="{FF2B5EF4-FFF2-40B4-BE49-F238E27FC236}">
                <a16:creationId xmlns:a16="http://schemas.microsoft.com/office/drawing/2014/main" id="{E26CE797-8CBE-43A4-9CE0-6D67B4225DD3}"/>
              </a:ext>
            </a:extLst>
          </p:cNvPr>
          <p:cNvGrpSpPr>
            <a:grpSpLocks noChangeAspect="1"/>
          </p:cNvGrpSpPr>
          <p:nvPr/>
        </p:nvGrpSpPr>
        <p:grpSpPr>
          <a:xfrm>
            <a:off x="1426721" y="2615804"/>
            <a:ext cx="3364758" cy="1741541"/>
            <a:chOff x="3613151" y="2144713"/>
            <a:chExt cx="4965700" cy="2570163"/>
          </a:xfrm>
        </p:grpSpPr>
        <p:sp>
          <p:nvSpPr>
            <p:cNvPr id="277" name="Freeform 117">
              <a:extLst>
                <a:ext uri="{FF2B5EF4-FFF2-40B4-BE49-F238E27FC236}">
                  <a16:creationId xmlns:a16="http://schemas.microsoft.com/office/drawing/2014/main" id="{6DFB8F3B-C6D6-48DA-9BA7-1745C0F261A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8" name="Freeform 141">
              <a:extLst>
                <a:ext uri="{FF2B5EF4-FFF2-40B4-BE49-F238E27FC236}">
                  <a16:creationId xmlns:a16="http://schemas.microsoft.com/office/drawing/2014/main" id="{6E90A992-EEBC-46D8-AC27-06FEED5BD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0" name="Group 279">
            <a:extLst>
              <a:ext uri="{FF2B5EF4-FFF2-40B4-BE49-F238E27FC236}">
                <a16:creationId xmlns:a16="http://schemas.microsoft.com/office/drawing/2014/main" id="{01B038D5-3B19-4AE8-9895-AB300F04A88B}"/>
              </a:ext>
            </a:extLst>
          </p:cNvPr>
          <p:cNvGrpSpPr>
            <a:grpSpLocks noChangeAspect="1"/>
          </p:cNvGrpSpPr>
          <p:nvPr/>
        </p:nvGrpSpPr>
        <p:grpSpPr>
          <a:xfrm>
            <a:off x="1367558" y="3035850"/>
            <a:ext cx="3483085" cy="901449"/>
            <a:chOff x="3525838" y="2763838"/>
            <a:chExt cx="5140326" cy="1330326"/>
          </a:xfrm>
        </p:grpSpPr>
        <p:sp>
          <p:nvSpPr>
            <p:cNvPr id="281" name="Freeform 119">
              <a:extLst>
                <a:ext uri="{FF2B5EF4-FFF2-40B4-BE49-F238E27FC236}">
                  <a16:creationId xmlns:a16="http://schemas.microsoft.com/office/drawing/2014/main" id="{2C684F4A-CC54-45C4-B2D8-E702F9CB567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763838"/>
              <a:ext cx="2570163" cy="665163"/>
            </a:xfrm>
            <a:custGeom>
              <a:avLst/>
              <a:gdLst>
                <a:gd name="T0" fmla="*/ 6515 w 6745"/>
                <a:gd name="T1" fmla="*/ 0 h 1745"/>
                <a:gd name="T2" fmla="*/ 6745 w 6745"/>
                <a:gd name="T3" fmla="*/ 1745 h 1745"/>
                <a:gd name="T4" fmla="*/ 0 w 6745"/>
                <a:gd name="T5" fmla="*/ 1745 h 1745"/>
                <a:gd name="T6" fmla="*/ 6515 w 6745"/>
                <a:gd name="T7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5">
                  <a:moveTo>
                    <a:pt x="6515" y="0"/>
                  </a:moveTo>
                  <a:cubicBezTo>
                    <a:pt x="6668" y="569"/>
                    <a:pt x="6745" y="1156"/>
                    <a:pt x="6745" y="1745"/>
                  </a:cubicBezTo>
                  <a:lnTo>
                    <a:pt x="0" y="174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AD47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82" name="Freeform 143">
              <a:extLst>
                <a:ext uri="{FF2B5EF4-FFF2-40B4-BE49-F238E27FC236}">
                  <a16:creationId xmlns:a16="http://schemas.microsoft.com/office/drawing/2014/main" id="{76ED2CA3-7DC3-4137-94FF-133C3C66BE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9001"/>
              <a:ext cx="2570163" cy="665163"/>
            </a:xfrm>
            <a:custGeom>
              <a:avLst/>
              <a:gdLst>
                <a:gd name="T0" fmla="*/ 459 w 13488"/>
                <a:gd name="T1" fmla="*/ 3492 h 3492"/>
                <a:gd name="T2" fmla="*/ 0 w 13488"/>
                <a:gd name="T3" fmla="*/ 0 h 3492"/>
                <a:gd name="T4" fmla="*/ 13488 w 13488"/>
                <a:gd name="T5" fmla="*/ 0 h 3492"/>
                <a:gd name="T6" fmla="*/ 459 w 13488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2">
                  <a:moveTo>
                    <a:pt x="459" y="3492"/>
                  </a:moveTo>
                  <a:cubicBezTo>
                    <a:pt x="154" y="2353"/>
                    <a:pt x="0" y="1179"/>
                    <a:pt x="0" y="0"/>
                  </a:cubicBezTo>
                  <a:lnTo>
                    <a:pt x="13488" y="0"/>
                  </a:lnTo>
                  <a:lnTo>
                    <a:pt x="459" y="349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3AAB9079-64A7-414B-B7AB-64FC24F84E97}"/>
              </a:ext>
            </a:extLst>
          </p:cNvPr>
          <p:cNvGrpSpPr>
            <a:grpSpLocks noChangeAspect="1"/>
          </p:cNvGrpSpPr>
          <p:nvPr/>
        </p:nvGrpSpPr>
        <p:grpSpPr>
          <a:xfrm>
            <a:off x="1367558" y="3035850"/>
            <a:ext cx="3483085" cy="901449"/>
            <a:chOff x="3525838" y="2763838"/>
            <a:chExt cx="5140326" cy="1330326"/>
          </a:xfrm>
        </p:grpSpPr>
        <p:sp>
          <p:nvSpPr>
            <p:cNvPr id="285" name="Freeform 121">
              <a:extLst>
                <a:ext uri="{FF2B5EF4-FFF2-40B4-BE49-F238E27FC236}">
                  <a16:creationId xmlns:a16="http://schemas.microsoft.com/office/drawing/2014/main" id="{51F1036A-1541-49B0-A78A-78500B5CF0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570163" cy="665163"/>
            </a:xfrm>
            <a:custGeom>
              <a:avLst/>
              <a:gdLst>
                <a:gd name="T0" fmla="*/ 6745 w 6745"/>
                <a:gd name="T1" fmla="*/ 0 h 1746"/>
                <a:gd name="T2" fmla="*/ 6515 w 6745"/>
                <a:gd name="T3" fmla="*/ 1746 h 1746"/>
                <a:gd name="T4" fmla="*/ 0 w 6745"/>
                <a:gd name="T5" fmla="*/ 0 h 1746"/>
                <a:gd name="T6" fmla="*/ 6745 w 6745"/>
                <a:gd name="T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6">
                  <a:moveTo>
                    <a:pt x="6745" y="0"/>
                  </a:moveTo>
                  <a:cubicBezTo>
                    <a:pt x="6745" y="590"/>
                    <a:pt x="6668" y="1177"/>
                    <a:pt x="6515" y="1746"/>
                  </a:cubicBezTo>
                  <a:lnTo>
                    <a:pt x="0" y="0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264478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6" name="Freeform 145">
              <a:extLst>
                <a:ext uri="{FF2B5EF4-FFF2-40B4-BE49-F238E27FC236}">
                  <a16:creationId xmlns:a16="http://schemas.microsoft.com/office/drawing/2014/main" id="{EDB75A15-E341-4A58-A877-E672F90FE2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763838"/>
              <a:ext cx="2570163" cy="665163"/>
            </a:xfrm>
            <a:custGeom>
              <a:avLst/>
              <a:gdLst>
                <a:gd name="T0" fmla="*/ 0 w 13488"/>
                <a:gd name="T1" fmla="*/ 3491 h 3491"/>
                <a:gd name="T2" fmla="*/ 459 w 13488"/>
                <a:gd name="T3" fmla="*/ 0 h 3491"/>
                <a:gd name="T4" fmla="*/ 13488 w 13488"/>
                <a:gd name="T5" fmla="*/ 3491 h 3491"/>
                <a:gd name="T6" fmla="*/ 0 w 13488"/>
                <a:gd name="T7" fmla="*/ 3491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1">
                  <a:moveTo>
                    <a:pt x="0" y="3491"/>
                  </a:moveTo>
                  <a:cubicBezTo>
                    <a:pt x="0" y="2313"/>
                    <a:pt x="154" y="1139"/>
                    <a:pt x="459" y="0"/>
                  </a:cubicBezTo>
                  <a:lnTo>
                    <a:pt x="13488" y="3491"/>
                  </a:lnTo>
                  <a:lnTo>
                    <a:pt x="0" y="3491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ACAC7E94-660E-4735-ADBD-561DF9371135}"/>
              </a:ext>
            </a:extLst>
          </p:cNvPr>
          <p:cNvGrpSpPr>
            <a:grpSpLocks noChangeAspect="1"/>
          </p:cNvGrpSpPr>
          <p:nvPr/>
        </p:nvGrpSpPr>
        <p:grpSpPr>
          <a:xfrm>
            <a:off x="1426721" y="2615804"/>
            <a:ext cx="3364758" cy="1741541"/>
            <a:chOff x="3613151" y="2144713"/>
            <a:chExt cx="4965700" cy="2570163"/>
          </a:xfrm>
        </p:grpSpPr>
        <p:sp>
          <p:nvSpPr>
            <p:cNvPr id="289" name="Freeform 123">
              <a:extLst>
                <a:ext uri="{FF2B5EF4-FFF2-40B4-BE49-F238E27FC236}">
                  <a16:creationId xmlns:a16="http://schemas.microsoft.com/office/drawing/2014/main" id="{0236301A-926F-48BF-ADE3-A59837F847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482850" cy="1285875"/>
            </a:xfrm>
            <a:custGeom>
              <a:avLst/>
              <a:gdLst>
                <a:gd name="T0" fmla="*/ 6515 w 6515"/>
                <a:gd name="T1" fmla="*/ 1746 h 3373"/>
                <a:gd name="T2" fmla="*/ 5841 w 6515"/>
                <a:gd name="T3" fmla="*/ 3373 h 3373"/>
                <a:gd name="T4" fmla="*/ 0 w 6515"/>
                <a:gd name="T5" fmla="*/ 0 h 3373"/>
                <a:gd name="T6" fmla="*/ 6515 w 6515"/>
                <a:gd name="T7" fmla="*/ 1746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3">
                  <a:moveTo>
                    <a:pt x="6515" y="1746"/>
                  </a:moveTo>
                  <a:cubicBezTo>
                    <a:pt x="6363" y="2315"/>
                    <a:pt x="6136" y="2862"/>
                    <a:pt x="5841" y="3373"/>
                  </a:cubicBezTo>
                  <a:lnTo>
                    <a:pt x="0" y="0"/>
                  </a:lnTo>
                  <a:lnTo>
                    <a:pt x="6515" y="1746"/>
                  </a:lnTo>
                  <a:close/>
                </a:path>
              </a:pathLst>
            </a:custGeom>
            <a:solidFill>
              <a:srgbClr val="9E480E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0" name="Freeform 147">
              <a:extLst>
                <a:ext uri="{FF2B5EF4-FFF2-40B4-BE49-F238E27FC236}">
                  <a16:creationId xmlns:a16="http://schemas.microsoft.com/office/drawing/2014/main" id="{F31B85BD-D6A1-4EFB-8EA8-09255E3B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2144713"/>
              <a:ext cx="2482850" cy="1284288"/>
            </a:xfrm>
            <a:custGeom>
              <a:avLst/>
              <a:gdLst>
                <a:gd name="T0" fmla="*/ 0 w 13029"/>
                <a:gd name="T1" fmla="*/ 3253 h 6744"/>
                <a:gd name="T2" fmla="*/ 1348 w 13029"/>
                <a:gd name="T3" fmla="*/ 0 h 6744"/>
                <a:gd name="T4" fmla="*/ 13029 w 13029"/>
                <a:gd name="T5" fmla="*/ 6744 h 6744"/>
                <a:gd name="T6" fmla="*/ 0 w 13029"/>
                <a:gd name="T7" fmla="*/ 3253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4">
                  <a:moveTo>
                    <a:pt x="0" y="3253"/>
                  </a:moveTo>
                  <a:cubicBezTo>
                    <a:pt x="305" y="2115"/>
                    <a:pt x="758" y="1021"/>
                    <a:pt x="1348" y="0"/>
                  </a:cubicBezTo>
                  <a:lnTo>
                    <a:pt x="13029" y="6744"/>
                  </a:lnTo>
                  <a:lnTo>
                    <a:pt x="0" y="325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2CD4B94-6FE1-4E73-8A8F-58C340E0A64B}"/>
              </a:ext>
            </a:extLst>
          </p:cNvPr>
          <p:cNvGrpSpPr>
            <a:grpSpLocks noChangeAspect="1"/>
          </p:cNvGrpSpPr>
          <p:nvPr/>
        </p:nvGrpSpPr>
        <p:grpSpPr>
          <a:xfrm>
            <a:off x="1600985" y="2255449"/>
            <a:ext cx="3016231" cy="2462251"/>
            <a:chOff x="3870326" y="1612901"/>
            <a:chExt cx="4451350" cy="3633788"/>
          </a:xfrm>
        </p:grpSpPr>
        <p:sp>
          <p:nvSpPr>
            <p:cNvPr id="293" name="Freeform 125">
              <a:extLst>
                <a:ext uri="{FF2B5EF4-FFF2-40B4-BE49-F238E27FC236}">
                  <a16:creationId xmlns:a16="http://schemas.microsoft.com/office/drawing/2014/main" id="{7F0E5A3D-5004-4940-987A-A5D43A09D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225675" cy="1817688"/>
            </a:xfrm>
            <a:custGeom>
              <a:avLst/>
              <a:gdLst>
                <a:gd name="T0" fmla="*/ 5841 w 5841"/>
                <a:gd name="T1" fmla="*/ 3373 h 4770"/>
                <a:gd name="T2" fmla="*/ 4770 w 5841"/>
                <a:gd name="T3" fmla="*/ 4770 h 4770"/>
                <a:gd name="T4" fmla="*/ 0 w 5841"/>
                <a:gd name="T5" fmla="*/ 0 h 4770"/>
                <a:gd name="T6" fmla="*/ 5841 w 5841"/>
                <a:gd name="T7" fmla="*/ 3373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70">
                  <a:moveTo>
                    <a:pt x="5841" y="3373"/>
                  </a:moveTo>
                  <a:cubicBezTo>
                    <a:pt x="5547" y="3883"/>
                    <a:pt x="5186" y="4353"/>
                    <a:pt x="4770" y="4770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rgbClr val="636363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4" name="Freeform 149">
              <a:extLst>
                <a:ext uri="{FF2B5EF4-FFF2-40B4-BE49-F238E27FC236}">
                  <a16:creationId xmlns:a16="http://schemas.microsoft.com/office/drawing/2014/main" id="{96B73DFC-4AD0-4904-9FE2-406113B8A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1612901"/>
              <a:ext cx="2225675" cy="1816100"/>
            </a:xfrm>
            <a:custGeom>
              <a:avLst/>
              <a:gdLst>
                <a:gd name="T0" fmla="*/ 0 w 11681"/>
                <a:gd name="T1" fmla="*/ 2794 h 9538"/>
                <a:gd name="T2" fmla="*/ 2143 w 11681"/>
                <a:gd name="T3" fmla="*/ 0 h 9538"/>
                <a:gd name="T4" fmla="*/ 11681 w 11681"/>
                <a:gd name="T5" fmla="*/ 9538 h 9538"/>
                <a:gd name="T6" fmla="*/ 0 w 11681"/>
                <a:gd name="T7" fmla="*/ 2794 h 9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8">
                  <a:moveTo>
                    <a:pt x="0" y="2794"/>
                  </a:moveTo>
                  <a:cubicBezTo>
                    <a:pt x="589" y="1773"/>
                    <a:pt x="1310" y="834"/>
                    <a:pt x="2143" y="0"/>
                  </a:cubicBezTo>
                  <a:lnTo>
                    <a:pt x="11681" y="9538"/>
                  </a:lnTo>
                  <a:lnTo>
                    <a:pt x="0" y="2794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96" name="Group 295">
            <a:extLst>
              <a:ext uri="{FF2B5EF4-FFF2-40B4-BE49-F238E27FC236}">
                <a16:creationId xmlns:a16="http://schemas.microsoft.com/office/drawing/2014/main" id="{CD51105A-EFAB-48C5-9DDB-C939AB10C02F}"/>
              </a:ext>
            </a:extLst>
          </p:cNvPr>
          <p:cNvGrpSpPr>
            <a:grpSpLocks noChangeAspect="1"/>
          </p:cNvGrpSpPr>
          <p:nvPr/>
        </p:nvGrpSpPr>
        <p:grpSpPr>
          <a:xfrm>
            <a:off x="1877435" y="1978459"/>
            <a:ext cx="2463330" cy="3016231"/>
            <a:chOff x="4278313" y="1203326"/>
            <a:chExt cx="3635376" cy="4451350"/>
          </a:xfrm>
        </p:grpSpPr>
        <p:sp>
          <p:nvSpPr>
            <p:cNvPr id="297" name="Freeform 127">
              <a:extLst>
                <a:ext uri="{FF2B5EF4-FFF2-40B4-BE49-F238E27FC236}">
                  <a16:creationId xmlns:a16="http://schemas.microsoft.com/office/drawing/2014/main" id="{FD91087E-4ECE-4B55-8CE4-43603DAD2A0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817688" cy="2225675"/>
            </a:xfrm>
            <a:custGeom>
              <a:avLst/>
              <a:gdLst>
                <a:gd name="T0" fmla="*/ 9539 w 9539"/>
                <a:gd name="T1" fmla="*/ 9539 h 11682"/>
                <a:gd name="T2" fmla="*/ 6745 w 9539"/>
                <a:gd name="T3" fmla="*/ 11682 h 11682"/>
                <a:gd name="T4" fmla="*/ 0 w 9539"/>
                <a:gd name="T5" fmla="*/ 0 h 11682"/>
                <a:gd name="T6" fmla="*/ 9539 w 9539"/>
                <a:gd name="T7" fmla="*/ 9539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2">
                  <a:moveTo>
                    <a:pt x="9539" y="9539"/>
                  </a:moveTo>
                  <a:cubicBezTo>
                    <a:pt x="8705" y="10372"/>
                    <a:pt x="7766" y="11093"/>
                    <a:pt x="6745" y="11682"/>
                  </a:cubicBezTo>
                  <a:lnTo>
                    <a:pt x="0" y="0"/>
                  </a:lnTo>
                  <a:lnTo>
                    <a:pt x="9539" y="9539"/>
                  </a:lnTo>
                  <a:close/>
                </a:path>
              </a:pathLst>
            </a:custGeom>
            <a:solidFill>
              <a:srgbClr val="9973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8" name="Freeform 151">
              <a:extLst>
                <a:ext uri="{FF2B5EF4-FFF2-40B4-BE49-F238E27FC236}">
                  <a16:creationId xmlns:a16="http://schemas.microsoft.com/office/drawing/2014/main" id="{B09B6A48-CF47-486C-8408-5BF941560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203326"/>
              <a:ext cx="1817688" cy="2225675"/>
            </a:xfrm>
            <a:custGeom>
              <a:avLst/>
              <a:gdLst>
                <a:gd name="T0" fmla="*/ 0 w 9538"/>
                <a:gd name="T1" fmla="*/ 2143 h 11681"/>
                <a:gd name="T2" fmla="*/ 2794 w 9538"/>
                <a:gd name="T3" fmla="*/ 0 h 11681"/>
                <a:gd name="T4" fmla="*/ 9538 w 9538"/>
                <a:gd name="T5" fmla="*/ 11681 h 11681"/>
                <a:gd name="T6" fmla="*/ 0 w 9538"/>
                <a:gd name="T7" fmla="*/ 2143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1">
                  <a:moveTo>
                    <a:pt x="0" y="2143"/>
                  </a:moveTo>
                  <a:cubicBezTo>
                    <a:pt x="834" y="1310"/>
                    <a:pt x="1773" y="589"/>
                    <a:pt x="2794" y="0"/>
                  </a:cubicBezTo>
                  <a:lnTo>
                    <a:pt x="9538" y="11681"/>
                  </a:lnTo>
                  <a:lnTo>
                    <a:pt x="0" y="214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0" name="Group 299">
            <a:extLst>
              <a:ext uri="{FF2B5EF4-FFF2-40B4-BE49-F238E27FC236}">
                <a16:creationId xmlns:a16="http://schemas.microsoft.com/office/drawing/2014/main" id="{30C0DA0F-37EB-42E7-AF78-25D02D85E7FD}"/>
              </a:ext>
            </a:extLst>
          </p:cNvPr>
          <p:cNvGrpSpPr>
            <a:grpSpLocks noChangeAspect="1"/>
          </p:cNvGrpSpPr>
          <p:nvPr/>
        </p:nvGrpSpPr>
        <p:grpSpPr>
          <a:xfrm>
            <a:off x="2238330" y="1804732"/>
            <a:ext cx="1741541" cy="3363684"/>
            <a:chOff x="4811713" y="947738"/>
            <a:chExt cx="2570163" cy="4964113"/>
          </a:xfrm>
        </p:grpSpPr>
        <p:sp>
          <p:nvSpPr>
            <p:cNvPr id="301" name="Freeform 129">
              <a:extLst>
                <a:ext uri="{FF2B5EF4-FFF2-40B4-BE49-F238E27FC236}">
                  <a16:creationId xmlns:a16="http://schemas.microsoft.com/office/drawing/2014/main" id="{417506BE-6B76-4A36-9E3C-5B08C683B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285875" cy="2482850"/>
            </a:xfrm>
            <a:custGeom>
              <a:avLst/>
              <a:gdLst>
                <a:gd name="T0" fmla="*/ 6745 w 6745"/>
                <a:gd name="T1" fmla="*/ 11682 h 13030"/>
                <a:gd name="T2" fmla="*/ 3492 w 6745"/>
                <a:gd name="T3" fmla="*/ 13030 h 13030"/>
                <a:gd name="T4" fmla="*/ 0 w 6745"/>
                <a:gd name="T5" fmla="*/ 0 h 13030"/>
                <a:gd name="T6" fmla="*/ 6745 w 6745"/>
                <a:gd name="T7" fmla="*/ 11682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30">
                  <a:moveTo>
                    <a:pt x="6745" y="11682"/>
                  </a:moveTo>
                  <a:cubicBezTo>
                    <a:pt x="5724" y="12272"/>
                    <a:pt x="4630" y="12725"/>
                    <a:pt x="3492" y="13030"/>
                  </a:cubicBezTo>
                  <a:lnTo>
                    <a:pt x="0" y="0"/>
                  </a:lnTo>
                  <a:lnTo>
                    <a:pt x="6745" y="11682"/>
                  </a:lnTo>
                  <a:close/>
                </a:path>
              </a:pathLst>
            </a:custGeom>
            <a:solidFill>
              <a:srgbClr val="255E9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2" name="Freeform 153">
              <a:extLst>
                <a:ext uri="{FF2B5EF4-FFF2-40B4-BE49-F238E27FC236}">
                  <a16:creationId xmlns:a16="http://schemas.microsoft.com/office/drawing/2014/main" id="{F3EAE65F-0579-4AD5-A574-E7318CDDDD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947738"/>
              <a:ext cx="1284288" cy="2481263"/>
            </a:xfrm>
            <a:custGeom>
              <a:avLst/>
              <a:gdLst>
                <a:gd name="T0" fmla="*/ 0 w 6744"/>
                <a:gd name="T1" fmla="*/ 1348 h 13029"/>
                <a:gd name="T2" fmla="*/ 3253 w 6744"/>
                <a:gd name="T3" fmla="*/ 0 h 13029"/>
                <a:gd name="T4" fmla="*/ 6744 w 6744"/>
                <a:gd name="T5" fmla="*/ 13029 h 13029"/>
                <a:gd name="T6" fmla="*/ 0 w 6744"/>
                <a:gd name="T7" fmla="*/ 1348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29">
                  <a:moveTo>
                    <a:pt x="0" y="1348"/>
                  </a:moveTo>
                  <a:cubicBezTo>
                    <a:pt x="1021" y="758"/>
                    <a:pt x="2115" y="305"/>
                    <a:pt x="3253" y="0"/>
                  </a:cubicBezTo>
                  <a:lnTo>
                    <a:pt x="6744" y="13029"/>
                  </a:lnTo>
                  <a:lnTo>
                    <a:pt x="0" y="134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4" name="Group 303">
            <a:extLst>
              <a:ext uri="{FF2B5EF4-FFF2-40B4-BE49-F238E27FC236}">
                <a16:creationId xmlns:a16="http://schemas.microsoft.com/office/drawing/2014/main" id="{3B96D361-AC18-4F4B-983E-4D28B43A0EA5}"/>
              </a:ext>
            </a:extLst>
          </p:cNvPr>
          <p:cNvGrpSpPr>
            <a:grpSpLocks noChangeAspect="1"/>
          </p:cNvGrpSpPr>
          <p:nvPr/>
        </p:nvGrpSpPr>
        <p:grpSpPr>
          <a:xfrm>
            <a:off x="2658376" y="1745570"/>
            <a:ext cx="901449" cy="3482008"/>
            <a:chOff x="5430838" y="860426"/>
            <a:chExt cx="1330326" cy="5138738"/>
          </a:xfrm>
        </p:grpSpPr>
        <p:sp>
          <p:nvSpPr>
            <p:cNvPr id="305" name="Freeform 131">
              <a:extLst>
                <a:ext uri="{FF2B5EF4-FFF2-40B4-BE49-F238E27FC236}">
                  <a16:creationId xmlns:a16="http://schemas.microsoft.com/office/drawing/2014/main" id="{687FE269-632B-4FF0-AD17-0F9E6FAD78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665163" cy="2570163"/>
            </a:xfrm>
            <a:custGeom>
              <a:avLst/>
              <a:gdLst>
                <a:gd name="T0" fmla="*/ 3492 w 3492"/>
                <a:gd name="T1" fmla="*/ 13030 h 13489"/>
                <a:gd name="T2" fmla="*/ 0 w 3492"/>
                <a:gd name="T3" fmla="*/ 13489 h 13489"/>
                <a:gd name="T4" fmla="*/ 0 w 3492"/>
                <a:gd name="T5" fmla="*/ 0 h 13489"/>
                <a:gd name="T6" fmla="*/ 3492 w 3492"/>
                <a:gd name="T7" fmla="*/ 13030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9">
                  <a:moveTo>
                    <a:pt x="3492" y="13030"/>
                  </a:moveTo>
                  <a:cubicBezTo>
                    <a:pt x="2353" y="13335"/>
                    <a:pt x="1179" y="13489"/>
                    <a:pt x="0" y="13489"/>
                  </a:cubicBezTo>
                  <a:lnTo>
                    <a:pt x="0" y="0"/>
                  </a:lnTo>
                  <a:lnTo>
                    <a:pt x="3492" y="13030"/>
                  </a:lnTo>
                  <a:close/>
                </a:path>
              </a:pathLst>
            </a:custGeom>
            <a:solidFill>
              <a:srgbClr val="43682B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6" name="Freeform 155">
              <a:extLst>
                <a:ext uri="{FF2B5EF4-FFF2-40B4-BE49-F238E27FC236}">
                  <a16:creationId xmlns:a16="http://schemas.microsoft.com/office/drawing/2014/main" id="{2BB902DA-1C1C-4C96-9B3A-4831B8F7F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860426"/>
              <a:ext cx="665163" cy="2568575"/>
            </a:xfrm>
            <a:custGeom>
              <a:avLst/>
              <a:gdLst>
                <a:gd name="T0" fmla="*/ 0 w 3491"/>
                <a:gd name="T1" fmla="*/ 459 h 13488"/>
                <a:gd name="T2" fmla="*/ 3491 w 3491"/>
                <a:gd name="T3" fmla="*/ 0 h 13488"/>
                <a:gd name="T4" fmla="*/ 3491 w 3491"/>
                <a:gd name="T5" fmla="*/ 13488 h 13488"/>
                <a:gd name="T6" fmla="*/ 0 w 3491"/>
                <a:gd name="T7" fmla="*/ 459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8">
                  <a:moveTo>
                    <a:pt x="0" y="459"/>
                  </a:moveTo>
                  <a:cubicBezTo>
                    <a:pt x="1139" y="154"/>
                    <a:pt x="2313" y="0"/>
                    <a:pt x="3491" y="0"/>
                  </a:cubicBezTo>
                  <a:lnTo>
                    <a:pt x="3491" y="13488"/>
                  </a:lnTo>
                  <a:lnTo>
                    <a:pt x="0" y="45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90E15A85-E155-4965-BFE3-7CA4B9F50428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658376" y="1745570"/>
            <a:ext cx="901449" cy="3482008"/>
            <a:chOff x="5430838" y="860426"/>
            <a:chExt cx="1330326" cy="5138738"/>
          </a:xfrm>
        </p:grpSpPr>
        <p:sp>
          <p:nvSpPr>
            <p:cNvPr id="321" name="Freeform 109">
              <a:extLst>
                <a:ext uri="{FF2B5EF4-FFF2-40B4-BE49-F238E27FC236}">
                  <a16:creationId xmlns:a16="http://schemas.microsoft.com/office/drawing/2014/main" id="{461A6EAB-9854-4994-A14A-174B3B498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860426"/>
              <a:ext cx="665163" cy="2568575"/>
            </a:xfrm>
            <a:custGeom>
              <a:avLst/>
              <a:gdLst>
                <a:gd name="T0" fmla="*/ 0 w 3492"/>
                <a:gd name="T1" fmla="*/ 0 h 13488"/>
                <a:gd name="T2" fmla="*/ 3492 w 3492"/>
                <a:gd name="T3" fmla="*/ 459 h 13488"/>
                <a:gd name="T4" fmla="*/ 0 w 3492"/>
                <a:gd name="T5" fmla="*/ 13488 h 13488"/>
                <a:gd name="T6" fmla="*/ 0 w 3492"/>
                <a:gd name="T7" fmla="*/ 0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8">
                  <a:moveTo>
                    <a:pt x="0" y="0"/>
                  </a:moveTo>
                  <a:cubicBezTo>
                    <a:pt x="1179" y="0"/>
                    <a:pt x="2353" y="154"/>
                    <a:pt x="3492" y="459"/>
                  </a:cubicBezTo>
                  <a:lnTo>
                    <a:pt x="0" y="1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2" name="Freeform 133">
              <a:extLst>
                <a:ext uri="{FF2B5EF4-FFF2-40B4-BE49-F238E27FC236}">
                  <a16:creationId xmlns:a16="http://schemas.microsoft.com/office/drawing/2014/main" id="{910489E5-DF1E-4951-AC90-E85F7EAAB5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429001"/>
              <a:ext cx="665163" cy="2570163"/>
            </a:xfrm>
            <a:custGeom>
              <a:avLst/>
              <a:gdLst>
                <a:gd name="T0" fmla="*/ 3491 w 3491"/>
                <a:gd name="T1" fmla="*/ 13489 h 13489"/>
                <a:gd name="T2" fmla="*/ 0 w 3491"/>
                <a:gd name="T3" fmla="*/ 13030 h 13489"/>
                <a:gd name="T4" fmla="*/ 3491 w 3491"/>
                <a:gd name="T5" fmla="*/ 0 h 13489"/>
                <a:gd name="T6" fmla="*/ 3491 w 34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9">
                  <a:moveTo>
                    <a:pt x="3491" y="13489"/>
                  </a:moveTo>
                  <a:cubicBezTo>
                    <a:pt x="2313" y="13489"/>
                    <a:pt x="1139" y="13335"/>
                    <a:pt x="0" y="13030"/>
                  </a:cubicBezTo>
                  <a:lnTo>
                    <a:pt x="3491" y="0"/>
                  </a:lnTo>
                  <a:lnTo>
                    <a:pt x="3491" y="1348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5822BB55-1112-400F-8837-3A0EFF21116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238330" y="1804732"/>
            <a:ext cx="1741541" cy="3363684"/>
            <a:chOff x="4811713" y="947738"/>
            <a:chExt cx="2570163" cy="4964113"/>
          </a:xfrm>
        </p:grpSpPr>
        <p:sp>
          <p:nvSpPr>
            <p:cNvPr id="325" name="Freeform 111">
              <a:extLst>
                <a:ext uri="{FF2B5EF4-FFF2-40B4-BE49-F238E27FC236}">
                  <a16:creationId xmlns:a16="http://schemas.microsoft.com/office/drawing/2014/main" id="{43A6318A-C1EE-47AF-BD4A-7C7022F1FF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947738"/>
              <a:ext cx="1285875" cy="2481263"/>
            </a:xfrm>
            <a:custGeom>
              <a:avLst/>
              <a:gdLst>
                <a:gd name="T0" fmla="*/ 3492 w 6745"/>
                <a:gd name="T1" fmla="*/ 0 h 13029"/>
                <a:gd name="T2" fmla="*/ 6745 w 6745"/>
                <a:gd name="T3" fmla="*/ 1348 h 13029"/>
                <a:gd name="T4" fmla="*/ 0 w 6745"/>
                <a:gd name="T5" fmla="*/ 13029 h 13029"/>
                <a:gd name="T6" fmla="*/ 3492 w 6745"/>
                <a:gd name="T7" fmla="*/ 0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29">
                  <a:moveTo>
                    <a:pt x="3492" y="0"/>
                  </a:moveTo>
                  <a:cubicBezTo>
                    <a:pt x="4630" y="305"/>
                    <a:pt x="5724" y="758"/>
                    <a:pt x="6745" y="1348"/>
                  </a:cubicBezTo>
                  <a:lnTo>
                    <a:pt x="0" y="1302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6" name="Freeform 135">
              <a:extLst>
                <a:ext uri="{FF2B5EF4-FFF2-40B4-BE49-F238E27FC236}">
                  <a16:creationId xmlns:a16="http://schemas.microsoft.com/office/drawing/2014/main" id="{4E054955-0EE9-48F0-AC72-AA2B42A306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429001"/>
              <a:ext cx="1284288" cy="2482850"/>
            </a:xfrm>
            <a:custGeom>
              <a:avLst/>
              <a:gdLst>
                <a:gd name="T0" fmla="*/ 3253 w 6744"/>
                <a:gd name="T1" fmla="*/ 13030 h 13030"/>
                <a:gd name="T2" fmla="*/ 0 w 6744"/>
                <a:gd name="T3" fmla="*/ 11682 h 13030"/>
                <a:gd name="T4" fmla="*/ 6744 w 6744"/>
                <a:gd name="T5" fmla="*/ 0 h 13030"/>
                <a:gd name="T6" fmla="*/ 3253 w 6744"/>
                <a:gd name="T7" fmla="*/ 13030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30">
                  <a:moveTo>
                    <a:pt x="3253" y="13030"/>
                  </a:moveTo>
                  <a:cubicBezTo>
                    <a:pt x="2115" y="12725"/>
                    <a:pt x="1021" y="12272"/>
                    <a:pt x="0" y="11682"/>
                  </a:cubicBezTo>
                  <a:lnTo>
                    <a:pt x="6744" y="0"/>
                  </a:lnTo>
                  <a:lnTo>
                    <a:pt x="3253" y="1303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28" name="Group 327">
            <a:extLst>
              <a:ext uri="{FF2B5EF4-FFF2-40B4-BE49-F238E27FC236}">
                <a16:creationId xmlns:a16="http://schemas.microsoft.com/office/drawing/2014/main" id="{25E1BC0D-8A6A-4D35-B4DD-46049563893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877436" y="1978459"/>
            <a:ext cx="2463330" cy="3016231"/>
            <a:chOff x="4278313" y="1203326"/>
            <a:chExt cx="3635376" cy="4451350"/>
          </a:xfrm>
        </p:grpSpPr>
        <p:sp>
          <p:nvSpPr>
            <p:cNvPr id="329" name="Freeform 113">
              <a:extLst>
                <a:ext uri="{FF2B5EF4-FFF2-40B4-BE49-F238E27FC236}">
                  <a16:creationId xmlns:a16="http://schemas.microsoft.com/office/drawing/2014/main" id="{00A240B4-F46C-4B2B-A979-C78331EC3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203326"/>
              <a:ext cx="1817688" cy="2225675"/>
            </a:xfrm>
            <a:custGeom>
              <a:avLst/>
              <a:gdLst>
                <a:gd name="T0" fmla="*/ 6745 w 9539"/>
                <a:gd name="T1" fmla="*/ 0 h 11681"/>
                <a:gd name="T2" fmla="*/ 9539 w 9539"/>
                <a:gd name="T3" fmla="*/ 2143 h 11681"/>
                <a:gd name="T4" fmla="*/ 0 w 9539"/>
                <a:gd name="T5" fmla="*/ 11681 h 11681"/>
                <a:gd name="T6" fmla="*/ 6745 w 9539"/>
                <a:gd name="T7" fmla="*/ 0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1">
                  <a:moveTo>
                    <a:pt x="6745" y="0"/>
                  </a:moveTo>
                  <a:cubicBezTo>
                    <a:pt x="7766" y="589"/>
                    <a:pt x="8705" y="1310"/>
                    <a:pt x="9539" y="2143"/>
                  </a:cubicBezTo>
                  <a:lnTo>
                    <a:pt x="0" y="11681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A5A5A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0" name="Freeform 137">
              <a:extLst>
                <a:ext uri="{FF2B5EF4-FFF2-40B4-BE49-F238E27FC236}">
                  <a16:creationId xmlns:a16="http://schemas.microsoft.com/office/drawing/2014/main" id="{DD963101-FD3E-4B81-9C2E-BDE40CC6B8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429001"/>
              <a:ext cx="1817688" cy="2225675"/>
            </a:xfrm>
            <a:custGeom>
              <a:avLst/>
              <a:gdLst>
                <a:gd name="T0" fmla="*/ 2794 w 9538"/>
                <a:gd name="T1" fmla="*/ 11682 h 11682"/>
                <a:gd name="T2" fmla="*/ 0 w 9538"/>
                <a:gd name="T3" fmla="*/ 9539 h 11682"/>
                <a:gd name="T4" fmla="*/ 9538 w 9538"/>
                <a:gd name="T5" fmla="*/ 0 h 11682"/>
                <a:gd name="T6" fmla="*/ 2794 w 9538"/>
                <a:gd name="T7" fmla="*/ 11682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2">
                  <a:moveTo>
                    <a:pt x="2794" y="11682"/>
                  </a:moveTo>
                  <a:cubicBezTo>
                    <a:pt x="1773" y="11093"/>
                    <a:pt x="834" y="10372"/>
                    <a:pt x="0" y="9539"/>
                  </a:cubicBezTo>
                  <a:lnTo>
                    <a:pt x="9538" y="0"/>
                  </a:lnTo>
                  <a:lnTo>
                    <a:pt x="2794" y="1168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2" name="Group 331">
            <a:extLst>
              <a:ext uri="{FF2B5EF4-FFF2-40B4-BE49-F238E27FC236}">
                <a16:creationId xmlns:a16="http://schemas.microsoft.com/office/drawing/2014/main" id="{DC7DA633-6804-4AE8-9AF7-72C6343E284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00985" y="2255449"/>
            <a:ext cx="3016231" cy="2462251"/>
            <a:chOff x="3870326" y="1612901"/>
            <a:chExt cx="4451350" cy="3633788"/>
          </a:xfrm>
        </p:grpSpPr>
        <p:sp>
          <p:nvSpPr>
            <p:cNvPr id="333" name="Freeform 115">
              <a:extLst>
                <a:ext uri="{FF2B5EF4-FFF2-40B4-BE49-F238E27FC236}">
                  <a16:creationId xmlns:a16="http://schemas.microsoft.com/office/drawing/2014/main" id="{D0F42D29-2A69-4037-9A64-8F5CF12CA51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612901"/>
              <a:ext cx="2225675" cy="1816100"/>
            </a:xfrm>
            <a:custGeom>
              <a:avLst/>
              <a:gdLst>
                <a:gd name="T0" fmla="*/ 4770 w 5841"/>
                <a:gd name="T1" fmla="*/ 0 h 4769"/>
                <a:gd name="T2" fmla="*/ 5841 w 5841"/>
                <a:gd name="T3" fmla="*/ 1397 h 4769"/>
                <a:gd name="T4" fmla="*/ 0 w 5841"/>
                <a:gd name="T5" fmla="*/ 4769 h 4769"/>
                <a:gd name="T6" fmla="*/ 4770 w 5841"/>
                <a:gd name="T7" fmla="*/ 0 h 4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69">
                  <a:moveTo>
                    <a:pt x="4770" y="0"/>
                  </a:moveTo>
                  <a:cubicBezTo>
                    <a:pt x="5186" y="417"/>
                    <a:pt x="5547" y="887"/>
                    <a:pt x="5841" y="1397"/>
                  </a:cubicBezTo>
                  <a:lnTo>
                    <a:pt x="0" y="4769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4" name="Freeform 139">
              <a:extLst>
                <a:ext uri="{FF2B5EF4-FFF2-40B4-BE49-F238E27FC236}">
                  <a16:creationId xmlns:a16="http://schemas.microsoft.com/office/drawing/2014/main" id="{175A953B-1B3F-4E4B-A389-32E88372F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429001"/>
              <a:ext cx="2225675" cy="1817688"/>
            </a:xfrm>
            <a:custGeom>
              <a:avLst/>
              <a:gdLst>
                <a:gd name="T0" fmla="*/ 2143 w 11681"/>
                <a:gd name="T1" fmla="*/ 9539 h 9539"/>
                <a:gd name="T2" fmla="*/ 0 w 11681"/>
                <a:gd name="T3" fmla="*/ 6745 h 9539"/>
                <a:gd name="T4" fmla="*/ 11681 w 11681"/>
                <a:gd name="T5" fmla="*/ 0 h 9539"/>
                <a:gd name="T6" fmla="*/ 2143 w 11681"/>
                <a:gd name="T7" fmla="*/ 9539 h 9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9">
                  <a:moveTo>
                    <a:pt x="2143" y="9539"/>
                  </a:moveTo>
                  <a:cubicBezTo>
                    <a:pt x="1310" y="8705"/>
                    <a:pt x="589" y="7766"/>
                    <a:pt x="0" y="6745"/>
                  </a:cubicBezTo>
                  <a:lnTo>
                    <a:pt x="11681" y="0"/>
                  </a:lnTo>
                  <a:lnTo>
                    <a:pt x="2143" y="953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36" name="Group 335">
            <a:extLst>
              <a:ext uri="{FF2B5EF4-FFF2-40B4-BE49-F238E27FC236}">
                <a16:creationId xmlns:a16="http://schemas.microsoft.com/office/drawing/2014/main" id="{D1F6C161-14E4-4FE6-B982-4AF40B01E2F4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426722" y="2615804"/>
            <a:ext cx="3364758" cy="1741541"/>
            <a:chOff x="3613151" y="2144713"/>
            <a:chExt cx="4965700" cy="2570163"/>
          </a:xfrm>
        </p:grpSpPr>
        <p:sp>
          <p:nvSpPr>
            <p:cNvPr id="337" name="Freeform 117">
              <a:extLst>
                <a:ext uri="{FF2B5EF4-FFF2-40B4-BE49-F238E27FC236}">
                  <a16:creationId xmlns:a16="http://schemas.microsoft.com/office/drawing/2014/main" id="{DB06DBBC-DC10-4DB1-B1BE-2D34D24CE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8" name="Freeform 141">
              <a:extLst>
                <a:ext uri="{FF2B5EF4-FFF2-40B4-BE49-F238E27FC236}">
                  <a16:creationId xmlns:a16="http://schemas.microsoft.com/office/drawing/2014/main" id="{94007FD1-0F8C-4491-8D21-6573753B0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155C32D0-83DF-409A-977D-231E1E1FD71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367558" y="3035849"/>
            <a:ext cx="3483085" cy="901449"/>
            <a:chOff x="3525838" y="2763838"/>
            <a:chExt cx="5140326" cy="1330326"/>
          </a:xfrm>
        </p:grpSpPr>
        <p:sp>
          <p:nvSpPr>
            <p:cNvPr id="341" name="Freeform 119">
              <a:extLst>
                <a:ext uri="{FF2B5EF4-FFF2-40B4-BE49-F238E27FC236}">
                  <a16:creationId xmlns:a16="http://schemas.microsoft.com/office/drawing/2014/main" id="{3F2065DA-BE92-43E0-94B8-0D06ECB26FB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763838"/>
              <a:ext cx="2570163" cy="665163"/>
            </a:xfrm>
            <a:custGeom>
              <a:avLst/>
              <a:gdLst>
                <a:gd name="T0" fmla="*/ 6515 w 6745"/>
                <a:gd name="T1" fmla="*/ 0 h 1745"/>
                <a:gd name="T2" fmla="*/ 6745 w 6745"/>
                <a:gd name="T3" fmla="*/ 1745 h 1745"/>
                <a:gd name="T4" fmla="*/ 0 w 6745"/>
                <a:gd name="T5" fmla="*/ 1745 h 1745"/>
                <a:gd name="T6" fmla="*/ 6515 w 6745"/>
                <a:gd name="T7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5">
                  <a:moveTo>
                    <a:pt x="6515" y="0"/>
                  </a:moveTo>
                  <a:cubicBezTo>
                    <a:pt x="6668" y="569"/>
                    <a:pt x="6745" y="1156"/>
                    <a:pt x="6745" y="1745"/>
                  </a:cubicBezTo>
                  <a:lnTo>
                    <a:pt x="0" y="174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AD47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2" name="Freeform 143">
              <a:extLst>
                <a:ext uri="{FF2B5EF4-FFF2-40B4-BE49-F238E27FC236}">
                  <a16:creationId xmlns:a16="http://schemas.microsoft.com/office/drawing/2014/main" id="{1D9F9716-E976-447A-96DB-C1B773BC4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9001"/>
              <a:ext cx="2570163" cy="665163"/>
            </a:xfrm>
            <a:custGeom>
              <a:avLst/>
              <a:gdLst>
                <a:gd name="T0" fmla="*/ 459 w 13488"/>
                <a:gd name="T1" fmla="*/ 3492 h 3492"/>
                <a:gd name="T2" fmla="*/ 0 w 13488"/>
                <a:gd name="T3" fmla="*/ 0 h 3492"/>
                <a:gd name="T4" fmla="*/ 13488 w 13488"/>
                <a:gd name="T5" fmla="*/ 0 h 3492"/>
                <a:gd name="T6" fmla="*/ 459 w 13488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2">
                  <a:moveTo>
                    <a:pt x="459" y="3492"/>
                  </a:moveTo>
                  <a:cubicBezTo>
                    <a:pt x="154" y="2353"/>
                    <a:pt x="0" y="1179"/>
                    <a:pt x="0" y="0"/>
                  </a:cubicBezTo>
                  <a:lnTo>
                    <a:pt x="13488" y="0"/>
                  </a:lnTo>
                  <a:lnTo>
                    <a:pt x="459" y="349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B04BABD0-37FD-4059-8291-299593D2A6C0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367558" y="3035849"/>
            <a:ext cx="3483085" cy="901449"/>
            <a:chOff x="3525838" y="2763838"/>
            <a:chExt cx="5140326" cy="1330326"/>
          </a:xfrm>
        </p:grpSpPr>
        <p:sp>
          <p:nvSpPr>
            <p:cNvPr id="345" name="Freeform 121">
              <a:extLst>
                <a:ext uri="{FF2B5EF4-FFF2-40B4-BE49-F238E27FC236}">
                  <a16:creationId xmlns:a16="http://schemas.microsoft.com/office/drawing/2014/main" id="{399ACAB3-2AA8-4078-820B-D157584E1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570163" cy="665163"/>
            </a:xfrm>
            <a:custGeom>
              <a:avLst/>
              <a:gdLst>
                <a:gd name="T0" fmla="*/ 6745 w 6745"/>
                <a:gd name="T1" fmla="*/ 0 h 1746"/>
                <a:gd name="T2" fmla="*/ 6515 w 6745"/>
                <a:gd name="T3" fmla="*/ 1746 h 1746"/>
                <a:gd name="T4" fmla="*/ 0 w 6745"/>
                <a:gd name="T5" fmla="*/ 0 h 1746"/>
                <a:gd name="T6" fmla="*/ 6745 w 6745"/>
                <a:gd name="T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6">
                  <a:moveTo>
                    <a:pt x="6745" y="0"/>
                  </a:moveTo>
                  <a:cubicBezTo>
                    <a:pt x="6745" y="590"/>
                    <a:pt x="6668" y="1177"/>
                    <a:pt x="6515" y="1746"/>
                  </a:cubicBezTo>
                  <a:lnTo>
                    <a:pt x="0" y="0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264478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6" name="Freeform 145">
              <a:extLst>
                <a:ext uri="{FF2B5EF4-FFF2-40B4-BE49-F238E27FC236}">
                  <a16:creationId xmlns:a16="http://schemas.microsoft.com/office/drawing/2014/main" id="{059E5AD0-4730-4BC6-9318-414ACD533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763838"/>
              <a:ext cx="2570163" cy="665163"/>
            </a:xfrm>
            <a:custGeom>
              <a:avLst/>
              <a:gdLst>
                <a:gd name="T0" fmla="*/ 0 w 13488"/>
                <a:gd name="T1" fmla="*/ 3491 h 3491"/>
                <a:gd name="T2" fmla="*/ 459 w 13488"/>
                <a:gd name="T3" fmla="*/ 0 h 3491"/>
                <a:gd name="T4" fmla="*/ 13488 w 13488"/>
                <a:gd name="T5" fmla="*/ 3491 h 3491"/>
                <a:gd name="T6" fmla="*/ 0 w 13488"/>
                <a:gd name="T7" fmla="*/ 3491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1">
                  <a:moveTo>
                    <a:pt x="0" y="3491"/>
                  </a:moveTo>
                  <a:cubicBezTo>
                    <a:pt x="0" y="2313"/>
                    <a:pt x="154" y="1139"/>
                    <a:pt x="459" y="0"/>
                  </a:cubicBezTo>
                  <a:lnTo>
                    <a:pt x="13488" y="3491"/>
                  </a:lnTo>
                  <a:lnTo>
                    <a:pt x="0" y="3491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48" name="Group 347">
            <a:extLst>
              <a:ext uri="{FF2B5EF4-FFF2-40B4-BE49-F238E27FC236}">
                <a16:creationId xmlns:a16="http://schemas.microsoft.com/office/drawing/2014/main" id="{D4B3969B-65E1-4E80-AAF6-24A0BB49F68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426722" y="2615804"/>
            <a:ext cx="3364758" cy="1741541"/>
            <a:chOff x="3613151" y="2144713"/>
            <a:chExt cx="4965700" cy="2570163"/>
          </a:xfrm>
        </p:grpSpPr>
        <p:sp>
          <p:nvSpPr>
            <p:cNvPr id="349" name="Freeform 123">
              <a:extLst>
                <a:ext uri="{FF2B5EF4-FFF2-40B4-BE49-F238E27FC236}">
                  <a16:creationId xmlns:a16="http://schemas.microsoft.com/office/drawing/2014/main" id="{2B1D29CB-CDB7-4DAE-AD2A-59442F8845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482850" cy="1285875"/>
            </a:xfrm>
            <a:custGeom>
              <a:avLst/>
              <a:gdLst>
                <a:gd name="T0" fmla="*/ 6515 w 6515"/>
                <a:gd name="T1" fmla="*/ 1746 h 3373"/>
                <a:gd name="T2" fmla="*/ 5841 w 6515"/>
                <a:gd name="T3" fmla="*/ 3373 h 3373"/>
                <a:gd name="T4" fmla="*/ 0 w 6515"/>
                <a:gd name="T5" fmla="*/ 0 h 3373"/>
                <a:gd name="T6" fmla="*/ 6515 w 6515"/>
                <a:gd name="T7" fmla="*/ 1746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3">
                  <a:moveTo>
                    <a:pt x="6515" y="1746"/>
                  </a:moveTo>
                  <a:cubicBezTo>
                    <a:pt x="6363" y="2315"/>
                    <a:pt x="6136" y="2862"/>
                    <a:pt x="5841" y="3373"/>
                  </a:cubicBezTo>
                  <a:lnTo>
                    <a:pt x="0" y="0"/>
                  </a:lnTo>
                  <a:lnTo>
                    <a:pt x="6515" y="1746"/>
                  </a:lnTo>
                  <a:close/>
                </a:path>
              </a:pathLst>
            </a:custGeom>
            <a:solidFill>
              <a:srgbClr val="9E480E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0" name="Freeform 147">
              <a:extLst>
                <a:ext uri="{FF2B5EF4-FFF2-40B4-BE49-F238E27FC236}">
                  <a16:creationId xmlns:a16="http://schemas.microsoft.com/office/drawing/2014/main" id="{446A15CE-AE3F-47D4-90F8-39BCF74809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2144713"/>
              <a:ext cx="2482850" cy="1284288"/>
            </a:xfrm>
            <a:custGeom>
              <a:avLst/>
              <a:gdLst>
                <a:gd name="T0" fmla="*/ 0 w 13029"/>
                <a:gd name="T1" fmla="*/ 3253 h 6744"/>
                <a:gd name="T2" fmla="*/ 1348 w 13029"/>
                <a:gd name="T3" fmla="*/ 0 h 6744"/>
                <a:gd name="T4" fmla="*/ 13029 w 13029"/>
                <a:gd name="T5" fmla="*/ 6744 h 6744"/>
                <a:gd name="T6" fmla="*/ 0 w 13029"/>
                <a:gd name="T7" fmla="*/ 3253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4">
                  <a:moveTo>
                    <a:pt x="0" y="3253"/>
                  </a:moveTo>
                  <a:cubicBezTo>
                    <a:pt x="305" y="2115"/>
                    <a:pt x="758" y="1021"/>
                    <a:pt x="1348" y="0"/>
                  </a:cubicBezTo>
                  <a:lnTo>
                    <a:pt x="13029" y="6744"/>
                  </a:lnTo>
                  <a:lnTo>
                    <a:pt x="0" y="325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9C4E19CF-04A9-4418-88F8-B310405D7AAC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600985" y="2255449"/>
            <a:ext cx="3016231" cy="2462251"/>
            <a:chOff x="3870326" y="1612901"/>
            <a:chExt cx="4451350" cy="3633788"/>
          </a:xfrm>
        </p:grpSpPr>
        <p:sp>
          <p:nvSpPr>
            <p:cNvPr id="353" name="Freeform 125">
              <a:extLst>
                <a:ext uri="{FF2B5EF4-FFF2-40B4-BE49-F238E27FC236}">
                  <a16:creationId xmlns:a16="http://schemas.microsoft.com/office/drawing/2014/main" id="{A36E86AD-8588-46BD-BCA9-CDDB93EC48F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225675" cy="1817688"/>
            </a:xfrm>
            <a:custGeom>
              <a:avLst/>
              <a:gdLst>
                <a:gd name="T0" fmla="*/ 5841 w 5841"/>
                <a:gd name="T1" fmla="*/ 3373 h 4770"/>
                <a:gd name="T2" fmla="*/ 4770 w 5841"/>
                <a:gd name="T3" fmla="*/ 4770 h 4770"/>
                <a:gd name="T4" fmla="*/ 0 w 5841"/>
                <a:gd name="T5" fmla="*/ 0 h 4770"/>
                <a:gd name="T6" fmla="*/ 5841 w 5841"/>
                <a:gd name="T7" fmla="*/ 3373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70">
                  <a:moveTo>
                    <a:pt x="5841" y="3373"/>
                  </a:moveTo>
                  <a:cubicBezTo>
                    <a:pt x="5547" y="3883"/>
                    <a:pt x="5186" y="4353"/>
                    <a:pt x="4770" y="4770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rgbClr val="636363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4" name="Freeform 149">
              <a:extLst>
                <a:ext uri="{FF2B5EF4-FFF2-40B4-BE49-F238E27FC236}">
                  <a16:creationId xmlns:a16="http://schemas.microsoft.com/office/drawing/2014/main" id="{6CA83C18-BFB9-4233-B951-A95D6EC40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1612901"/>
              <a:ext cx="2225675" cy="1816100"/>
            </a:xfrm>
            <a:custGeom>
              <a:avLst/>
              <a:gdLst>
                <a:gd name="T0" fmla="*/ 0 w 11681"/>
                <a:gd name="T1" fmla="*/ 2794 h 9538"/>
                <a:gd name="T2" fmla="*/ 2143 w 11681"/>
                <a:gd name="T3" fmla="*/ 0 h 9538"/>
                <a:gd name="T4" fmla="*/ 11681 w 11681"/>
                <a:gd name="T5" fmla="*/ 9538 h 9538"/>
                <a:gd name="T6" fmla="*/ 0 w 11681"/>
                <a:gd name="T7" fmla="*/ 2794 h 9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8">
                  <a:moveTo>
                    <a:pt x="0" y="2794"/>
                  </a:moveTo>
                  <a:cubicBezTo>
                    <a:pt x="589" y="1773"/>
                    <a:pt x="1310" y="834"/>
                    <a:pt x="2143" y="0"/>
                  </a:cubicBezTo>
                  <a:lnTo>
                    <a:pt x="11681" y="9538"/>
                  </a:lnTo>
                  <a:lnTo>
                    <a:pt x="0" y="2794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356" name="Group 355">
            <a:extLst>
              <a:ext uri="{FF2B5EF4-FFF2-40B4-BE49-F238E27FC236}">
                <a16:creationId xmlns:a16="http://schemas.microsoft.com/office/drawing/2014/main" id="{F3141779-0F12-4998-87E3-7D1CB98F5FE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1877436" y="1978459"/>
            <a:ext cx="2463330" cy="3016231"/>
            <a:chOff x="4278313" y="1203326"/>
            <a:chExt cx="3635376" cy="4451350"/>
          </a:xfrm>
        </p:grpSpPr>
        <p:sp>
          <p:nvSpPr>
            <p:cNvPr id="357" name="Freeform 127">
              <a:extLst>
                <a:ext uri="{FF2B5EF4-FFF2-40B4-BE49-F238E27FC236}">
                  <a16:creationId xmlns:a16="http://schemas.microsoft.com/office/drawing/2014/main" id="{8BA0A304-A1DF-45E0-A158-AFF58B819D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817688" cy="2225675"/>
            </a:xfrm>
            <a:custGeom>
              <a:avLst/>
              <a:gdLst>
                <a:gd name="T0" fmla="*/ 9539 w 9539"/>
                <a:gd name="T1" fmla="*/ 9539 h 11682"/>
                <a:gd name="T2" fmla="*/ 6745 w 9539"/>
                <a:gd name="T3" fmla="*/ 11682 h 11682"/>
                <a:gd name="T4" fmla="*/ 0 w 9539"/>
                <a:gd name="T5" fmla="*/ 0 h 11682"/>
                <a:gd name="T6" fmla="*/ 9539 w 9539"/>
                <a:gd name="T7" fmla="*/ 9539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2">
                  <a:moveTo>
                    <a:pt x="9539" y="9539"/>
                  </a:moveTo>
                  <a:cubicBezTo>
                    <a:pt x="8705" y="10372"/>
                    <a:pt x="7766" y="11093"/>
                    <a:pt x="6745" y="11682"/>
                  </a:cubicBezTo>
                  <a:lnTo>
                    <a:pt x="0" y="0"/>
                  </a:lnTo>
                  <a:lnTo>
                    <a:pt x="9539" y="9539"/>
                  </a:lnTo>
                  <a:close/>
                </a:path>
              </a:pathLst>
            </a:custGeom>
            <a:solidFill>
              <a:srgbClr val="9973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8" name="Freeform 151">
              <a:extLst>
                <a:ext uri="{FF2B5EF4-FFF2-40B4-BE49-F238E27FC236}">
                  <a16:creationId xmlns:a16="http://schemas.microsoft.com/office/drawing/2014/main" id="{DBF8E019-9212-4A52-A9EC-7E9FAD0C7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203326"/>
              <a:ext cx="1817688" cy="2225675"/>
            </a:xfrm>
            <a:custGeom>
              <a:avLst/>
              <a:gdLst>
                <a:gd name="T0" fmla="*/ 0 w 9538"/>
                <a:gd name="T1" fmla="*/ 2143 h 11681"/>
                <a:gd name="T2" fmla="*/ 2794 w 9538"/>
                <a:gd name="T3" fmla="*/ 0 h 11681"/>
                <a:gd name="T4" fmla="*/ 9538 w 9538"/>
                <a:gd name="T5" fmla="*/ 11681 h 11681"/>
                <a:gd name="T6" fmla="*/ 0 w 9538"/>
                <a:gd name="T7" fmla="*/ 2143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1">
                  <a:moveTo>
                    <a:pt x="0" y="2143"/>
                  </a:moveTo>
                  <a:cubicBezTo>
                    <a:pt x="834" y="1310"/>
                    <a:pt x="1773" y="589"/>
                    <a:pt x="2794" y="0"/>
                  </a:cubicBezTo>
                  <a:lnTo>
                    <a:pt x="9538" y="11681"/>
                  </a:lnTo>
                  <a:lnTo>
                    <a:pt x="0" y="214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0" name="Group 359">
            <a:extLst>
              <a:ext uri="{FF2B5EF4-FFF2-40B4-BE49-F238E27FC236}">
                <a16:creationId xmlns:a16="http://schemas.microsoft.com/office/drawing/2014/main" id="{6899CC2C-E7CA-48BA-BD69-0408159529A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238330" y="1804732"/>
            <a:ext cx="1741541" cy="3363684"/>
            <a:chOff x="4811713" y="947738"/>
            <a:chExt cx="2570163" cy="4964113"/>
          </a:xfrm>
        </p:grpSpPr>
        <p:sp>
          <p:nvSpPr>
            <p:cNvPr id="361" name="Freeform 129">
              <a:extLst>
                <a:ext uri="{FF2B5EF4-FFF2-40B4-BE49-F238E27FC236}">
                  <a16:creationId xmlns:a16="http://schemas.microsoft.com/office/drawing/2014/main" id="{EA5440AE-EB90-4E74-8A98-0F033A28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285875" cy="2482850"/>
            </a:xfrm>
            <a:custGeom>
              <a:avLst/>
              <a:gdLst>
                <a:gd name="T0" fmla="*/ 6745 w 6745"/>
                <a:gd name="T1" fmla="*/ 11682 h 13030"/>
                <a:gd name="T2" fmla="*/ 3492 w 6745"/>
                <a:gd name="T3" fmla="*/ 13030 h 13030"/>
                <a:gd name="T4" fmla="*/ 0 w 6745"/>
                <a:gd name="T5" fmla="*/ 0 h 13030"/>
                <a:gd name="T6" fmla="*/ 6745 w 6745"/>
                <a:gd name="T7" fmla="*/ 11682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30">
                  <a:moveTo>
                    <a:pt x="6745" y="11682"/>
                  </a:moveTo>
                  <a:cubicBezTo>
                    <a:pt x="5724" y="12272"/>
                    <a:pt x="4630" y="12725"/>
                    <a:pt x="3492" y="13030"/>
                  </a:cubicBezTo>
                  <a:lnTo>
                    <a:pt x="0" y="0"/>
                  </a:lnTo>
                  <a:lnTo>
                    <a:pt x="6745" y="11682"/>
                  </a:lnTo>
                  <a:close/>
                </a:path>
              </a:pathLst>
            </a:custGeom>
            <a:solidFill>
              <a:srgbClr val="255E9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2" name="Freeform 153">
              <a:extLst>
                <a:ext uri="{FF2B5EF4-FFF2-40B4-BE49-F238E27FC236}">
                  <a16:creationId xmlns:a16="http://schemas.microsoft.com/office/drawing/2014/main" id="{4762ED2F-3965-4538-AD8D-644A73729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947738"/>
              <a:ext cx="1284288" cy="2481263"/>
            </a:xfrm>
            <a:custGeom>
              <a:avLst/>
              <a:gdLst>
                <a:gd name="T0" fmla="*/ 0 w 6744"/>
                <a:gd name="T1" fmla="*/ 1348 h 13029"/>
                <a:gd name="T2" fmla="*/ 3253 w 6744"/>
                <a:gd name="T3" fmla="*/ 0 h 13029"/>
                <a:gd name="T4" fmla="*/ 6744 w 6744"/>
                <a:gd name="T5" fmla="*/ 13029 h 13029"/>
                <a:gd name="T6" fmla="*/ 0 w 6744"/>
                <a:gd name="T7" fmla="*/ 1348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29">
                  <a:moveTo>
                    <a:pt x="0" y="1348"/>
                  </a:moveTo>
                  <a:cubicBezTo>
                    <a:pt x="1021" y="758"/>
                    <a:pt x="2115" y="305"/>
                    <a:pt x="3253" y="0"/>
                  </a:cubicBezTo>
                  <a:lnTo>
                    <a:pt x="6744" y="13029"/>
                  </a:lnTo>
                  <a:lnTo>
                    <a:pt x="0" y="134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64" name="Group 363">
            <a:extLst>
              <a:ext uri="{FF2B5EF4-FFF2-40B4-BE49-F238E27FC236}">
                <a16:creationId xmlns:a16="http://schemas.microsoft.com/office/drawing/2014/main" id="{AF8B0FE9-34A1-4351-A3DA-E00BEAA02B5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2658376" y="1745570"/>
            <a:ext cx="901449" cy="3482008"/>
            <a:chOff x="5430838" y="860426"/>
            <a:chExt cx="1330326" cy="5138738"/>
          </a:xfrm>
        </p:grpSpPr>
        <p:sp>
          <p:nvSpPr>
            <p:cNvPr id="365" name="Freeform 131">
              <a:extLst>
                <a:ext uri="{FF2B5EF4-FFF2-40B4-BE49-F238E27FC236}">
                  <a16:creationId xmlns:a16="http://schemas.microsoft.com/office/drawing/2014/main" id="{036ACFCC-FF3A-4CC3-AEC0-431AFF4F1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665163" cy="2570163"/>
            </a:xfrm>
            <a:custGeom>
              <a:avLst/>
              <a:gdLst>
                <a:gd name="T0" fmla="*/ 3492 w 3492"/>
                <a:gd name="T1" fmla="*/ 13030 h 13489"/>
                <a:gd name="T2" fmla="*/ 0 w 3492"/>
                <a:gd name="T3" fmla="*/ 13489 h 13489"/>
                <a:gd name="T4" fmla="*/ 0 w 3492"/>
                <a:gd name="T5" fmla="*/ 0 h 13489"/>
                <a:gd name="T6" fmla="*/ 3492 w 3492"/>
                <a:gd name="T7" fmla="*/ 13030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9">
                  <a:moveTo>
                    <a:pt x="3492" y="13030"/>
                  </a:moveTo>
                  <a:cubicBezTo>
                    <a:pt x="2353" y="13335"/>
                    <a:pt x="1179" y="13489"/>
                    <a:pt x="0" y="13489"/>
                  </a:cubicBezTo>
                  <a:lnTo>
                    <a:pt x="0" y="0"/>
                  </a:lnTo>
                  <a:lnTo>
                    <a:pt x="3492" y="13030"/>
                  </a:lnTo>
                  <a:close/>
                </a:path>
              </a:pathLst>
            </a:custGeom>
            <a:solidFill>
              <a:srgbClr val="43682B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6" name="Freeform 155">
              <a:extLst>
                <a:ext uri="{FF2B5EF4-FFF2-40B4-BE49-F238E27FC236}">
                  <a16:creationId xmlns:a16="http://schemas.microsoft.com/office/drawing/2014/main" id="{C52C0853-5047-49C3-ACA9-D6E11F17B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860426"/>
              <a:ext cx="665163" cy="2568575"/>
            </a:xfrm>
            <a:custGeom>
              <a:avLst/>
              <a:gdLst>
                <a:gd name="T0" fmla="*/ 0 w 3491"/>
                <a:gd name="T1" fmla="*/ 459 h 13488"/>
                <a:gd name="T2" fmla="*/ 3491 w 3491"/>
                <a:gd name="T3" fmla="*/ 0 h 13488"/>
                <a:gd name="T4" fmla="*/ 3491 w 3491"/>
                <a:gd name="T5" fmla="*/ 13488 h 13488"/>
                <a:gd name="T6" fmla="*/ 0 w 3491"/>
                <a:gd name="T7" fmla="*/ 459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8">
                  <a:moveTo>
                    <a:pt x="0" y="459"/>
                  </a:moveTo>
                  <a:cubicBezTo>
                    <a:pt x="1139" y="154"/>
                    <a:pt x="2313" y="0"/>
                    <a:pt x="3491" y="0"/>
                  </a:cubicBezTo>
                  <a:lnTo>
                    <a:pt x="3491" y="13488"/>
                  </a:lnTo>
                  <a:lnTo>
                    <a:pt x="0" y="45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488B9C57-A144-464B-913A-42D425C4994B}"/>
              </a:ext>
            </a:extLst>
          </p:cNvPr>
          <p:cNvGrpSpPr>
            <a:grpSpLocks noChangeAspect="1"/>
          </p:cNvGrpSpPr>
          <p:nvPr/>
        </p:nvGrpSpPr>
        <p:grpSpPr>
          <a:xfrm>
            <a:off x="8717651" y="1767051"/>
            <a:ext cx="901449" cy="3482008"/>
            <a:chOff x="5430838" y="860426"/>
            <a:chExt cx="1330326" cy="5138738"/>
          </a:xfrm>
        </p:grpSpPr>
        <p:sp>
          <p:nvSpPr>
            <p:cNvPr id="140" name="Freeform 109">
              <a:extLst>
                <a:ext uri="{FF2B5EF4-FFF2-40B4-BE49-F238E27FC236}">
                  <a16:creationId xmlns:a16="http://schemas.microsoft.com/office/drawing/2014/main" id="{EC223F04-A3C0-4C3A-A556-FD398B321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860426"/>
              <a:ext cx="665163" cy="2568575"/>
            </a:xfrm>
            <a:custGeom>
              <a:avLst/>
              <a:gdLst>
                <a:gd name="T0" fmla="*/ 0 w 3492"/>
                <a:gd name="T1" fmla="*/ 0 h 13488"/>
                <a:gd name="T2" fmla="*/ 3492 w 3492"/>
                <a:gd name="T3" fmla="*/ 459 h 13488"/>
                <a:gd name="T4" fmla="*/ 0 w 3492"/>
                <a:gd name="T5" fmla="*/ 13488 h 13488"/>
                <a:gd name="T6" fmla="*/ 0 w 3492"/>
                <a:gd name="T7" fmla="*/ 0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8">
                  <a:moveTo>
                    <a:pt x="0" y="0"/>
                  </a:moveTo>
                  <a:cubicBezTo>
                    <a:pt x="1179" y="0"/>
                    <a:pt x="2353" y="154"/>
                    <a:pt x="3492" y="459"/>
                  </a:cubicBezTo>
                  <a:lnTo>
                    <a:pt x="0" y="1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1" name="Freeform 133">
              <a:extLst>
                <a:ext uri="{FF2B5EF4-FFF2-40B4-BE49-F238E27FC236}">
                  <a16:creationId xmlns:a16="http://schemas.microsoft.com/office/drawing/2014/main" id="{9167FDB4-9D3F-475F-93F8-4A3D287D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429001"/>
              <a:ext cx="665163" cy="2570163"/>
            </a:xfrm>
            <a:custGeom>
              <a:avLst/>
              <a:gdLst>
                <a:gd name="T0" fmla="*/ 3491 w 3491"/>
                <a:gd name="T1" fmla="*/ 13489 h 13489"/>
                <a:gd name="T2" fmla="*/ 0 w 3491"/>
                <a:gd name="T3" fmla="*/ 13030 h 13489"/>
                <a:gd name="T4" fmla="*/ 3491 w 3491"/>
                <a:gd name="T5" fmla="*/ 0 h 13489"/>
                <a:gd name="T6" fmla="*/ 3491 w 34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9">
                  <a:moveTo>
                    <a:pt x="3491" y="13489"/>
                  </a:moveTo>
                  <a:cubicBezTo>
                    <a:pt x="2313" y="13489"/>
                    <a:pt x="1139" y="13335"/>
                    <a:pt x="0" y="13030"/>
                  </a:cubicBezTo>
                  <a:lnTo>
                    <a:pt x="3491" y="0"/>
                  </a:lnTo>
                  <a:lnTo>
                    <a:pt x="3491" y="1348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48F25ECC-0F58-4BA6-A07C-CF2BA25954DD}"/>
              </a:ext>
            </a:extLst>
          </p:cNvPr>
          <p:cNvGrpSpPr>
            <a:grpSpLocks noChangeAspect="1"/>
          </p:cNvGrpSpPr>
          <p:nvPr/>
        </p:nvGrpSpPr>
        <p:grpSpPr>
          <a:xfrm>
            <a:off x="8297605" y="1826214"/>
            <a:ext cx="1741541" cy="3363682"/>
            <a:chOff x="4811713" y="947738"/>
            <a:chExt cx="2570163" cy="4964113"/>
          </a:xfrm>
        </p:grpSpPr>
        <p:sp>
          <p:nvSpPr>
            <p:cNvPr id="144" name="Freeform 111">
              <a:extLst>
                <a:ext uri="{FF2B5EF4-FFF2-40B4-BE49-F238E27FC236}">
                  <a16:creationId xmlns:a16="http://schemas.microsoft.com/office/drawing/2014/main" id="{5100180A-6804-420E-A699-D5E80A75B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947738"/>
              <a:ext cx="1285875" cy="2481263"/>
            </a:xfrm>
            <a:custGeom>
              <a:avLst/>
              <a:gdLst>
                <a:gd name="T0" fmla="*/ 3492 w 6745"/>
                <a:gd name="T1" fmla="*/ 0 h 13029"/>
                <a:gd name="T2" fmla="*/ 6745 w 6745"/>
                <a:gd name="T3" fmla="*/ 1348 h 13029"/>
                <a:gd name="T4" fmla="*/ 0 w 6745"/>
                <a:gd name="T5" fmla="*/ 13029 h 13029"/>
                <a:gd name="T6" fmla="*/ 3492 w 6745"/>
                <a:gd name="T7" fmla="*/ 0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29">
                  <a:moveTo>
                    <a:pt x="3492" y="0"/>
                  </a:moveTo>
                  <a:cubicBezTo>
                    <a:pt x="4630" y="305"/>
                    <a:pt x="5724" y="758"/>
                    <a:pt x="6745" y="1348"/>
                  </a:cubicBezTo>
                  <a:lnTo>
                    <a:pt x="0" y="1302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5" name="Freeform 135">
              <a:extLst>
                <a:ext uri="{FF2B5EF4-FFF2-40B4-BE49-F238E27FC236}">
                  <a16:creationId xmlns:a16="http://schemas.microsoft.com/office/drawing/2014/main" id="{E00FFC81-1625-42D4-B286-502A40085D0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429001"/>
              <a:ext cx="1284288" cy="2482850"/>
            </a:xfrm>
            <a:custGeom>
              <a:avLst/>
              <a:gdLst>
                <a:gd name="T0" fmla="*/ 3253 w 6744"/>
                <a:gd name="T1" fmla="*/ 13030 h 13030"/>
                <a:gd name="T2" fmla="*/ 0 w 6744"/>
                <a:gd name="T3" fmla="*/ 11682 h 13030"/>
                <a:gd name="T4" fmla="*/ 6744 w 6744"/>
                <a:gd name="T5" fmla="*/ 0 h 13030"/>
                <a:gd name="T6" fmla="*/ 3253 w 6744"/>
                <a:gd name="T7" fmla="*/ 13030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30">
                  <a:moveTo>
                    <a:pt x="3253" y="13030"/>
                  </a:moveTo>
                  <a:cubicBezTo>
                    <a:pt x="2115" y="12725"/>
                    <a:pt x="1021" y="12272"/>
                    <a:pt x="0" y="11682"/>
                  </a:cubicBezTo>
                  <a:lnTo>
                    <a:pt x="6744" y="0"/>
                  </a:lnTo>
                  <a:lnTo>
                    <a:pt x="3253" y="1303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4BC3B4CA-2B9B-4F2D-A8BD-7ED9FC014DC9}"/>
              </a:ext>
            </a:extLst>
          </p:cNvPr>
          <p:cNvGrpSpPr>
            <a:grpSpLocks noChangeAspect="1"/>
          </p:cNvGrpSpPr>
          <p:nvPr/>
        </p:nvGrpSpPr>
        <p:grpSpPr>
          <a:xfrm>
            <a:off x="7936711" y="1999939"/>
            <a:ext cx="2463329" cy="3016233"/>
            <a:chOff x="4278313" y="1203326"/>
            <a:chExt cx="3635376" cy="4451350"/>
          </a:xfrm>
        </p:grpSpPr>
        <p:sp>
          <p:nvSpPr>
            <p:cNvPr id="148" name="Freeform 113">
              <a:extLst>
                <a:ext uri="{FF2B5EF4-FFF2-40B4-BE49-F238E27FC236}">
                  <a16:creationId xmlns:a16="http://schemas.microsoft.com/office/drawing/2014/main" id="{1E320C2F-CE94-4614-948C-06919EA3FD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203326"/>
              <a:ext cx="1817688" cy="2225675"/>
            </a:xfrm>
            <a:custGeom>
              <a:avLst/>
              <a:gdLst>
                <a:gd name="T0" fmla="*/ 6745 w 9539"/>
                <a:gd name="T1" fmla="*/ 0 h 11681"/>
                <a:gd name="T2" fmla="*/ 9539 w 9539"/>
                <a:gd name="T3" fmla="*/ 2143 h 11681"/>
                <a:gd name="T4" fmla="*/ 0 w 9539"/>
                <a:gd name="T5" fmla="*/ 11681 h 11681"/>
                <a:gd name="T6" fmla="*/ 6745 w 9539"/>
                <a:gd name="T7" fmla="*/ 0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1">
                  <a:moveTo>
                    <a:pt x="6745" y="0"/>
                  </a:moveTo>
                  <a:cubicBezTo>
                    <a:pt x="7766" y="589"/>
                    <a:pt x="8705" y="1310"/>
                    <a:pt x="9539" y="2143"/>
                  </a:cubicBezTo>
                  <a:lnTo>
                    <a:pt x="0" y="11681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A5A5A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9" name="Freeform 137">
              <a:extLst>
                <a:ext uri="{FF2B5EF4-FFF2-40B4-BE49-F238E27FC236}">
                  <a16:creationId xmlns:a16="http://schemas.microsoft.com/office/drawing/2014/main" id="{5BE06A03-00BE-4025-9AA1-68E90BD6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429001"/>
              <a:ext cx="1817688" cy="2225675"/>
            </a:xfrm>
            <a:custGeom>
              <a:avLst/>
              <a:gdLst>
                <a:gd name="T0" fmla="*/ 2794 w 9538"/>
                <a:gd name="T1" fmla="*/ 11682 h 11682"/>
                <a:gd name="T2" fmla="*/ 0 w 9538"/>
                <a:gd name="T3" fmla="*/ 9539 h 11682"/>
                <a:gd name="T4" fmla="*/ 9538 w 9538"/>
                <a:gd name="T5" fmla="*/ 0 h 11682"/>
                <a:gd name="T6" fmla="*/ 2794 w 9538"/>
                <a:gd name="T7" fmla="*/ 11682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2">
                  <a:moveTo>
                    <a:pt x="2794" y="11682"/>
                  </a:moveTo>
                  <a:cubicBezTo>
                    <a:pt x="1773" y="11093"/>
                    <a:pt x="834" y="10372"/>
                    <a:pt x="0" y="9539"/>
                  </a:cubicBezTo>
                  <a:lnTo>
                    <a:pt x="9538" y="0"/>
                  </a:lnTo>
                  <a:lnTo>
                    <a:pt x="2794" y="1168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6456C928-7F86-41AC-AD2B-4A2169A2B202}"/>
              </a:ext>
            </a:extLst>
          </p:cNvPr>
          <p:cNvGrpSpPr>
            <a:grpSpLocks noChangeAspect="1"/>
          </p:cNvGrpSpPr>
          <p:nvPr/>
        </p:nvGrpSpPr>
        <p:grpSpPr>
          <a:xfrm>
            <a:off x="7660259" y="2276930"/>
            <a:ext cx="3016233" cy="2462251"/>
            <a:chOff x="3870326" y="1612901"/>
            <a:chExt cx="4451350" cy="3633788"/>
          </a:xfrm>
        </p:grpSpPr>
        <p:sp>
          <p:nvSpPr>
            <p:cNvPr id="152" name="Freeform 115">
              <a:extLst>
                <a:ext uri="{FF2B5EF4-FFF2-40B4-BE49-F238E27FC236}">
                  <a16:creationId xmlns:a16="http://schemas.microsoft.com/office/drawing/2014/main" id="{93F489F5-05B9-447C-A415-5D8249A00A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612901"/>
              <a:ext cx="2225675" cy="1816100"/>
            </a:xfrm>
            <a:custGeom>
              <a:avLst/>
              <a:gdLst>
                <a:gd name="T0" fmla="*/ 4770 w 5841"/>
                <a:gd name="T1" fmla="*/ 0 h 4769"/>
                <a:gd name="T2" fmla="*/ 5841 w 5841"/>
                <a:gd name="T3" fmla="*/ 1397 h 4769"/>
                <a:gd name="T4" fmla="*/ 0 w 5841"/>
                <a:gd name="T5" fmla="*/ 4769 h 4769"/>
                <a:gd name="T6" fmla="*/ 4770 w 5841"/>
                <a:gd name="T7" fmla="*/ 0 h 4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69">
                  <a:moveTo>
                    <a:pt x="4770" y="0"/>
                  </a:moveTo>
                  <a:cubicBezTo>
                    <a:pt x="5186" y="417"/>
                    <a:pt x="5547" y="887"/>
                    <a:pt x="5841" y="1397"/>
                  </a:cubicBezTo>
                  <a:lnTo>
                    <a:pt x="0" y="4769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3" name="Freeform 139">
              <a:extLst>
                <a:ext uri="{FF2B5EF4-FFF2-40B4-BE49-F238E27FC236}">
                  <a16:creationId xmlns:a16="http://schemas.microsoft.com/office/drawing/2014/main" id="{91CF3EC8-604E-4225-91BE-2FF3CBCB95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429001"/>
              <a:ext cx="2225675" cy="1817688"/>
            </a:xfrm>
            <a:custGeom>
              <a:avLst/>
              <a:gdLst>
                <a:gd name="T0" fmla="*/ 2143 w 11681"/>
                <a:gd name="T1" fmla="*/ 9539 h 9539"/>
                <a:gd name="T2" fmla="*/ 0 w 11681"/>
                <a:gd name="T3" fmla="*/ 6745 h 9539"/>
                <a:gd name="T4" fmla="*/ 11681 w 11681"/>
                <a:gd name="T5" fmla="*/ 0 h 9539"/>
                <a:gd name="T6" fmla="*/ 2143 w 11681"/>
                <a:gd name="T7" fmla="*/ 9539 h 9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9">
                  <a:moveTo>
                    <a:pt x="2143" y="9539"/>
                  </a:moveTo>
                  <a:cubicBezTo>
                    <a:pt x="1310" y="8705"/>
                    <a:pt x="589" y="7766"/>
                    <a:pt x="0" y="6745"/>
                  </a:cubicBezTo>
                  <a:lnTo>
                    <a:pt x="11681" y="0"/>
                  </a:lnTo>
                  <a:lnTo>
                    <a:pt x="2143" y="953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003646EF-62A1-47EF-8287-352323421D1F}"/>
              </a:ext>
            </a:extLst>
          </p:cNvPr>
          <p:cNvGrpSpPr>
            <a:grpSpLocks noChangeAspect="1"/>
          </p:cNvGrpSpPr>
          <p:nvPr/>
        </p:nvGrpSpPr>
        <p:grpSpPr>
          <a:xfrm>
            <a:off x="7485996" y="2637285"/>
            <a:ext cx="3364758" cy="1741541"/>
            <a:chOff x="3613151" y="2144713"/>
            <a:chExt cx="4965700" cy="2570163"/>
          </a:xfrm>
        </p:grpSpPr>
        <p:sp>
          <p:nvSpPr>
            <p:cNvPr id="156" name="Freeform 117">
              <a:extLst>
                <a:ext uri="{FF2B5EF4-FFF2-40B4-BE49-F238E27FC236}">
                  <a16:creationId xmlns:a16="http://schemas.microsoft.com/office/drawing/2014/main" id="{2A933B0C-CCEB-4115-8074-2307DA96F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7" name="Freeform 141">
              <a:extLst>
                <a:ext uri="{FF2B5EF4-FFF2-40B4-BE49-F238E27FC236}">
                  <a16:creationId xmlns:a16="http://schemas.microsoft.com/office/drawing/2014/main" id="{F5F6549E-F7AD-4361-A231-77E9961E2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BA42E1BD-F416-43BA-8EBE-EFD9FD6878BD}"/>
              </a:ext>
            </a:extLst>
          </p:cNvPr>
          <p:cNvGrpSpPr>
            <a:grpSpLocks noChangeAspect="1"/>
          </p:cNvGrpSpPr>
          <p:nvPr/>
        </p:nvGrpSpPr>
        <p:grpSpPr>
          <a:xfrm>
            <a:off x="7426833" y="3057331"/>
            <a:ext cx="3483084" cy="901449"/>
            <a:chOff x="3525838" y="2763838"/>
            <a:chExt cx="5140326" cy="1330326"/>
          </a:xfrm>
        </p:grpSpPr>
        <p:sp>
          <p:nvSpPr>
            <p:cNvPr id="160" name="Freeform 119">
              <a:extLst>
                <a:ext uri="{FF2B5EF4-FFF2-40B4-BE49-F238E27FC236}">
                  <a16:creationId xmlns:a16="http://schemas.microsoft.com/office/drawing/2014/main" id="{FD969766-8742-41E3-85B3-8E2343A5E01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763838"/>
              <a:ext cx="2570163" cy="665163"/>
            </a:xfrm>
            <a:custGeom>
              <a:avLst/>
              <a:gdLst>
                <a:gd name="T0" fmla="*/ 6515 w 6745"/>
                <a:gd name="T1" fmla="*/ 0 h 1745"/>
                <a:gd name="T2" fmla="*/ 6745 w 6745"/>
                <a:gd name="T3" fmla="*/ 1745 h 1745"/>
                <a:gd name="T4" fmla="*/ 0 w 6745"/>
                <a:gd name="T5" fmla="*/ 1745 h 1745"/>
                <a:gd name="T6" fmla="*/ 6515 w 6745"/>
                <a:gd name="T7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5">
                  <a:moveTo>
                    <a:pt x="6515" y="0"/>
                  </a:moveTo>
                  <a:cubicBezTo>
                    <a:pt x="6668" y="569"/>
                    <a:pt x="6745" y="1156"/>
                    <a:pt x="6745" y="1745"/>
                  </a:cubicBezTo>
                  <a:lnTo>
                    <a:pt x="0" y="174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AD47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1" name="Freeform 143">
              <a:extLst>
                <a:ext uri="{FF2B5EF4-FFF2-40B4-BE49-F238E27FC236}">
                  <a16:creationId xmlns:a16="http://schemas.microsoft.com/office/drawing/2014/main" id="{029958B6-F426-4217-AC06-38B329356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9001"/>
              <a:ext cx="2570163" cy="665163"/>
            </a:xfrm>
            <a:custGeom>
              <a:avLst/>
              <a:gdLst>
                <a:gd name="T0" fmla="*/ 459 w 13488"/>
                <a:gd name="T1" fmla="*/ 3492 h 3492"/>
                <a:gd name="T2" fmla="*/ 0 w 13488"/>
                <a:gd name="T3" fmla="*/ 0 h 3492"/>
                <a:gd name="T4" fmla="*/ 13488 w 13488"/>
                <a:gd name="T5" fmla="*/ 0 h 3492"/>
                <a:gd name="T6" fmla="*/ 459 w 13488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2">
                  <a:moveTo>
                    <a:pt x="459" y="3492"/>
                  </a:moveTo>
                  <a:cubicBezTo>
                    <a:pt x="154" y="2353"/>
                    <a:pt x="0" y="1179"/>
                    <a:pt x="0" y="0"/>
                  </a:cubicBezTo>
                  <a:lnTo>
                    <a:pt x="13488" y="0"/>
                  </a:lnTo>
                  <a:lnTo>
                    <a:pt x="459" y="349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CD1206-45BE-411F-A779-AA7113306B47}"/>
              </a:ext>
            </a:extLst>
          </p:cNvPr>
          <p:cNvGrpSpPr>
            <a:grpSpLocks noChangeAspect="1"/>
          </p:cNvGrpSpPr>
          <p:nvPr/>
        </p:nvGrpSpPr>
        <p:grpSpPr>
          <a:xfrm>
            <a:off x="7426833" y="3057331"/>
            <a:ext cx="3483084" cy="901449"/>
            <a:chOff x="3525838" y="2763838"/>
            <a:chExt cx="5140326" cy="1330326"/>
          </a:xfrm>
        </p:grpSpPr>
        <p:sp>
          <p:nvSpPr>
            <p:cNvPr id="164" name="Freeform 121">
              <a:extLst>
                <a:ext uri="{FF2B5EF4-FFF2-40B4-BE49-F238E27FC236}">
                  <a16:creationId xmlns:a16="http://schemas.microsoft.com/office/drawing/2014/main" id="{F6D4342C-7530-42F6-B983-47966DF998C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570163" cy="665163"/>
            </a:xfrm>
            <a:custGeom>
              <a:avLst/>
              <a:gdLst>
                <a:gd name="T0" fmla="*/ 6745 w 6745"/>
                <a:gd name="T1" fmla="*/ 0 h 1746"/>
                <a:gd name="T2" fmla="*/ 6515 w 6745"/>
                <a:gd name="T3" fmla="*/ 1746 h 1746"/>
                <a:gd name="T4" fmla="*/ 0 w 6745"/>
                <a:gd name="T5" fmla="*/ 0 h 1746"/>
                <a:gd name="T6" fmla="*/ 6745 w 6745"/>
                <a:gd name="T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6">
                  <a:moveTo>
                    <a:pt x="6745" y="0"/>
                  </a:moveTo>
                  <a:cubicBezTo>
                    <a:pt x="6745" y="590"/>
                    <a:pt x="6668" y="1177"/>
                    <a:pt x="6515" y="1746"/>
                  </a:cubicBezTo>
                  <a:lnTo>
                    <a:pt x="0" y="0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264478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5" name="Freeform 145">
              <a:extLst>
                <a:ext uri="{FF2B5EF4-FFF2-40B4-BE49-F238E27FC236}">
                  <a16:creationId xmlns:a16="http://schemas.microsoft.com/office/drawing/2014/main" id="{D4E2138E-94D5-4934-A895-B4C931044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763838"/>
              <a:ext cx="2570163" cy="665163"/>
            </a:xfrm>
            <a:custGeom>
              <a:avLst/>
              <a:gdLst>
                <a:gd name="T0" fmla="*/ 0 w 13488"/>
                <a:gd name="T1" fmla="*/ 3491 h 3491"/>
                <a:gd name="T2" fmla="*/ 459 w 13488"/>
                <a:gd name="T3" fmla="*/ 0 h 3491"/>
                <a:gd name="T4" fmla="*/ 13488 w 13488"/>
                <a:gd name="T5" fmla="*/ 3491 h 3491"/>
                <a:gd name="T6" fmla="*/ 0 w 13488"/>
                <a:gd name="T7" fmla="*/ 3491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1">
                  <a:moveTo>
                    <a:pt x="0" y="3491"/>
                  </a:moveTo>
                  <a:cubicBezTo>
                    <a:pt x="0" y="2313"/>
                    <a:pt x="154" y="1139"/>
                    <a:pt x="459" y="0"/>
                  </a:cubicBezTo>
                  <a:lnTo>
                    <a:pt x="13488" y="3491"/>
                  </a:lnTo>
                  <a:lnTo>
                    <a:pt x="0" y="3491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D7F3F2B-BF90-40A0-BE2B-AD06C7179C3B}"/>
              </a:ext>
            </a:extLst>
          </p:cNvPr>
          <p:cNvGrpSpPr>
            <a:grpSpLocks noChangeAspect="1"/>
          </p:cNvGrpSpPr>
          <p:nvPr/>
        </p:nvGrpSpPr>
        <p:grpSpPr>
          <a:xfrm>
            <a:off x="7485996" y="2637285"/>
            <a:ext cx="3364758" cy="1741541"/>
            <a:chOff x="3613151" y="2144713"/>
            <a:chExt cx="4965700" cy="2570163"/>
          </a:xfrm>
        </p:grpSpPr>
        <p:sp>
          <p:nvSpPr>
            <p:cNvPr id="168" name="Freeform 123">
              <a:extLst>
                <a:ext uri="{FF2B5EF4-FFF2-40B4-BE49-F238E27FC236}">
                  <a16:creationId xmlns:a16="http://schemas.microsoft.com/office/drawing/2014/main" id="{E4FA9D18-4B6D-42F5-BD58-3D33EC8D0F5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482850" cy="1285875"/>
            </a:xfrm>
            <a:custGeom>
              <a:avLst/>
              <a:gdLst>
                <a:gd name="T0" fmla="*/ 6515 w 6515"/>
                <a:gd name="T1" fmla="*/ 1746 h 3373"/>
                <a:gd name="T2" fmla="*/ 5841 w 6515"/>
                <a:gd name="T3" fmla="*/ 3373 h 3373"/>
                <a:gd name="T4" fmla="*/ 0 w 6515"/>
                <a:gd name="T5" fmla="*/ 0 h 3373"/>
                <a:gd name="T6" fmla="*/ 6515 w 6515"/>
                <a:gd name="T7" fmla="*/ 1746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3">
                  <a:moveTo>
                    <a:pt x="6515" y="1746"/>
                  </a:moveTo>
                  <a:cubicBezTo>
                    <a:pt x="6363" y="2315"/>
                    <a:pt x="6136" y="2862"/>
                    <a:pt x="5841" y="3373"/>
                  </a:cubicBezTo>
                  <a:lnTo>
                    <a:pt x="0" y="0"/>
                  </a:lnTo>
                  <a:lnTo>
                    <a:pt x="6515" y="1746"/>
                  </a:lnTo>
                  <a:close/>
                </a:path>
              </a:pathLst>
            </a:custGeom>
            <a:solidFill>
              <a:srgbClr val="9E480E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9" name="Freeform 147">
              <a:extLst>
                <a:ext uri="{FF2B5EF4-FFF2-40B4-BE49-F238E27FC236}">
                  <a16:creationId xmlns:a16="http://schemas.microsoft.com/office/drawing/2014/main" id="{84984396-216C-4799-BB0B-B9FF51312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2144713"/>
              <a:ext cx="2482850" cy="1284288"/>
            </a:xfrm>
            <a:custGeom>
              <a:avLst/>
              <a:gdLst>
                <a:gd name="T0" fmla="*/ 0 w 13029"/>
                <a:gd name="T1" fmla="*/ 3253 h 6744"/>
                <a:gd name="T2" fmla="*/ 1348 w 13029"/>
                <a:gd name="T3" fmla="*/ 0 h 6744"/>
                <a:gd name="T4" fmla="*/ 13029 w 13029"/>
                <a:gd name="T5" fmla="*/ 6744 h 6744"/>
                <a:gd name="T6" fmla="*/ 0 w 13029"/>
                <a:gd name="T7" fmla="*/ 3253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4">
                  <a:moveTo>
                    <a:pt x="0" y="3253"/>
                  </a:moveTo>
                  <a:cubicBezTo>
                    <a:pt x="305" y="2115"/>
                    <a:pt x="758" y="1021"/>
                    <a:pt x="1348" y="0"/>
                  </a:cubicBezTo>
                  <a:lnTo>
                    <a:pt x="13029" y="6744"/>
                  </a:lnTo>
                  <a:lnTo>
                    <a:pt x="0" y="325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7DBAA0CF-E4BB-415A-A366-9D2D231DE780}"/>
              </a:ext>
            </a:extLst>
          </p:cNvPr>
          <p:cNvGrpSpPr>
            <a:grpSpLocks noChangeAspect="1"/>
          </p:cNvGrpSpPr>
          <p:nvPr/>
        </p:nvGrpSpPr>
        <p:grpSpPr>
          <a:xfrm>
            <a:off x="7660259" y="2276930"/>
            <a:ext cx="3016233" cy="2462251"/>
            <a:chOff x="3870326" y="1612901"/>
            <a:chExt cx="4451350" cy="3633788"/>
          </a:xfrm>
        </p:grpSpPr>
        <p:sp>
          <p:nvSpPr>
            <p:cNvPr id="172" name="Freeform 125">
              <a:extLst>
                <a:ext uri="{FF2B5EF4-FFF2-40B4-BE49-F238E27FC236}">
                  <a16:creationId xmlns:a16="http://schemas.microsoft.com/office/drawing/2014/main" id="{FC775EBC-6A2B-4148-932C-ADE3C4BBE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225675" cy="1817688"/>
            </a:xfrm>
            <a:custGeom>
              <a:avLst/>
              <a:gdLst>
                <a:gd name="T0" fmla="*/ 5841 w 5841"/>
                <a:gd name="T1" fmla="*/ 3373 h 4770"/>
                <a:gd name="T2" fmla="*/ 4770 w 5841"/>
                <a:gd name="T3" fmla="*/ 4770 h 4770"/>
                <a:gd name="T4" fmla="*/ 0 w 5841"/>
                <a:gd name="T5" fmla="*/ 0 h 4770"/>
                <a:gd name="T6" fmla="*/ 5841 w 5841"/>
                <a:gd name="T7" fmla="*/ 3373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70">
                  <a:moveTo>
                    <a:pt x="5841" y="3373"/>
                  </a:moveTo>
                  <a:cubicBezTo>
                    <a:pt x="5547" y="3883"/>
                    <a:pt x="5186" y="4353"/>
                    <a:pt x="4770" y="4770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rgbClr val="636363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3" name="Freeform 149">
              <a:extLst>
                <a:ext uri="{FF2B5EF4-FFF2-40B4-BE49-F238E27FC236}">
                  <a16:creationId xmlns:a16="http://schemas.microsoft.com/office/drawing/2014/main" id="{E85EDD28-EF41-4B0C-9A91-EFB1E81AC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1612901"/>
              <a:ext cx="2225675" cy="1816100"/>
            </a:xfrm>
            <a:custGeom>
              <a:avLst/>
              <a:gdLst>
                <a:gd name="T0" fmla="*/ 0 w 11681"/>
                <a:gd name="T1" fmla="*/ 2794 h 9538"/>
                <a:gd name="T2" fmla="*/ 2143 w 11681"/>
                <a:gd name="T3" fmla="*/ 0 h 9538"/>
                <a:gd name="T4" fmla="*/ 11681 w 11681"/>
                <a:gd name="T5" fmla="*/ 9538 h 9538"/>
                <a:gd name="T6" fmla="*/ 0 w 11681"/>
                <a:gd name="T7" fmla="*/ 2794 h 9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8">
                  <a:moveTo>
                    <a:pt x="0" y="2794"/>
                  </a:moveTo>
                  <a:cubicBezTo>
                    <a:pt x="589" y="1773"/>
                    <a:pt x="1310" y="834"/>
                    <a:pt x="2143" y="0"/>
                  </a:cubicBezTo>
                  <a:lnTo>
                    <a:pt x="11681" y="9538"/>
                  </a:lnTo>
                  <a:lnTo>
                    <a:pt x="0" y="2794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BD949126-4BE6-444A-8891-1D6995B108BB}"/>
              </a:ext>
            </a:extLst>
          </p:cNvPr>
          <p:cNvGrpSpPr>
            <a:grpSpLocks noChangeAspect="1"/>
          </p:cNvGrpSpPr>
          <p:nvPr/>
        </p:nvGrpSpPr>
        <p:grpSpPr>
          <a:xfrm>
            <a:off x="7936711" y="1999939"/>
            <a:ext cx="2463329" cy="3016233"/>
            <a:chOff x="4278313" y="1203326"/>
            <a:chExt cx="3635376" cy="4451350"/>
          </a:xfrm>
        </p:grpSpPr>
        <p:sp>
          <p:nvSpPr>
            <p:cNvPr id="176" name="Freeform 127">
              <a:extLst>
                <a:ext uri="{FF2B5EF4-FFF2-40B4-BE49-F238E27FC236}">
                  <a16:creationId xmlns:a16="http://schemas.microsoft.com/office/drawing/2014/main" id="{CE9E2F39-885D-4BE7-B477-6766D1B3BE5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817688" cy="2225675"/>
            </a:xfrm>
            <a:custGeom>
              <a:avLst/>
              <a:gdLst>
                <a:gd name="T0" fmla="*/ 9539 w 9539"/>
                <a:gd name="T1" fmla="*/ 9539 h 11682"/>
                <a:gd name="T2" fmla="*/ 6745 w 9539"/>
                <a:gd name="T3" fmla="*/ 11682 h 11682"/>
                <a:gd name="T4" fmla="*/ 0 w 9539"/>
                <a:gd name="T5" fmla="*/ 0 h 11682"/>
                <a:gd name="T6" fmla="*/ 9539 w 9539"/>
                <a:gd name="T7" fmla="*/ 9539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2">
                  <a:moveTo>
                    <a:pt x="9539" y="9539"/>
                  </a:moveTo>
                  <a:cubicBezTo>
                    <a:pt x="8705" y="10372"/>
                    <a:pt x="7766" y="11093"/>
                    <a:pt x="6745" y="11682"/>
                  </a:cubicBezTo>
                  <a:lnTo>
                    <a:pt x="0" y="0"/>
                  </a:lnTo>
                  <a:lnTo>
                    <a:pt x="9539" y="9539"/>
                  </a:lnTo>
                  <a:close/>
                </a:path>
              </a:pathLst>
            </a:custGeom>
            <a:solidFill>
              <a:srgbClr val="9973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7" name="Freeform 151">
              <a:extLst>
                <a:ext uri="{FF2B5EF4-FFF2-40B4-BE49-F238E27FC236}">
                  <a16:creationId xmlns:a16="http://schemas.microsoft.com/office/drawing/2014/main" id="{5FB2D43B-561D-423E-B74F-DFEF4AA56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203326"/>
              <a:ext cx="1817688" cy="2225675"/>
            </a:xfrm>
            <a:custGeom>
              <a:avLst/>
              <a:gdLst>
                <a:gd name="T0" fmla="*/ 0 w 9538"/>
                <a:gd name="T1" fmla="*/ 2143 h 11681"/>
                <a:gd name="T2" fmla="*/ 2794 w 9538"/>
                <a:gd name="T3" fmla="*/ 0 h 11681"/>
                <a:gd name="T4" fmla="*/ 9538 w 9538"/>
                <a:gd name="T5" fmla="*/ 11681 h 11681"/>
                <a:gd name="T6" fmla="*/ 0 w 9538"/>
                <a:gd name="T7" fmla="*/ 2143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1">
                  <a:moveTo>
                    <a:pt x="0" y="2143"/>
                  </a:moveTo>
                  <a:cubicBezTo>
                    <a:pt x="834" y="1310"/>
                    <a:pt x="1773" y="589"/>
                    <a:pt x="2794" y="0"/>
                  </a:cubicBezTo>
                  <a:lnTo>
                    <a:pt x="9538" y="11681"/>
                  </a:lnTo>
                  <a:lnTo>
                    <a:pt x="0" y="214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24F51CB5-704D-427B-A8EF-9B4EAE6E010B}"/>
              </a:ext>
            </a:extLst>
          </p:cNvPr>
          <p:cNvGrpSpPr>
            <a:grpSpLocks noChangeAspect="1"/>
          </p:cNvGrpSpPr>
          <p:nvPr/>
        </p:nvGrpSpPr>
        <p:grpSpPr>
          <a:xfrm>
            <a:off x="8297605" y="1826214"/>
            <a:ext cx="1741541" cy="3363682"/>
            <a:chOff x="4811713" y="947738"/>
            <a:chExt cx="2570163" cy="4964113"/>
          </a:xfrm>
        </p:grpSpPr>
        <p:sp>
          <p:nvSpPr>
            <p:cNvPr id="180" name="Freeform 129">
              <a:extLst>
                <a:ext uri="{FF2B5EF4-FFF2-40B4-BE49-F238E27FC236}">
                  <a16:creationId xmlns:a16="http://schemas.microsoft.com/office/drawing/2014/main" id="{2F6DBDE2-E6FC-4403-8DE4-45C64E15B1B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285875" cy="2482850"/>
            </a:xfrm>
            <a:custGeom>
              <a:avLst/>
              <a:gdLst>
                <a:gd name="T0" fmla="*/ 6745 w 6745"/>
                <a:gd name="T1" fmla="*/ 11682 h 13030"/>
                <a:gd name="T2" fmla="*/ 3492 w 6745"/>
                <a:gd name="T3" fmla="*/ 13030 h 13030"/>
                <a:gd name="T4" fmla="*/ 0 w 6745"/>
                <a:gd name="T5" fmla="*/ 0 h 13030"/>
                <a:gd name="T6" fmla="*/ 6745 w 6745"/>
                <a:gd name="T7" fmla="*/ 11682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30">
                  <a:moveTo>
                    <a:pt x="6745" y="11682"/>
                  </a:moveTo>
                  <a:cubicBezTo>
                    <a:pt x="5724" y="12272"/>
                    <a:pt x="4630" y="12725"/>
                    <a:pt x="3492" y="13030"/>
                  </a:cubicBezTo>
                  <a:lnTo>
                    <a:pt x="0" y="0"/>
                  </a:lnTo>
                  <a:lnTo>
                    <a:pt x="6745" y="11682"/>
                  </a:lnTo>
                  <a:close/>
                </a:path>
              </a:pathLst>
            </a:custGeom>
            <a:solidFill>
              <a:srgbClr val="255E9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1" name="Freeform 153">
              <a:extLst>
                <a:ext uri="{FF2B5EF4-FFF2-40B4-BE49-F238E27FC236}">
                  <a16:creationId xmlns:a16="http://schemas.microsoft.com/office/drawing/2014/main" id="{80EEE812-B468-4229-AA65-FAB49D111EE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947738"/>
              <a:ext cx="1284288" cy="2481263"/>
            </a:xfrm>
            <a:custGeom>
              <a:avLst/>
              <a:gdLst>
                <a:gd name="T0" fmla="*/ 0 w 6744"/>
                <a:gd name="T1" fmla="*/ 1348 h 13029"/>
                <a:gd name="T2" fmla="*/ 3253 w 6744"/>
                <a:gd name="T3" fmla="*/ 0 h 13029"/>
                <a:gd name="T4" fmla="*/ 6744 w 6744"/>
                <a:gd name="T5" fmla="*/ 13029 h 13029"/>
                <a:gd name="T6" fmla="*/ 0 w 6744"/>
                <a:gd name="T7" fmla="*/ 1348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29">
                  <a:moveTo>
                    <a:pt x="0" y="1348"/>
                  </a:moveTo>
                  <a:cubicBezTo>
                    <a:pt x="1021" y="758"/>
                    <a:pt x="2115" y="305"/>
                    <a:pt x="3253" y="0"/>
                  </a:cubicBezTo>
                  <a:lnTo>
                    <a:pt x="6744" y="13029"/>
                  </a:lnTo>
                  <a:lnTo>
                    <a:pt x="0" y="134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CAAFABC1-C1C0-4771-9C46-D0D975433E68}"/>
              </a:ext>
            </a:extLst>
          </p:cNvPr>
          <p:cNvGrpSpPr>
            <a:grpSpLocks noChangeAspect="1"/>
          </p:cNvGrpSpPr>
          <p:nvPr/>
        </p:nvGrpSpPr>
        <p:grpSpPr>
          <a:xfrm>
            <a:off x="8717651" y="1767051"/>
            <a:ext cx="901449" cy="3482008"/>
            <a:chOff x="5430838" y="860426"/>
            <a:chExt cx="1330326" cy="5138738"/>
          </a:xfrm>
        </p:grpSpPr>
        <p:sp>
          <p:nvSpPr>
            <p:cNvPr id="184" name="Freeform 131">
              <a:extLst>
                <a:ext uri="{FF2B5EF4-FFF2-40B4-BE49-F238E27FC236}">
                  <a16:creationId xmlns:a16="http://schemas.microsoft.com/office/drawing/2014/main" id="{6D9B9B84-5006-4C1A-99D6-C4498C01B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665163" cy="2570163"/>
            </a:xfrm>
            <a:custGeom>
              <a:avLst/>
              <a:gdLst>
                <a:gd name="T0" fmla="*/ 3492 w 3492"/>
                <a:gd name="T1" fmla="*/ 13030 h 13489"/>
                <a:gd name="T2" fmla="*/ 0 w 3492"/>
                <a:gd name="T3" fmla="*/ 13489 h 13489"/>
                <a:gd name="T4" fmla="*/ 0 w 3492"/>
                <a:gd name="T5" fmla="*/ 0 h 13489"/>
                <a:gd name="T6" fmla="*/ 3492 w 3492"/>
                <a:gd name="T7" fmla="*/ 13030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9">
                  <a:moveTo>
                    <a:pt x="3492" y="13030"/>
                  </a:moveTo>
                  <a:cubicBezTo>
                    <a:pt x="2353" y="13335"/>
                    <a:pt x="1179" y="13489"/>
                    <a:pt x="0" y="13489"/>
                  </a:cubicBezTo>
                  <a:lnTo>
                    <a:pt x="0" y="0"/>
                  </a:lnTo>
                  <a:lnTo>
                    <a:pt x="3492" y="13030"/>
                  </a:lnTo>
                  <a:close/>
                </a:path>
              </a:pathLst>
            </a:custGeom>
            <a:solidFill>
              <a:srgbClr val="43682B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5" name="Freeform 155">
              <a:extLst>
                <a:ext uri="{FF2B5EF4-FFF2-40B4-BE49-F238E27FC236}">
                  <a16:creationId xmlns:a16="http://schemas.microsoft.com/office/drawing/2014/main" id="{F15F4B9D-C177-4B52-94E7-DDDB47B5D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860426"/>
              <a:ext cx="665163" cy="2568575"/>
            </a:xfrm>
            <a:custGeom>
              <a:avLst/>
              <a:gdLst>
                <a:gd name="T0" fmla="*/ 0 w 3491"/>
                <a:gd name="T1" fmla="*/ 459 h 13488"/>
                <a:gd name="T2" fmla="*/ 3491 w 3491"/>
                <a:gd name="T3" fmla="*/ 0 h 13488"/>
                <a:gd name="T4" fmla="*/ 3491 w 3491"/>
                <a:gd name="T5" fmla="*/ 13488 h 13488"/>
                <a:gd name="T6" fmla="*/ 0 w 3491"/>
                <a:gd name="T7" fmla="*/ 459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8">
                  <a:moveTo>
                    <a:pt x="0" y="459"/>
                  </a:moveTo>
                  <a:cubicBezTo>
                    <a:pt x="1139" y="154"/>
                    <a:pt x="2313" y="0"/>
                    <a:pt x="3491" y="0"/>
                  </a:cubicBezTo>
                  <a:lnTo>
                    <a:pt x="3491" y="13488"/>
                  </a:lnTo>
                  <a:lnTo>
                    <a:pt x="0" y="45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1151DD30-B2E2-47B4-8666-B19C91FD105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717651" y="1767051"/>
            <a:ext cx="901449" cy="3482008"/>
            <a:chOff x="5430838" y="860426"/>
            <a:chExt cx="1330326" cy="5138738"/>
          </a:xfrm>
        </p:grpSpPr>
        <p:sp>
          <p:nvSpPr>
            <p:cNvPr id="200" name="Freeform 109">
              <a:extLst>
                <a:ext uri="{FF2B5EF4-FFF2-40B4-BE49-F238E27FC236}">
                  <a16:creationId xmlns:a16="http://schemas.microsoft.com/office/drawing/2014/main" id="{16F9C0C6-0512-4D92-9F61-4198AB45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860426"/>
              <a:ext cx="665163" cy="2568575"/>
            </a:xfrm>
            <a:custGeom>
              <a:avLst/>
              <a:gdLst>
                <a:gd name="T0" fmla="*/ 0 w 3492"/>
                <a:gd name="T1" fmla="*/ 0 h 13488"/>
                <a:gd name="T2" fmla="*/ 3492 w 3492"/>
                <a:gd name="T3" fmla="*/ 459 h 13488"/>
                <a:gd name="T4" fmla="*/ 0 w 3492"/>
                <a:gd name="T5" fmla="*/ 13488 h 13488"/>
                <a:gd name="T6" fmla="*/ 0 w 3492"/>
                <a:gd name="T7" fmla="*/ 0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8">
                  <a:moveTo>
                    <a:pt x="0" y="0"/>
                  </a:moveTo>
                  <a:cubicBezTo>
                    <a:pt x="1179" y="0"/>
                    <a:pt x="2353" y="154"/>
                    <a:pt x="3492" y="459"/>
                  </a:cubicBezTo>
                  <a:lnTo>
                    <a:pt x="0" y="134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72C4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1" name="Freeform 133">
              <a:extLst>
                <a:ext uri="{FF2B5EF4-FFF2-40B4-BE49-F238E27FC236}">
                  <a16:creationId xmlns:a16="http://schemas.microsoft.com/office/drawing/2014/main" id="{50F64292-F257-46C8-9EC0-51AE2E0513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3429001"/>
              <a:ext cx="665163" cy="2570163"/>
            </a:xfrm>
            <a:custGeom>
              <a:avLst/>
              <a:gdLst>
                <a:gd name="T0" fmla="*/ 3491 w 3491"/>
                <a:gd name="T1" fmla="*/ 13489 h 13489"/>
                <a:gd name="T2" fmla="*/ 0 w 3491"/>
                <a:gd name="T3" fmla="*/ 13030 h 13489"/>
                <a:gd name="T4" fmla="*/ 3491 w 3491"/>
                <a:gd name="T5" fmla="*/ 0 h 13489"/>
                <a:gd name="T6" fmla="*/ 3491 w 3491"/>
                <a:gd name="T7" fmla="*/ 13489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9">
                  <a:moveTo>
                    <a:pt x="3491" y="13489"/>
                  </a:moveTo>
                  <a:cubicBezTo>
                    <a:pt x="2313" y="13489"/>
                    <a:pt x="1139" y="13335"/>
                    <a:pt x="0" y="13030"/>
                  </a:cubicBezTo>
                  <a:lnTo>
                    <a:pt x="3491" y="0"/>
                  </a:lnTo>
                  <a:lnTo>
                    <a:pt x="3491" y="1348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C8A08A6A-E50E-40AD-9170-45F6CC00563F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97605" y="1826214"/>
            <a:ext cx="1741541" cy="3363682"/>
            <a:chOff x="4811713" y="947738"/>
            <a:chExt cx="2570163" cy="4964113"/>
          </a:xfrm>
        </p:grpSpPr>
        <p:sp>
          <p:nvSpPr>
            <p:cNvPr id="204" name="Freeform 111">
              <a:extLst>
                <a:ext uri="{FF2B5EF4-FFF2-40B4-BE49-F238E27FC236}">
                  <a16:creationId xmlns:a16="http://schemas.microsoft.com/office/drawing/2014/main" id="{CBFE8A30-2E00-485F-AAB6-0B4AAB38380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947738"/>
              <a:ext cx="1285875" cy="2481263"/>
            </a:xfrm>
            <a:custGeom>
              <a:avLst/>
              <a:gdLst>
                <a:gd name="T0" fmla="*/ 3492 w 6745"/>
                <a:gd name="T1" fmla="*/ 0 h 13029"/>
                <a:gd name="T2" fmla="*/ 6745 w 6745"/>
                <a:gd name="T3" fmla="*/ 1348 h 13029"/>
                <a:gd name="T4" fmla="*/ 0 w 6745"/>
                <a:gd name="T5" fmla="*/ 13029 h 13029"/>
                <a:gd name="T6" fmla="*/ 3492 w 6745"/>
                <a:gd name="T7" fmla="*/ 0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29">
                  <a:moveTo>
                    <a:pt x="3492" y="0"/>
                  </a:moveTo>
                  <a:cubicBezTo>
                    <a:pt x="4630" y="305"/>
                    <a:pt x="5724" y="758"/>
                    <a:pt x="6745" y="1348"/>
                  </a:cubicBezTo>
                  <a:lnTo>
                    <a:pt x="0" y="13029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ED7D3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5" name="Freeform 135">
              <a:extLst>
                <a:ext uri="{FF2B5EF4-FFF2-40B4-BE49-F238E27FC236}">
                  <a16:creationId xmlns:a16="http://schemas.microsoft.com/office/drawing/2014/main" id="{66610E60-CC98-4567-908F-250429737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3429001"/>
              <a:ext cx="1284288" cy="2482850"/>
            </a:xfrm>
            <a:custGeom>
              <a:avLst/>
              <a:gdLst>
                <a:gd name="T0" fmla="*/ 3253 w 6744"/>
                <a:gd name="T1" fmla="*/ 13030 h 13030"/>
                <a:gd name="T2" fmla="*/ 0 w 6744"/>
                <a:gd name="T3" fmla="*/ 11682 h 13030"/>
                <a:gd name="T4" fmla="*/ 6744 w 6744"/>
                <a:gd name="T5" fmla="*/ 0 h 13030"/>
                <a:gd name="T6" fmla="*/ 3253 w 6744"/>
                <a:gd name="T7" fmla="*/ 13030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30">
                  <a:moveTo>
                    <a:pt x="3253" y="13030"/>
                  </a:moveTo>
                  <a:cubicBezTo>
                    <a:pt x="2115" y="12725"/>
                    <a:pt x="1021" y="12272"/>
                    <a:pt x="0" y="11682"/>
                  </a:cubicBezTo>
                  <a:lnTo>
                    <a:pt x="6744" y="0"/>
                  </a:lnTo>
                  <a:lnTo>
                    <a:pt x="3253" y="13030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C3603F82-FC34-4D26-8961-8F6CC86688F6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36711" y="1999939"/>
            <a:ext cx="2463329" cy="3016233"/>
            <a:chOff x="4278313" y="1203326"/>
            <a:chExt cx="3635376" cy="4451350"/>
          </a:xfrm>
        </p:grpSpPr>
        <p:sp>
          <p:nvSpPr>
            <p:cNvPr id="208" name="Freeform 113">
              <a:extLst>
                <a:ext uri="{FF2B5EF4-FFF2-40B4-BE49-F238E27FC236}">
                  <a16:creationId xmlns:a16="http://schemas.microsoft.com/office/drawing/2014/main" id="{F0AB1839-8FBF-46DC-84BA-49429493F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203326"/>
              <a:ext cx="1817688" cy="2225675"/>
            </a:xfrm>
            <a:custGeom>
              <a:avLst/>
              <a:gdLst>
                <a:gd name="T0" fmla="*/ 6745 w 9539"/>
                <a:gd name="T1" fmla="*/ 0 h 11681"/>
                <a:gd name="T2" fmla="*/ 9539 w 9539"/>
                <a:gd name="T3" fmla="*/ 2143 h 11681"/>
                <a:gd name="T4" fmla="*/ 0 w 9539"/>
                <a:gd name="T5" fmla="*/ 11681 h 11681"/>
                <a:gd name="T6" fmla="*/ 6745 w 9539"/>
                <a:gd name="T7" fmla="*/ 0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1">
                  <a:moveTo>
                    <a:pt x="6745" y="0"/>
                  </a:moveTo>
                  <a:cubicBezTo>
                    <a:pt x="7766" y="589"/>
                    <a:pt x="8705" y="1310"/>
                    <a:pt x="9539" y="2143"/>
                  </a:cubicBezTo>
                  <a:lnTo>
                    <a:pt x="0" y="11681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A5A5A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9" name="Freeform 137">
              <a:extLst>
                <a:ext uri="{FF2B5EF4-FFF2-40B4-BE49-F238E27FC236}">
                  <a16:creationId xmlns:a16="http://schemas.microsoft.com/office/drawing/2014/main" id="{E3910036-484D-4153-B8F8-775CDF95B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3429001"/>
              <a:ext cx="1817688" cy="2225675"/>
            </a:xfrm>
            <a:custGeom>
              <a:avLst/>
              <a:gdLst>
                <a:gd name="T0" fmla="*/ 2794 w 9538"/>
                <a:gd name="T1" fmla="*/ 11682 h 11682"/>
                <a:gd name="T2" fmla="*/ 0 w 9538"/>
                <a:gd name="T3" fmla="*/ 9539 h 11682"/>
                <a:gd name="T4" fmla="*/ 9538 w 9538"/>
                <a:gd name="T5" fmla="*/ 0 h 11682"/>
                <a:gd name="T6" fmla="*/ 2794 w 9538"/>
                <a:gd name="T7" fmla="*/ 11682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2">
                  <a:moveTo>
                    <a:pt x="2794" y="11682"/>
                  </a:moveTo>
                  <a:cubicBezTo>
                    <a:pt x="1773" y="11093"/>
                    <a:pt x="834" y="10372"/>
                    <a:pt x="0" y="9539"/>
                  </a:cubicBezTo>
                  <a:lnTo>
                    <a:pt x="9538" y="0"/>
                  </a:lnTo>
                  <a:lnTo>
                    <a:pt x="2794" y="1168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1911A48C-8AD0-4404-9073-75AF600A7D6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660259" y="2276930"/>
            <a:ext cx="3016233" cy="2462251"/>
            <a:chOff x="3870326" y="1612901"/>
            <a:chExt cx="4451350" cy="3633788"/>
          </a:xfrm>
        </p:grpSpPr>
        <p:sp>
          <p:nvSpPr>
            <p:cNvPr id="212" name="Freeform 115">
              <a:extLst>
                <a:ext uri="{FF2B5EF4-FFF2-40B4-BE49-F238E27FC236}">
                  <a16:creationId xmlns:a16="http://schemas.microsoft.com/office/drawing/2014/main" id="{E92904CB-86F1-4AFA-A9C6-33105631BC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1612901"/>
              <a:ext cx="2225675" cy="1816100"/>
            </a:xfrm>
            <a:custGeom>
              <a:avLst/>
              <a:gdLst>
                <a:gd name="T0" fmla="*/ 4770 w 5841"/>
                <a:gd name="T1" fmla="*/ 0 h 4769"/>
                <a:gd name="T2" fmla="*/ 5841 w 5841"/>
                <a:gd name="T3" fmla="*/ 1397 h 4769"/>
                <a:gd name="T4" fmla="*/ 0 w 5841"/>
                <a:gd name="T5" fmla="*/ 4769 h 4769"/>
                <a:gd name="T6" fmla="*/ 4770 w 5841"/>
                <a:gd name="T7" fmla="*/ 0 h 47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69">
                  <a:moveTo>
                    <a:pt x="4770" y="0"/>
                  </a:moveTo>
                  <a:cubicBezTo>
                    <a:pt x="5186" y="417"/>
                    <a:pt x="5547" y="887"/>
                    <a:pt x="5841" y="1397"/>
                  </a:cubicBezTo>
                  <a:lnTo>
                    <a:pt x="0" y="4769"/>
                  </a:lnTo>
                  <a:lnTo>
                    <a:pt x="4770" y="0"/>
                  </a:lnTo>
                  <a:close/>
                </a:path>
              </a:pathLst>
            </a:custGeom>
            <a:solidFill>
              <a:srgbClr val="FFC0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3" name="Freeform 139">
              <a:extLst>
                <a:ext uri="{FF2B5EF4-FFF2-40B4-BE49-F238E27FC236}">
                  <a16:creationId xmlns:a16="http://schemas.microsoft.com/office/drawing/2014/main" id="{62942AFA-6E1A-4F4F-92D8-244E6BB48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3429001"/>
              <a:ext cx="2225675" cy="1817688"/>
            </a:xfrm>
            <a:custGeom>
              <a:avLst/>
              <a:gdLst>
                <a:gd name="T0" fmla="*/ 2143 w 11681"/>
                <a:gd name="T1" fmla="*/ 9539 h 9539"/>
                <a:gd name="T2" fmla="*/ 0 w 11681"/>
                <a:gd name="T3" fmla="*/ 6745 h 9539"/>
                <a:gd name="T4" fmla="*/ 11681 w 11681"/>
                <a:gd name="T5" fmla="*/ 0 h 9539"/>
                <a:gd name="T6" fmla="*/ 2143 w 11681"/>
                <a:gd name="T7" fmla="*/ 9539 h 9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9">
                  <a:moveTo>
                    <a:pt x="2143" y="9539"/>
                  </a:moveTo>
                  <a:cubicBezTo>
                    <a:pt x="1310" y="8705"/>
                    <a:pt x="589" y="7766"/>
                    <a:pt x="0" y="6745"/>
                  </a:cubicBezTo>
                  <a:lnTo>
                    <a:pt x="11681" y="0"/>
                  </a:lnTo>
                  <a:lnTo>
                    <a:pt x="2143" y="953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883C040A-0DF5-4D08-B798-2A96454365B5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485996" y="2637285"/>
            <a:ext cx="3364758" cy="1741541"/>
            <a:chOff x="3613151" y="2144713"/>
            <a:chExt cx="4965700" cy="2570163"/>
          </a:xfrm>
        </p:grpSpPr>
        <p:sp>
          <p:nvSpPr>
            <p:cNvPr id="216" name="Freeform 117">
              <a:extLst>
                <a:ext uri="{FF2B5EF4-FFF2-40B4-BE49-F238E27FC236}">
                  <a16:creationId xmlns:a16="http://schemas.microsoft.com/office/drawing/2014/main" id="{4AD3C5E2-F9B8-4F86-902D-51648729E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144713"/>
              <a:ext cx="2482850" cy="1284288"/>
            </a:xfrm>
            <a:custGeom>
              <a:avLst/>
              <a:gdLst>
                <a:gd name="T0" fmla="*/ 5841 w 6515"/>
                <a:gd name="T1" fmla="*/ 0 h 3372"/>
                <a:gd name="T2" fmla="*/ 6515 w 6515"/>
                <a:gd name="T3" fmla="*/ 1627 h 3372"/>
                <a:gd name="T4" fmla="*/ 0 w 6515"/>
                <a:gd name="T5" fmla="*/ 3372 h 3372"/>
                <a:gd name="T6" fmla="*/ 5841 w 6515"/>
                <a:gd name="T7" fmla="*/ 0 h 3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2">
                  <a:moveTo>
                    <a:pt x="5841" y="0"/>
                  </a:moveTo>
                  <a:cubicBezTo>
                    <a:pt x="6136" y="511"/>
                    <a:pt x="6363" y="1058"/>
                    <a:pt x="6515" y="1627"/>
                  </a:cubicBezTo>
                  <a:lnTo>
                    <a:pt x="0" y="3372"/>
                  </a:lnTo>
                  <a:lnTo>
                    <a:pt x="5841" y="0"/>
                  </a:lnTo>
                  <a:close/>
                </a:path>
              </a:pathLst>
            </a:custGeom>
            <a:solidFill>
              <a:srgbClr val="5B9BD5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17" name="Freeform 141">
              <a:extLst>
                <a:ext uri="{FF2B5EF4-FFF2-40B4-BE49-F238E27FC236}">
                  <a16:creationId xmlns:a16="http://schemas.microsoft.com/office/drawing/2014/main" id="{D9488913-3382-4A2E-B981-4E3716AA02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3429001"/>
              <a:ext cx="2482850" cy="1285875"/>
            </a:xfrm>
            <a:custGeom>
              <a:avLst/>
              <a:gdLst>
                <a:gd name="T0" fmla="*/ 1348 w 13029"/>
                <a:gd name="T1" fmla="*/ 6745 h 6745"/>
                <a:gd name="T2" fmla="*/ 0 w 13029"/>
                <a:gd name="T3" fmla="*/ 3492 h 6745"/>
                <a:gd name="T4" fmla="*/ 13029 w 13029"/>
                <a:gd name="T5" fmla="*/ 0 h 6745"/>
                <a:gd name="T6" fmla="*/ 1348 w 13029"/>
                <a:gd name="T7" fmla="*/ 6745 h 6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5">
                  <a:moveTo>
                    <a:pt x="1348" y="6745"/>
                  </a:moveTo>
                  <a:cubicBezTo>
                    <a:pt x="758" y="5724"/>
                    <a:pt x="305" y="4630"/>
                    <a:pt x="0" y="3492"/>
                  </a:cubicBezTo>
                  <a:lnTo>
                    <a:pt x="13029" y="0"/>
                  </a:lnTo>
                  <a:lnTo>
                    <a:pt x="1348" y="6745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442E7180-27E9-4673-902E-AD4E76BDFB27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426833" y="3057330"/>
            <a:ext cx="3483084" cy="901449"/>
            <a:chOff x="3525838" y="2763838"/>
            <a:chExt cx="5140326" cy="1330326"/>
          </a:xfrm>
        </p:grpSpPr>
        <p:sp>
          <p:nvSpPr>
            <p:cNvPr id="220" name="Freeform 119">
              <a:extLst>
                <a:ext uri="{FF2B5EF4-FFF2-40B4-BE49-F238E27FC236}">
                  <a16:creationId xmlns:a16="http://schemas.microsoft.com/office/drawing/2014/main" id="{C9AB3FEA-E03D-4A5E-AE59-7D91762614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2763838"/>
              <a:ext cx="2570163" cy="665163"/>
            </a:xfrm>
            <a:custGeom>
              <a:avLst/>
              <a:gdLst>
                <a:gd name="T0" fmla="*/ 6515 w 6745"/>
                <a:gd name="T1" fmla="*/ 0 h 1745"/>
                <a:gd name="T2" fmla="*/ 6745 w 6745"/>
                <a:gd name="T3" fmla="*/ 1745 h 1745"/>
                <a:gd name="T4" fmla="*/ 0 w 6745"/>
                <a:gd name="T5" fmla="*/ 1745 h 1745"/>
                <a:gd name="T6" fmla="*/ 6515 w 6745"/>
                <a:gd name="T7" fmla="*/ 0 h 17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5">
                  <a:moveTo>
                    <a:pt x="6515" y="0"/>
                  </a:moveTo>
                  <a:cubicBezTo>
                    <a:pt x="6668" y="569"/>
                    <a:pt x="6745" y="1156"/>
                    <a:pt x="6745" y="1745"/>
                  </a:cubicBezTo>
                  <a:lnTo>
                    <a:pt x="0" y="1745"/>
                  </a:lnTo>
                  <a:lnTo>
                    <a:pt x="6515" y="0"/>
                  </a:lnTo>
                  <a:close/>
                </a:path>
              </a:pathLst>
            </a:custGeom>
            <a:solidFill>
              <a:srgbClr val="70AD47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1" name="Freeform 143">
              <a:extLst>
                <a:ext uri="{FF2B5EF4-FFF2-40B4-BE49-F238E27FC236}">
                  <a16:creationId xmlns:a16="http://schemas.microsoft.com/office/drawing/2014/main" id="{32BB8EA1-A40E-4B72-A4E3-04B934A3D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3429001"/>
              <a:ext cx="2570163" cy="665163"/>
            </a:xfrm>
            <a:custGeom>
              <a:avLst/>
              <a:gdLst>
                <a:gd name="T0" fmla="*/ 459 w 13488"/>
                <a:gd name="T1" fmla="*/ 3492 h 3492"/>
                <a:gd name="T2" fmla="*/ 0 w 13488"/>
                <a:gd name="T3" fmla="*/ 0 h 3492"/>
                <a:gd name="T4" fmla="*/ 13488 w 13488"/>
                <a:gd name="T5" fmla="*/ 0 h 3492"/>
                <a:gd name="T6" fmla="*/ 459 w 13488"/>
                <a:gd name="T7" fmla="*/ 3492 h 3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2">
                  <a:moveTo>
                    <a:pt x="459" y="3492"/>
                  </a:moveTo>
                  <a:cubicBezTo>
                    <a:pt x="154" y="2353"/>
                    <a:pt x="0" y="1179"/>
                    <a:pt x="0" y="0"/>
                  </a:cubicBezTo>
                  <a:lnTo>
                    <a:pt x="13488" y="0"/>
                  </a:lnTo>
                  <a:lnTo>
                    <a:pt x="459" y="3492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7F41442F-7B42-49D4-949A-90F470F12602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426833" y="3057330"/>
            <a:ext cx="3483084" cy="901449"/>
            <a:chOff x="3525838" y="2763838"/>
            <a:chExt cx="5140326" cy="1330326"/>
          </a:xfrm>
        </p:grpSpPr>
        <p:sp>
          <p:nvSpPr>
            <p:cNvPr id="224" name="Freeform 121">
              <a:extLst>
                <a:ext uri="{FF2B5EF4-FFF2-40B4-BE49-F238E27FC236}">
                  <a16:creationId xmlns:a16="http://schemas.microsoft.com/office/drawing/2014/main" id="{2AAD40DA-36B1-4B82-9443-B84607B32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570163" cy="665163"/>
            </a:xfrm>
            <a:custGeom>
              <a:avLst/>
              <a:gdLst>
                <a:gd name="T0" fmla="*/ 6745 w 6745"/>
                <a:gd name="T1" fmla="*/ 0 h 1746"/>
                <a:gd name="T2" fmla="*/ 6515 w 6745"/>
                <a:gd name="T3" fmla="*/ 1746 h 1746"/>
                <a:gd name="T4" fmla="*/ 0 w 6745"/>
                <a:gd name="T5" fmla="*/ 0 h 1746"/>
                <a:gd name="T6" fmla="*/ 6745 w 6745"/>
                <a:gd name="T7" fmla="*/ 0 h 1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746">
                  <a:moveTo>
                    <a:pt x="6745" y="0"/>
                  </a:moveTo>
                  <a:cubicBezTo>
                    <a:pt x="6745" y="590"/>
                    <a:pt x="6668" y="1177"/>
                    <a:pt x="6515" y="1746"/>
                  </a:cubicBezTo>
                  <a:lnTo>
                    <a:pt x="0" y="0"/>
                  </a:lnTo>
                  <a:lnTo>
                    <a:pt x="6745" y="0"/>
                  </a:lnTo>
                  <a:close/>
                </a:path>
              </a:pathLst>
            </a:custGeom>
            <a:solidFill>
              <a:srgbClr val="264478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25" name="Freeform 145">
              <a:extLst>
                <a:ext uri="{FF2B5EF4-FFF2-40B4-BE49-F238E27FC236}">
                  <a16:creationId xmlns:a16="http://schemas.microsoft.com/office/drawing/2014/main" id="{980A87EB-E8E4-46EC-A72B-52BFD7BE1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25838" y="2763838"/>
              <a:ext cx="2570163" cy="665163"/>
            </a:xfrm>
            <a:custGeom>
              <a:avLst/>
              <a:gdLst>
                <a:gd name="T0" fmla="*/ 0 w 13488"/>
                <a:gd name="T1" fmla="*/ 3491 h 3491"/>
                <a:gd name="T2" fmla="*/ 459 w 13488"/>
                <a:gd name="T3" fmla="*/ 0 h 3491"/>
                <a:gd name="T4" fmla="*/ 13488 w 13488"/>
                <a:gd name="T5" fmla="*/ 3491 h 3491"/>
                <a:gd name="T6" fmla="*/ 0 w 13488"/>
                <a:gd name="T7" fmla="*/ 3491 h 3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88" h="3491">
                  <a:moveTo>
                    <a:pt x="0" y="3491"/>
                  </a:moveTo>
                  <a:cubicBezTo>
                    <a:pt x="0" y="2313"/>
                    <a:pt x="154" y="1139"/>
                    <a:pt x="459" y="0"/>
                  </a:cubicBezTo>
                  <a:lnTo>
                    <a:pt x="13488" y="3491"/>
                  </a:lnTo>
                  <a:lnTo>
                    <a:pt x="0" y="3491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453E6A88-6B4A-4024-8155-70273C4AA89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485996" y="2637285"/>
            <a:ext cx="3364758" cy="1741541"/>
            <a:chOff x="3613151" y="2144713"/>
            <a:chExt cx="4965700" cy="2570163"/>
          </a:xfrm>
        </p:grpSpPr>
        <p:sp>
          <p:nvSpPr>
            <p:cNvPr id="228" name="Freeform 123">
              <a:extLst>
                <a:ext uri="{FF2B5EF4-FFF2-40B4-BE49-F238E27FC236}">
                  <a16:creationId xmlns:a16="http://schemas.microsoft.com/office/drawing/2014/main" id="{0DF4EEF8-CD3F-4D5A-BD9D-252520628C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482850" cy="1285875"/>
            </a:xfrm>
            <a:custGeom>
              <a:avLst/>
              <a:gdLst>
                <a:gd name="T0" fmla="*/ 6515 w 6515"/>
                <a:gd name="T1" fmla="*/ 1746 h 3373"/>
                <a:gd name="T2" fmla="*/ 5841 w 6515"/>
                <a:gd name="T3" fmla="*/ 3373 h 3373"/>
                <a:gd name="T4" fmla="*/ 0 w 6515"/>
                <a:gd name="T5" fmla="*/ 0 h 3373"/>
                <a:gd name="T6" fmla="*/ 6515 w 6515"/>
                <a:gd name="T7" fmla="*/ 1746 h 3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15" h="3373">
                  <a:moveTo>
                    <a:pt x="6515" y="1746"/>
                  </a:moveTo>
                  <a:cubicBezTo>
                    <a:pt x="6363" y="2315"/>
                    <a:pt x="6136" y="2862"/>
                    <a:pt x="5841" y="3373"/>
                  </a:cubicBezTo>
                  <a:lnTo>
                    <a:pt x="0" y="0"/>
                  </a:lnTo>
                  <a:lnTo>
                    <a:pt x="6515" y="1746"/>
                  </a:lnTo>
                  <a:close/>
                </a:path>
              </a:pathLst>
            </a:custGeom>
            <a:solidFill>
              <a:srgbClr val="9E480E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9" name="Freeform 147">
              <a:extLst>
                <a:ext uri="{FF2B5EF4-FFF2-40B4-BE49-F238E27FC236}">
                  <a16:creationId xmlns:a16="http://schemas.microsoft.com/office/drawing/2014/main" id="{45CCE130-0AF1-45DF-AA5F-26370F7310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3151" y="2144713"/>
              <a:ext cx="2482850" cy="1284288"/>
            </a:xfrm>
            <a:custGeom>
              <a:avLst/>
              <a:gdLst>
                <a:gd name="T0" fmla="*/ 0 w 13029"/>
                <a:gd name="T1" fmla="*/ 3253 h 6744"/>
                <a:gd name="T2" fmla="*/ 1348 w 13029"/>
                <a:gd name="T3" fmla="*/ 0 h 6744"/>
                <a:gd name="T4" fmla="*/ 13029 w 13029"/>
                <a:gd name="T5" fmla="*/ 6744 h 6744"/>
                <a:gd name="T6" fmla="*/ 0 w 13029"/>
                <a:gd name="T7" fmla="*/ 3253 h 6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29" h="6744">
                  <a:moveTo>
                    <a:pt x="0" y="3253"/>
                  </a:moveTo>
                  <a:cubicBezTo>
                    <a:pt x="305" y="2115"/>
                    <a:pt x="758" y="1021"/>
                    <a:pt x="1348" y="0"/>
                  </a:cubicBezTo>
                  <a:lnTo>
                    <a:pt x="13029" y="6744"/>
                  </a:lnTo>
                  <a:lnTo>
                    <a:pt x="0" y="325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91C06735-6957-4539-AD83-F50F7E27022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660259" y="2276930"/>
            <a:ext cx="3016233" cy="2462251"/>
            <a:chOff x="3870326" y="1612901"/>
            <a:chExt cx="4451350" cy="3633788"/>
          </a:xfrm>
        </p:grpSpPr>
        <p:sp>
          <p:nvSpPr>
            <p:cNvPr id="232" name="Freeform 125">
              <a:extLst>
                <a:ext uri="{FF2B5EF4-FFF2-40B4-BE49-F238E27FC236}">
                  <a16:creationId xmlns:a16="http://schemas.microsoft.com/office/drawing/2014/main" id="{97614FA0-BA1B-4301-BC0A-BA3F4B95B2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2225675" cy="1817688"/>
            </a:xfrm>
            <a:custGeom>
              <a:avLst/>
              <a:gdLst>
                <a:gd name="T0" fmla="*/ 5841 w 5841"/>
                <a:gd name="T1" fmla="*/ 3373 h 4770"/>
                <a:gd name="T2" fmla="*/ 4770 w 5841"/>
                <a:gd name="T3" fmla="*/ 4770 h 4770"/>
                <a:gd name="T4" fmla="*/ 0 w 5841"/>
                <a:gd name="T5" fmla="*/ 0 h 4770"/>
                <a:gd name="T6" fmla="*/ 5841 w 5841"/>
                <a:gd name="T7" fmla="*/ 3373 h 4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841" h="4770">
                  <a:moveTo>
                    <a:pt x="5841" y="3373"/>
                  </a:moveTo>
                  <a:cubicBezTo>
                    <a:pt x="5547" y="3883"/>
                    <a:pt x="5186" y="4353"/>
                    <a:pt x="4770" y="4770"/>
                  </a:cubicBezTo>
                  <a:lnTo>
                    <a:pt x="0" y="0"/>
                  </a:lnTo>
                  <a:lnTo>
                    <a:pt x="5841" y="3373"/>
                  </a:lnTo>
                  <a:close/>
                </a:path>
              </a:pathLst>
            </a:custGeom>
            <a:solidFill>
              <a:srgbClr val="636363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3" name="Freeform 149">
              <a:extLst>
                <a:ext uri="{FF2B5EF4-FFF2-40B4-BE49-F238E27FC236}">
                  <a16:creationId xmlns:a16="http://schemas.microsoft.com/office/drawing/2014/main" id="{661B3D0F-529E-4B19-8D74-64FAAD9538A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0326" y="1612901"/>
              <a:ext cx="2225675" cy="1816100"/>
            </a:xfrm>
            <a:custGeom>
              <a:avLst/>
              <a:gdLst>
                <a:gd name="T0" fmla="*/ 0 w 11681"/>
                <a:gd name="T1" fmla="*/ 2794 h 9538"/>
                <a:gd name="T2" fmla="*/ 2143 w 11681"/>
                <a:gd name="T3" fmla="*/ 0 h 9538"/>
                <a:gd name="T4" fmla="*/ 11681 w 11681"/>
                <a:gd name="T5" fmla="*/ 9538 h 9538"/>
                <a:gd name="T6" fmla="*/ 0 w 11681"/>
                <a:gd name="T7" fmla="*/ 2794 h 9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681" h="9538">
                  <a:moveTo>
                    <a:pt x="0" y="2794"/>
                  </a:moveTo>
                  <a:cubicBezTo>
                    <a:pt x="589" y="1773"/>
                    <a:pt x="1310" y="834"/>
                    <a:pt x="2143" y="0"/>
                  </a:cubicBezTo>
                  <a:lnTo>
                    <a:pt x="11681" y="9538"/>
                  </a:lnTo>
                  <a:lnTo>
                    <a:pt x="0" y="2794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23F3EFF-C4D5-4F20-81B3-A0AEC03B7F2B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7936711" y="1999939"/>
            <a:ext cx="2463329" cy="3016233"/>
            <a:chOff x="4278313" y="1203326"/>
            <a:chExt cx="3635376" cy="4451350"/>
          </a:xfrm>
        </p:grpSpPr>
        <p:sp>
          <p:nvSpPr>
            <p:cNvPr id="236" name="Freeform 127">
              <a:extLst>
                <a:ext uri="{FF2B5EF4-FFF2-40B4-BE49-F238E27FC236}">
                  <a16:creationId xmlns:a16="http://schemas.microsoft.com/office/drawing/2014/main" id="{AB010350-4A8D-4688-9F71-6FC1E2DD2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817688" cy="2225675"/>
            </a:xfrm>
            <a:custGeom>
              <a:avLst/>
              <a:gdLst>
                <a:gd name="T0" fmla="*/ 9539 w 9539"/>
                <a:gd name="T1" fmla="*/ 9539 h 11682"/>
                <a:gd name="T2" fmla="*/ 6745 w 9539"/>
                <a:gd name="T3" fmla="*/ 11682 h 11682"/>
                <a:gd name="T4" fmla="*/ 0 w 9539"/>
                <a:gd name="T5" fmla="*/ 0 h 11682"/>
                <a:gd name="T6" fmla="*/ 9539 w 9539"/>
                <a:gd name="T7" fmla="*/ 9539 h 116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9" h="11682">
                  <a:moveTo>
                    <a:pt x="9539" y="9539"/>
                  </a:moveTo>
                  <a:cubicBezTo>
                    <a:pt x="8705" y="10372"/>
                    <a:pt x="7766" y="11093"/>
                    <a:pt x="6745" y="11682"/>
                  </a:cubicBezTo>
                  <a:lnTo>
                    <a:pt x="0" y="0"/>
                  </a:lnTo>
                  <a:lnTo>
                    <a:pt x="9539" y="9539"/>
                  </a:lnTo>
                  <a:close/>
                </a:path>
              </a:pathLst>
            </a:custGeom>
            <a:solidFill>
              <a:srgbClr val="997300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7" name="Freeform 151">
              <a:extLst>
                <a:ext uri="{FF2B5EF4-FFF2-40B4-BE49-F238E27FC236}">
                  <a16:creationId xmlns:a16="http://schemas.microsoft.com/office/drawing/2014/main" id="{03ABFB20-615E-4BEA-B489-17DA974161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313" y="1203326"/>
              <a:ext cx="1817688" cy="2225675"/>
            </a:xfrm>
            <a:custGeom>
              <a:avLst/>
              <a:gdLst>
                <a:gd name="T0" fmla="*/ 0 w 9538"/>
                <a:gd name="T1" fmla="*/ 2143 h 11681"/>
                <a:gd name="T2" fmla="*/ 2794 w 9538"/>
                <a:gd name="T3" fmla="*/ 0 h 11681"/>
                <a:gd name="T4" fmla="*/ 9538 w 9538"/>
                <a:gd name="T5" fmla="*/ 11681 h 11681"/>
                <a:gd name="T6" fmla="*/ 0 w 9538"/>
                <a:gd name="T7" fmla="*/ 2143 h 11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538" h="11681">
                  <a:moveTo>
                    <a:pt x="0" y="2143"/>
                  </a:moveTo>
                  <a:cubicBezTo>
                    <a:pt x="834" y="1310"/>
                    <a:pt x="1773" y="589"/>
                    <a:pt x="2794" y="0"/>
                  </a:cubicBezTo>
                  <a:lnTo>
                    <a:pt x="9538" y="11681"/>
                  </a:lnTo>
                  <a:lnTo>
                    <a:pt x="0" y="2143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F9A7488B-EECE-40D7-8259-9F57D2A2D7A1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297605" y="1826214"/>
            <a:ext cx="1741541" cy="3363682"/>
            <a:chOff x="4811713" y="947738"/>
            <a:chExt cx="2570163" cy="4964113"/>
          </a:xfrm>
        </p:grpSpPr>
        <p:sp>
          <p:nvSpPr>
            <p:cNvPr id="240" name="Freeform 129">
              <a:extLst>
                <a:ext uri="{FF2B5EF4-FFF2-40B4-BE49-F238E27FC236}">
                  <a16:creationId xmlns:a16="http://schemas.microsoft.com/office/drawing/2014/main" id="{AF1975E9-64E4-4147-A340-66E70E2DD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1285875" cy="2482850"/>
            </a:xfrm>
            <a:custGeom>
              <a:avLst/>
              <a:gdLst>
                <a:gd name="T0" fmla="*/ 6745 w 6745"/>
                <a:gd name="T1" fmla="*/ 11682 h 13030"/>
                <a:gd name="T2" fmla="*/ 3492 w 6745"/>
                <a:gd name="T3" fmla="*/ 13030 h 13030"/>
                <a:gd name="T4" fmla="*/ 0 w 6745"/>
                <a:gd name="T5" fmla="*/ 0 h 13030"/>
                <a:gd name="T6" fmla="*/ 6745 w 6745"/>
                <a:gd name="T7" fmla="*/ 11682 h 13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5" h="13030">
                  <a:moveTo>
                    <a:pt x="6745" y="11682"/>
                  </a:moveTo>
                  <a:cubicBezTo>
                    <a:pt x="5724" y="12272"/>
                    <a:pt x="4630" y="12725"/>
                    <a:pt x="3492" y="13030"/>
                  </a:cubicBezTo>
                  <a:lnTo>
                    <a:pt x="0" y="0"/>
                  </a:lnTo>
                  <a:lnTo>
                    <a:pt x="6745" y="11682"/>
                  </a:lnTo>
                  <a:close/>
                </a:path>
              </a:pathLst>
            </a:custGeom>
            <a:solidFill>
              <a:srgbClr val="255E91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241" name="Freeform 153">
              <a:extLst>
                <a:ext uri="{FF2B5EF4-FFF2-40B4-BE49-F238E27FC236}">
                  <a16:creationId xmlns:a16="http://schemas.microsoft.com/office/drawing/2014/main" id="{87967CA2-993A-401A-B65D-29023B73C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1713" y="947738"/>
              <a:ext cx="1284288" cy="2481263"/>
            </a:xfrm>
            <a:custGeom>
              <a:avLst/>
              <a:gdLst>
                <a:gd name="T0" fmla="*/ 0 w 6744"/>
                <a:gd name="T1" fmla="*/ 1348 h 13029"/>
                <a:gd name="T2" fmla="*/ 3253 w 6744"/>
                <a:gd name="T3" fmla="*/ 0 h 13029"/>
                <a:gd name="T4" fmla="*/ 6744 w 6744"/>
                <a:gd name="T5" fmla="*/ 13029 h 13029"/>
                <a:gd name="T6" fmla="*/ 0 w 6744"/>
                <a:gd name="T7" fmla="*/ 1348 h 13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44" h="13029">
                  <a:moveTo>
                    <a:pt x="0" y="1348"/>
                  </a:moveTo>
                  <a:cubicBezTo>
                    <a:pt x="1021" y="758"/>
                    <a:pt x="2115" y="305"/>
                    <a:pt x="3253" y="0"/>
                  </a:cubicBezTo>
                  <a:lnTo>
                    <a:pt x="6744" y="13029"/>
                  </a:lnTo>
                  <a:lnTo>
                    <a:pt x="0" y="1348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0AB911B0-A7C2-4DE2-92C0-82D9AB980BD3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8717651" y="1767051"/>
            <a:ext cx="901449" cy="3482008"/>
            <a:chOff x="5430838" y="860426"/>
            <a:chExt cx="1330326" cy="5138738"/>
          </a:xfrm>
        </p:grpSpPr>
        <p:sp>
          <p:nvSpPr>
            <p:cNvPr id="244" name="Freeform 131">
              <a:extLst>
                <a:ext uri="{FF2B5EF4-FFF2-40B4-BE49-F238E27FC236}">
                  <a16:creationId xmlns:a16="http://schemas.microsoft.com/office/drawing/2014/main" id="{CA68ABB6-8C7C-4C93-A776-2AACA6DFA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6001" y="3429001"/>
              <a:ext cx="665163" cy="2570163"/>
            </a:xfrm>
            <a:custGeom>
              <a:avLst/>
              <a:gdLst>
                <a:gd name="T0" fmla="*/ 3492 w 3492"/>
                <a:gd name="T1" fmla="*/ 13030 h 13489"/>
                <a:gd name="T2" fmla="*/ 0 w 3492"/>
                <a:gd name="T3" fmla="*/ 13489 h 13489"/>
                <a:gd name="T4" fmla="*/ 0 w 3492"/>
                <a:gd name="T5" fmla="*/ 0 h 13489"/>
                <a:gd name="T6" fmla="*/ 3492 w 3492"/>
                <a:gd name="T7" fmla="*/ 13030 h 13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2" h="13489">
                  <a:moveTo>
                    <a:pt x="3492" y="13030"/>
                  </a:moveTo>
                  <a:cubicBezTo>
                    <a:pt x="2353" y="13335"/>
                    <a:pt x="1179" y="13489"/>
                    <a:pt x="0" y="13489"/>
                  </a:cubicBezTo>
                  <a:lnTo>
                    <a:pt x="0" y="0"/>
                  </a:lnTo>
                  <a:lnTo>
                    <a:pt x="3492" y="13030"/>
                  </a:lnTo>
                  <a:close/>
                </a:path>
              </a:pathLst>
            </a:custGeom>
            <a:solidFill>
              <a:srgbClr val="43682B">
                <a:alpha val="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5" name="Freeform 155">
              <a:extLst>
                <a:ext uri="{FF2B5EF4-FFF2-40B4-BE49-F238E27FC236}">
                  <a16:creationId xmlns:a16="http://schemas.microsoft.com/office/drawing/2014/main" id="{63A77BC7-B1C0-42A4-B935-E37A31B78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838" y="860426"/>
              <a:ext cx="665163" cy="2568575"/>
            </a:xfrm>
            <a:custGeom>
              <a:avLst/>
              <a:gdLst>
                <a:gd name="T0" fmla="*/ 0 w 3491"/>
                <a:gd name="T1" fmla="*/ 459 h 13488"/>
                <a:gd name="T2" fmla="*/ 3491 w 3491"/>
                <a:gd name="T3" fmla="*/ 0 h 13488"/>
                <a:gd name="T4" fmla="*/ 3491 w 3491"/>
                <a:gd name="T5" fmla="*/ 13488 h 13488"/>
                <a:gd name="T6" fmla="*/ 0 w 3491"/>
                <a:gd name="T7" fmla="*/ 459 h 13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91" h="13488">
                  <a:moveTo>
                    <a:pt x="0" y="459"/>
                  </a:moveTo>
                  <a:cubicBezTo>
                    <a:pt x="1139" y="154"/>
                    <a:pt x="2313" y="0"/>
                    <a:pt x="3491" y="0"/>
                  </a:cubicBezTo>
                  <a:lnTo>
                    <a:pt x="3491" y="13488"/>
                  </a:lnTo>
                  <a:lnTo>
                    <a:pt x="0" y="459"/>
                  </a:lnTo>
                  <a:close/>
                </a:path>
              </a:pathLst>
            </a:custGeom>
            <a:no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" name="green off Oval 1">
            <a:extLst>
              <a:ext uri="{FF2B5EF4-FFF2-40B4-BE49-F238E27FC236}">
                <a16:creationId xmlns:a16="http://schemas.microsoft.com/office/drawing/2014/main" id="{3295AFB3-C801-474A-A62B-F1A1164A9942}"/>
              </a:ext>
            </a:extLst>
          </p:cNvPr>
          <p:cNvSpPr/>
          <p:nvPr/>
        </p:nvSpPr>
        <p:spPr>
          <a:xfrm>
            <a:off x="5716540" y="3158969"/>
            <a:ext cx="758921" cy="758921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8" name="green on Oval 217">
            <a:extLst>
              <a:ext uri="{FF2B5EF4-FFF2-40B4-BE49-F238E27FC236}">
                <a16:creationId xmlns:a16="http://schemas.microsoft.com/office/drawing/2014/main" id="{1A97845F-3378-48C1-B790-63968414EF3B}"/>
              </a:ext>
            </a:extLst>
          </p:cNvPr>
          <p:cNvSpPr/>
          <p:nvPr/>
        </p:nvSpPr>
        <p:spPr>
          <a:xfrm>
            <a:off x="5716540" y="3158969"/>
            <a:ext cx="758921" cy="75892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9" name="red off Oval 278">
            <a:extLst>
              <a:ext uri="{FF2B5EF4-FFF2-40B4-BE49-F238E27FC236}">
                <a16:creationId xmlns:a16="http://schemas.microsoft.com/office/drawing/2014/main" id="{A0D36EF9-7E39-4EA1-82CB-9B59ACBCB5F5}"/>
              </a:ext>
            </a:extLst>
          </p:cNvPr>
          <p:cNvSpPr/>
          <p:nvPr/>
        </p:nvSpPr>
        <p:spPr>
          <a:xfrm>
            <a:off x="5716540" y="1714941"/>
            <a:ext cx="758921" cy="758921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5" name="red on Oval 294">
            <a:extLst>
              <a:ext uri="{FF2B5EF4-FFF2-40B4-BE49-F238E27FC236}">
                <a16:creationId xmlns:a16="http://schemas.microsoft.com/office/drawing/2014/main" id="{105B901B-32DD-41BA-9619-BCC9C1A25794}"/>
              </a:ext>
            </a:extLst>
          </p:cNvPr>
          <p:cNvSpPr/>
          <p:nvPr/>
        </p:nvSpPr>
        <p:spPr>
          <a:xfrm>
            <a:off x="5716540" y="1714941"/>
            <a:ext cx="758921" cy="758921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AB70A2A-E0E7-4E17-A09B-D89778C74AE3}"/>
              </a:ext>
            </a:extLst>
          </p:cNvPr>
          <p:cNvSpPr/>
          <p:nvPr/>
        </p:nvSpPr>
        <p:spPr>
          <a:xfrm>
            <a:off x="5567215" y="2953509"/>
            <a:ext cx="1027265" cy="1169840"/>
          </a:xfrm>
          <a:prstGeom prst="rect">
            <a:avLst/>
          </a:prstGeom>
          <a:solidFill>
            <a:srgbClr val="4472C4">
              <a:alpha val="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7" name="red off 2 Oval 278">
            <a:extLst>
              <a:ext uri="{FF2B5EF4-FFF2-40B4-BE49-F238E27FC236}">
                <a16:creationId xmlns:a16="http://schemas.microsoft.com/office/drawing/2014/main" id="{A5B06A72-6FE9-4BA6-B380-2C11D03028E3}"/>
              </a:ext>
            </a:extLst>
          </p:cNvPr>
          <p:cNvSpPr/>
          <p:nvPr/>
        </p:nvSpPr>
        <p:spPr>
          <a:xfrm>
            <a:off x="5716539" y="1714941"/>
            <a:ext cx="758921" cy="758921"/>
          </a:xfrm>
          <a:prstGeom prst="ellipse">
            <a:avLst/>
          </a:prstGeom>
          <a:solidFill>
            <a:srgbClr val="820000"/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484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40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400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400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40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400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40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40000" fill="hold"/>
                                        <p:tgtEl>
                                          <p:spTgt spid="2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40000" fill="hold"/>
                                        <p:tgtEl>
                                          <p:spTgt spid="2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400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40000" fill="hold"/>
                                        <p:tgtEl>
                                          <p:spTgt spid="2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40000" fill="hold"/>
                                        <p:tgtEl>
                                          <p:spTgt spid="3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400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4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40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40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400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40000" fill="hold"/>
                                        <p:tgtEl>
                                          <p:spTgt spid="3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40000" fill="hold"/>
                                        <p:tgtEl>
                                          <p:spTgt spid="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40000" fill="hold"/>
                                        <p:tgtEl>
                                          <p:spTgt spid="3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4" dur="40000" fill="hold"/>
                                        <p:tgtEl>
                                          <p:spTgt spid="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400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40000" fill="hold"/>
                                        <p:tgtEl>
                                          <p:spTgt spid="3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40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40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40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6" dur="40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8" dur="4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0" dur="4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2" dur="40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4" dur="40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40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8" dur="40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0" dur="40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40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4" dur="40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6" dur="40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8" dur="40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0" dur="40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2" dur="40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4" dur="40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6" dur="40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8" dur="40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0" dur="40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2" dur="400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4" dur="400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6" dur="40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40000" fill="hold"/>
                                        <p:tgtEl>
                                          <p:spTgt spid="2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0" dur="40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25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25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3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5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25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4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25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8"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1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25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25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2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25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6"/>
                  </p:tgtEl>
                </p:cond>
              </p:nextCondLst>
            </p:seq>
            <p:seq concurrent="1" nextAc="seek">
              <p:cTn id="231" restart="whenNotActive" fill="hold" evtFilter="cancelBubble" nodeType="interactiveSeq">
                <p:stCondLst>
                  <p:cond evt="onClick" delay="0">
                    <p:tgtEl>
                      <p:spTgt spid="3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2" fill="hold">
                      <p:stCondLst>
                        <p:cond delay="0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25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25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0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3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0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4"/>
                  </p:tgtEl>
                </p:cond>
              </p:nextCondLst>
            </p:seq>
            <p:seq concurrent="1" nextAc="seek">
              <p:cTn id="257" restart="whenNotActive" fill="hold" evtFilter="cancelBubble" nodeType="interactiveSeq">
                <p:stCondLst>
                  <p:cond evt="onClick" delay="0">
                    <p:tgtEl>
                      <p:spTgt spid="3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8" fill="hold">
                      <p:stCondLst>
                        <p:cond delay="0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9" dur="25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"/>
                  </p:tgtEl>
                </p:cond>
              </p:nextCondLst>
            </p:seq>
            <p:seq concurrent="1" nextAc="seek">
              <p:cTn id="270" restart="whenNotActive" fill="hold" evtFilter="cancelBubble" nodeType="interactiveSeq">
                <p:stCondLst>
                  <p:cond evt="onClick" delay="0">
                    <p:tgtEl>
                      <p:spTgt spid="3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1" fill="hold">
                      <p:stCondLst>
                        <p:cond delay="0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4"/>
                  </p:tgtEl>
                </p:cond>
              </p:nextCondLst>
            </p:seq>
            <p:seq concurrent="1" nextAc="seek">
              <p:cTn id="283" restart="whenNotActive" fill="hold" evtFilter="cancelBubble" nodeType="interactiveSeq">
                <p:stCondLst>
                  <p:cond evt="onClick" delay="0">
                    <p:tgtEl>
                      <p:spTgt spid="3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4" fill="hold">
                      <p:stCondLst>
                        <p:cond delay="0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9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5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25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8"/>
                  </p:tgtEl>
                </p:cond>
              </p:nextCondLst>
            </p:seq>
            <p:seq concurrent="1" nextAc="seek">
              <p:cTn id="296" restart="whenNotActive" fill="hold" evtFilter="cancelBubble" nodeType="interactiveSeq">
                <p:stCondLst>
                  <p:cond evt="onClick" delay="0">
                    <p:tgtEl>
                      <p:spTgt spid="3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7" fill="hold">
                      <p:stCondLst>
                        <p:cond delay="0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0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2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6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8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2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3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5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9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0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1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6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8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4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0"/>
                  </p:tgtEl>
                </p:cond>
              </p:nextCondLst>
            </p:seq>
            <p:seq concurrent="1" nextAc="seek">
              <p:cTn id="335" restart="whenNotActive" fill="hold" evtFilter="cancelBubble" nodeType="interactiveSeq">
                <p:stCondLst>
                  <p:cond evt="onClick" delay="0">
                    <p:tgtEl>
                      <p:spTgt spid="3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6" fill="hold">
                      <p:stCondLst>
                        <p:cond delay="0"/>
                      </p:stCondLst>
                      <p:childTnLst>
                        <p:par>
                          <p:cTn id="337" fill="hold">
                            <p:stCondLst>
                              <p:cond delay="0"/>
                            </p:stCondLst>
                            <p:childTnLst>
                              <p:par>
                                <p:cTn id="33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1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4"/>
                  </p:tgtEl>
                </p:cond>
              </p:nextCondLst>
            </p:seq>
            <p:seq concurrent="1" nextAc="seek">
              <p:cTn id="348" restart="whenNotActive" fill="hold" evtFilter="cancelBubble" nodeType="interactiveSeq">
                <p:stCondLst>
                  <p:cond evt="onClick" delay="0">
                    <p:tgtEl>
                      <p:spTgt spid="3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9" fill="hold">
                      <p:stCondLst>
                        <p:cond delay="0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3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4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8"/>
                  </p:tgtEl>
                </p:cond>
              </p:nextCondLst>
            </p:seq>
            <p:seq concurrent="1" nextAc="seek">
              <p:cTn id="361" restart="whenNotActive" fill="hold" evtFilter="cancelBubble" nodeType="interactiveSeq">
                <p:stCondLst>
                  <p:cond evt="onClick" delay="0">
                    <p:tgtEl>
                      <p:spTgt spid="3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2" fill="hold">
                      <p:stCondLst>
                        <p:cond delay="0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6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7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1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2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3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2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3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8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0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4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5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6" dur="25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6"/>
                  </p:tgtEl>
                </p:cond>
              </p:nextCondLst>
            </p:seq>
            <p:seq concurrent="1" nextAc="seek">
              <p:cTn id="387" restart="whenNotActive" fill="hold" evtFilter="cancelBubble" nodeType="interactiveSeq">
                <p:stCondLst>
                  <p:cond evt="onClick" delay="0">
                    <p:tgtEl>
                      <p:spTgt spid="3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8" fill="hold">
                      <p:stCondLst>
                        <p:cond delay="0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1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3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7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25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9" dur="25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0"/>
                  </p:tgtEl>
                </p:cond>
              </p:nextCondLst>
            </p:seq>
            <p:seq concurrent="1" nextAc="seek">
              <p:cTn id="400" restart="whenNotActive" fill="hold" evtFilter="cancelBubble" nodeType="interactiveSeq">
                <p:stCondLst>
                  <p:cond evt="onClick" delay="0">
                    <p:tgtEl>
                      <p:spTgt spid="3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1" fill="hold">
                      <p:stCondLst>
                        <p:cond delay="0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4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5" dur="250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6" dur="25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0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1" dur="25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2" dur="25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4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9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25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25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" presetClass="entr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430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1" fill="hold">
                      <p:stCondLst>
                        <p:cond delay="0"/>
                      </p:stCondLst>
                      <p:childTnLst>
                        <p:par>
                          <p:cTn id="432" fill="hold">
                            <p:stCondLst>
                              <p:cond delay="0"/>
                            </p:stCondLst>
                            <p:childTnLst>
                              <p:par>
                                <p:cTn id="43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0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25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2" dur="25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3" presetID="1" presetClass="entr" presetSubtype="0" fill="hold" grpId="2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5" presetID="1" presetClass="entr" presetSubtype="0" fill="hold" grpId="2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447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8" fill="hold">
                      <p:stCondLst>
                        <p:cond delay="0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3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7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8" dur="25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9" dur="25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0" presetID="1" presetClass="entr" presetSubtype="0" fill="hold" grpId="2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2" presetID="1" presetClass="entr" presetSubtype="0" fill="hold" grpId="2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464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5" fill="hold">
                      <p:stCondLst>
                        <p:cond delay="0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4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5" dur="25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6" dur="25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7" presetID="1" presetClass="entr" presetSubtype="0" fill="hold" grpId="2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9" presetID="1" presetClass="entr" presetSubtype="0" fill="hold" grpId="2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481" restart="whenNotActive" fill="hold" evtFilter="cancelBubble" nodeType="interactiveSeq">
                <p:stCondLst>
                  <p:cond evt="onClick" delay="0">
                    <p:tgtEl>
                      <p:spTgt spid="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2" fill="hold">
                      <p:stCondLst>
                        <p:cond delay="0"/>
                      </p:stCondLst>
                      <p:childTnLst>
                        <p:par>
                          <p:cTn id="483" fill="hold">
                            <p:stCondLst>
                              <p:cond delay="0"/>
                            </p:stCondLst>
                            <p:childTnLst>
                              <p:par>
                                <p:cTn id="48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7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1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2" dur="25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3" dur="25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4" presetID="1" presetClass="entr" presetSubtype="0" fill="hold" grpId="24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ntr" presetSubtype="0" fill="hold" grpId="2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5"/>
                  </p:tgtEl>
                </p:cond>
              </p:nextCondLst>
            </p:seq>
            <p:seq concurrent="1" nextAc="seek">
              <p:cTn id="498" restart="whenNotActive" fill="hold" evtFilter="cancelBubble" nodeType="interactiveSeq">
                <p:stCondLst>
                  <p:cond evt="onClick" delay="0">
                    <p:tgtEl>
                      <p:spTgt spid="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9" fill="hold">
                      <p:stCondLst>
                        <p:cond delay="0"/>
                      </p:stCondLst>
                      <p:childTnLst>
                        <p:par>
                          <p:cTn id="500" fill="hold">
                            <p:stCondLst>
                              <p:cond delay="0"/>
                            </p:stCondLst>
                            <p:childTnLst>
                              <p:par>
                                <p:cTn id="50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4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250" fill="hold"/>
                                        <p:tgtEl>
                                          <p:spTgt spid="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25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" presetClass="entr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1" presetClass="entr" presetSubtype="0" fill="hold" grpId="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9"/>
                  </p:tgtEl>
                </p:cond>
              </p:nextCondLst>
            </p:seq>
            <p:seq concurrent="1" nextAc="seek">
              <p:cTn id="515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6" fill="hold">
                      <p:stCondLst>
                        <p:cond delay="0"/>
                      </p:stCondLst>
                      <p:childTnLst>
                        <p:par>
                          <p:cTn id="517" fill="hold">
                            <p:stCondLst>
                              <p:cond delay="0"/>
                            </p:stCondLst>
                            <p:childTnLst>
                              <p:par>
                                <p:cTn id="51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1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5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50" fill="hold"/>
                                        <p:tgtEl>
                                          <p:spTgt spid="2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7" dur="25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8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0" presetID="1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8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2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3" dur="250" fill="hold"/>
                                        <p:tgtEl>
                                          <p:spTgt spid="2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4" dur="25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5" presetID="1" presetClass="entr" presetSubtype="0" fill="hold" grpId="4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7" presetID="1" presetClass="entr" presetSubtype="0" fill="hold" grpId="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549" restart="whenNotActive" fill="hold" evtFilter="cancelBubble" nodeType="interactiveSeq">
                <p:stCondLst>
                  <p:cond evt="onClick" delay="0">
                    <p:tgtEl>
                      <p:spTgt spid="1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0" fill="hold">
                      <p:stCondLst>
                        <p:cond delay="0"/>
                      </p:stCondLst>
                      <p:childTnLst>
                        <p:par>
                          <p:cTn id="551" fill="hold">
                            <p:stCondLst>
                              <p:cond delay="0"/>
                            </p:stCondLst>
                            <p:childTnLst>
                              <p:par>
                                <p:cTn id="55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5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9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5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1" dur="25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2" presetID="1" presetClass="entr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4" presetID="1" presetClass="entr" presetSubtype="0" fill="hold" grpId="4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1"/>
                  </p:tgtEl>
                </p:cond>
              </p:nextCondLst>
            </p:seq>
            <p:seq concurrent="1" nextAc="seek">
              <p:cTn id="566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7" fill="hold">
                      <p:stCondLst>
                        <p:cond delay="0"/>
                      </p:stCondLst>
                      <p:childTnLst>
                        <p:par>
                          <p:cTn id="568" fill="hold">
                            <p:stCondLst>
                              <p:cond delay="0"/>
                            </p:stCondLst>
                            <p:childTnLst>
                              <p:par>
                                <p:cTn id="56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2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6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7" dur="25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8" dur="25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9" presetID="1" presetClass="entr" presetSubtype="0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1" presetID="1" presetClass="entr" presetSubtype="0" fill="hold" grpId="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583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4" fill="hold">
                      <p:stCondLst>
                        <p:cond delay="0"/>
                      </p:stCondLst>
                      <p:childTnLst>
                        <p:par>
                          <p:cTn id="585" fill="hold">
                            <p:stCondLst>
                              <p:cond delay="0"/>
                            </p:stCondLst>
                            <p:childTnLst>
                              <p:par>
                                <p:cTn id="58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9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25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25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1" presetClass="entr" presetSubtype="0" fill="hold" grpId="7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8" presetID="1" presetClass="entr" presetSubtype="0" fill="hold" grpId="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5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  <p:seq concurrent="1" nextAc="seek">
              <p:cTn id="600" restart="whenNotActive" fill="hold" evtFilter="cancelBubble" nodeType="interactiveSeq">
                <p:stCondLst>
                  <p:cond evt="onClick" delay="0">
                    <p:tgtEl>
                      <p:spTgt spid="1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1" fill="hold">
                      <p:stCondLst>
                        <p:cond delay="0"/>
                      </p:stCondLst>
                      <p:childTnLst>
                        <p:par>
                          <p:cTn id="602" fill="hold">
                            <p:stCondLst>
                              <p:cond delay="0"/>
                            </p:stCondLst>
                            <p:childTnLst>
                              <p:par>
                                <p:cTn id="60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0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1" dur="25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2" dur="25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3" presetID="1" presetClass="entr" presetSubtype="0" fill="hold" grpId="8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5" presetID="1" presetClass="entr" presetSubtype="0" fill="hold" grpId="7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3"/>
                  </p:tgtEl>
                </p:cond>
              </p:nextCondLst>
            </p:seq>
            <p:seq concurrent="1" nextAc="seek">
              <p:cTn id="617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8" fill="hold">
                      <p:stCondLst>
                        <p:cond delay="0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3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7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8" dur="25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9" dur="25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0" presetID="1" presetClass="entr" presetSubtype="0" fill="hold" grpId="9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2" presetID="1" presetClass="entr" presetSubtype="0" fill="hold" grpId="8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634" restart="whenNotActive" fill="hold" evtFilter="cancelBubble" nodeType="interactiveSeq">
                <p:stCondLst>
                  <p:cond evt="onClick" delay="0">
                    <p:tgtEl>
                      <p:spTgt spid="2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5" fill="hold">
                      <p:stCondLst>
                        <p:cond delay="0"/>
                      </p:stCondLst>
                      <p:childTnLst>
                        <p:par>
                          <p:cTn id="636" fill="hold">
                            <p:stCondLst>
                              <p:cond delay="0"/>
                            </p:stCondLst>
                            <p:childTnLst>
                              <p:par>
                                <p:cTn id="63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4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5" dur="250" fill="hold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6" dur="25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7" presetID="1" presetClass="entr" presetSubtype="0" fill="hold" grpId="1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presetID="1" presetClass="entr" presetSubtype="0" fill="hold" grpId="9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3"/>
                  </p:tgtEl>
                </p:cond>
              </p:nextCondLst>
            </p:seq>
            <p:seq concurrent="1" nextAc="seek">
              <p:cTn id="651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2" fill="hold">
                      <p:stCondLst>
                        <p:cond delay="0"/>
                      </p:stCondLst>
                      <p:childTnLst>
                        <p:par>
                          <p:cTn id="653" fill="hold">
                            <p:stCondLst>
                              <p:cond delay="0"/>
                            </p:stCondLst>
                            <p:childTnLst>
                              <p:par>
                                <p:cTn id="654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7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1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2" dur="250" fill="hold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3" dur="25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4" presetID="1" presetClass="entr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6" presetID="1" presetClass="entr" presetSubtype="0" fill="hold" grpId="1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668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9" fill="hold">
                      <p:stCondLst>
                        <p:cond delay="0"/>
                      </p:stCondLst>
                      <p:childTnLst>
                        <p:par>
                          <p:cTn id="670" fill="hold">
                            <p:stCondLst>
                              <p:cond delay="0"/>
                            </p:stCondLst>
                            <p:childTnLst>
                              <p:par>
                                <p:cTn id="671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4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250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25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3" presetID="1" presetClass="entr" presetSubtype="0" fill="hold" grpId="11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685" restart="whenNotActive" fill="hold" evtFilter="cancelBubble" nodeType="interactiveSeq">
                <p:stCondLst>
                  <p:cond evt="onClick" delay="0">
                    <p:tgtEl>
                      <p:spTgt spid="2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6" fill="hold">
                      <p:stCondLst>
                        <p:cond delay="0"/>
                      </p:stCondLst>
                      <p:childTnLst>
                        <p:par>
                          <p:cTn id="687" fill="hold">
                            <p:stCondLst>
                              <p:cond delay="0"/>
                            </p:stCondLst>
                            <p:childTnLst>
                              <p:par>
                                <p:cTn id="688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1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5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6" dur="25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7" dur="25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8" presetID="1" presetClass="entr" presetSubtype="0" fill="hold" grpId="1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0" presetID="1" presetClass="entr" presetSubtype="0" fill="hold" grpId="12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2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6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8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2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3" dur="25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4" dur="25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5" presetID="1" presetClass="entr" presetSubtype="0" fill="hold" grpId="14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7" presetID="1" presetClass="entr" presetSubtype="0" fill="hold" grpId="13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"/>
                  </p:tgtEl>
                </p:cond>
              </p:nextCondLst>
            </p:seq>
            <p:seq concurrent="1" nextAc="seek">
              <p:cTn id="719" restart="whenNotActive" fill="hold" evtFilter="cancelBubble" nodeType="interactiveSeq">
                <p:stCondLst>
                  <p:cond evt="onClick" delay="0">
                    <p:tgtEl>
                      <p:spTgt spid="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0" fill="hold">
                      <p:stCondLst>
                        <p:cond delay="0"/>
                      </p:stCondLst>
                      <p:childTnLst>
                        <p:par>
                          <p:cTn id="721" fill="hold">
                            <p:stCondLst>
                              <p:cond delay="0"/>
                            </p:stCondLst>
                            <p:childTnLst>
                              <p:par>
                                <p:cTn id="722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3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5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9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0" dur="250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1" dur="25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2" presetID="1" presetClass="entr" presetSubtype="0" fill="hold" grpId="1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4" presetID="1" presetClass="entr" presetSubtype="0" fill="hold" grpId="14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3"/>
                  </p:tgtEl>
                </p:cond>
              </p:nextCondLst>
            </p:seq>
            <p:seq concurrent="1" nextAc="seek">
              <p:cTn id="736" restart="whenNotActive" fill="hold" evtFilter="cancelBubble" nodeType="interactiveSeq">
                <p:stCondLst>
                  <p:cond evt="onClick" delay="0">
                    <p:tgtEl>
                      <p:spTgt spid="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7" fill="hold">
                      <p:stCondLst>
                        <p:cond delay="0"/>
                      </p:stCondLst>
                      <p:childTnLst>
                        <p:par>
                          <p:cTn id="738" fill="hold">
                            <p:stCondLst>
                              <p:cond delay="0"/>
                            </p:stCondLst>
                            <p:childTnLst>
                              <p:par>
                                <p:cTn id="739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0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2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6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7" dur="25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8" dur="25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9" presetID="1" presetClass="entr" presetSubtype="0" fill="hold" grpId="1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1" presetID="1" presetClass="entr" presetSubtype="0" fill="hold" grpId="15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7"/>
                  </p:tgtEl>
                </p:cond>
              </p:nextCondLst>
            </p:seq>
            <p:seq concurrent="1" nextAc="seek">
              <p:cTn id="753" restart="whenNotActive" fill="hold" evtFilter="cancelBubble" nodeType="interactiveSeq">
                <p:stCondLst>
                  <p:cond evt="onClick" delay="0">
                    <p:tgtEl>
                      <p:spTgt spid="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4" fill="hold">
                      <p:stCondLst>
                        <p:cond delay="0"/>
                      </p:stCondLst>
                      <p:childTnLst>
                        <p:par>
                          <p:cTn id="755" fill="hold">
                            <p:stCondLst>
                              <p:cond delay="0"/>
                            </p:stCondLst>
                            <p:childTnLst>
                              <p:par>
                                <p:cTn id="756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7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59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25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25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1" presetClass="entr" presetSubtype="0" fill="hold" grpId="17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8" presetID="1" presetClass="entr" presetSubtype="0" fill="hold" grpId="16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1"/>
                  </p:tgtEl>
                </p:cond>
              </p:nextCondLst>
            </p:seq>
            <p:seq concurrent="1" nextAc="seek">
              <p:cTn id="770" restart="whenNotActive" fill="hold" evtFilter="cancelBubble" nodeType="interactiveSeq">
                <p:stCondLst>
                  <p:cond evt="onClick" delay="0">
                    <p:tgtEl>
                      <p:spTgt spid="2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1" fill="hold">
                      <p:stCondLst>
                        <p:cond delay="0"/>
                      </p:stCondLst>
                      <p:childTnLst>
                        <p:par>
                          <p:cTn id="772" fill="hold">
                            <p:stCondLst>
                              <p:cond delay="0"/>
                            </p:stCondLst>
                            <p:childTnLst>
                              <p:par>
                                <p:cTn id="773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4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5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6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0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1" dur="25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2" dur="25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3" presetID="1" presetClass="entr" presetSubtype="0" fill="hold" grpId="18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5" presetID="1" presetClass="entr" presetSubtype="0" fill="hold" grpId="17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"/>
                  </p:tgtEl>
                </p:cond>
              </p:nextCondLst>
            </p:seq>
            <p:seq concurrent="1" nextAc="seek">
              <p:cTn id="787" restart="whenNotActive" fill="hold" evtFilter="cancelBubble" nodeType="interactiveSeq">
                <p:stCondLst>
                  <p:cond evt="onClick" delay="0">
                    <p:tgtEl>
                      <p:spTgt spid="2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8" fill="hold">
                      <p:stCondLst>
                        <p:cond delay="0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1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2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3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7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8" dur="250" fill="hold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9" dur="25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0" presetID="1" presetClass="entr" presetSubtype="0" fill="hold" grpId="19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2" presetID="1" presetClass="entr" presetSubtype="0" fill="hold" grpId="18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9"/>
                  </p:tgtEl>
                </p:cond>
              </p:nextCondLst>
            </p:seq>
            <p:seq concurrent="1" nextAc="seek">
              <p:cTn id="804" restart="whenNotActive" fill="hold" evtFilter="cancelBubble" nodeType="interactiveSeq">
                <p:stCondLst>
                  <p:cond evt="onClick" delay="0">
                    <p:tgtEl>
                      <p:spTgt spid="2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5" fill="hold">
                      <p:stCondLst>
                        <p:cond delay="0"/>
                      </p:stCondLst>
                      <p:childTnLst>
                        <p:par>
                          <p:cTn id="806" fill="hold">
                            <p:stCondLst>
                              <p:cond delay="0"/>
                            </p:stCondLst>
                            <p:childTnLst>
                              <p:par>
                                <p:cTn id="807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8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250"/>
                                        <p:tgtEl>
                                          <p:spTgt spid="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0" dur="25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4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5" dur="25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6" dur="25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7" presetID="1" presetClass="entr" presetSubtype="0" fill="hold" grpId="2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9" presetID="1" presetClass="entr" presetSubtype="0" fill="hold" grpId="19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8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3"/>
                  </p:tgtEl>
                </p:cond>
              </p:nextCondLst>
            </p:seq>
            <p:seq concurrent="1" nextAc="seek">
              <p:cTn id="8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2" fill="hold">
                      <p:stCondLst>
                        <p:cond delay="0"/>
                      </p:stCondLst>
                      <p:childTnLst>
                        <p:par>
                          <p:cTn id="823" fill="hold">
                            <p:stCondLst>
                              <p:cond delay="0"/>
                            </p:stCondLst>
                            <p:childTnLst>
                              <p:par>
                                <p:cTn id="8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18" grpId="0" animBg="1"/>
      <p:bldP spid="295" grpId="0" animBg="1"/>
      <p:bldP spid="295" grpId="2" animBg="1"/>
      <p:bldP spid="295" grpId="3" animBg="1"/>
      <p:bldP spid="295" grpId="4" animBg="1"/>
      <p:bldP spid="295" grpId="5" animBg="1"/>
      <p:bldP spid="295" grpId="6" animBg="1"/>
      <p:bldP spid="295" grpId="7" animBg="1"/>
      <p:bldP spid="295" grpId="8" animBg="1"/>
      <p:bldP spid="295" grpId="9" animBg="1"/>
      <p:bldP spid="295" grpId="10" animBg="1"/>
      <p:bldP spid="295" grpId="11" animBg="1"/>
      <p:bldP spid="295" grpId="12" animBg="1"/>
      <p:bldP spid="295" grpId="13" animBg="1"/>
      <p:bldP spid="295" grpId="14" animBg="1"/>
      <p:bldP spid="295" grpId="15" animBg="1"/>
      <p:bldP spid="295" grpId="16" animBg="1"/>
      <p:bldP spid="295" grpId="17" animBg="1"/>
      <p:bldP spid="295" grpId="18" animBg="1"/>
      <p:bldP spid="295" grpId="19" animBg="1"/>
      <p:bldP spid="295" grpId="20" animBg="1"/>
      <p:bldP spid="295" grpId="21" animBg="1"/>
      <p:bldP spid="295" grpId="22" animBg="1"/>
      <p:bldP spid="295" grpId="23" animBg="1"/>
      <p:bldP spid="295" grpId="24" animBg="1"/>
      <p:bldP spid="3" grpId="0" animBg="1"/>
      <p:bldP spid="3" grpId="1" animBg="1"/>
      <p:bldP spid="3" grpId="2" animBg="1"/>
      <p:bldP spid="3" grpId="3" animBg="1"/>
      <p:bldP spid="3" grpId="4" animBg="1"/>
      <p:bldP spid="3" grpId="5" animBg="1"/>
      <p:bldP spid="3" grpId="6" animBg="1"/>
      <p:bldP spid="3" grpId="7" animBg="1"/>
      <p:bldP spid="3" grpId="8" animBg="1"/>
      <p:bldP spid="3" grpId="9" animBg="1"/>
      <p:bldP spid="3" grpId="10" animBg="1"/>
      <p:bldP spid="3" grpId="11" animBg="1"/>
      <p:bldP spid="3" grpId="12" animBg="1"/>
      <p:bldP spid="3" grpId="13" animBg="1"/>
      <p:bldP spid="3" grpId="14" animBg="1"/>
      <p:bldP spid="3" grpId="15" animBg="1"/>
      <p:bldP spid="3" grpId="16" animBg="1"/>
      <p:bldP spid="3" grpId="17" animBg="1"/>
      <p:bldP spid="3" grpId="18" animBg="1"/>
      <p:bldP spid="3" grpId="19" animBg="1"/>
      <p:bldP spid="3" grpId="20" animBg="1"/>
      <p:bldP spid="3" grpId="21" animBg="1"/>
      <p:bldP spid="3" grpId="22" animBg="1"/>
      <p:bldP spid="3" grpId="23" animBg="1"/>
      <p:bldP spid="30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3050</TotalTime>
  <Words>193</Words>
  <Application>Microsoft Office PowerPoint</Application>
  <PresentationFormat>Widescreen</PresentationFormat>
  <Paragraphs>29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GrilledCheese BTN Wide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122</cp:revision>
  <dcterms:created xsi:type="dcterms:W3CDTF">2021-04-19T09:19:10Z</dcterms:created>
  <dcterms:modified xsi:type="dcterms:W3CDTF">2021-10-26T11:07:19Z</dcterms:modified>
</cp:coreProperties>
</file>