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3" r:id="rId2"/>
    <p:sldId id="271" r:id="rId3"/>
    <p:sldId id="272" r:id="rId4"/>
    <p:sldId id="262" r:id="rId5"/>
    <p:sldId id="277" r:id="rId6"/>
    <p:sldId id="278" r:id="rId7"/>
    <p:sldId id="264" r:id="rId8"/>
    <p:sldId id="282" r:id="rId9"/>
    <p:sldId id="268" r:id="rId10"/>
    <p:sldId id="279" r:id="rId11"/>
    <p:sldId id="266" r:id="rId12"/>
    <p:sldId id="265" r:id="rId13"/>
    <p:sldId id="258" r:id="rId14"/>
    <p:sldId id="280" r:id="rId15"/>
    <p:sldId id="267" r:id="rId16"/>
    <p:sldId id="273" r:id="rId17"/>
    <p:sldId id="276" r:id="rId18"/>
    <p:sldId id="281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Henny Penny" panose="02000505000000020004" pitchFamily="2" charset="0"/>
      <p:regular r:id="rId26"/>
    </p:embeddedFont>
    <p:embeddedFont>
      <p:font typeface="Smarty Pants BTN" panose="020F0703030407040305" pitchFamily="34" charset="0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>
        <p:scale>
          <a:sx n="86" d="100"/>
          <a:sy n="86" d="100"/>
        </p:scale>
        <p:origin x="325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F5FE3-4A02-4F51-A421-E79495D36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99FF4-B2C9-4711-B35A-39CBF80C2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BEA79-A321-4215-B1AC-733F68B8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30A-EF85-4A5C-B5CF-3DC44FB8B4A6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2F53E-3EBA-4A13-A3D5-D1B2578A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F0F5D-F948-41C0-8709-590D9B36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1902-8721-43C7-938C-93AB833CD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61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F8132-52E9-4893-9DF4-84038DBB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20D0F-ED86-4B20-9244-C8B4175F8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5534B-6516-4373-874C-B65265556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30A-EF85-4A5C-B5CF-3DC44FB8B4A6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1FC8C-F03A-4808-9461-A40CCA07D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24FFC-AA65-4985-9ADE-9D7F301A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1902-8721-43C7-938C-93AB833CD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07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97D10E-28E3-413D-BFA3-93AA9DDF7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DF2E8-44C5-4B09-9FB7-5A151BE75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72BC8-9E75-495F-94AF-31FC7AA7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30A-EF85-4A5C-B5CF-3DC44FB8B4A6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2CC01-3303-4106-8F9F-750BDD043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202ED-71FF-4A2C-BCA6-A87C75F3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1902-8721-43C7-938C-93AB833CD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19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F735-A64D-40EF-B0A3-DD5FC04B7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50D5B-29AC-4EB3-8694-9F42A0ACF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7CD52-403A-4D2F-8323-51AE9904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30A-EF85-4A5C-B5CF-3DC44FB8B4A6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695FF-1B13-4C40-A849-D01F19CB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4E1EA-D311-4E5B-96BD-F1D6CB30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1902-8721-43C7-938C-93AB833CD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88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4E77-3E04-4C01-86AB-BEA706C3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F7D6E-FFEC-4E26-8E6D-3910E47FB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9B0AF-25A0-434B-83E3-9BD22C94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30A-EF85-4A5C-B5CF-3DC44FB8B4A6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C1018-6728-4173-BB97-7E151734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34756-1E8A-4E3A-858D-CF9AD184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1902-8721-43C7-938C-93AB833CD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65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1BE1-6D91-441C-B086-B1B0E9682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F0C48-9905-4E03-B689-1F9F5B826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CE912-8C34-4324-B2A1-51DF548FD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66425-BCB7-48AA-8AE4-C64EDA203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30A-EF85-4A5C-B5CF-3DC44FB8B4A6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E1247-E2EF-4867-AEE0-78A376A38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D0D02-06DF-4600-9793-1B6C70A4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1902-8721-43C7-938C-93AB833CD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35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5BD0-7072-4A28-BD57-351161F4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E9ED1-1354-4F21-8612-B23E3F73D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A2333-31DB-47DA-95BA-54DCE3A64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6E73F-2E03-40A6-A81C-2403D911E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40AA7-51A2-42BE-A1F8-B77BC6C294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15C5D4-CCE5-4430-9A39-2BC4DD238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30A-EF85-4A5C-B5CF-3DC44FB8B4A6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CCD33D-227A-4099-B699-BF60AC79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F9258-235C-420A-9550-6E1B2877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1902-8721-43C7-938C-93AB833CD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8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AE122-865D-4469-995A-39CF39640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29C6A-7F31-4428-AF71-0A8D76711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30A-EF85-4A5C-B5CF-3DC44FB8B4A6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08A01-850D-48E1-A63E-082BC83EA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4E33B-2DA8-47FD-9EE4-ADC5254F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1902-8721-43C7-938C-93AB833CD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7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BAFFF-FE6C-492E-8E26-CFF59334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30A-EF85-4A5C-B5CF-3DC44FB8B4A6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51EF1-9BAB-41C5-8015-469347DE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82E2F-5495-46C9-9F6E-6236F06C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1902-8721-43C7-938C-93AB833CDA7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4B53AB-4EC2-424A-B2D0-5C0BBACA6DA7}"/>
              </a:ext>
            </a:extLst>
          </p:cNvPr>
          <p:cNvSpPr/>
          <p:nvPr userDrawn="1"/>
        </p:nvSpPr>
        <p:spPr>
          <a:xfrm>
            <a:off x="0" y="132465"/>
            <a:ext cx="12002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enny Penny" panose="02000505000000020004" pitchFamily="2" charset="0"/>
              </a:rPr>
              <a:t>THE DUNGEONS OF HORYD HOUSE</a:t>
            </a:r>
          </a:p>
        </p:txBody>
      </p:sp>
    </p:spTree>
    <p:extLst>
      <p:ext uri="{BB962C8B-B14F-4D97-AF65-F5344CB8AC3E}">
        <p14:creationId xmlns:p14="http://schemas.microsoft.com/office/powerpoint/2010/main" val="82549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16D43-CEFD-4B23-B084-19DF9AFF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9980E-B59B-430B-9054-A9C8F56F4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E1137-E23C-4AA3-ACDD-26E59E3BC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E438A-3D61-4A5B-8533-5B1B6A7A5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30A-EF85-4A5C-B5CF-3DC44FB8B4A6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EEA5C-CDC1-4FB8-A060-ADBDFFAB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1F332-6275-4437-8B71-023DE17D6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1902-8721-43C7-938C-93AB833CD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4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32A29-7839-458E-9888-6D4E9A95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D6571-1493-4944-B33B-969987CE1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CAEEC-CB0B-4068-985D-720AF6274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C2C86-DA2E-48BC-AF83-E1B04C12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30A-EF85-4A5C-B5CF-3DC44FB8B4A6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A50E0-710F-4AAC-A935-3B14C3B26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18E5A-3E72-4630-A582-FEBBABD4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1902-8721-43C7-938C-93AB833CD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83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34EFB3-DCA6-4E5F-BDAE-51AC6EC0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6685B-0590-4C88-983B-3FECCFAE9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FE4FF-69B0-4370-BC28-A727DF45A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9230A-EF85-4A5C-B5CF-3DC44FB8B4A6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56D51-5B2D-4E3F-AE89-2122B6935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01647-76AD-4373-867A-83E0B4B47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F1902-8721-43C7-938C-93AB833CD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06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17" Type="http://schemas.openxmlformats.org/officeDocument/2006/relationships/slide" Target="slide3.xml"/><Relationship Id="rId2" Type="http://schemas.openxmlformats.org/officeDocument/2006/relationships/image" Target="../media/image1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hyperlink" Target="http://darkriderdlmc.deviantart.com/art/Bars-for-3D-rendering-98916127" TargetMode="External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.png"/><Relationship Id="rId1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12" Type="http://schemas.microsoft.com/office/2007/relationships/hdphoto" Target="../media/hdphoto4.wdp"/><Relationship Id="rId17" Type="http://schemas.openxmlformats.org/officeDocument/2006/relationships/image" Target="../media/image7.pn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rkriderdlmc.deviantart.com/art/Bars-for-3D-rendering-98916127" TargetMode="External"/><Relationship Id="rId11" Type="http://schemas.openxmlformats.org/officeDocument/2006/relationships/image" Target="../media/image5.png"/><Relationship Id="rId5" Type="http://schemas.microsoft.com/office/2007/relationships/hdphoto" Target="../media/hdphoto3.wdp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darkriderdlmc.deviantart.com/art/Bars-for-3D-rendering-98916127" TargetMode="External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17" Type="http://schemas.openxmlformats.org/officeDocument/2006/relationships/slide" Target="slide3.xml"/><Relationship Id="rId2" Type="http://schemas.openxmlformats.org/officeDocument/2006/relationships/image" Target="../media/image2.png"/><Relationship Id="rId16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5.wdp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12" Type="http://schemas.microsoft.com/office/2007/relationships/hdphoto" Target="../media/hdphoto4.wdp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slide" Target="slide11.xml"/><Relationship Id="rId10" Type="http://schemas.openxmlformats.org/officeDocument/2006/relationships/hyperlink" Target="http://darkriderdlmc.deviantart.com/art/Bars-for-3D-rendering-98916127" TargetMode="External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slide" Target="slide11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" Type="http://schemas.openxmlformats.org/officeDocument/2006/relationships/slide" Target="slide15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16.png"/><Relationship Id="rId10" Type="http://schemas.openxmlformats.org/officeDocument/2006/relationships/hyperlink" Target="http://darkriderdlmc.deviantart.com/art/Bars-for-3D-rendering-98916127" TargetMode="External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slide" Target="slide15.xml"/><Relationship Id="rId12" Type="http://schemas.openxmlformats.org/officeDocument/2006/relationships/image" Target="../media/image5.pn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rkriderdlmc.deviantart.com/art/Bars-for-3D-rendering-98916127" TargetMode="External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image" Target="../media/image15.png"/><Relationship Id="rId10" Type="http://schemas.openxmlformats.org/officeDocument/2006/relationships/image" Target="../media/image14.png"/><Relationship Id="rId19" Type="http://schemas.openxmlformats.org/officeDocument/2006/relationships/slide" Target="slide11.xml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hyperlink" Target="http://darkriderdlmc.deviantart.com/art/Bars-for-3D-rendering-98916127" TargetMode="External"/><Relationship Id="rId12" Type="http://schemas.openxmlformats.org/officeDocument/2006/relationships/image" Target="../media/image7.png"/><Relationship Id="rId17" Type="http://schemas.openxmlformats.org/officeDocument/2006/relationships/slide" Target="slide3.xml"/><Relationship Id="rId2" Type="http://schemas.openxmlformats.org/officeDocument/2006/relationships/image" Target="../media/image2.png"/><Relationship Id="rId16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microsoft.com/office/2007/relationships/hdphoto" Target="../media/hdphoto4.wdp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1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17" Type="http://schemas.openxmlformats.org/officeDocument/2006/relationships/image" Target="../media/image7.png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rkriderdlmc.deviantart.com/art/Bars-for-3D-rendering-98916127" TargetMode="External"/><Relationship Id="rId11" Type="http://schemas.microsoft.com/office/2007/relationships/hdphoto" Target="../media/hdphoto4.wdp"/><Relationship Id="rId5" Type="http://schemas.microsoft.com/office/2007/relationships/hdphoto" Target="../media/hdphoto3.wdp"/><Relationship Id="rId15" Type="http://schemas.openxmlformats.org/officeDocument/2006/relationships/slide" Target="slide15.xml"/><Relationship Id="rId10" Type="http://schemas.openxmlformats.org/officeDocument/2006/relationships/image" Target="../media/image5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darkriderdlmc.deviantart.com/art/Bars-for-3D-rendering-98916127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12" Type="http://schemas.openxmlformats.org/officeDocument/2006/relationships/image" Target="../media/image17.png"/><Relationship Id="rId2" Type="http://schemas.openxmlformats.org/officeDocument/2006/relationships/slide" Target="slide1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18" Type="http://schemas.openxmlformats.org/officeDocument/2006/relationships/slide" Target="slide15.xml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17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rkriderdlmc.deviantart.com/art/Bars-for-3D-rendering-98916127" TargetMode="External"/><Relationship Id="rId11" Type="http://schemas.microsoft.com/office/2007/relationships/hdphoto" Target="../media/hdphoto4.wdp"/><Relationship Id="rId5" Type="http://schemas.microsoft.com/office/2007/relationships/hdphoto" Target="../media/hdphoto3.wdp"/><Relationship Id="rId1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darkriderdlmc.deviantart.com/art/Bars-for-3D-rendering-98916127" TargetMode="External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openxmlformats.org/officeDocument/2006/relationships/slide" Target="slide3.xml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5.xml"/><Relationship Id="rId3" Type="http://schemas.microsoft.com/office/2007/relationships/hdphoto" Target="../media/hdphoto1.wdp"/><Relationship Id="rId7" Type="http://schemas.openxmlformats.org/officeDocument/2006/relationships/hyperlink" Target="http://darkriderdlmc.deviantart.com/art/Bars-for-3D-rendering-98916127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rkriderdlmc.deviantart.com/art/Bars-for-3D-rendering-98916127" TargetMode="External"/><Relationship Id="rId11" Type="http://schemas.openxmlformats.org/officeDocument/2006/relationships/image" Target="../media/image10.png"/><Relationship Id="rId5" Type="http://schemas.microsoft.com/office/2007/relationships/hdphoto" Target="../media/hdphoto3.wdp"/><Relationship Id="rId1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darkriderdlmc.deviantart.com/art/Bars-for-3D-rendering-98916127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rkriderdlmc.deviantart.com/art/Bars-for-3D-rendering-98916127" TargetMode="External"/><Relationship Id="rId11" Type="http://schemas.openxmlformats.org/officeDocument/2006/relationships/image" Target="../media/image5.png"/><Relationship Id="rId5" Type="http://schemas.microsoft.com/office/2007/relationships/hdphoto" Target="../media/hdphoto3.wdp"/><Relationship Id="rId1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hyperlink" Target="http://darkriderdlmc.deviantart.com/art/Bars-for-3D-rendering-98916127" TargetMode="External"/><Relationship Id="rId12" Type="http://schemas.microsoft.com/office/2007/relationships/hdphoto" Target="../media/hdphoto2.wdp"/><Relationship Id="rId2" Type="http://schemas.openxmlformats.org/officeDocument/2006/relationships/image" Target="../media/image2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1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17" Type="http://schemas.openxmlformats.org/officeDocument/2006/relationships/slide" Target="slide7.xml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rkriderdlmc.deviantart.com/art/Bars-for-3D-rendering-98916127" TargetMode="External"/><Relationship Id="rId11" Type="http://schemas.microsoft.com/office/2007/relationships/hdphoto" Target="../media/hdphoto4.wdp"/><Relationship Id="rId5" Type="http://schemas.microsoft.com/office/2007/relationships/hdphoto" Target="../media/hdphoto3.wdp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darkriderdlmc.deviantart.com/art/Bars-for-3D-rendering-98916127" TargetMode="External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2" Type="http://schemas.openxmlformats.org/officeDocument/2006/relationships/slide" Target="slide11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9.png"/><Relationship Id="rId1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iece of wood&#10;&#10;Description automatically generated with low confidence">
            <a:extLst>
              <a:ext uri="{FF2B5EF4-FFF2-40B4-BE49-F238E27FC236}">
                <a16:creationId xmlns:a16="http://schemas.microsoft.com/office/drawing/2014/main" id="{634C8162-E648-43F0-A893-D7CBA30EF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" y="0"/>
            <a:ext cx="121767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8D967D-C26A-4048-9290-4E5C31C22A3E}"/>
              </a:ext>
            </a:extLst>
          </p:cNvPr>
          <p:cNvSpPr/>
          <p:nvPr/>
        </p:nvSpPr>
        <p:spPr>
          <a:xfrm>
            <a:off x="1440719" y="260704"/>
            <a:ext cx="9310562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enny Penny" panose="02000505000000020004" pitchFamily="2" charset="0"/>
              </a:rPr>
              <a:t>THE </a:t>
            </a:r>
          </a:p>
          <a:p>
            <a:pPr algn="ctr"/>
            <a:r>
              <a:rPr lang="en-US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enny Penny" panose="02000505000000020004" pitchFamily="2" charset="0"/>
              </a:rPr>
              <a:t>DUNGEONS </a:t>
            </a:r>
          </a:p>
          <a:p>
            <a:pPr algn="ctr"/>
            <a:r>
              <a:rPr lang="en-US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enny Penny" panose="02000505000000020004" pitchFamily="2" charset="0"/>
              </a:rPr>
              <a:t>OF </a:t>
            </a:r>
          </a:p>
          <a:p>
            <a:pPr algn="ctr"/>
            <a:r>
              <a:rPr lang="en-US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enny Penny" panose="02000505000000020004" pitchFamily="2" charset="0"/>
              </a:rPr>
              <a:t>HORYD HOUSE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8961A-E6AE-4C15-8634-83C3DB61628A}"/>
              </a:ext>
            </a:extLst>
          </p:cNvPr>
          <p:cNvGrpSpPr/>
          <p:nvPr/>
        </p:nvGrpSpPr>
        <p:grpSpPr>
          <a:xfrm>
            <a:off x="9916050" y="355162"/>
            <a:ext cx="1554777" cy="1598543"/>
            <a:chOff x="6685974" y="1281820"/>
            <a:chExt cx="1554777" cy="1598543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6" name="ledge Picture 19">
              <a:extLst>
                <a:ext uri="{FF2B5EF4-FFF2-40B4-BE49-F238E27FC236}">
                  <a16:creationId xmlns:a16="http://schemas.microsoft.com/office/drawing/2014/main" id="{AA442821-A6C0-4C80-B49A-A5C4FBF3B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2" t="8172" r="70910" b="54701"/>
            <a:stretch>
              <a:fillRect/>
            </a:stretch>
          </p:blipFill>
          <p:spPr>
            <a:xfrm>
              <a:off x="6685974" y="1281820"/>
              <a:ext cx="1554777" cy="1598543"/>
            </a:xfrm>
            <a:custGeom>
              <a:avLst/>
              <a:gdLst>
                <a:gd name="connsiteX0" fmla="*/ 133191 w 1604905"/>
                <a:gd name="connsiteY0" fmla="*/ 0 h 1688027"/>
                <a:gd name="connsiteX1" fmla="*/ 1471714 w 1604905"/>
                <a:gd name="connsiteY1" fmla="*/ 0 h 1688027"/>
                <a:gd name="connsiteX2" fmla="*/ 1604905 w 1604905"/>
                <a:gd name="connsiteY2" fmla="*/ 133191 h 1688027"/>
                <a:gd name="connsiteX3" fmla="*/ 1604905 w 1604905"/>
                <a:gd name="connsiteY3" fmla="*/ 1554836 h 1688027"/>
                <a:gd name="connsiteX4" fmla="*/ 1471714 w 1604905"/>
                <a:gd name="connsiteY4" fmla="*/ 1688027 h 1688027"/>
                <a:gd name="connsiteX5" fmla="*/ 133191 w 1604905"/>
                <a:gd name="connsiteY5" fmla="*/ 1688027 h 1688027"/>
                <a:gd name="connsiteX6" fmla="*/ 0 w 1604905"/>
                <a:gd name="connsiteY6" fmla="*/ 1554836 h 1688027"/>
                <a:gd name="connsiteX7" fmla="*/ 0 w 1604905"/>
                <a:gd name="connsiteY7" fmla="*/ 133191 h 1688027"/>
                <a:gd name="connsiteX8" fmla="*/ 133191 w 1604905"/>
                <a:gd name="connsiteY8" fmla="*/ 0 h 168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05" h="1688027">
                  <a:moveTo>
                    <a:pt x="133191" y="0"/>
                  </a:moveTo>
                  <a:lnTo>
                    <a:pt x="1471714" y="0"/>
                  </a:lnTo>
                  <a:cubicBezTo>
                    <a:pt x="1545273" y="0"/>
                    <a:pt x="1604905" y="59632"/>
                    <a:pt x="1604905" y="133191"/>
                  </a:cubicBezTo>
                  <a:lnTo>
                    <a:pt x="1604905" y="1554836"/>
                  </a:lnTo>
                  <a:cubicBezTo>
                    <a:pt x="1604905" y="1628395"/>
                    <a:pt x="1545273" y="1688027"/>
                    <a:pt x="1471714" y="1688027"/>
                  </a:cubicBezTo>
                  <a:lnTo>
                    <a:pt x="133191" y="1688027"/>
                  </a:lnTo>
                  <a:cubicBezTo>
                    <a:pt x="59632" y="1688027"/>
                    <a:pt x="0" y="1628395"/>
                    <a:pt x="0" y="1554836"/>
                  </a:cubicBezTo>
                  <a:lnTo>
                    <a:pt x="0" y="133191"/>
                  </a:lnTo>
                  <a:cubicBezTo>
                    <a:pt x="0" y="59632"/>
                    <a:pt x="59632" y="0"/>
                    <a:pt x="133191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7" name="SHADE Rectangle: Rounded Corners 16">
              <a:extLst>
                <a:ext uri="{FF2B5EF4-FFF2-40B4-BE49-F238E27FC236}">
                  <a16:creationId xmlns:a16="http://schemas.microsoft.com/office/drawing/2014/main" id="{AD2F84E3-4C5D-457A-8645-AFDD56673286}"/>
                </a:ext>
              </a:extLst>
            </p:cNvPr>
            <p:cNvSpPr/>
            <p:nvPr/>
          </p:nvSpPr>
          <p:spPr>
            <a:xfrm>
              <a:off x="6890885" y="1382202"/>
              <a:ext cx="1144953" cy="1361017"/>
            </a:xfrm>
            <a:prstGeom prst="roundRect">
              <a:avLst>
                <a:gd name="adj" fmla="val 16029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face 1 Picture 45">
              <a:extLst>
                <a:ext uri="{FF2B5EF4-FFF2-40B4-BE49-F238E27FC236}">
                  <a16:creationId xmlns:a16="http://schemas.microsoft.com/office/drawing/2014/main" id="{D5A501AC-A46F-4434-BCB7-845149789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8918" y="1526388"/>
              <a:ext cx="858562" cy="1218764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5AE3810-22C7-4B65-A9C2-6FE58F83FD14}"/>
                </a:ext>
              </a:extLst>
            </p:cNvPr>
            <p:cNvSpPr/>
            <p:nvPr/>
          </p:nvSpPr>
          <p:spPr>
            <a:xfrm>
              <a:off x="6898588" y="1474183"/>
              <a:ext cx="1046410" cy="1328738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bars closed Picture 11" descr="A gate in front of a window&#10;&#10;Description automatically generated">
              <a:extLst>
                <a:ext uri="{FF2B5EF4-FFF2-40B4-BE49-F238E27FC236}">
                  <a16:creationId xmlns:a16="http://schemas.microsoft.com/office/drawing/2014/main" id="{55D1720D-26B2-45FA-A77D-758407240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 l="44611" r="9098"/>
            <a:stretch/>
          </p:blipFill>
          <p:spPr>
            <a:xfrm>
              <a:off x="6792281" y="1356404"/>
              <a:ext cx="1259024" cy="13970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lock 1 Picture 20">
              <a:extLst>
                <a:ext uri="{FF2B5EF4-FFF2-40B4-BE49-F238E27FC236}">
                  <a16:creationId xmlns:a16="http://schemas.microsoft.com/office/drawing/2014/main" id="{9CD587A6-C92F-4CDC-9B5D-E95BB315C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61869">
              <a:off x="6753981" y="1287260"/>
              <a:ext cx="330568" cy="478254"/>
            </a:xfrm>
            <a:prstGeom prst="rect">
              <a:avLst/>
            </a:prstGeom>
          </p:spPr>
        </p:pic>
        <p:pic>
          <p:nvPicPr>
            <p:cNvPr id="12" name="lock 4Picture 21">
              <a:extLst>
                <a:ext uri="{FF2B5EF4-FFF2-40B4-BE49-F238E27FC236}">
                  <a16:creationId xmlns:a16="http://schemas.microsoft.com/office/drawing/2014/main" id="{B38D9CBD-5698-4050-95A6-AB509CCB7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22444">
              <a:off x="6749631" y="2375920"/>
              <a:ext cx="330568" cy="478254"/>
            </a:xfrm>
            <a:prstGeom prst="rect">
              <a:avLst/>
            </a:prstGeom>
          </p:spPr>
        </p:pic>
        <p:pic>
          <p:nvPicPr>
            <p:cNvPr id="13" name="lock 2 Picture 23">
              <a:extLst>
                <a:ext uri="{FF2B5EF4-FFF2-40B4-BE49-F238E27FC236}">
                  <a16:creationId xmlns:a16="http://schemas.microsoft.com/office/drawing/2014/main" id="{815EEBB5-29AE-422D-BEF1-AC2774D88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87509">
              <a:off x="7798409" y="1287259"/>
              <a:ext cx="330568" cy="478254"/>
            </a:xfrm>
            <a:prstGeom prst="rect">
              <a:avLst/>
            </a:prstGeom>
          </p:spPr>
        </p:pic>
        <p:pic>
          <p:nvPicPr>
            <p:cNvPr id="14" name="lock 3 Picture 22">
              <a:extLst>
                <a:ext uri="{FF2B5EF4-FFF2-40B4-BE49-F238E27FC236}">
                  <a16:creationId xmlns:a16="http://schemas.microsoft.com/office/drawing/2014/main" id="{D5569560-4514-4175-B89A-B04C9D15A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95118">
              <a:off x="7907160" y="2399199"/>
              <a:ext cx="330568" cy="47825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0AEA7F-123D-4D71-BA68-AE71C1EA5ED2}"/>
              </a:ext>
            </a:extLst>
          </p:cNvPr>
          <p:cNvGrpSpPr/>
          <p:nvPr/>
        </p:nvGrpSpPr>
        <p:grpSpPr>
          <a:xfrm>
            <a:off x="10397685" y="2775065"/>
            <a:ext cx="1554777" cy="1598543"/>
            <a:chOff x="6685974" y="3375890"/>
            <a:chExt cx="1554777" cy="1598543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6" name="ledge Picture 19">
              <a:extLst>
                <a:ext uri="{FF2B5EF4-FFF2-40B4-BE49-F238E27FC236}">
                  <a16:creationId xmlns:a16="http://schemas.microsoft.com/office/drawing/2014/main" id="{00B61487-BE0B-400C-BC5E-EF0B1E32C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2" t="8172" r="70910" b="54701"/>
            <a:stretch>
              <a:fillRect/>
            </a:stretch>
          </p:blipFill>
          <p:spPr>
            <a:xfrm>
              <a:off x="6685974" y="3375890"/>
              <a:ext cx="1554777" cy="1598543"/>
            </a:xfrm>
            <a:custGeom>
              <a:avLst/>
              <a:gdLst>
                <a:gd name="connsiteX0" fmla="*/ 133191 w 1604905"/>
                <a:gd name="connsiteY0" fmla="*/ 0 h 1688027"/>
                <a:gd name="connsiteX1" fmla="*/ 1471714 w 1604905"/>
                <a:gd name="connsiteY1" fmla="*/ 0 h 1688027"/>
                <a:gd name="connsiteX2" fmla="*/ 1604905 w 1604905"/>
                <a:gd name="connsiteY2" fmla="*/ 133191 h 1688027"/>
                <a:gd name="connsiteX3" fmla="*/ 1604905 w 1604905"/>
                <a:gd name="connsiteY3" fmla="*/ 1554836 h 1688027"/>
                <a:gd name="connsiteX4" fmla="*/ 1471714 w 1604905"/>
                <a:gd name="connsiteY4" fmla="*/ 1688027 h 1688027"/>
                <a:gd name="connsiteX5" fmla="*/ 133191 w 1604905"/>
                <a:gd name="connsiteY5" fmla="*/ 1688027 h 1688027"/>
                <a:gd name="connsiteX6" fmla="*/ 0 w 1604905"/>
                <a:gd name="connsiteY6" fmla="*/ 1554836 h 1688027"/>
                <a:gd name="connsiteX7" fmla="*/ 0 w 1604905"/>
                <a:gd name="connsiteY7" fmla="*/ 133191 h 1688027"/>
                <a:gd name="connsiteX8" fmla="*/ 133191 w 1604905"/>
                <a:gd name="connsiteY8" fmla="*/ 0 h 168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05" h="1688027">
                  <a:moveTo>
                    <a:pt x="133191" y="0"/>
                  </a:moveTo>
                  <a:lnTo>
                    <a:pt x="1471714" y="0"/>
                  </a:lnTo>
                  <a:cubicBezTo>
                    <a:pt x="1545273" y="0"/>
                    <a:pt x="1604905" y="59632"/>
                    <a:pt x="1604905" y="133191"/>
                  </a:cubicBezTo>
                  <a:lnTo>
                    <a:pt x="1604905" y="1554836"/>
                  </a:lnTo>
                  <a:cubicBezTo>
                    <a:pt x="1604905" y="1628395"/>
                    <a:pt x="1545273" y="1688027"/>
                    <a:pt x="1471714" y="1688027"/>
                  </a:cubicBezTo>
                  <a:lnTo>
                    <a:pt x="133191" y="1688027"/>
                  </a:lnTo>
                  <a:cubicBezTo>
                    <a:pt x="59632" y="1688027"/>
                    <a:pt x="0" y="1628395"/>
                    <a:pt x="0" y="1554836"/>
                  </a:cubicBezTo>
                  <a:lnTo>
                    <a:pt x="0" y="133191"/>
                  </a:lnTo>
                  <a:cubicBezTo>
                    <a:pt x="0" y="59632"/>
                    <a:pt x="59632" y="0"/>
                    <a:pt x="133191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882D72E-D6B0-4279-BE85-67DD2978CB11}"/>
                </a:ext>
              </a:extLst>
            </p:cNvPr>
            <p:cNvSpPr/>
            <p:nvPr/>
          </p:nvSpPr>
          <p:spPr>
            <a:xfrm>
              <a:off x="6890885" y="3476272"/>
              <a:ext cx="1144953" cy="1361017"/>
            </a:xfrm>
            <a:prstGeom prst="roundRect">
              <a:avLst>
                <a:gd name="adj" fmla="val 16029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face 3 Picture 45">
              <a:extLst>
                <a:ext uri="{FF2B5EF4-FFF2-40B4-BE49-F238E27FC236}">
                  <a16:creationId xmlns:a16="http://schemas.microsoft.com/office/drawing/2014/main" id="{419D2BDA-6163-4DE4-9A1B-D4C664FB0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8662" y="3565171"/>
              <a:ext cx="837659" cy="1226737"/>
            </a:xfrm>
            <a:prstGeom prst="rect">
              <a:avLst/>
            </a:prstGeom>
          </p:spPr>
        </p:pic>
        <p:sp>
          <p:nvSpPr>
            <p:cNvPr id="19" name="SHADE Rectangle: Rounded Corners 53">
              <a:extLst>
                <a:ext uri="{FF2B5EF4-FFF2-40B4-BE49-F238E27FC236}">
                  <a16:creationId xmlns:a16="http://schemas.microsoft.com/office/drawing/2014/main" id="{136BF0C0-4137-46A8-A4F6-B483B6B81EB9}"/>
                </a:ext>
              </a:extLst>
            </p:cNvPr>
            <p:cNvSpPr/>
            <p:nvPr/>
          </p:nvSpPr>
          <p:spPr>
            <a:xfrm>
              <a:off x="6841409" y="3480904"/>
              <a:ext cx="1179147" cy="1370204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bars closed Picture 11" descr="A gate in front of a window&#10;&#10;Description automatically generated">
              <a:extLst>
                <a:ext uri="{FF2B5EF4-FFF2-40B4-BE49-F238E27FC236}">
                  <a16:creationId xmlns:a16="http://schemas.microsoft.com/office/drawing/2014/main" id="{55B6DECC-9453-48E3-8B73-1FC358E685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 l="44611" r="9098"/>
            <a:stretch/>
          </p:blipFill>
          <p:spPr>
            <a:xfrm>
              <a:off x="6835610" y="3467471"/>
              <a:ext cx="1259024" cy="13970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lock 1 Picture 20">
              <a:extLst>
                <a:ext uri="{FF2B5EF4-FFF2-40B4-BE49-F238E27FC236}">
                  <a16:creationId xmlns:a16="http://schemas.microsoft.com/office/drawing/2014/main" id="{55877DF8-AAF9-4B05-BA35-C64B48365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61869">
              <a:off x="6753981" y="3381330"/>
              <a:ext cx="330568" cy="478254"/>
            </a:xfrm>
            <a:prstGeom prst="rect">
              <a:avLst/>
            </a:prstGeom>
          </p:spPr>
        </p:pic>
        <p:pic>
          <p:nvPicPr>
            <p:cNvPr id="22" name="lock 4Picture 21">
              <a:extLst>
                <a:ext uri="{FF2B5EF4-FFF2-40B4-BE49-F238E27FC236}">
                  <a16:creationId xmlns:a16="http://schemas.microsoft.com/office/drawing/2014/main" id="{B2B10979-5585-44F5-95BD-1B6D29F11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22444">
              <a:off x="6749631" y="4469990"/>
              <a:ext cx="330568" cy="478254"/>
            </a:xfrm>
            <a:prstGeom prst="rect">
              <a:avLst/>
            </a:prstGeom>
          </p:spPr>
        </p:pic>
        <p:pic>
          <p:nvPicPr>
            <p:cNvPr id="23" name="lock 2 Picture 23">
              <a:extLst>
                <a:ext uri="{FF2B5EF4-FFF2-40B4-BE49-F238E27FC236}">
                  <a16:creationId xmlns:a16="http://schemas.microsoft.com/office/drawing/2014/main" id="{E6B1C52A-94F3-4280-A17E-096BFE3A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87509">
              <a:off x="7798409" y="3381329"/>
              <a:ext cx="330568" cy="478254"/>
            </a:xfrm>
            <a:prstGeom prst="rect">
              <a:avLst/>
            </a:prstGeom>
          </p:spPr>
        </p:pic>
        <p:pic>
          <p:nvPicPr>
            <p:cNvPr id="24" name="lock 3 Picture 22">
              <a:extLst>
                <a:ext uri="{FF2B5EF4-FFF2-40B4-BE49-F238E27FC236}">
                  <a16:creationId xmlns:a16="http://schemas.microsoft.com/office/drawing/2014/main" id="{CCA299FA-975A-4326-9F12-A24EFB38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95118">
              <a:off x="7907160" y="4493269"/>
              <a:ext cx="330568" cy="47825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1D16AB-9F64-445E-8C12-CD54185DD9B4}"/>
              </a:ext>
            </a:extLst>
          </p:cNvPr>
          <p:cNvGrpSpPr/>
          <p:nvPr/>
        </p:nvGrpSpPr>
        <p:grpSpPr>
          <a:xfrm>
            <a:off x="186625" y="2775065"/>
            <a:ext cx="1554777" cy="1598543"/>
            <a:chOff x="3803237" y="3480903"/>
            <a:chExt cx="1554777" cy="1598543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26" name="ledge Picture 19">
              <a:extLst>
                <a:ext uri="{FF2B5EF4-FFF2-40B4-BE49-F238E27FC236}">
                  <a16:creationId xmlns:a16="http://schemas.microsoft.com/office/drawing/2014/main" id="{35003775-B529-4CAF-AADD-2F8E0BED6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2" t="8172" r="70910" b="54701"/>
            <a:stretch>
              <a:fillRect/>
            </a:stretch>
          </p:blipFill>
          <p:spPr>
            <a:xfrm>
              <a:off x="3803237" y="3480903"/>
              <a:ext cx="1554777" cy="1598543"/>
            </a:xfrm>
            <a:custGeom>
              <a:avLst/>
              <a:gdLst>
                <a:gd name="connsiteX0" fmla="*/ 133191 w 1604905"/>
                <a:gd name="connsiteY0" fmla="*/ 0 h 1688027"/>
                <a:gd name="connsiteX1" fmla="*/ 1471714 w 1604905"/>
                <a:gd name="connsiteY1" fmla="*/ 0 h 1688027"/>
                <a:gd name="connsiteX2" fmla="*/ 1604905 w 1604905"/>
                <a:gd name="connsiteY2" fmla="*/ 133191 h 1688027"/>
                <a:gd name="connsiteX3" fmla="*/ 1604905 w 1604905"/>
                <a:gd name="connsiteY3" fmla="*/ 1554836 h 1688027"/>
                <a:gd name="connsiteX4" fmla="*/ 1471714 w 1604905"/>
                <a:gd name="connsiteY4" fmla="*/ 1688027 h 1688027"/>
                <a:gd name="connsiteX5" fmla="*/ 133191 w 1604905"/>
                <a:gd name="connsiteY5" fmla="*/ 1688027 h 1688027"/>
                <a:gd name="connsiteX6" fmla="*/ 0 w 1604905"/>
                <a:gd name="connsiteY6" fmla="*/ 1554836 h 1688027"/>
                <a:gd name="connsiteX7" fmla="*/ 0 w 1604905"/>
                <a:gd name="connsiteY7" fmla="*/ 133191 h 1688027"/>
                <a:gd name="connsiteX8" fmla="*/ 133191 w 1604905"/>
                <a:gd name="connsiteY8" fmla="*/ 0 h 168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05" h="1688027">
                  <a:moveTo>
                    <a:pt x="133191" y="0"/>
                  </a:moveTo>
                  <a:lnTo>
                    <a:pt x="1471714" y="0"/>
                  </a:lnTo>
                  <a:cubicBezTo>
                    <a:pt x="1545273" y="0"/>
                    <a:pt x="1604905" y="59632"/>
                    <a:pt x="1604905" y="133191"/>
                  </a:cubicBezTo>
                  <a:lnTo>
                    <a:pt x="1604905" y="1554836"/>
                  </a:lnTo>
                  <a:cubicBezTo>
                    <a:pt x="1604905" y="1628395"/>
                    <a:pt x="1545273" y="1688027"/>
                    <a:pt x="1471714" y="1688027"/>
                  </a:cubicBezTo>
                  <a:lnTo>
                    <a:pt x="133191" y="1688027"/>
                  </a:lnTo>
                  <a:cubicBezTo>
                    <a:pt x="59632" y="1688027"/>
                    <a:pt x="0" y="1628395"/>
                    <a:pt x="0" y="1554836"/>
                  </a:cubicBezTo>
                  <a:lnTo>
                    <a:pt x="0" y="133191"/>
                  </a:lnTo>
                  <a:cubicBezTo>
                    <a:pt x="0" y="59632"/>
                    <a:pt x="59632" y="0"/>
                    <a:pt x="133191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4F1968A-56E3-426F-8A5E-891E6D797ADC}"/>
                </a:ext>
              </a:extLst>
            </p:cNvPr>
            <p:cNvSpPr/>
            <p:nvPr/>
          </p:nvSpPr>
          <p:spPr>
            <a:xfrm>
              <a:off x="4008148" y="3581285"/>
              <a:ext cx="1144953" cy="1361017"/>
            </a:xfrm>
            <a:prstGeom prst="roundRect">
              <a:avLst>
                <a:gd name="adj" fmla="val 16029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face 4 Picture 45">
              <a:extLst>
                <a:ext uri="{FF2B5EF4-FFF2-40B4-BE49-F238E27FC236}">
                  <a16:creationId xmlns:a16="http://schemas.microsoft.com/office/drawing/2014/main" id="{518B26D1-8D42-4332-8642-A209AD6C7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20016" y="3636064"/>
              <a:ext cx="906503" cy="1122982"/>
            </a:xfrm>
            <a:prstGeom prst="rect">
              <a:avLst/>
            </a:prstGeom>
          </p:spPr>
        </p:pic>
        <p:sp>
          <p:nvSpPr>
            <p:cNvPr id="29" name="SHADE Rectangle: Rounded Corners 53">
              <a:extLst>
                <a:ext uri="{FF2B5EF4-FFF2-40B4-BE49-F238E27FC236}">
                  <a16:creationId xmlns:a16="http://schemas.microsoft.com/office/drawing/2014/main" id="{79D44675-C39C-43F4-B060-783E5010799F}"/>
                </a:ext>
              </a:extLst>
            </p:cNvPr>
            <p:cNvSpPr/>
            <p:nvPr/>
          </p:nvSpPr>
          <p:spPr>
            <a:xfrm>
              <a:off x="4008148" y="3581189"/>
              <a:ext cx="1219474" cy="1240643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bars closed Picture 11" descr="A gate in front of a window&#10;&#10;Description automatically generated">
              <a:extLst>
                <a:ext uri="{FF2B5EF4-FFF2-40B4-BE49-F238E27FC236}">
                  <a16:creationId xmlns:a16="http://schemas.microsoft.com/office/drawing/2014/main" id="{739F1D57-0EE6-46CB-9752-E77A9BA7F1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 l="44611" r="9098"/>
            <a:stretch/>
          </p:blipFill>
          <p:spPr>
            <a:xfrm>
              <a:off x="3968598" y="3574478"/>
              <a:ext cx="1259024" cy="13970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lock 1 Picture 20">
              <a:extLst>
                <a:ext uri="{FF2B5EF4-FFF2-40B4-BE49-F238E27FC236}">
                  <a16:creationId xmlns:a16="http://schemas.microsoft.com/office/drawing/2014/main" id="{84898059-9078-49D5-ACD8-5B776589C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61869">
              <a:off x="3871244" y="3486343"/>
              <a:ext cx="330568" cy="478254"/>
            </a:xfrm>
            <a:prstGeom prst="rect">
              <a:avLst/>
            </a:prstGeom>
          </p:spPr>
        </p:pic>
        <p:pic>
          <p:nvPicPr>
            <p:cNvPr id="32" name="lock 4Picture 21">
              <a:extLst>
                <a:ext uri="{FF2B5EF4-FFF2-40B4-BE49-F238E27FC236}">
                  <a16:creationId xmlns:a16="http://schemas.microsoft.com/office/drawing/2014/main" id="{687C79F2-74BD-4063-87C4-B5628B9EA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22444">
              <a:off x="3866894" y="4575003"/>
              <a:ext cx="330568" cy="478254"/>
            </a:xfrm>
            <a:prstGeom prst="rect">
              <a:avLst/>
            </a:prstGeom>
          </p:spPr>
        </p:pic>
        <p:pic>
          <p:nvPicPr>
            <p:cNvPr id="33" name="lock 2 Picture 23">
              <a:extLst>
                <a:ext uri="{FF2B5EF4-FFF2-40B4-BE49-F238E27FC236}">
                  <a16:creationId xmlns:a16="http://schemas.microsoft.com/office/drawing/2014/main" id="{878146CC-D9BC-452A-BA89-9A3C631CC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87509">
              <a:off x="4915672" y="3486342"/>
              <a:ext cx="330568" cy="478254"/>
            </a:xfrm>
            <a:prstGeom prst="rect">
              <a:avLst/>
            </a:prstGeom>
          </p:spPr>
        </p:pic>
        <p:pic>
          <p:nvPicPr>
            <p:cNvPr id="34" name="lock 3 Picture 22">
              <a:extLst>
                <a:ext uri="{FF2B5EF4-FFF2-40B4-BE49-F238E27FC236}">
                  <a16:creationId xmlns:a16="http://schemas.microsoft.com/office/drawing/2014/main" id="{84C68E5D-32CA-4FE6-9C9C-B8DE89327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95118">
              <a:off x="5024423" y="4598282"/>
              <a:ext cx="330568" cy="478254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4C9B4D-358A-46FD-9563-61C8D33438CD}"/>
              </a:ext>
            </a:extLst>
          </p:cNvPr>
          <p:cNvGrpSpPr/>
          <p:nvPr/>
        </p:nvGrpSpPr>
        <p:grpSpPr>
          <a:xfrm>
            <a:off x="846043" y="355162"/>
            <a:ext cx="1554777" cy="1598543"/>
            <a:chOff x="3793802" y="1213241"/>
            <a:chExt cx="1554777" cy="1598543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36" name="ledge Picture 19">
              <a:extLst>
                <a:ext uri="{FF2B5EF4-FFF2-40B4-BE49-F238E27FC236}">
                  <a16:creationId xmlns:a16="http://schemas.microsoft.com/office/drawing/2014/main" id="{9C89D4F5-3F1D-49C7-9D88-722FB9693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2" t="8172" r="70910" b="54701"/>
            <a:stretch>
              <a:fillRect/>
            </a:stretch>
          </p:blipFill>
          <p:spPr>
            <a:xfrm>
              <a:off x="3793802" y="1213241"/>
              <a:ext cx="1554777" cy="1598543"/>
            </a:xfrm>
            <a:custGeom>
              <a:avLst/>
              <a:gdLst>
                <a:gd name="connsiteX0" fmla="*/ 133191 w 1604905"/>
                <a:gd name="connsiteY0" fmla="*/ 0 h 1688027"/>
                <a:gd name="connsiteX1" fmla="*/ 1471714 w 1604905"/>
                <a:gd name="connsiteY1" fmla="*/ 0 h 1688027"/>
                <a:gd name="connsiteX2" fmla="*/ 1604905 w 1604905"/>
                <a:gd name="connsiteY2" fmla="*/ 133191 h 1688027"/>
                <a:gd name="connsiteX3" fmla="*/ 1604905 w 1604905"/>
                <a:gd name="connsiteY3" fmla="*/ 1554836 h 1688027"/>
                <a:gd name="connsiteX4" fmla="*/ 1471714 w 1604905"/>
                <a:gd name="connsiteY4" fmla="*/ 1688027 h 1688027"/>
                <a:gd name="connsiteX5" fmla="*/ 133191 w 1604905"/>
                <a:gd name="connsiteY5" fmla="*/ 1688027 h 1688027"/>
                <a:gd name="connsiteX6" fmla="*/ 0 w 1604905"/>
                <a:gd name="connsiteY6" fmla="*/ 1554836 h 1688027"/>
                <a:gd name="connsiteX7" fmla="*/ 0 w 1604905"/>
                <a:gd name="connsiteY7" fmla="*/ 133191 h 1688027"/>
                <a:gd name="connsiteX8" fmla="*/ 133191 w 1604905"/>
                <a:gd name="connsiteY8" fmla="*/ 0 h 168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05" h="1688027">
                  <a:moveTo>
                    <a:pt x="133191" y="0"/>
                  </a:moveTo>
                  <a:lnTo>
                    <a:pt x="1471714" y="0"/>
                  </a:lnTo>
                  <a:cubicBezTo>
                    <a:pt x="1545273" y="0"/>
                    <a:pt x="1604905" y="59632"/>
                    <a:pt x="1604905" y="133191"/>
                  </a:cubicBezTo>
                  <a:lnTo>
                    <a:pt x="1604905" y="1554836"/>
                  </a:lnTo>
                  <a:cubicBezTo>
                    <a:pt x="1604905" y="1628395"/>
                    <a:pt x="1545273" y="1688027"/>
                    <a:pt x="1471714" y="1688027"/>
                  </a:cubicBezTo>
                  <a:lnTo>
                    <a:pt x="133191" y="1688027"/>
                  </a:lnTo>
                  <a:cubicBezTo>
                    <a:pt x="59632" y="1688027"/>
                    <a:pt x="0" y="1628395"/>
                    <a:pt x="0" y="1554836"/>
                  </a:cubicBezTo>
                  <a:lnTo>
                    <a:pt x="0" y="133191"/>
                  </a:lnTo>
                  <a:cubicBezTo>
                    <a:pt x="0" y="59632"/>
                    <a:pt x="59632" y="0"/>
                    <a:pt x="133191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9F149D81-CDC7-4FA9-ABC1-C5C33C49CFC4}"/>
                </a:ext>
              </a:extLst>
            </p:cNvPr>
            <p:cNvSpPr/>
            <p:nvPr/>
          </p:nvSpPr>
          <p:spPr>
            <a:xfrm>
              <a:off x="3998713" y="1313623"/>
              <a:ext cx="1144953" cy="1361017"/>
            </a:xfrm>
            <a:prstGeom prst="roundRect">
              <a:avLst>
                <a:gd name="adj" fmla="val 16029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face 6 Picture 45">
              <a:extLst>
                <a:ext uri="{FF2B5EF4-FFF2-40B4-BE49-F238E27FC236}">
                  <a16:creationId xmlns:a16="http://schemas.microsoft.com/office/drawing/2014/main" id="{9ABE3ECA-5E1C-4A08-A3C0-8D5A5B1E8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20016" y="1404106"/>
              <a:ext cx="882284" cy="1210252"/>
            </a:xfrm>
            <a:prstGeom prst="rect">
              <a:avLst/>
            </a:prstGeom>
          </p:spPr>
        </p:pic>
        <p:sp>
          <p:nvSpPr>
            <p:cNvPr id="39" name="SHADE Rectangle: Rounded Corners 53">
              <a:extLst>
                <a:ext uri="{FF2B5EF4-FFF2-40B4-BE49-F238E27FC236}">
                  <a16:creationId xmlns:a16="http://schemas.microsoft.com/office/drawing/2014/main" id="{4663493C-C086-4D0B-B1ED-81B2BAAB276B}"/>
                </a:ext>
              </a:extLst>
            </p:cNvPr>
            <p:cNvSpPr/>
            <p:nvPr/>
          </p:nvSpPr>
          <p:spPr>
            <a:xfrm>
              <a:off x="3998712" y="1369602"/>
              <a:ext cx="1186909" cy="1304593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0" name="bars closed Picture 11" descr="A gate in front of a window&#10;&#10;Description automatically generated">
              <a:extLst>
                <a:ext uri="{FF2B5EF4-FFF2-40B4-BE49-F238E27FC236}">
                  <a16:creationId xmlns:a16="http://schemas.microsoft.com/office/drawing/2014/main" id="{AF4F0CDB-7F11-4E08-AF1C-55E76DCC2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 l="44611" r="9098"/>
            <a:stretch/>
          </p:blipFill>
          <p:spPr>
            <a:xfrm>
              <a:off x="3911773" y="1295596"/>
              <a:ext cx="1259024" cy="13970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lock 1 Picture 20">
              <a:extLst>
                <a:ext uri="{FF2B5EF4-FFF2-40B4-BE49-F238E27FC236}">
                  <a16:creationId xmlns:a16="http://schemas.microsoft.com/office/drawing/2014/main" id="{4715B5EE-B9A1-45C6-BFB3-996DE9E47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61869">
              <a:off x="3861809" y="1218681"/>
              <a:ext cx="330568" cy="478254"/>
            </a:xfrm>
            <a:prstGeom prst="rect">
              <a:avLst/>
            </a:prstGeom>
          </p:spPr>
        </p:pic>
        <p:pic>
          <p:nvPicPr>
            <p:cNvPr id="42" name="lock 4Picture 21">
              <a:extLst>
                <a:ext uri="{FF2B5EF4-FFF2-40B4-BE49-F238E27FC236}">
                  <a16:creationId xmlns:a16="http://schemas.microsoft.com/office/drawing/2014/main" id="{1932937C-3634-42D5-95E2-0506B5DD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22444">
              <a:off x="3857459" y="2307341"/>
              <a:ext cx="330568" cy="478254"/>
            </a:xfrm>
            <a:prstGeom prst="rect">
              <a:avLst/>
            </a:prstGeom>
          </p:spPr>
        </p:pic>
        <p:pic>
          <p:nvPicPr>
            <p:cNvPr id="43" name="lock 2 Picture 23">
              <a:extLst>
                <a:ext uri="{FF2B5EF4-FFF2-40B4-BE49-F238E27FC236}">
                  <a16:creationId xmlns:a16="http://schemas.microsoft.com/office/drawing/2014/main" id="{9B503C44-66AE-4A3D-9C3D-90707B7C9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87509">
              <a:off x="4906237" y="1218680"/>
              <a:ext cx="330568" cy="478254"/>
            </a:xfrm>
            <a:prstGeom prst="rect">
              <a:avLst/>
            </a:prstGeom>
          </p:spPr>
        </p:pic>
        <p:pic>
          <p:nvPicPr>
            <p:cNvPr id="44" name="lock 3 Picture 22">
              <a:extLst>
                <a:ext uri="{FF2B5EF4-FFF2-40B4-BE49-F238E27FC236}">
                  <a16:creationId xmlns:a16="http://schemas.microsoft.com/office/drawing/2014/main" id="{876B67FC-889B-4527-8C57-BA1CBB610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95118">
              <a:off x="5014988" y="2330620"/>
              <a:ext cx="330568" cy="478254"/>
            </a:xfrm>
            <a:prstGeom prst="rect">
              <a:avLst/>
            </a:prstGeom>
          </p:spPr>
        </p:pic>
      </p:grpSp>
      <p:sp>
        <p:nvSpPr>
          <p:cNvPr id="45" name="Rectangle 44">
            <a:hlinkClick r:id="rId16" action="ppaction://hlinksldjump"/>
            <a:extLst>
              <a:ext uri="{FF2B5EF4-FFF2-40B4-BE49-F238E27FC236}">
                <a16:creationId xmlns:a16="http://schemas.microsoft.com/office/drawing/2014/main" id="{2D4F9DE2-56C4-4D90-A662-DE328BE0DD96}"/>
              </a:ext>
            </a:extLst>
          </p:cNvPr>
          <p:cNvSpPr/>
          <p:nvPr/>
        </p:nvSpPr>
        <p:spPr>
          <a:xfrm>
            <a:off x="2017948" y="6061061"/>
            <a:ext cx="43733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enny Penny" panose="02000505000000020004" pitchFamily="2" charset="0"/>
              </a:rPr>
              <a:t>HOW TO PLAY</a:t>
            </a:r>
          </a:p>
        </p:txBody>
      </p:sp>
      <p:sp>
        <p:nvSpPr>
          <p:cNvPr id="46" name="Rectangle 45">
            <a:hlinkClick r:id="rId17" action="ppaction://hlinksldjump"/>
            <a:extLst>
              <a:ext uri="{FF2B5EF4-FFF2-40B4-BE49-F238E27FC236}">
                <a16:creationId xmlns:a16="http://schemas.microsoft.com/office/drawing/2014/main" id="{BC7E7142-BBC4-4DB1-816F-CCFFE0D67CAD}"/>
              </a:ext>
            </a:extLst>
          </p:cNvPr>
          <p:cNvSpPr/>
          <p:nvPr/>
        </p:nvSpPr>
        <p:spPr>
          <a:xfrm>
            <a:off x="7407840" y="6061061"/>
            <a:ext cx="18020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enny Penny" panose="02000505000000020004" pitchFamily="2" charset="0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266606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FF710DFC-0590-4B9E-9A36-D758250301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4632815" y="1168787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DC42F9E3-909A-4866-89C6-7BEE7A1358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8022280" y="1280901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D024E5A5-9178-46D4-B003-1C86879250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4646455" y="3331646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C8850463-B6FD-44D0-B6F7-6CA18BE45B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8121227" y="3309015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GO FOR IT Arrow: Right 3">
            <a:hlinkClick r:id="rId7" action="ppaction://hlinksldjump"/>
            <a:extLst>
              <a:ext uri="{FF2B5EF4-FFF2-40B4-BE49-F238E27FC236}">
                <a16:creationId xmlns:a16="http://schemas.microsoft.com/office/drawing/2014/main" id="{0DFDF336-9639-4F3E-99FF-7DBA45B3DD3E}"/>
              </a:ext>
            </a:extLst>
          </p:cNvPr>
          <p:cNvSpPr/>
          <p:nvPr/>
        </p:nvSpPr>
        <p:spPr>
          <a:xfrm>
            <a:off x="10253663" y="6053138"/>
            <a:ext cx="1338262" cy="604837"/>
          </a:xfrm>
          <a:prstGeom prst="righ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16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NEXT</a:t>
            </a:r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46E718A-DF87-4953-86E3-D1B0E3D80C08}"/>
              </a:ext>
            </a:extLst>
          </p:cNvPr>
          <p:cNvSpPr/>
          <p:nvPr/>
        </p:nvSpPr>
        <p:spPr>
          <a:xfrm>
            <a:off x="10121077" y="5971829"/>
            <a:ext cx="160343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D2F45353-29C1-4A63-8B12-0E124993C8EC}"/>
              </a:ext>
            </a:extLst>
          </p:cNvPr>
          <p:cNvSpPr/>
          <p:nvPr/>
        </p:nvSpPr>
        <p:spPr>
          <a:xfrm>
            <a:off x="10121077" y="6004811"/>
            <a:ext cx="160343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09FA8AB7-7EC3-4F4D-A1AD-B5FCDA0F5324}"/>
              </a:ext>
            </a:extLst>
          </p:cNvPr>
          <p:cNvSpPr/>
          <p:nvPr/>
        </p:nvSpPr>
        <p:spPr>
          <a:xfrm>
            <a:off x="10121077" y="6027787"/>
            <a:ext cx="160343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5A57FBBF-9687-47EE-86E1-EA9B6F1F6E6D}"/>
              </a:ext>
            </a:extLst>
          </p:cNvPr>
          <p:cNvSpPr/>
          <p:nvPr/>
        </p:nvSpPr>
        <p:spPr>
          <a:xfrm>
            <a:off x="10121077" y="5971829"/>
            <a:ext cx="160343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ledge Picture 19">
            <a:extLst>
              <a:ext uri="{FF2B5EF4-FFF2-40B4-BE49-F238E27FC236}">
                <a16:creationId xmlns:a16="http://schemas.microsoft.com/office/drawing/2014/main" id="{E8F9EE8A-DA1A-49EA-974E-36AAD959F3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3206347" y="1082640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845484F-8F1C-4D28-B134-77D2A9BBC87A}"/>
              </a:ext>
            </a:extLst>
          </p:cNvPr>
          <p:cNvCxnSpPr>
            <a:cxnSpLocks/>
          </p:cNvCxnSpPr>
          <p:nvPr/>
        </p:nvCxnSpPr>
        <p:spPr>
          <a:xfrm>
            <a:off x="7881937" y="5306783"/>
            <a:ext cx="433560" cy="22992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4F4A1C-9CEF-43A5-815B-8D509775C051}"/>
              </a:ext>
            </a:extLst>
          </p:cNvPr>
          <p:cNvCxnSpPr>
            <a:cxnSpLocks/>
          </p:cNvCxnSpPr>
          <p:nvPr/>
        </p:nvCxnSpPr>
        <p:spPr>
          <a:xfrm flipH="1">
            <a:off x="4253378" y="4216503"/>
            <a:ext cx="3533041" cy="84364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DE Rectangle: Rounded Corners 16">
            <a:extLst>
              <a:ext uri="{FF2B5EF4-FFF2-40B4-BE49-F238E27FC236}">
                <a16:creationId xmlns:a16="http://schemas.microsoft.com/office/drawing/2014/main" id="{BC797B5D-5D26-45C8-80D1-9FF53AA876F2}"/>
              </a:ext>
            </a:extLst>
          </p:cNvPr>
          <p:cNvSpPr/>
          <p:nvPr/>
        </p:nvSpPr>
        <p:spPr>
          <a:xfrm>
            <a:off x="3411258" y="1193780"/>
            <a:ext cx="1196060" cy="1361018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face 1 Picture 45">
            <a:extLst>
              <a:ext uri="{FF2B5EF4-FFF2-40B4-BE49-F238E27FC236}">
                <a16:creationId xmlns:a16="http://schemas.microsoft.com/office/drawing/2014/main" id="{DBCE1479-D14F-4C91-AB52-1C7BC16C69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7452" y="1257281"/>
            <a:ext cx="880216" cy="12074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B7C29C-01D1-409A-8F9A-5646202B0610}"/>
              </a:ext>
            </a:extLst>
          </p:cNvPr>
          <p:cNvSpPr/>
          <p:nvPr/>
        </p:nvSpPr>
        <p:spPr>
          <a:xfrm>
            <a:off x="3411258" y="1239001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28333211-63FD-4458-9D32-E92717CE9B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3334654" y="1146970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lock 1 Picture 20">
            <a:extLst>
              <a:ext uri="{FF2B5EF4-FFF2-40B4-BE49-F238E27FC236}">
                <a16:creationId xmlns:a16="http://schemas.microsoft.com/office/drawing/2014/main" id="{FC3D1922-57DD-46C2-81CF-C81F9C7DBB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50718">
            <a:off x="4499895" y="1058273"/>
            <a:ext cx="330568" cy="478254"/>
          </a:xfrm>
          <a:prstGeom prst="rect">
            <a:avLst/>
          </a:prstGeom>
        </p:spPr>
      </p:pic>
      <p:pic>
        <p:nvPicPr>
          <p:cNvPr id="22" name="lock 4Picture 21">
            <a:extLst>
              <a:ext uri="{FF2B5EF4-FFF2-40B4-BE49-F238E27FC236}">
                <a16:creationId xmlns:a16="http://schemas.microsoft.com/office/drawing/2014/main" id="{1E214A7E-4676-430D-8CEC-1483152942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3270004" y="2176740"/>
            <a:ext cx="330568" cy="478254"/>
          </a:xfrm>
          <a:prstGeom prst="rect">
            <a:avLst/>
          </a:prstGeom>
        </p:spPr>
      </p:pic>
      <p:pic>
        <p:nvPicPr>
          <p:cNvPr id="24" name="lock 2 Picture 23">
            <a:extLst>
              <a:ext uri="{FF2B5EF4-FFF2-40B4-BE49-F238E27FC236}">
                <a16:creationId xmlns:a16="http://schemas.microsoft.com/office/drawing/2014/main" id="{BB69537F-4ECC-4E61-B46E-32130F02CF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42118">
            <a:off x="3163516" y="1041774"/>
            <a:ext cx="330568" cy="478254"/>
          </a:xfrm>
          <a:prstGeom prst="rect">
            <a:avLst/>
          </a:prstGeom>
        </p:spPr>
      </p:pic>
      <p:pic>
        <p:nvPicPr>
          <p:cNvPr id="23" name="lock 3 Picture 22">
            <a:extLst>
              <a:ext uri="{FF2B5EF4-FFF2-40B4-BE49-F238E27FC236}">
                <a16:creationId xmlns:a16="http://schemas.microsoft.com/office/drawing/2014/main" id="{83993DB6-0A94-49A0-A761-E745FE9AC0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4427533" y="2200019"/>
            <a:ext cx="330568" cy="478254"/>
          </a:xfrm>
          <a:prstGeom prst="rect">
            <a:avLst/>
          </a:prstGeom>
        </p:spPr>
      </p:pic>
      <p:pic>
        <p:nvPicPr>
          <p:cNvPr id="61" name="ledge Picture 19">
            <a:extLst>
              <a:ext uri="{FF2B5EF4-FFF2-40B4-BE49-F238E27FC236}">
                <a16:creationId xmlns:a16="http://schemas.microsoft.com/office/drawing/2014/main" id="{19CFB18F-9313-4AA8-B96F-5A2BD91D4D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6595812" y="1194754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416310A1-E052-4CEA-8FAA-7934BD9259FD}"/>
              </a:ext>
            </a:extLst>
          </p:cNvPr>
          <p:cNvSpPr/>
          <p:nvPr/>
        </p:nvSpPr>
        <p:spPr>
          <a:xfrm>
            <a:off x="6800723" y="1295136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face 3 Picture 45">
            <a:extLst>
              <a:ext uri="{FF2B5EF4-FFF2-40B4-BE49-F238E27FC236}">
                <a16:creationId xmlns:a16="http://schemas.microsoft.com/office/drawing/2014/main" id="{700FC491-A706-45A2-94A0-A9A3B6AF06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9942" y="1439322"/>
            <a:ext cx="747376" cy="1060931"/>
          </a:xfrm>
          <a:prstGeom prst="rect">
            <a:avLst/>
          </a:prstGeom>
        </p:spPr>
      </p:pic>
      <p:sp>
        <p:nvSpPr>
          <p:cNvPr id="64" name="SHADE Rectangle: Rounded Corners 53">
            <a:extLst>
              <a:ext uri="{FF2B5EF4-FFF2-40B4-BE49-F238E27FC236}">
                <a16:creationId xmlns:a16="http://schemas.microsoft.com/office/drawing/2014/main" id="{00498409-F430-4C77-86CF-3760BB14D11F}"/>
              </a:ext>
            </a:extLst>
          </p:cNvPr>
          <p:cNvSpPr/>
          <p:nvPr/>
        </p:nvSpPr>
        <p:spPr>
          <a:xfrm>
            <a:off x="6800723" y="1351115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4928D295-1378-4832-9D21-32C749BEBE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6724119" y="1259084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lock 1 Picture 20">
            <a:extLst>
              <a:ext uri="{FF2B5EF4-FFF2-40B4-BE49-F238E27FC236}">
                <a16:creationId xmlns:a16="http://schemas.microsoft.com/office/drawing/2014/main" id="{CCB1671A-8BA5-44CA-88D5-1623FBA2CE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6663819" y="1200194"/>
            <a:ext cx="330568" cy="478254"/>
          </a:xfrm>
          <a:prstGeom prst="rect">
            <a:avLst/>
          </a:prstGeom>
        </p:spPr>
      </p:pic>
      <p:pic>
        <p:nvPicPr>
          <p:cNvPr id="67" name="lock 4Picture 21">
            <a:extLst>
              <a:ext uri="{FF2B5EF4-FFF2-40B4-BE49-F238E27FC236}">
                <a16:creationId xmlns:a16="http://schemas.microsoft.com/office/drawing/2014/main" id="{505780F1-76BF-4F97-94FF-7668329590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6659469" y="2288854"/>
            <a:ext cx="330568" cy="478254"/>
          </a:xfrm>
          <a:prstGeom prst="rect">
            <a:avLst/>
          </a:prstGeom>
        </p:spPr>
      </p:pic>
      <p:pic>
        <p:nvPicPr>
          <p:cNvPr id="68" name="lock 2 Picture 23">
            <a:extLst>
              <a:ext uri="{FF2B5EF4-FFF2-40B4-BE49-F238E27FC236}">
                <a16:creationId xmlns:a16="http://schemas.microsoft.com/office/drawing/2014/main" id="{7A882ED8-9954-459C-B28C-54B48180D7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7828752" y="2291905"/>
            <a:ext cx="330568" cy="478254"/>
          </a:xfrm>
          <a:prstGeom prst="rect">
            <a:avLst/>
          </a:prstGeom>
        </p:spPr>
      </p:pic>
      <p:pic>
        <p:nvPicPr>
          <p:cNvPr id="70" name="lock 3 Picture 22">
            <a:extLst>
              <a:ext uri="{FF2B5EF4-FFF2-40B4-BE49-F238E27FC236}">
                <a16:creationId xmlns:a16="http://schemas.microsoft.com/office/drawing/2014/main" id="{EE4ED20A-A988-4028-BA64-3285776A23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7715403" y="1172206"/>
            <a:ext cx="330568" cy="478254"/>
          </a:xfrm>
          <a:prstGeom prst="rect">
            <a:avLst/>
          </a:prstGeom>
        </p:spPr>
      </p:pic>
      <p:pic>
        <p:nvPicPr>
          <p:cNvPr id="71" name="ledge Picture 19">
            <a:extLst>
              <a:ext uri="{FF2B5EF4-FFF2-40B4-BE49-F238E27FC236}">
                <a16:creationId xmlns:a16="http://schemas.microsoft.com/office/drawing/2014/main" id="{F5E4CF55-107E-4D2C-A866-D0529DC745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3219987" y="3245499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DE56BF8-5EFA-4A22-9995-3F995899C776}"/>
              </a:ext>
            </a:extLst>
          </p:cNvPr>
          <p:cNvSpPr/>
          <p:nvPr/>
        </p:nvSpPr>
        <p:spPr>
          <a:xfrm>
            <a:off x="3424898" y="3345881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face 4 Picture 45">
            <a:extLst>
              <a:ext uri="{FF2B5EF4-FFF2-40B4-BE49-F238E27FC236}">
                <a16:creationId xmlns:a16="http://schemas.microsoft.com/office/drawing/2014/main" id="{78FD3305-CBF0-4C42-A318-937E40EB9A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4869" y="3400660"/>
            <a:ext cx="908400" cy="1122982"/>
          </a:xfrm>
          <a:prstGeom prst="rect">
            <a:avLst/>
          </a:prstGeom>
        </p:spPr>
      </p:pic>
      <p:sp>
        <p:nvSpPr>
          <p:cNvPr id="74" name="SHADE Rectangle: Rounded Corners 53">
            <a:extLst>
              <a:ext uri="{FF2B5EF4-FFF2-40B4-BE49-F238E27FC236}">
                <a16:creationId xmlns:a16="http://schemas.microsoft.com/office/drawing/2014/main" id="{E00FC343-4AD6-49E9-96D7-B8828D89C73F}"/>
              </a:ext>
            </a:extLst>
          </p:cNvPr>
          <p:cNvSpPr/>
          <p:nvPr/>
        </p:nvSpPr>
        <p:spPr>
          <a:xfrm>
            <a:off x="3424898" y="3401860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0412156F-5E8B-4691-B7AE-72EF016B97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3348294" y="3309829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" name="lock 1 Picture 20">
            <a:extLst>
              <a:ext uri="{FF2B5EF4-FFF2-40B4-BE49-F238E27FC236}">
                <a16:creationId xmlns:a16="http://schemas.microsoft.com/office/drawing/2014/main" id="{D44DD87B-6A0C-4D77-BE3B-4CA98572DB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3287994" y="3250939"/>
            <a:ext cx="330568" cy="478254"/>
          </a:xfrm>
          <a:prstGeom prst="rect">
            <a:avLst/>
          </a:prstGeom>
        </p:spPr>
      </p:pic>
      <p:pic>
        <p:nvPicPr>
          <p:cNvPr id="77" name="lock 4Picture 21">
            <a:extLst>
              <a:ext uri="{FF2B5EF4-FFF2-40B4-BE49-F238E27FC236}">
                <a16:creationId xmlns:a16="http://schemas.microsoft.com/office/drawing/2014/main" id="{3BC0B5BD-BF91-4114-B43C-E052C5457F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3283644" y="4339599"/>
            <a:ext cx="330568" cy="478254"/>
          </a:xfrm>
          <a:prstGeom prst="rect">
            <a:avLst/>
          </a:prstGeom>
        </p:spPr>
      </p:pic>
      <p:pic>
        <p:nvPicPr>
          <p:cNvPr id="78" name="lock 2 Picture 23">
            <a:extLst>
              <a:ext uri="{FF2B5EF4-FFF2-40B4-BE49-F238E27FC236}">
                <a16:creationId xmlns:a16="http://schemas.microsoft.com/office/drawing/2014/main" id="{647A9089-3D10-4DF6-A7C1-4723265940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4332422" y="3250938"/>
            <a:ext cx="330568" cy="478254"/>
          </a:xfrm>
          <a:prstGeom prst="rect">
            <a:avLst/>
          </a:prstGeom>
        </p:spPr>
      </p:pic>
      <p:pic>
        <p:nvPicPr>
          <p:cNvPr id="80" name="lock 3 Picture 22">
            <a:extLst>
              <a:ext uri="{FF2B5EF4-FFF2-40B4-BE49-F238E27FC236}">
                <a16:creationId xmlns:a16="http://schemas.microsoft.com/office/drawing/2014/main" id="{6531CB14-923F-48FF-AA75-46F7D3F729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4441173" y="4362878"/>
            <a:ext cx="330568" cy="478254"/>
          </a:xfrm>
          <a:prstGeom prst="rect">
            <a:avLst/>
          </a:prstGeom>
        </p:spPr>
      </p:pic>
      <p:pic>
        <p:nvPicPr>
          <p:cNvPr id="91" name="ledge Picture 19">
            <a:extLst>
              <a:ext uri="{FF2B5EF4-FFF2-40B4-BE49-F238E27FC236}">
                <a16:creationId xmlns:a16="http://schemas.microsoft.com/office/drawing/2014/main" id="{7458CD7C-916A-4DFC-B8BC-E258054D5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6694759" y="3222868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DB3E4FA-3027-4FA2-A13A-2196FD0DA10C}"/>
              </a:ext>
            </a:extLst>
          </p:cNvPr>
          <p:cNvSpPr/>
          <p:nvPr/>
        </p:nvSpPr>
        <p:spPr>
          <a:xfrm>
            <a:off x="6899670" y="3323250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3" name="face 6 Picture 45">
            <a:extLst>
              <a:ext uri="{FF2B5EF4-FFF2-40B4-BE49-F238E27FC236}">
                <a16:creationId xmlns:a16="http://schemas.microsoft.com/office/drawing/2014/main" id="{648FAA85-87E0-415A-ABDB-232BBD1774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0973" y="3378180"/>
            <a:ext cx="766607" cy="1122681"/>
          </a:xfrm>
          <a:prstGeom prst="rect">
            <a:avLst/>
          </a:prstGeom>
        </p:spPr>
      </p:pic>
      <p:sp>
        <p:nvSpPr>
          <p:cNvPr id="94" name="SHADE Rectangle: Rounded Corners 53">
            <a:extLst>
              <a:ext uri="{FF2B5EF4-FFF2-40B4-BE49-F238E27FC236}">
                <a16:creationId xmlns:a16="http://schemas.microsoft.com/office/drawing/2014/main" id="{4DBD35D7-21F4-4148-AF70-59586325690A}"/>
              </a:ext>
            </a:extLst>
          </p:cNvPr>
          <p:cNvSpPr/>
          <p:nvPr/>
        </p:nvSpPr>
        <p:spPr>
          <a:xfrm>
            <a:off x="6899670" y="3379229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E48F96A1-CE07-4FE1-9AF7-9F8A21A2B7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6823066" y="3287198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lock 1 Picture 20">
            <a:extLst>
              <a:ext uri="{FF2B5EF4-FFF2-40B4-BE49-F238E27FC236}">
                <a16:creationId xmlns:a16="http://schemas.microsoft.com/office/drawing/2014/main" id="{74D61897-8D94-41B8-8809-3212B7FDD4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05109">
            <a:off x="7810047" y="3167847"/>
            <a:ext cx="330568" cy="478254"/>
          </a:xfrm>
          <a:prstGeom prst="rect">
            <a:avLst/>
          </a:prstGeom>
        </p:spPr>
      </p:pic>
      <p:pic>
        <p:nvPicPr>
          <p:cNvPr id="97" name="lock 4Picture 21">
            <a:extLst>
              <a:ext uri="{FF2B5EF4-FFF2-40B4-BE49-F238E27FC236}">
                <a16:creationId xmlns:a16="http://schemas.microsoft.com/office/drawing/2014/main" id="{3BBCE4DE-FEB8-4DA3-9A5B-7D70746EA9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6758416" y="4316968"/>
            <a:ext cx="330568" cy="478254"/>
          </a:xfrm>
          <a:prstGeom prst="rect">
            <a:avLst/>
          </a:prstGeom>
        </p:spPr>
      </p:pic>
      <p:pic>
        <p:nvPicPr>
          <p:cNvPr id="98" name="lock 2 Picture 23">
            <a:extLst>
              <a:ext uri="{FF2B5EF4-FFF2-40B4-BE49-F238E27FC236}">
                <a16:creationId xmlns:a16="http://schemas.microsoft.com/office/drawing/2014/main" id="{A3DA9382-6118-4240-B7CE-853ABD7183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36680">
            <a:off x="6600913" y="3143374"/>
            <a:ext cx="330568" cy="478254"/>
          </a:xfrm>
          <a:prstGeom prst="rect">
            <a:avLst/>
          </a:prstGeom>
        </p:spPr>
      </p:pic>
      <p:pic>
        <p:nvPicPr>
          <p:cNvPr id="100" name="lock 3 Picture 22">
            <a:extLst>
              <a:ext uri="{FF2B5EF4-FFF2-40B4-BE49-F238E27FC236}">
                <a16:creationId xmlns:a16="http://schemas.microsoft.com/office/drawing/2014/main" id="{BDEDE501-3821-4893-8687-AF648A8354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7915945" y="4340247"/>
            <a:ext cx="330568" cy="478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72F1A9-33AA-4CA7-9A05-0EF6BE11BC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SET Arrow: Left 2">
            <a:hlinkClick r:id="rId18" action="ppaction://hlinksldjump"/>
            <a:extLst>
              <a:ext uri="{FF2B5EF4-FFF2-40B4-BE49-F238E27FC236}">
                <a16:creationId xmlns:a16="http://schemas.microsoft.com/office/drawing/2014/main" id="{D27F7F67-CE52-40FC-BF55-2C82E568DE3A}"/>
              </a:ext>
            </a:extLst>
          </p:cNvPr>
          <p:cNvSpPr/>
          <p:nvPr/>
        </p:nvSpPr>
        <p:spPr>
          <a:xfrm>
            <a:off x="666649" y="6004561"/>
            <a:ext cx="771730" cy="672525"/>
          </a:xfrm>
          <a:prstGeom prst="lef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16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AGAIN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B7C5F51-B517-44DB-B48D-9B352BC66927}"/>
              </a:ext>
            </a:extLst>
          </p:cNvPr>
          <p:cNvSpPr/>
          <p:nvPr/>
        </p:nvSpPr>
        <p:spPr>
          <a:xfrm>
            <a:off x="4689498" y="5290916"/>
            <a:ext cx="22749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US" sz="3200" b="1" i="1" cap="none" spc="0" dirty="0">
                <a:ln/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marty Pants BTN" panose="020F0703030407040305" pitchFamily="34" charset="0"/>
              </a:rPr>
              <a:t>GET THEM OUT!</a:t>
            </a:r>
          </a:p>
        </p:txBody>
      </p:sp>
    </p:spTree>
    <p:extLst>
      <p:ext uri="{BB962C8B-B14F-4D97-AF65-F5344CB8AC3E}">
        <p14:creationId xmlns:p14="http://schemas.microsoft.com/office/powerpoint/2010/main" val="118712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9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"/>
                            </p:stCondLst>
                            <p:childTnLst>
                              <p:par>
                                <p:cTn id="5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2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3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5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4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2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7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" presetClass="exit" presetSubtype="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100"/>
                            </p:stCondLst>
                            <p:childTnLst>
                              <p:par>
                                <p:cTn id="26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9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6" grpId="9" animBg="1"/>
      <p:bldP spid="6" grpId="10" animBg="1"/>
      <p:bldP spid="6" grpId="1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ledge Picture 19">
            <a:extLst>
              <a:ext uri="{FF2B5EF4-FFF2-40B4-BE49-F238E27FC236}">
                <a16:creationId xmlns:a16="http://schemas.microsoft.com/office/drawing/2014/main" id="{3E4D52D3-6F2F-4E55-91B2-B23D18688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2549707" y="1093472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D20325-7F2C-4551-86FF-5D518365EE52}"/>
              </a:ext>
            </a:extLst>
          </p:cNvPr>
          <p:cNvCxnSpPr>
            <a:cxnSpLocks/>
          </p:cNvCxnSpPr>
          <p:nvPr/>
        </p:nvCxnSpPr>
        <p:spPr>
          <a:xfrm flipH="1">
            <a:off x="4253378" y="4216503"/>
            <a:ext cx="3533041" cy="84364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HADE Rectangle: Rounded Corners 16">
            <a:extLst>
              <a:ext uri="{FF2B5EF4-FFF2-40B4-BE49-F238E27FC236}">
                <a16:creationId xmlns:a16="http://schemas.microsoft.com/office/drawing/2014/main" id="{8A64C9E3-5B46-4270-85B0-C39057857F73}"/>
              </a:ext>
            </a:extLst>
          </p:cNvPr>
          <p:cNvSpPr/>
          <p:nvPr/>
        </p:nvSpPr>
        <p:spPr>
          <a:xfrm>
            <a:off x="2754618" y="1193854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face 1 Picture 45">
            <a:extLst>
              <a:ext uri="{FF2B5EF4-FFF2-40B4-BE49-F238E27FC236}">
                <a16:creationId xmlns:a16="http://schemas.microsoft.com/office/drawing/2014/main" id="{B681FEA2-99FD-4E25-9D66-CE3638BF6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4023" y="1338040"/>
            <a:ext cx="987005" cy="1060931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0C3977E-5A86-42A4-84C1-BA1A4697966E}"/>
              </a:ext>
            </a:extLst>
          </p:cNvPr>
          <p:cNvSpPr/>
          <p:nvPr/>
        </p:nvSpPr>
        <p:spPr>
          <a:xfrm>
            <a:off x="2754618" y="1249833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E08D3790-18A4-49A4-B3E7-25A364B711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4611" r="9098"/>
          <a:stretch/>
        </p:blipFill>
        <p:spPr>
          <a:xfrm>
            <a:off x="2678014" y="1157802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lock 1 Picture 20">
            <a:extLst>
              <a:ext uri="{FF2B5EF4-FFF2-40B4-BE49-F238E27FC236}">
                <a16:creationId xmlns:a16="http://schemas.microsoft.com/office/drawing/2014/main" id="{7FDE8751-7BB5-45B8-BB50-DB10AE191A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2617714" y="1098912"/>
            <a:ext cx="330568" cy="478254"/>
          </a:xfrm>
          <a:prstGeom prst="rect">
            <a:avLst/>
          </a:prstGeom>
        </p:spPr>
      </p:pic>
      <p:pic>
        <p:nvPicPr>
          <p:cNvPr id="60" name="lock 4Picture 21">
            <a:extLst>
              <a:ext uri="{FF2B5EF4-FFF2-40B4-BE49-F238E27FC236}">
                <a16:creationId xmlns:a16="http://schemas.microsoft.com/office/drawing/2014/main" id="{9CE933D2-9DFF-462E-AE0B-E7D133E865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2613364" y="2187572"/>
            <a:ext cx="330568" cy="478254"/>
          </a:xfrm>
          <a:prstGeom prst="rect">
            <a:avLst/>
          </a:prstGeom>
        </p:spPr>
      </p:pic>
      <p:pic>
        <p:nvPicPr>
          <p:cNvPr id="61" name="lock 2 Picture 23">
            <a:extLst>
              <a:ext uri="{FF2B5EF4-FFF2-40B4-BE49-F238E27FC236}">
                <a16:creationId xmlns:a16="http://schemas.microsoft.com/office/drawing/2014/main" id="{3FECF338-5DCE-4625-B6F0-B0692580EA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3755413" y="2151771"/>
            <a:ext cx="330568" cy="478254"/>
          </a:xfrm>
          <a:prstGeom prst="rect">
            <a:avLst/>
          </a:prstGeom>
        </p:spPr>
      </p:pic>
      <p:pic>
        <p:nvPicPr>
          <p:cNvPr id="63" name="lock 3 Picture 22">
            <a:extLst>
              <a:ext uri="{FF2B5EF4-FFF2-40B4-BE49-F238E27FC236}">
                <a16:creationId xmlns:a16="http://schemas.microsoft.com/office/drawing/2014/main" id="{44CC6990-96B4-4045-9CF6-96D84A2EF2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99738">
            <a:off x="3692697" y="1136913"/>
            <a:ext cx="330568" cy="478254"/>
          </a:xfrm>
          <a:prstGeom prst="rect">
            <a:avLst/>
          </a:prstGeom>
        </p:spPr>
      </p:pic>
      <p:pic>
        <p:nvPicPr>
          <p:cNvPr id="64" name="ledge Picture 19">
            <a:extLst>
              <a:ext uri="{FF2B5EF4-FFF2-40B4-BE49-F238E27FC236}">
                <a16:creationId xmlns:a16="http://schemas.microsoft.com/office/drawing/2014/main" id="{4D6A9A4A-BDE2-4B6B-90D0-6C5966158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7471880" y="1129523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F995AB16-8AA1-40FA-864D-0FC09D9E540E}"/>
              </a:ext>
            </a:extLst>
          </p:cNvPr>
          <p:cNvSpPr/>
          <p:nvPr/>
        </p:nvSpPr>
        <p:spPr>
          <a:xfrm>
            <a:off x="7676791" y="1229905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face 3 Picture 45">
            <a:extLst>
              <a:ext uri="{FF2B5EF4-FFF2-40B4-BE49-F238E27FC236}">
                <a16:creationId xmlns:a16="http://schemas.microsoft.com/office/drawing/2014/main" id="{74EBE3F4-2ACA-453F-9513-77FEFD1D0D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8426" y="1374091"/>
            <a:ext cx="762544" cy="1060931"/>
          </a:xfrm>
          <a:prstGeom prst="rect">
            <a:avLst/>
          </a:prstGeom>
        </p:spPr>
      </p:pic>
      <p:sp>
        <p:nvSpPr>
          <p:cNvPr id="67" name="SHADE Rectangle: Rounded Corners 53">
            <a:extLst>
              <a:ext uri="{FF2B5EF4-FFF2-40B4-BE49-F238E27FC236}">
                <a16:creationId xmlns:a16="http://schemas.microsoft.com/office/drawing/2014/main" id="{D424DFD3-7A2C-45BC-B493-0D5C035298BD}"/>
              </a:ext>
            </a:extLst>
          </p:cNvPr>
          <p:cNvSpPr/>
          <p:nvPr/>
        </p:nvSpPr>
        <p:spPr>
          <a:xfrm>
            <a:off x="7676791" y="1285884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8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99F3D2F6-CD6F-477D-B390-26EDDDB4C4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4611" r="9098"/>
          <a:stretch/>
        </p:blipFill>
        <p:spPr>
          <a:xfrm>
            <a:off x="7600187" y="1193853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lock 1 Picture 20">
            <a:extLst>
              <a:ext uri="{FF2B5EF4-FFF2-40B4-BE49-F238E27FC236}">
                <a16:creationId xmlns:a16="http://schemas.microsoft.com/office/drawing/2014/main" id="{5A94C230-6D1D-4E53-BCE1-D518D3B59A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7539887" y="1134963"/>
            <a:ext cx="330568" cy="478254"/>
          </a:xfrm>
          <a:prstGeom prst="rect">
            <a:avLst/>
          </a:prstGeom>
        </p:spPr>
      </p:pic>
      <p:pic>
        <p:nvPicPr>
          <p:cNvPr id="70" name="lock 4Picture 21">
            <a:extLst>
              <a:ext uri="{FF2B5EF4-FFF2-40B4-BE49-F238E27FC236}">
                <a16:creationId xmlns:a16="http://schemas.microsoft.com/office/drawing/2014/main" id="{E6337BD0-458B-4FAD-9406-FF2CB793B5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7535537" y="2223623"/>
            <a:ext cx="330568" cy="478254"/>
          </a:xfrm>
          <a:prstGeom prst="rect">
            <a:avLst/>
          </a:prstGeom>
        </p:spPr>
      </p:pic>
      <p:pic>
        <p:nvPicPr>
          <p:cNvPr id="71" name="lock 2 Picture 23">
            <a:extLst>
              <a:ext uri="{FF2B5EF4-FFF2-40B4-BE49-F238E27FC236}">
                <a16:creationId xmlns:a16="http://schemas.microsoft.com/office/drawing/2014/main" id="{D275C101-5D68-402B-B172-B578D84685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8584315" y="1134962"/>
            <a:ext cx="330568" cy="478254"/>
          </a:xfrm>
          <a:prstGeom prst="rect">
            <a:avLst/>
          </a:prstGeom>
        </p:spPr>
      </p:pic>
      <p:pic>
        <p:nvPicPr>
          <p:cNvPr id="73" name="lock 3 Picture 22">
            <a:extLst>
              <a:ext uri="{FF2B5EF4-FFF2-40B4-BE49-F238E27FC236}">
                <a16:creationId xmlns:a16="http://schemas.microsoft.com/office/drawing/2014/main" id="{34AD68EA-02B6-4EBF-BEC6-688DE66627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8693066" y="2246902"/>
            <a:ext cx="330568" cy="478254"/>
          </a:xfrm>
          <a:prstGeom prst="rect">
            <a:avLst/>
          </a:prstGeom>
        </p:spPr>
      </p:pic>
      <p:pic>
        <p:nvPicPr>
          <p:cNvPr id="74" name="ledge Picture 19">
            <a:extLst>
              <a:ext uri="{FF2B5EF4-FFF2-40B4-BE49-F238E27FC236}">
                <a16:creationId xmlns:a16="http://schemas.microsoft.com/office/drawing/2014/main" id="{6FB54E9D-BA13-4EEC-9EB2-EE99906E7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2458865" y="3367425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EE6539D5-65DD-48A2-8631-90573FCD2597}"/>
              </a:ext>
            </a:extLst>
          </p:cNvPr>
          <p:cNvSpPr/>
          <p:nvPr/>
        </p:nvSpPr>
        <p:spPr>
          <a:xfrm>
            <a:off x="2663776" y="3467807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6" name="face 4 Picture 45">
            <a:extLst>
              <a:ext uri="{FF2B5EF4-FFF2-40B4-BE49-F238E27FC236}">
                <a16:creationId xmlns:a16="http://schemas.microsoft.com/office/drawing/2014/main" id="{9E648831-0A0E-49D5-A149-723E96D1C7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4618" y="3503942"/>
            <a:ext cx="1027529" cy="1160271"/>
          </a:xfrm>
          <a:prstGeom prst="rect">
            <a:avLst/>
          </a:prstGeom>
        </p:spPr>
      </p:pic>
      <p:sp>
        <p:nvSpPr>
          <p:cNvPr id="77" name="SHADE Rectangle: Rounded Corners 53">
            <a:extLst>
              <a:ext uri="{FF2B5EF4-FFF2-40B4-BE49-F238E27FC236}">
                <a16:creationId xmlns:a16="http://schemas.microsoft.com/office/drawing/2014/main" id="{B7FCD7A1-D48C-4B8E-8938-2E08C0A15390}"/>
              </a:ext>
            </a:extLst>
          </p:cNvPr>
          <p:cNvSpPr/>
          <p:nvPr/>
        </p:nvSpPr>
        <p:spPr>
          <a:xfrm>
            <a:off x="2663776" y="3523786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193F34DF-017C-4DE8-90F3-156B426BAB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4611" r="9098"/>
          <a:stretch/>
        </p:blipFill>
        <p:spPr>
          <a:xfrm>
            <a:off x="2587172" y="3431755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lock 1 Picture 20">
            <a:extLst>
              <a:ext uri="{FF2B5EF4-FFF2-40B4-BE49-F238E27FC236}">
                <a16:creationId xmlns:a16="http://schemas.microsoft.com/office/drawing/2014/main" id="{5A25A466-D0DA-4DFD-93B6-BF0FB474E7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2526872" y="3372865"/>
            <a:ext cx="330568" cy="478254"/>
          </a:xfrm>
          <a:prstGeom prst="rect">
            <a:avLst/>
          </a:prstGeom>
        </p:spPr>
      </p:pic>
      <p:pic>
        <p:nvPicPr>
          <p:cNvPr id="80" name="lock 4Picture 21">
            <a:extLst>
              <a:ext uri="{FF2B5EF4-FFF2-40B4-BE49-F238E27FC236}">
                <a16:creationId xmlns:a16="http://schemas.microsoft.com/office/drawing/2014/main" id="{B28FEF11-798A-4D56-9DA4-D1B0D1302C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2522522" y="4461525"/>
            <a:ext cx="330568" cy="478254"/>
          </a:xfrm>
          <a:prstGeom prst="rect">
            <a:avLst/>
          </a:prstGeom>
        </p:spPr>
      </p:pic>
      <p:pic>
        <p:nvPicPr>
          <p:cNvPr id="81" name="lock 2 Picture 23">
            <a:extLst>
              <a:ext uri="{FF2B5EF4-FFF2-40B4-BE49-F238E27FC236}">
                <a16:creationId xmlns:a16="http://schemas.microsoft.com/office/drawing/2014/main" id="{792EEB5A-8620-4A71-A2CE-E98F452AA5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3571300" y="3372864"/>
            <a:ext cx="330568" cy="478254"/>
          </a:xfrm>
          <a:prstGeom prst="rect">
            <a:avLst/>
          </a:prstGeom>
        </p:spPr>
      </p:pic>
      <p:pic>
        <p:nvPicPr>
          <p:cNvPr id="83" name="lock 3 Picture 22">
            <a:extLst>
              <a:ext uri="{FF2B5EF4-FFF2-40B4-BE49-F238E27FC236}">
                <a16:creationId xmlns:a16="http://schemas.microsoft.com/office/drawing/2014/main" id="{9203E252-1634-47CC-91D4-FD00D868D3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3680051" y="4484804"/>
            <a:ext cx="330568" cy="478254"/>
          </a:xfrm>
          <a:prstGeom prst="rect">
            <a:avLst/>
          </a:prstGeom>
        </p:spPr>
      </p:pic>
      <p:pic>
        <p:nvPicPr>
          <p:cNvPr id="84" name="ledge Picture 19">
            <a:extLst>
              <a:ext uri="{FF2B5EF4-FFF2-40B4-BE49-F238E27FC236}">
                <a16:creationId xmlns:a16="http://schemas.microsoft.com/office/drawing/2014/main" id="{F9DD8A44-0230-4FC1-AF01-38E5EB53F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4912121" y="2383512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BAC1EC6-06A2-4DE8-B3CC-8EDB3888D1E4}"/>
              </a:ext>
            </a:extLst>
          </p:cNvPr>
          <p:cNvSpPr/>
          <p:nvPr/>
        </p:nvSpPr>
        <p:spPr>
          <a:xfrm>
            <a:off x="5117032" y="2483894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6" name="face 5 Picture 45">
            <a:extLst>
              <a:ext uri="{FF2B5EF4-FFF2-40B4-BE49-F238E27FC236}">
                <a16:creationId xmlns:a16="http://schemas.microsoft.com/office/drawing/2014/main" id="{CADE9410-A9CE-404F-B0ED-835B585496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8667" y="2645561"/>
            <a:ext cx="762544" cy="1025968"/>
          </a:xfrm>
          <a:prstGeom prst="rect">
            <a:avLst/>
          </a:prstGeom>
        </p:spPr>
      </p:pic>
      <p:sp>
        <p:nvSpPr>
          <p:cNvPr id="87" name="SHADE Rectangle: Rounded Corners 53">
            <a:extLst>
              <a:ext uri="{FF2B5EF4-FFF2-40B4-BE49-F238E27FC236}">
                <a16:creationId xmlns:a16="http://schemas.microsoft.com/office/drawing/2014/main" id="{A9692612-F6E0-40C0-A6F1-F3618EBB61D0}"/>
              </a:ext>
            </a:extLst>
          </p:cNvPr>
          <p:cNvSpPr/>
          <p:nvPr/>
        </p:nvSpPr>
        <p:spPr>
          <a:xfrm>
            <a:off x="5117032" y="2539873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8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3D415DC4-2B3D-412B-BFD4-BF6FCA865E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4611" r="9098"/>
          <a:stretch/>
        </p:blipFill>
        <p:spPr>
          <a:xfrm>
            <a:off x="5040428" y="2447842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0" name="lock 1 Picture 20">
            <a:extLst>
              <a:ext uri="{FF2B5EF4-FFF2-40B4-BE49-F238E27FC236}">
                <a16:creationId xmlns:a16="http://schemas.microsoft.com/office/drawing/2014/main" id="{0E424574-6B7A-4C92-AD5A-CBE9EB157C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4980128" y="2388952"/>
            <a:ext cx="330568" cy="478254"/>
          </a:xfrm>
          <a:prstGeom prst="rect">
            <a:avLst/>
          </a:prstGeom>
        </p:spPr>
      </p:pic>
      <p:pic>
        <p:nvPicPr>
          <p:cNvPr id="91" name="lock 4Picture 21">
            <a:extLst>
              <a:ext uri="{FF2B5EF4-FFF2-40B4-BE49-F238E27FC236}">
                <a16:creationId xmlns:a16="http://schemas.microsoft.com/office/drawing/2014/main" id="{D05C319D-DD7A-460C-9A7B-D7FE410AEE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4975778" y="3477612"/>
            <a:ext cx="330568" cy="478254"/>
          </a:xfrm>
          <a:prstGeom prst="rect">
            <a:avLst/>
          </a:prstGeom>
        </p:spPr>
      </p:pic>
      <p:pic>
        <p:nvPicPr>
          <p:cNvPr id="92" name="lock 2 Picture 23">
            <a:extLst>
              <a:ext uri="{FF2B5EF4-FFF2-40B4-BE49-F238E27FC236}">
                <a16:creationId xmlns:a16="http://schemas.microsoft.com/office/drawing/2014/main" id="{4D4BD7AF-42B4-4EAD-87B6-4C95796262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6024556" y="2388951"/>
            <a:ext cx="330568" cy="478254"/>
          </a:xfrm>
          <a:prstGeom prst="rect">
            <a:avLst/>
          </a:prstGeom>
        </p:spPr>
      </p:pic>
      <p:pic>
        <p:nvPicPr>
          <p:cNvPr id="93" name="lock 3 Picture 22">
            <a:extLst>
              <a:ext uri="{FF2B5EF4-FFF2-40B4-BE49-F238E27FC236}">
                <a16:creationId xmlns:a16="http://schemas.microsoft.com/office/drawing/2014/main" id="{F8A9B6D5-E004-4849-86A6-777C8B873F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6133307" y="3500891"/>
            <a:ext cx="330568" cy="478254"/>
          </a:xfrm>
          <a:prstGeom prst="rect">
            <a:avLst/>
          </a:prstGeom>
        </p:spPr>
      </p:pic>
      <p:pic>
        <p:nvPicPr>
          <p:cNvPr id="94" name="ledge Picture 19">
            <a:extLst>
              <a:ext uri="{FF2B5EF4-FFF2-40B4-BE49-F238E27FC236}">
                <a16:creationId xmlns:a16="http://schemas.microsoft.com/office/drawing/2014/main" id="{253A3F9B-4BF8-41D7-B73F-03C435BC0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7414419" y="3338311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D86BFB2C-2B9B-446B-AD0F-C061E31A5E60}"/>
              </a:ext>
            </a:extLst>
          </p:cNvPr>
          <p:cNvSpPr/>
          <p:nvPr/>
        </p:nvSpPr>
        <p:spPr>
          <a:xfrm>
            <a:off x="7619330" y="3438693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6" name="face 6 Picture 45">
            <a:extLst>
              <a:ext uri="{FF2B5EF4-FFF2-40B4-BE49-F238E27FC236}">
                <a16:creationId xmlns:a16="http://schemas.microsoft.com/office/drawing/2014/main" id="{B05DF88F-5645-479A-83C5-D504D7BC4F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0633" y="3474828"/>
            <a:ext cx="766607" cy="1160271"/>
          </a:xfrm>
          <a:prstGeom prst="rect">
            <a:avLst/>
          </a:prstGeom>
        </p:spPr>
      </p:pic>
      <p:sp>
        <p:nvSpPr>
          <p:cNvPr id="97" name="SHADE Rectangle: Rounded Corners 53">
            <a:extLst>
              <a:ext uri="{FF2B5EF4-FFF2-40B4-BE49-F238E27FC236}">
                <a16:creationId xmlns:a16="http://schemas.microsoft.com/office/drawing/2014/main" id="{0D373256-160A-48DF-8FEF-249DC7439DA6}"/>
              </a:ext>
            </a:extLst>
          </p:cNvPr>
          <p:cNvSpPr/>
          <p:nvPr/>
        </p:nvSpPr>
        <p:spPr>
          <a:xfrm>
            <a:off x="7619330" y="3494672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8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49BF1578-9886-4115-8E63-823BD1847D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4611" r="9098"/>
          <a:stretch/>
        </p:blipFill>
        <p:spPr>
          <a:xfrm>
            <a:off x="7542726" y="3402641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lock 1 Picture 20">
            <a:extLst>
              <a:ext uri="{FF2B5EF4-FFF2-40B4-BE49-F238E27FC236}">
                <a16:creationId xmlns:a16="http://schemas.microsoft.com/office/drawing/2014/main" id="{783C4106-020B-4D67-91D7-E37BC0BF2F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7482426" y="3343751"/>
            <a:ext cx="330568" cy="478254"/>
          </a:xfrm>
          <a:prstGeom prst="rect">
            <a:avLst/>
          </a:prstGeom>
        </p:spPr>
      </p:pic>
      <p:pic>
        <p:nvPicPr>
          <p:cNvPr id="100" name="lock 4Picture 21">
            <a:extLst>
              <a:ext uri="{FF2B5EF4-FFF2-40B4-BE49-F238E27FC236}">
                <a16:creationId xmlns:a16="http://schemas.microsoft.com/office/drawing/2014/main" id="{10085695-F47C-44D2-8D56-80490615E8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7478076" y="4432411"/>
            <a:ext cx="330568" cy="478254"/>
          </a:xfrm>
          <a:prstGeom prst="rect">
            <a:avLst/>
          </a:prstGeom>
        </p:spPr>
      </p:pic>
      <p:pic>
        <p:nvPicPr>
          <p:cNvPr id="101" name="lock 2 Picture 23">
            <a:extLst>
              <a:ext uri="{FF2B5EF4-FFF2-40B4-BE49-F238E27FC236}">
                <a16:creationId xmlns:a16="http://schemas.microsoft.com/office/drawing/2014/main" id="{F006AFFE-65F2-4D78-BBA6-BD2E64C787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8526854" y="3343750"/>
            <a:ext cx="330568" cy="478254"/>
          </a:xfrm>
          <a:prstGeom prst="rect">
            <a:avLst/>
          </a:prstGeom>
        </p:spPr>
      </p:pic>
      <p:pic>
        <p:nvPicPr>
          <p:cNvPr id="103" name="lock 3 Picture 22">
            <a:extLst>
              <a:ext uri="{FF2B5EF4-FFF2-40B4-BE49-F238E27FC236}">
                <a16:creationId xmlns:a16="http://schemas.microsoft.com/office/drawing/2014/main" id="{AFF0F77A-789C-4840-8A34-61AF46D269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8635605" y="4455690"/>
            <a:ext cx="330568" cy="478254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5B877A9-4AE4-415B-9EE0-0ECC30AE3D74}"/>
              </a:ext>
            </a:extLst>
          </p:cNvPr>
          <p:cNvGrpSpPr/>
          <p:nvPr/>
        </p:nvGrpSpPr>
        <p:grpSpPr>
          <a:xfrm>
            <a:off x="718767" y="5105559"/>
            <a:ext cx="9877794" cy="1496458"/>
            <a:chOff x="718767" y="5105559"/>
            <a:chExt cx="9877794" cy="1496458"/>
          </a:xfrm>
        </p:grpSpPr>
        <p:sp>
          <p:nvSpPr>
            <p:cNvPr id="105" name="RESET Arrow: Left 2">
              <a:hlinkClick r:id="rId16" action="ppaction://hlinksldjump"/>
              <a:extLst>
                <a:ext uri="{FF2B5EF4-FFF2-40B4-BE49-F238E27FC236}">
                  <a16:creationId xmlns:a16="http://schemas.microsoft.com/office/drawing/2014/main" id="{40477F3F-8459-4ED8-9746-49035C37A1F6}"/>
                </a:ext>
              </a:extLst>
            </p:cNvPr>
            <p:cNvSpPr/>
            <p:nvPr/>
          </p:nvSpPr>
          <p:spPr>
            <a:xfrm flipH="1">
              <a:off x="9258300" y="5825366"/>
              <a:ext cx="1338261" cy="604837"/>
            </a:xfrm>
            <a:prstGeom prst="leftArrow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 prst="riblet"/>
              </a:sp3d>
            </a:bodyPr>
            <a:lstStyle/>
            <a:p>
              <a:pPr algn="ctr"/>
              <a:r>
                <a:rPr lang="en-GB" sz="1600" b="1" i="1" dirty="0">
                  <a:ln/>
                  <a:solidFill>
                    <a:schemeClr val="bg1">
                      <a:lumMod val="6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Smarty Pants BTN" panose="020F0703030407040305" pitchFamily="34" charset="0"/>
                </a:rPr>
                <a:t>GO FOR IT </a:t>
              </a:r>
            </a:p>
          </p:txBody>
        </p:sp>
        <p:sp>
          <p:nvSpPr>
            <p:cNvPr id="106" name="GO FOR IT Arrow: Right 3">
              <a:hlinkClick r:id="rId17" action="ppaction://hlinksldjump"/>
              <a:extLst>
                <a:ext uri="{FF2B5EF4-FFF2-40B4-BE49-F238E27FC236}">
                  <a16:creationId xmlns:a16="http://schemas.microsoft.com/office/drawing/2014/main" id="{6BD18FB4-0DFF-47FF-91FB-B23175D4CC77}"/>
                </a:ext>
              </a:extLst>
            </p:cNvPr>
            <p:cNvSpPr/>
            <p:nvPr/>
          </p:nvSpPr>
          <p:spPr>
            <a:xfrm flipH="1">
              <a:off x="718767" y="5929492"/>
              <a:ext cx="771730" cy="672525"/>
            </a:xfrm>
            <a:prstGeom prst="rightArrow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 prst="riblet"/>
              </a:sp3d>
            </a:bodyPr>
            <a:lstStyle/>
            <a:p>
              <a:pPr algn="ctr"/>
              <a:r>
                <a:rPr lang="en-GB" sz="1600" b="1" i="1" dirty="0">
                  <a:ln/>
                  <a:solidFill>
                    <a:schemeClr val="bg1">
                      <a:lumMod val="6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Smarty Pants BTN" panose="020F0703030407040305" pitchFamily="34" charset="0"/>
                </a:rPr>
                <a:t>AGAIN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07D1154-2E11-4C6E-9090-6F8833982E26}"/>
                </a:ext>
              </a:extLst>
            </p:cNvPr>
            <p:cNvSpPr/>
            <p:nvPr/>
          </p:nvSpPr>
          <p:spPr>
            <a:xfrm>
              <a:off x="4191283" y="5105559"/>
              <a:ext cx="3191899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 prst="riblet"/>
              </a:sp3d>
            </a:bodyPr>
            <a:lstStyle/>
            <a:p>
              <a:pPr algn="ctr"/>
              <a:r>
                <a:rPr lang="en-US" sz="3200" b="1" i="1" cap="none" spc="0" dirty="0">
                  <a:ln/>
                  <a:solidFill>
                    <a:schemeClr val="bg1">
                      <a:lumMod val="6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Smarty Pants BTN" panose="020F0703030407040305" pitchFamily="34" charset="0"/>
                </a:rPr>
                <a:t>MEMORISE THE LOCKS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7737968"/>
      </p:ext>
    </p:extLst>
  </p:cSld>
  <p:clrMapOvr>
    <a:masterClrMapping/>
  </p:clrMapOvr>
  <p:transition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edge Picture 19">
            <a:extLst>
              <a:ext uri="{FF2B5EF4-FFF2-40B4-BE49-F238E27FC236}">
                <a16:creationId xmlns:a16="http://schemas.microsoft.com/office/drawing/2014/main" id="{E8F9EE8A-DA1A-49EA-974E-36AAD959F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2549707" y="1093472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845484F-8F1C-4D28-B134-77D2A9BBC87A}"/>
              </a:ext>
            </a:extLst>
          </p:cNvPr>
          <p:cNvCxnSpPr>
            <a:cxnSpLocks/>
          </p:cNvCxnSpPr>
          <p:nvPr/>
        </p:nvCxnSpPr>
        <p:spPr>
          <a:xfrm>
            <a:off x="7881937" y="5306783"/>
            <a:ext cx="433560" cy="22992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4F4A1C-9CEF-43A5-815B-8D509775C051}"/>
              </a:ext>
            </a:extLst>
          </p:cNvPr>
          <p:cNvCxnSpPr>
            <a:cxnSpLocks/>
          </p:cNvCxnSpPr>
          <p:nvPr/>
        </p:nvCxnSpPr>
        <p:spPr>
          <a:xfrm flipH="1">
            <a:off x="4253378" y="4216503"/>
            <a:ext cx="3533041" cy="84364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DE Rectangle: Rounded Corners 16">
            <a:extLst>
              <a:ext uri="{FF2B5EF4-FFF2-40B4-BE49-F238E27FC236}">
                <a16:creationId xmlns:a16="http://schemas.microsoft.com/office/drawing/2014/main" id="{BC797B5D-5D26-45C8-80D1-9FF53AA876F2}"/>
              </a:ext>
            </a:extLst>
          </p:cNvPr>
          <p:cNvSpPr/>
          <p:nvPr/>
        </p:nvSpPr>
        <p:spPr>
          <a:xfrm>
            <a:off x="2754618" y="1193854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face 1 Picture 45">
            <a:extLst>
              <a:ext uri="{FF2B5EF4-FFF2-40B4-BE49-F238E27FC236}">
                <a16:creationId xmlns:a16="http://schemas.microsoft.com/office/drawing/2014/main" id="{DBCE1479-D14F-4C91-AB52-1C7BC16C69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4023" y="1338040"/>
            <a:ext cx="987005" cy="106093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B7C29C-01D1-409A-8F9A-5646202B0610}"/>
              </a:ext>
            </a:extLst>
          </p:cNvPr>
          <p:cNvSpPr/>
          <p:nvPr/>
        </p:nvSpPr>
        <p:spPr>
          <a:xfrm>
            <a:off x="2754618" y="1249833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28333211-63FD-4458-9D32-E92717CE9B4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44611" r="9098"/>
          <a:stretch/>
        </p:blipFill>
        <p:spPr>
          <a:xfrm>
            <a:off x="2678014" y="1157802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lock 1 Picture 20">
            <a:extLst>
              <a:ext uri="{FF2B5EF4-FFF2-40B4-BE49-F238E27FC236}">
                <a16:creationId xmlns:a16="http://schemas.microsoft.com/office/drawing/2014/main" id="{FC3D1922-57DD-46C2-81CF-C81F9C7DBB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2617714" y="1098912"/>
            <a:ext cx="330568" cy="478254"/>
          </a:xfrm>
          <a:prstGeom prst="rect">
            <a:avLst/>
          </a:prstGeom>
        </p:spPr>
      </p:pic>
      <p:pic>
        <p:nvPicPr>
          <p:cNvPr id="22" name="lock 4Picture 21">
            <a:extLst>
              <a:ext uri="{FF2B5EF4-FFF2-40B4-BE49-F238E27FC236}">
                <a16:creationId xmlns:a16="http://schemas.microsoft.com/office/drawing/2014/main" id="{1E214A7E-4676-430D-8CEC-1483152942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2613364" y="2187572"/>
            <a:ext cx="330568" cy="478254"/>
          </a:xfrm>
          <a:prstGeom prst="rect">
            <a:avLst/>
          </a:prstGeom>
        </p:spPr>
      </p:pic>
      <p:pic>
        <p:nvPicPr>
          <p:cNvPr id="24" name="lock 2 Picture 23">
            <a:extLst>
              <a:ext uri="{FF2B5EF4-FFF2-40B4-BE49-F238E27FC236}">
                <a16:creationId xmlns:a16="http://schemas.microsoft.com/office/drawing/2014/main" id="{BB69537F-4ECC-4E61-B46E-32130F02CF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00000">
            <a:off x="3693600" y="1137600"/>
            <a:ext cx="330568" cy="478254"/>
          </a:xfrm>
          <a:prstGeom prst="rect">
            <a:avLst/>
          </a:prstGeom>
        </p:spPr>
      </p:pic>
      <p:pic>
        <p:nvPicPr>
          <p:cNvPr id="26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FF710DFC-0590-4B9E-9A36-D758250301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44611" r="9098"/>
          <a:stretch/>
        </p:blipFill>
        <p:spPr>
          <a:xfrm>
            <a:off x="3976175" y="1179619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SET Arrow: Left 2">
            <a:hlinkClick r:id="rId14" action="ppaction://hlinksldjump"/>
            <a:extLst>
              <a:ext uri="{FF2B5EF4-FFF2-40B4-BE49-F238E27FC236}">
                <a16:creationId xmlns:a16="http://schemas.microsoft.com/office/drawing/2014/main" id="{D27F7F67-CE52-40FC-BF55-2C82E568DE3A}"/>
              </a:ext>
            </a:extLst>
          </p:cNvPr>
          <p:cNvSpPr/>
          <p:nvPr/>
        </p:nvSpPr>
        <p:spPr>
          <a:xfrm flipH="1">
            <a:off x="9258300" y="5825366"/>
            <a:ext cx="1338261" cy="604837"/>
          </a:xfrm>
          <a:prstGeom prst="lef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16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GO FOR IT </a:t>
            </a:r>
          </a:p>
        </p:txBody>
      </p:sp>
      <p:sp>
        <p:nvSpPr>
          <p:cNvPr id="4" name="GO FOR IT Arrow: Right 3">
            <a:hlinkClick r:id="rId15" action="ppaction://hlinksldjump"/>
            <a:extLst>
              <a:ext uri="{FF2B5EF4-FFF2-40B4-BE49-F238E27FC236}">
                <a16:creationId xmlns:a16="http://schemas.microsoft.com/office/drawing/2014/main" id="{0DFDF336-9639-4F3E-99FF-7DBA45B3DD3E}"/>
              </a:ext>
            </a:extLst>
          </p:cNvPr>
          <p:cNvSpPr/>
          <p:nvPr/>
        </p:nvSpPr>
        <p:spPr>
          <a:xfrm flipH="1">
            <a:off x="718767" y="5929492"/>
            <a:ext cx="771730" cy="672525"/>
          </a:xfrm>
          <a:prstGeom prst="righ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16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AGAIN</a:t>
            </a:r>
          </a:p>
        </p:txBody>
      </p:sp>
      <p:pic>
        <p:nvPicPr>
          <p:cNvPr id="23" name="lock 3 Picture 22">
            <a:extLst>
              <a:ext uri="{FF2B5EF4-FFF2-40B4-BE49-F238E27FC236}">
                <a16:creationId xmlns:a16="http://schemas.microsoft.com/office/drawing/2014/main" id="{83993DB6-0A94-49A0-A761-E745FE9AC0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0000">
            <a:off x="3754800" y="2152800"/>
            <a:ext cx="330568" cy="478254"/>
          </a:xfrm>
          <a:prstGeom prst="rect">
            <a:avLst/>
          </a:prstGeom>
        </p:spPr>
      </p:pic>
      <p:pic>
        <p:nvPicPr>
          <p:cNvPr id="61" name="ledge Picture 19">
            <a:extLst>
              <a:ext uri="{FF2B5EF4-FFF2-40B4-BE49-F238E27FC236}">
                <a16:creationId xmlns:a16="http://schemas.microsoft.com/office/drawing/2014/main" id="{19CFB18F-9313-4AA8-B96F-5A2BD91D4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7471880" y="1129523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416310A1-E052-4CEA-8FAA-7934BD9259FD}"/>
              </a:ext>
            </a:extLst>
          </p:cNvPr>
          <p:cNvSpPr/>
          <p:nvPr/>
        </p:nvSpPr>
        <p:spPr>
          <a:xfrm>
            <a:off x="7676791" y="1229905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face 3 Picture 45">
            <a:extLst>
              <a:ext uri="{FF2B5EF4-FFF2-40B4-BE49-F238E27FC236}">
                <a16:creationId xmlns:a16="http://schemas.microsoft.com/office/drawing/2014/main" id="{700FC491-A706-45A2-94A0-A9A3B6AF06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8426" y="1374091"/>
            <a:ext cx="762544" cy="1060931"/>
          </a:xfrm>
          <a:prstGeom prst="rect">
            <a:avLst/>
          </a:prstGeom>
        </p:spPr>
      </p:pic>
      <p:sp>
        <p:nvSpPr>
          <p:cNvPr id="64" name="SHADE Rectangle: Rounded Corners 53">
            <a:extLst>
              <a:ext uri="{FF2B5EF4-FFF2-40B4-BE49-F238E27FC236}">
                <a16:creationId xmlns:a16="http://schemas.microsoft.com/office/drawing/2014/main" id="{00498409-F430-4C77-86CF-3760BB14D11F}"/>
              </a:ext>
            </a:extLst>
          </p:cNvPr>
          <p:cNvSpPr/>
          <p:nvPr/>
        </p:nvSpPr>
        <p:spPr>
          <a:xfrm>
            <a:off x="7676791" y="1285884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4928D295-1378-4832-9D21-32C749BEBE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44611" r="9098"/>
          <a:stretch/>
        </p:blipFill>
        <p:spPr>
          <a:xfrm>
            <a:off x="7600187" y="1193853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lock 1 Picture 20">
            <a:extLst>
              <a:ext uri="{FF2B5EF4-FFF2-40B4-BE49-F238E27FC236}">
                <a16:creationId xmlns:a16="http://schemas.microsoft.com/office/drawing/2014/main" id="{CCB1671A-8BA5-44CA-88D5-1623FBA2CE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7539887" y="1134963"/>
            <a:ext cx="330568" cy="478254"/>
          </a:xfrm>
          <a:prstGeom prst="rect">
            <a:avLst/>
          </a:prstGeom>
        </p:spPr>
      </p:pic>
      <p:pic>
        <p:nvPicPr>
          <p:cNvPr id="67" name="lock 4Picture 21">
            <a:extLst>
              <a:ext uri="{FF2B5EF4-FFF2-40B4-BE49-F238E27FC236}">
                <a16:creationId xmlns:a16="http://schemas.microsoft.com/office/drawing/2014/main" id="{505780F1-76BF-4F97-94FF-7668329590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7535537" y="2223623"/>
            <a:ext cx="330568" cy="478254"/>
          </a:xfrm>
          <a:prstGeom prst="rect">
            <a:avLst/>
          </a:prstGeom>
        </p:spPr>
      </p:pic>
      <p:pic>
        <p:nvPicPr>
          <p:cNvPr id="68" name="lock 2 Picture 23">
            <a:extLst>
              <a:ext uri="{FF2B5EF4-FFF2-40B4-BE49-F238E27FC236}">
                <a16:creationId xmlns:a16="http://schemas.microsoft.com/office/drawing/2014/main" id="{7A882ED8-9954-459C-B28C-54B48180D7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8584315" y="1134962"/>
            <a:ext cx="330568" cy="478254"/>
          </a:xfrm>
          <a:prstGeom prst="rect">
            <a:avLst/>
          </a:prstGeom>
        </p:spPr>
      </p:pic>
      <p:pic>
        <p:nvPicPr>
          <p:cNvPr id="6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DC42F9E3-909A-4866-89C6-7BEE7A13586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44611" r="9098"/>
          <a:stretch/>
        </p:blipFill>
        <p:spPr>
          <a:xfrm>
            <a:off x="8898348" y="1215670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lock 3 Picture 22">
            <a:extLst>
              <a:ext uri="{FF2B5EF4-FFF2-40B4-BE49-F238E27FC236}">
                <a16:creationId xmlns:a16="http://schemas.microsoft.com/office/drawing/2014/main" id="{EE4ED20A-A988-4028-BA64-3285776A23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8693066" y="2246902"/>
            <a:ext cx="330568" cy="478254"/>
          </a:xfrm>
          <a:prstGeom prst="rect">
            <a:avLst/>
          </a:prstGeom>
        </p:spPr>
      </p:pic>
      <p:pic>
        <p:nvPicPr>
          <p:cNvPr id="71" name="ledge Picture 19">
            <a:extLst>
              <a:ext uri="{FF2B5EF4-FFF2-40B4-BE49-F238E27FC236}">
                <a16:creationId xmlns:a16="http://schemas.microsoft.com/office/drawing/2014/main" id="{F5E4CF55-107E-4D2C-A866-D0529DC74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2458865" y="3367425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DE56BF8-5EFA-4A22-9995-3F995899C776}"/>
              </a:ext>
            </a:extLst>
          </p:cNvPr>
          <p:cNvSpPr/>
          <p:nvPr/>
        </p:nvSpPr>
        <p:spPr>
          <a:xfrm>
            <a:off x="2663776" y="3467807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face 4 Picture 45">
            <a:extLst>
              <a:ext uri="{FF2B5EF4-FFF2-40B4-BE49-F238E27FC236}">
                <a16:creationId xmlns:a16="http://schemas.microsoft.com/office/drawing/2014/main" id="{78FD3305-CBF0-4C42-A318-937E40EB9A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4618" y="3503942"/>
            <a:ext cx="1027529" cy="1160271"/>
          </a:xfrm>
          <a:prstGeom prst="rect">
            <a:avLst/>
          </a:prstGeom>
        </p:spPr>
      </p:pic>
      <p:sp>
        <p:nvSpPr>
          <p:cNvPr id="74" name="SHADE Rectangle: Rounded Corners 53">
            <a:extLst>
              <a:ext uri="{FF2B5EF4-FFF2-40B4-BE49-F238E27FC236}">
                <a16:creationId xmlns:a16="http://schemas.microsoft.com/office/drawing/2014/main" id="{E00FC343-4AD6-49E9-96D7-B8828D89C73F}"/>
              </a:ext>
            </a:extLst>
          </p:cNvPr>
          <p:cNvSpPr/>
          <p:nvPr/>
        </p:nvSpPr>
        <p:spPr>
          <a:xfrm>
            <a:off x="2663776" y="3523786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0412156F-5E8B-4691-B7AE-72EF016B97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44611" r="9098"/>
          <a:stretch/>
        </p:blipFill>
        <p:spPr>
          <a:xfrm>
            <a:off x="2587172" y="3431755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" name="lock 1 Picture 20">
            <a:extLst>
              <a:ext uri="{FF2B5EF4-FFF2-40B4-BE49-F238E27FC236}">
                <a16:creationId xmlns:a16="http://schemas.microsoft.com/office/drawing/2014/main" id="{D44DD87B-6A0C-4D77-BE3B-4CA98572DB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2526872" y="3372865"/>
            <a:ext cx="330568" cy="478254"/>
          </a:xfrm>
          <a:prstGeom prst="rect">
            <a:avLst/>
          </a:prstGeom>
        </p:spPr>
      </p:pic>
      <p:pic>
        <p:nvPicPr>
          <p:cNvPr id="77" name="lock 4Picture 21">
            <a:extLst>
              <a:ext uri="{FF2B5EF4-FFF2-40B4-BE49-F238E27FC236}">
                <a16:creationId xmlns:a16="http://schemas.microsoft.com/office/drawing/2014/main" id="{3BC0B5BD-BF91-4114-B43C-E052C5457F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2522522" y="4461525"/>
            <a:ext cx="330568" cy="478254"/>
          </a:xfrm>
          <a:prstGeom prst="rect">
            <a:avLst/>
          </a:prstGeom>
        </p:spPr>
      </p:pic>
      <p:pic>
        <p:nvPicPr>
          <p:cNvPr id="78" name="lock 2 Picture 23">
            <a:extLst>
              <a:ext uri="{FF2B5EF4-FFF2-40B4-BE49-F238E27FC236}">
                <a16:creationId xmlns:a16="http://schemas.microsoft.com/office/drawing/2014/main" id="{647A9089-3D10-4DF6-A7C1-4723265940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3571300" y="3372864"/>
            <a:ext cx="330568" cy="478254"/>
          </a:xfrm>
          <a:prstGeom prst="rect">
            <a:avLst/>
          </a:prstGeom>
        </p:spPr>
      </p:pic>
      <p:pic>
        <p:nvPicPr>
          <p:cNvPr id="7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D024E5A5-9178-46D4-B003-1C86879250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44611" r="9098"/>
          <a:stretch/>
        </p:blipFill>
        <p:spPr>
          <a:xfrm>
            <a:off x="3885333" y="3453572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0" name="lock 3 Picture 22">
            <a:extLst>
              <a:ext uri="{FF2B5EF4-FFF2-40B4-BE49-F238E27FC236}">
                <a16:creationId xmlns:a16="http://schemas.microsoft.com/office/drawing/2014/main" id="{6531CB14-923F-48FF-AA75-46F7D3F729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3680051" y="4484804"/>
            <a:ext cx="330568" cy="478254"/>
          </a:xfrm>
          <a:prstGeom prst="rect">
            <a:avLst/>
          </a:prstGeom>
        </p:spPr>
      </p:pic>
      <p:pic>
        <p:nvPicPr>
          <p:cNvPr id="81" name="ledge Picture 19">
            <a:extLst>
              <a:ext uri="{FF2B5EF4-FFF2-40B4-BE49-F238E27FC236}">
                <a16:creationId xmlns:a16="http://schemas.microsoft.com/office/drawing/2014/main" id="{C20ED039-F5E9-4E6D-BC3F-4CC643801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4912121" y="2379911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7AB49ADC-00EE-4B9E-A937-17B440031CC8}"/>
              </a:ext>
            </a:extLst>
          </p:cNvPr>
          <p:cNvSpPr/>
          <p:nvPr/>
        </p:nvSpPr>
        <p:spPr>
          <a:xfrm>
            <a:off x="5117032" y="2480293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3" name="face 5 Picture 45">
            <a:extLst>
              <a:ext uri="{FF2B5EF4-FFF2-40B4-BE49-F238E27FC236}">
                <a16:creationId xmlns:a16="http://schemas.microsoft.com/office/drawing/2014/main" id="{9A6CB195-0368-4CE8-84B7-F8B706EB6D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8667" y="2641960"/>
            <a:ext cx="762544" cy="1025968"/>
          </a:xfrm>
          <a:prstGeom prst="rect">
            <a:avLst/>
          </a:prstGeom>
        </p:spPr>
      </p:pic>
      <p:sp>
        <p:nvSpPr>
          <p:cNvPr id="84" name="SHADE Rectangle: Rounded Corners 53">
            <a:extLst>
              <a:ext uri="{FF2B5EF4-FFF2-40B4-BE49-F238E27FC236}">
                <a16:creationId xmlns:a16="http://schemas.microsoft.com/office/drawing/2014/main" id="{4C319EDA-C3E6-419F-B3AF-163CABAEAED8}"/>
              </a:ext>
            </a:extLst>
          </p:cNvPr>
          <p:cNvSpPr/>
          <p:nvPr/>
        </p:nvSpPr>
        <p:spPr>
          <a:xfrm>
            <a:off x="5117032" y="2536272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5FB97BC7-05E8-41B9-B7F6-E9DAD540BCE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44611" r="9098"/>
          <a:stretch/>
        </p:blipFill>
        <p:spPr>
          <a:xfrm>
            <a:off x="5040428" y="2444241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403C8C6D-A972-4A69-8103-6EF4D28E7E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44611" r="9098"/>
          <a:stretch/>
        </p:blipFill>
        <p:spPr>
          <a:xfrm>
            <a:off x="6338589" y="2466058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6" name="lock 1 Picture 20">
            <a:extLst>
              <a:ext uri="{FF2B5EF4-FFF2-40B4-BE49-F238E27FC236}">
                <a16:creationId xmlns:a16="http://schemas.microsoft.com/office/drawing/2014/main" id="{1BE74340-D365-422B-807F-D2C611A9E2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4980128" y="2385351"/>
            <a:ext cx="330568" cy="478254"/>
          </a:xfrm>
          <a:prstGeom prst="rect">
            <a:avLst/>
          </a:prstGeom>
        </p:spPr>
      </p:pic>
      <p:pic>
        <p:nvPicPr>
          <p:cNvPr id="87" name="lock 4Picture 21">
            <a:extLst>
              <a:ext uri="{FF2B5EF4-FFF2-40B4-BE49-F238E27FC236}">
                <a16:creationId xmlns:a16="http://schemas.microsoft.com/office/drawing/2014/main" id="{C59849B3-520E-4B68-B361-DF99A9E6C7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4975778" y="3474011"/>
            <a:ext cx="330568" cy="478254"/>
          </a:xfrm>
          <a:prstGeom prst="rect">
            <a:avLst/>
          </a:prstGeom>
        </p:spPr>
      </p:pic>
      <p:pic>
        <p:nvPicPr>
          <p:cNvPr id="88" name="lock 2 Picture 23">
            <a:extLst>
              <a:ext uri="{FF2B5EF4-FFF2-40B4-BE49-F238E27FC236}">
                <a16:creationId xmlns:a16="http://schemas.microsoft.com/office/drawing/2014/main" id="{47CC3787-FFA9-42F5-B967-75828A52EC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6024556" y="2385350"/>
            <a:ext cx="330568" cy="478254"/>
          </a:xfrm>
          <a:prstGeom prst="rect">
            <a:avLst/>
          </a:prstGeom>
        </p:spPr>
      </p:pic>
      <p:pic>
        <p:nvPicPr>
          <p:cNvPr id="90" name="lock 3 Picture 22">
            <a:extLst>
              <a:ext uri="{FF2B5EF4-FFF2-40B4-BE49-F238E27FC236}">
                <a16:creationId xmlns:a16="http://schemas.microsoft.com/office/drawing/2014/main" id="{7DE46968-0EC2-4B4F-931D-5D907BE270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6133307" y="3497290"/>
            <a:ext cx="330568" cy="478254"/>
          </a:xfrm>
          <a:prstGeom prst="rect">
            <a:avLst/>
          </a:prstGeom>
        </p:spPr>
      </p:pic>
      <p:pic>
        <p:nvPicPr>
          <p:cNvPr id="91" name="ledge Picture 19">
            <a:extLst>
              <a:ext uri="{FF2B5EF4-FFF2-40B4-BE49-F238E27FC236}">
                <a16:creationId xmlns:a16="http://schemas.microsoft.com/office/drawing/2014/main" id="{7458CD7C-916A-4DFC-B8BC-E258054D5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7414419" y="3338311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DB3E4FA-3027-4FA2-A13A-2196FD0DA10C}"/>
              </a:ext>
            </a:extLst>
          </p:cNvPr>
          <p:cNvSpPr/>
          <p:nvPr/>
        </p:nvSpPr>
        <p:spPr>
          <a:xfrm>
            <a:off x="7619330" y="3438693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3" name="face 6 Picture 45">
            <a:extLst>
              <a:ext uri="{FF2B5EF4-FFF2-40B4-BE49-F238E27FC236}">
                <a16:creationId xmlns:a16="http://schemas.microsoft.com/office/drawing/2014/main" id="{648FAA85-87E0-415A-ABDB-232BBD1774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0633" y="3474828"/>
            <a:ext cx="766607" cy="1160271"/>
          </a:xfrm>
          <a:prstGeom prst="rect">
            <a:avLst/>
          </a:prstGeom>
        </p:spPr>
      </p:pic>
      <p:sp>
        <p:nvSpPr>
          <p:cNvPr id="94" name="SHADE Rectangle: Rounded Corners 53">
            <a:extLst>
              <a:ext uri="{FF2B5EF4-FFF2-40B4-BE49-F238E27FC236}">
                <a16:creationId xmlns:a16="http://schemas.microsoft.com/office/drawing/2014/main" id="{4DBD35D7-21F4-4148-AF70-59586325690A}"/>
              </a:ext>
            </a:extLst>
          </p:cNvPr>
          <p:cNvSpPr/>
          <p:nvPr/>
        </p:nvSpPr>
        <p:spPr>
          <a:xfrm>
            <a:off x="7619330" y="3494672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E48F96A1-CE07-4FE1-9AF7-9F8A21A2B7A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44611" r="9098"/>
          <a:stretch/>
        </p:blipFill>
        <p:spPr>
          <a:xfrm>
            <a:off x="7542726" y="3402641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lock 1 Picture 20">
            <a:extLst>
              <a:ext uri="{FF2B5EF4-FFF2-40B4-BE49-F238E27FC236}">
                <a16:creationId xmlns:a16="http://schemas.microsoft.com/office/drawing/2014/main" id="{74D61897-8D94-41B8-8809-3212B7FDD4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7482426" y="3343751"/>
            <a:ext cx="330568" cy="478254"/>
          </a:xfrm>
          <a:prstGeom prst="rect">
            <a:avLst/>
          </a:prstGeom>
        </p:spPr>
      </p:pic>
      <p:pic>
        <p:nvPicPr>
          <p:cNvPr id="97" name="lock 4Picture 21">
            <a:extLst>
              <a:ext uri="{FF2B5EF4-FFF2-40B4-BE49-F238E27FC236}">
                <a16:creationId xmlns:a16="http://schemas.microsoft.com/office/drawing/2014/main" id="{3BBCE4DE-FEB8-4DA3-9A5B-7D70746EA9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7478076" y="4432411"/>
            <a:ext cx="330568" cy="478254"/>
          </a:xfrm>
          <a:prstGeom prst="rect">
            <a:avLst/>
          </a:prstGeom>
        </p:spPr>
      </p:pic>
      <p:pic>
        <p:nvPicPr>
          <p:cNvPr id="98" name="lock 2 Picture 23">
            <a:extLst>
              <a:ext uri="{FF2B5EF4-FFF2-40B4-BE49-F238E27FC236}">
                <a16:creationId xmlns:a16="http://schemas.microsoft.com/office/drawing/2014/main" id="{A3DA9382-6118-4240-B7CE-853ABD7183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8526854" y="3343750"/>
            <a:ext cx="330568" cy="478254"/>
          </a:xfrm>
          <a:prstGeom prst="rect">
            <a:avLst/>
          </a:prstGeom>
        </p:spPr>
      </p:pic>
      <p:pic>
        <p:nvPicPr>
          <p:cNvPr id="9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C8850463-B6FD-44D0-B6F7-6CA18BE45B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44611" r="9098"/>
          <a:stretch/>
        </p:blipFill>
        <p:spPr>
          <a:xfrm>
            <a:off x="8840887" y="3424458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" name="lock 3 Picture 22">
            <a:extLst>
              <a:ext uri="{FF2B5EF4-FFF2-40B4-BE49-F238E27FC236}">
                <a16:creationId xmlns:a16="http://schemas.microsoft.com/office/drawing/2014/main" id="{BDEDE501-3821-4893-8687-AF648A8354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8635605" y="4455690"/>
            <a:ext cx="330568" cy="4782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67A7A1-54A5-48F3-A7D2-E60598D1AADF}"/>
              </a:ext>
            </a:extLst>
          </p:cNvPr>
          <p:cNvSpPr/>
          <p:nvPr/>
        </p:nvSpPr>
        <p:spPr>
          <a:xfrm>
            <a:off x="4191283" y="5105559"/>
            <a:ext cx="319189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US" sz="3200" b="1" i="1" cap="none" spc="0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MEMORISE THE LOCKS</a:t>
            </a:r>
          </a:p>
        </p:txBody>
      </p:sp>
    </p:spTree>
    <p:extLst>
      <p:ext uri="{BB962C8B-B14F-4D97-AF65-F5344CB8AC3E}">
        <p14:creationId xmlns:p14="http://schemas.microsoft.com/office/powerpoint/2010/main" val="8653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9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2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8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3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4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5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9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8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2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55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0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" presetClass="exit" presetSubtype="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 FOR IT Arrow: Right 3">
            <a:hlinkClick r:id="rId2" action="ppaction://hlinksldjump"/>
            <a:extLst>
              <a:ext uri="{FF2B5EF4-FFF2-40B4-BE49-F238E27FC236}">
                <a16:creationId xmlns:a16="http://schemas.microsoft.com/office/drawing/2014/main" id="{0DFDF336-9639-4F3E-99FF-7DBA45B3DD3E}"/>
              </a:ext>
            </a:extLst>
          </p:cNvPr>
          <p:cNvSpPr/>
          <p:nvPr/>
        </p:nvSpPr>
        <p:spPr>
          <a:xfrm>
            <a:off x="10253663" y="6072249"/>
            <a:ext cx="1338262" cy="604837"/>
          </a:xfrm>
          <a:prstGeom prst="righ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16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NEXT</a:t>
            </a:r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CA1D0DF1-AF26-4645-88DF-BC6781F54A14}"/>
              </a:ext>
            </a:extLst>
          </p:cNvPr>
          <p:cNvSpPr/>
          <p:nvPr/>
        </p:nvSpPr>
        <p:spPr>
          <a:xfrm>
            <a:off x="10121077" y="5971829"/>
            <a:ext cx="160343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F343F13B-EFB9-4604-BA3E-985510EB8DB8}"/>
              </a:ext>
            </a:extLst>
          </p:cNvPr>
          <p:cNvSpPr/>
          <p:nvPr/>
        </p:nvSpPr>
        <p:spPr>
          <a:xfrm>
            <a:off x="10121077" y="6004811"/>
            <a:ext cx="160343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D7473735-FBE8-4002-80E8-33BE59D3664F}"/>
              </a:ext>
            </a:extLst>
          </p:cNvPr>
          <p:cNvSpPr/>
          <p:nvPr/>
        </p:nvSpPr>
        <p:spPr>
          <a:xfrm>
            <a:off x="10121077" y="6027787"/>
            <a:ext cx="160343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F5AD9836-4459-4E36-A8F0-73D86995E8D4}"/>
              </a:ext>
            </a:extLst>
          </p:cNvPr>
          <p:cNvSpPr/>
          <p:nvPr/>
        </p:nvSpPr>
        <p:spPr>
          <a:xfrm>
            <a:off x="10121077" y="5971829"/>
            <a:ext cx="160343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998D9469-F063-4DA4-A855-6742029BC6C6}"/>
              </a:ext>
            </a:extLst>
          </p:cNvPr>
          <p:cNvSpPr/>
          <p:nvPr/>
        </p:nvSpPr>
        <p:spPr>
          <a:xfrm>
            <a:off x="10121077" y="5971829"/>
            <a:ext cx="160343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845484F-8F1C-4D28-B134-77D2A9BBC87A}"/>
              </a:ext>
            </a:extLst>
          </p:cNvPr>
          <p:cNvCxnSpPr>
            <a:cxnSpLocks/>
          </p:cNvCxnSpPr>
          <p:nvPr/>
        </p:nvCxnSpPr>
        <p:spPr>
          <a:xfrm>
            <a:off x="7881937" y="5306783"/>
            <a:ext cx="433560" cy="22992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SET Arrow: Left 2">
            <a:hlinkClick r:id="rId3" action="ppaction://hlinksldjump"/>
            <a:extLst>
              <a:ext uri="{FF2B5EF4-FFF2-40B4-BE49-F238E27FC236}">
                <a16:creationId xmlns:a16="http://schemas.microsoft.com/office/drawing/2014/main" id="{D27F7F67-CE52-40FC-BF55-2C82E568DE3A}"/>
              </a:ext>
            </a:extLst>
          </p:cNvPr>
          <p:cNvSpPr/>
          <p:nvPr/>
        </p:nvSpPr>
        <p:spPr>
          <a:xfrm>
            <a:off x="666649" y="6004561"/>
            <a:ext cx="771730" cy="672525"/>
          </a:xfrm>
          <a:prstGeom prst="lef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16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AGAIN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B7C5F51-B517-44DB-B48D-9B352BC66927}"/>
              </a:ext>
            </a:extLst>
          </p:cNvPr>
          <p:cNvSpPr/>
          <p:nvPr/>
        </p:nvSpPr>
        <p:spPr>
          <a:xfrm>
            <a:off x="4689498" y="5290916"/>
            <a:ext cx="22749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US" sz="3200" b="1" i="1" cap="none" spc="0" dirty="0">
                <a:ln/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marty Pants BTN" panose="020F0703030407040305" pitchFamily="34" charset="0"/>
              </a:rPr>
              <a:t>GET THEM OUT!</a:t>
            </a:r>
          </a:p>
        </p:txBody>
      </p:sp>
      <p:pic>
        <p:nvPicPr>
          <p:cNvPr id="106" name="ledge Picture 19">
            <a:extLst>
              <a:ext uri="{FF2B5EF4-FFF2-40B4-BE49-F238E27FC236}">
                <a16:creationId xmlns:a16="http://schemas.microsoft.com/office/drawing/2014/main" id="{7B55DB3F-8545-4202-909F-A503DF221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2549707" y="1093472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781F6A6-49E2-4113-A76A-F3668A55FC9F}"/>
              </a:ext>
            </a:extLst>
          </p:cNvPr>
          <p:cNvCxnSpPr>
            <a:cxnSpLocks/>
          </p:cNvCxnSpPr>
          <p:nvPr/>
        </p:nvCxnSpPr>
        <p:spPr>
          <a:xfrm flipH="1">
            <a:off x="4253378" y="4216503"/>
            <a:ext cx="3533041" cy="84364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SHADE Rectangle: Rounded Corners 16">
            <a:extLst>
              <a:ext uri="{FF2B5EF4-FFF2-40B4-BE49-F238E27FC236}">
                <a16:creationId xmlns:a16="http://schemas.microsoft.com/office/drawing/2014/main" id="{F552E027-2822-4D41-9B1F-9B752EB537BB}"/>
              </a:ext>
            </a:extLst>
          </p:cNvPr>
          <p:cNvSpPr/>
          <p:nvPr/>
        </p:nvSpPr>
        <p:spPr>
          <a:xfrm>
            <a:off x="2754618" y="1193854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9" name="face 1 Picture 45">
            <a:extLst>
              <a:ext uri="{FF2B5EF4-FFF2-40B4-BE49-F238E27FC236}">
                <a16:creationId xmlns:a16="http://schemas.microsoft.com/office/drawing/2014/main" id="{7E0ED28F-47D7-4748-AEDC-2BE19B74A9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4023" y="1338040"/>
            <a:ext cx="987005" cy="1060931"/>
          </a:xfrm>
          <a:prstGeom prst="rect">
            <a:avLst/>
          </a:prstGeom>
        </p:spPr>
      </p:pic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1D6EB36B-0EEF-4658-A4A8-6A5E6FC04625}"/>
              </a:ext>
            </a:extLst>
          </p:cNvPr>
          <p:cNvSpPr/>
          <p:nvPr/>
        </p:nvSpPr>
        <p:spPr>
          <a:xfrm>
            <a:off x="2754618" y="1249833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1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3ABD6B91-5267-44FA-A287-DA99A1C828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44611" r="9098"/>
          <a:stretch/>
        </p:blipFill>
        <p:spPr>
          <a:xfrm>
            <a:off x="2678014" y="1157802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" name="lock 1 Picture 20">
            <a:extLst>
              <a:ext uri="{FF2B5EF4-FFF2-40B4-BE49-F238E27FC236}">
                <a16:creationId xmlns:a16="http://schemas.microsoft.com/office/drawing/2014/main" id="{27CFE622-F9B6-4309-BDFD-FC44E55B98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2617714" y="1098912"/>
            <a:ext cx="330568" cy="478254"/>
          </a:xfrm>
          <a:prstGeom prst="rect">
            <a:avLst/>
          </a:prstGeom>
        </p:spPr>
      </p:pic>
      <p:pic>
        <p:nvPicPr>
          <p:cNvPr id="113" name="lock 4Picture 21">
            <a:extLst>
              <a:ext uri="{FF2B5EF4-FFF2-40B4-BE49-F238E27FC236}">
                <a16:creationId xmlns:a16="http://schemas.microsoft.com/office/drawing/2014/main" id="{9C44DFE9-BB9C-4912-8606-35BDD95C60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2613364" y="2187572"/>
            <a:ext cx="330568" cy="478254"/>
          </a:xfrm>
          <a:prstGeom prst="rect">
            <a:avLst/>
          </a:prstGeom>
        </p:spPr>
      </p:pic>
      <p:pic>
        <p:nvPicPr>
          <p:cNvPr id="114" name="lock 2 Picture 23">
            <a:extLst>
              <a:ext uri="{FF2B5EF4-FFF2-40B4-BE49-F238E27FC236}">
                <a16:creationId xmlns:a16="http://schemas.microsoft.com/office/drawing/2014/main" id="{528F0BC4-4B64-4183-9300-BE4CC2F899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3755413" y="2151771"/>
            <a:ext cx="330568" cy="478254"/>
          </a:xfrm>
          <a:prstGeom prst="rect">
            <a:avLst/>
          </a:prstGeom>
        </p:spPr>
      </p:pic>
      <p:pic>
        <p:nvPicPr>
          <p:cNvPr id="116" name="lock 3 Picture 22">
            <a:extLst>
              <a:ext uri="{FF2B5EF4-FFF2-40B4-BE49-F238E27FC236}">
                <a16:creationId xmlns:a16="http://schemas.microsoft.com/office/drawing/2014/main" id="{B74E82E6-5A16-4E76-B351-E56DF77B72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99738">
            <a:off x="3692697" y="1136913"/>
            <a:ext cx="330568" cy="478254"/>
          </a:xfrm>
          <a:prstGeom prst="rect">
            <a:avLst/>
          </a:prstGeom>
        </p:spPr>
      </p:pic>
      <p:pic>
        <p:nvPicPr>
          <p:cNvPr id="117" name="ledge Picture 19">
            <a:extLst>
              <a:ext uri="{FF2B5EF4-FFF2-40B4-BE49-F238E27FC236}">
                <a16:creationId xmlns:a16="http://schemas.microsoft.com/office/drawing/2014/main" id="{A3DF727E-B0D2-4A95-8305-93ADED472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7471880" y="1129523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2E28109E-2BD6-4085-8531-5D88180B8AEC}"/>
              </a:ext>
            </a:extLst>
          </p:cNvPr>
          <p:cNvSpPr/>
          <p:nvPr/>
        </p:nvSpPr>
        <p:spPr>
          <a:xfrm>
            <a:off x="7676791" y="1229905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9" name="face 3 Picture 45">
            <a:extLst>
              <a:ext uri="{FF2B5EF4-FFF2-40B4-BE49-F238E27FC236}">
                <a16:creationId xmlns:a16="http://schemas.microsoft.com/office/drawing/2014/main" id="{335BA66B-DF8C-4F30-8185-542DB8BA61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8426" y="1374091"/>
            <a:ext cx="762544" cy="1060931"/>
          </a:xfrm>
          <a:prstGeom prst="rect">
            <a:avLst/>
          </a:prstGeom>
        </p:spPr>
      </p:pic>
      <p:sp>
        <p:nvSpPr>
          <p:cNvPr id="120" name="SHADE Rectangle: Rounded Corners 53">
            <a:extLst>
              <a:ext uri="{FF2B5EF4-FFF2-40B4-BE49-F238E27FC236}">
                <a16:creationId xmlns:a16="http://schemas.microsoft.com/office/drawing/2014/main" id="{3616072E-0B72-404D-BC6E-F3426C2BB4D5}"/>
              </a:ext>
            </a:extLst>
          </p:cNvPr>
          <p:cNvSpPr/>
          <p:nvPr/>
        </p:nvSpPr>
        <p:spPr>
          <a:xfrm>
            <a:off x="7676791" y="1285884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1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59CC0CE8-F105-4772-BC0D-18E57EBB23C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44611" r="9098"/>
          <a:stretch/>
        </p:blipFill>
        <p:spPr>
          <a:xfrm>
            <a:off x="7600187" y="1193853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" name="lock 1 Picture 20">
            <a:extLst>
              <a:ext uri="{FF2B5EF4-FFF2-40B4-BE49-F238E27FC236}">
                <a16:creationId xmlns:a16="http://schemas.microsoft.com/office/drawing/2014/main" id="{952C22E2-F74B-44E0-8FB4-1C2C8E5E86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7539887" y="1134963"/>
            <a:ext cx="330568" cy="478254"/>
          </a:xfrm>
          <a:prstGeom prst="rect">
            <a:avLst/>
          </a:prstGeom>
        </p:spPr>
      </p:pic>
      <p:pic>
        <p:nvPicPr>
          <p:cNvPr id="123" name="lock 4Picture 21">
            <a:extLst>
              <a:ext uri="{FF2B5EF4-FFF2-40B4-BE49-F238E27FC236}">
                <a16:creationId xmlns:a16="http://schemas.microsoft.com/office/drawing/2014/main" id="{3F5C96E2-3901-429E-BE68-BADDA1A706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7535537" y="2223623"/>
            <a:ext cx="330568" cy="478254"/>
          </a:xfrm>
          <a:prstGeom prst="rect">
            <a:avLst/>
          </a:prstGeom>
        </p:spPr>
      </p:pic>
      <p:pic>
        <p:nvPicPr>
          <p:cNvPr id="124" name="lock 2 Picture 23">
            <a:extLst>
              <a:ext uri="{FF2B5EF4-FFF2-40B4-BE49-F238E27FC236}">
                <a16:creationId xmlns:a16="http://schemas.microsoft.com/office/drawing/2014/main" id="{8DD5D6E8-0972-46B4-8079-DACDCCAE57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8584315" y="1134962"/>
            <a:ext cx="330568" cy="478254"/>
          </a:xfrm>
          <a:prstGeom prst="rect">
            <a:avLst/>
          </a:prstGeom>
        </p:spPr>
      </p:pic>
      <p:pic>
        <p:nvPicPr>
          <p:cNvPr id="126" name="lock 3 Picture 22">
            <a:extLst>
              <a:ext uri="{FF2B5EF4-FFF2-40B4-BE49-F238E27FC236}">
                <a16:creationId xmlns:a16="http://schemas.microsoft.com/office/drawing/2014/main" id="{7CE0067D-893E-45B3-9E21-F012F81354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8693066" y="2246902"/>
            <a:ext cx="330568" cy="478254"/>
          </a:xfrm>
          <a:prstGeom prst="rect">
            <a:avLst/>
          </a:prstGeom>
        </p:spPr>
      </p:pic>
      <p:pic>
        <p:nvPicPr>
          <p:cNvPr id="127" name="ledge Picture 19">
            <a:extLst>
              <a:ext uri="{FF2B5EF4-FFF2-40B4-BE49-F238E27FC236}">
                <a16:creationId xmlns:a16="http://schemas.microsoft.com/office/drawing/2014/main" id="{3B7434FE-4AA0-411A-A5C7-C5F03FB72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2458865" y="3367425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0BED6DF9-3310-49DB-BB4B-A6711C9C7503}"/>
              </a:ext>
            </a:extLst>
          </p:cNvPr>
          <p:cNvSpPr/>
          <p:nvPr/>
        </p:nvSpPr>
        <p:spPr>
          <a:xfrm>
            <a:off x="2663776" y="3467807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9" name="face 4 Picture 45">
            <a:extLst>
              <a:ext uri="{FF2B5EF4-FFF2-40B4-BE49-F238E27FC236}">
                <a16:creationId xmlns:a16="http://schemas.microsoft.com/office/drawing/2014/main" id="{817BBF9C-B33F-4218-8C45-C5C3CD9731D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4618" y="3503942"/>
            <a:ext cx="1027529" cy="1160271"/>
          </a:xfrm>
          <a:prstGeom prst="rect">
            <a:avLst/>
          </a:prstGeom>
        </p:spPr>
      </p:pic>
      <p:sp>
        <p:nvSpPr>
          <p:cNvPr id="130" name="SHADE Rectangle: Rounded Corners 53">
            <a:extLst>
              <a:ext uri="{FF2B5EF4-FFF2-40B4-BE49-F238E27FC236}">
                <a16:creationId xmlns:a16="http://schemas.microsoft.com/office/drawing/2014/main" id="{5E34B8E5-8DB5-45A3-9481-78151A4799A1}"/>
              </a:ext>
            </a:extLst>
          </p:cNvPr>
          <p:cNvSpPr/>
          <p:nvPr/>
        </p:nvSpPr>
        <p:spPr>
          <a:xfrm>
            <a:off x="2663776" y="3523786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1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3D6071F6-8789-40BD-BD8D-06D0DED61EB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44611" r="9098"/>
          <a:stretch/>
        </p:blipFill>
        <p:spPr>
          <a:xfrm>
            <a:off x="2587172" y="3431755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2" name="lock 1 Picture 20">
            <a:extLst>
              <a:ext uri="{FF2B5EF4-FFF2-40B4-BE49-F238E27FC236}">
                <a16:creationId xmlns:a16="http://schemas.microsoft.com/office/drawing/2014/main" id="{9EFE54BC-CA09-4A91-8BC9-83A59D09E6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2526872" y="3372865"/>
            <a:ext cx="330568" cy="478254"/>
          </a:xfrm>
          <a:prstGeom prst="rect">
            <a:avLst/>
          </a:prstGeom>
        </p:spPr>
      </p:pic>
      <p:pic>
        <p:nvPicPr>
          <p:cNvPr id="133" name="lock 4Picture 21">
            <a:extLst>
              <a:ext uri="{FF2B5EF4-FFF2-40B4-BE49-F238E27FC236}">
                <a16:creationId xmlns:a16="http://schemas.microsoft.com/office/drawing/2014/main" id="{C36FFCD3-F174-4E66-9D4A-2631C70A92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2522522" y="4461525"/>
            <a:ext cx="330568" cy="478254"/>
          </a:xfrm>
          <a:prstGeom prst="rect">
            <a:avLst/>
          </a:prstGeom>
        </p:spPr>
      </p:pic>
      <p:pic>
        <p:nvPicPr>
          <p:cNvPr id="134" name="lock 2 Picture 23">
            <a:extLst>
              <a:ext uri="{FF2B5EF4-FFF2-40B4-BE49-F238E27FC236}">
                <a16:creationId xmlns:a16="http://schemas.microsoft.com/office/drawing/2014/main" id="{FEFCC03F-8C91-428C-BCE8-E78584121C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3571300" y="3372864"/>
            <a:ext cx="330568" cy="478254"/>
          </a:xfrm>
          <a:prstGeom prst="rect">
            <a:avLst/>
          </a:prstGeom>
        </p:spPr>
      </p:pic>
      <p:pic>
        <p:nvPicPr>
          <p:cNvPr id="136" name="lock 3 Picture 22">
            <a:extLst>
              <a:ext uri="{FF2B5EF4-FFF2-40B4-BE49-F238E27FC236}">
                <a16:creationId xmlns:a16="http://schemas.microsoft.com/office/drawing/2014/main" id="{DF5901CF-CE09-47EE-BF6E-37F54C45F3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3680051" y="4484804"/>
            <a:ext cx="330568" cy="478254"/>
          </a:xfrm>
          <a:prstGeom prst="rect">
            <a:avLst/>
          </a:prstGeom>
        </p:spPr>
      </p:pic>
      <p:pic>
        <p:nvPicPr>
          <p:cNvPr id="137" name="ledge Picture 19">
            <a:extLst>
              <a:ext uri="{FF2B5EF4-FFF2-40B4-BE49-F238E27FC236}">
                <a16:creationId xmlns:a16="http://schemas.microsoft.com/office/drawing/2014/main" id="{07655EA2-908A-4820-9851-FFA87B5BF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4912121" y="2383512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E735C1A2-8637-4D68-9CFC-205AF7F161DE}"/>
              </a:ext>
            </a:extLst>
          </p:cNvPr>
          <p:cNvSpPr/>
          <p:nvPr/>
        </p:nvSpPr>
        <p:spPr>
          <a:xfrm>
            <a:off x="5117032" y="2483894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9" name="face 5 Picture 45">
            <a:extLst>
              <a:ext uri="{FF2B5EF4-FFF2-40B4-BE49-F238E27FC236}">
                <a16:creationId xmlns:a16="http://schemas.microsoft.com/office/drawing/2014/main" id="{0E053051-B800-4971-8724-7415A4D2D2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8667" y="2645561"/>
            <a:ext cx="762544" cy="1025968"/>
          </a:xfrm>
          <a:prstGeom prst="rect">
            <a:avLst/>
          </a:prstGeom>
        </p:spPr>
      </p:pic>
      <p:sp>
        <p:nvSpPr>
          <p:cNvPr id="140" name="SHADE Rectangle: Rounded Corners 53">
            <a:extLst>
              <a:ext uri="{FF2B5EF4-FFF2-40B4-BE49-F238E27FC236}">
                <a16:creationId xmlns:a16="http://schemas.microsoft.com/office/drawing/2014/main" id="{65558109-2ADF-4551-8DA8-94E0D5AB023A}"/>
              </a:ext>
            </a:extLst>
          </p:cNvPr>
          <p:cNvSpPr/>
          <p:nvPr/>
        </p:nvSpPr>
        <p:spPr>
          <a:xfrm>
            <a:off x="5117032" y="2539873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1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EA618ADC-2686-4FFB-B654-7DB3D27F79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44611" r="9098"/>
          <a:stretch/>
        </p:blipFill>
        <p:spPr>
          <a:xfrm>
            <a:off x="5040428" y="2447842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" name="lock 1 Picture 20">
            <a:extLst>
              <a:ext uri="{FF2B5EF4-FFF2-40B4-BE49-F238E27FC236}">
                <a16:creationId xmlns:a16="http://schemas.microsoft.com/office/drawing/2014/main" id="{B79650DB-116C-48C5-946A-41C5997BC9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4980128" y="2388952"/>
            <a:ext cx="330568" cy="478254"/>
          </a:xfrm>
          <a:prstGeom prst="rect">
            <a:avLst/>
          </a:prstGeom>
        </p:spPr>
      </p:pic>
      <p:pic>
        <p:nvPicPr>
          <p:cNvPr id="144" name="lock 4Picture 21">
            <a:extLst>
              <a:ext uri="{FF2B5EF4-FFF2-40B4-BE49-F238E27FC236}">
                <a16:creationId xmlns:a16="http://schemas.microsoft.com/office/drawing/2014/main" id="{BBB92547-E525-4061-980B-7CDA193A70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4975778" y="3477612"/>
            <a:ext cx="330568" cy="478254"/>
          </a:xfrm>
          <a:prstGeom prst="rect">
            <a:avLst/>
          </a:prstGeom>
        </p:spPr>
      </p:pic>
      <p:pic>
        <p:nvPicPr>
          <p:cNvPr id="145" name="lock 2 Picture 23">
            <a:extLst>
              <a:ext uri="{FF2B5EF4-FFF2-40B4-BE49-F238E27FC236}">
                <a16:creationId xmlns:a16="http://schemas.microsoft.com/office/drawing/2014/main" id="{750C70B1-0738-4C9B-BDA6-4B5549360F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6024556" y="2388951"/>
            <a:ext cx="330568" cy="478254"/>
          </a:xfrm>
          <a:prstGeom prst="rect">
            <a:avLst/>
          </a:prstGeom>
        </p:spPr>
      </p:pic>
      <p:pic>
        <p:nvPicPr>
          <p:cNvPr id="146" name="lock 3 Picture 22">
            <a:extLst>
              <a:ext uri="{FF2B5EF4-FFF2-40B4-BE49-F238E27FC236}">
                <a16:creationId xmlns:a16="http://schemas.microsoft.com/office/drawing/2014/main" id="{AE164138-52F5-4477-9126-2548FB563E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6133307" y="3500891"/>
            <a:ext cx="330568" cy="478254"/>
          </a:xfrm>
          <a:prstGeom prst="rect">
            <a:avLst/>
          </a:prstGeom>
        </p:spPr>
      </p:pic>
      <p:pic>
        <p:nvPicPr>
          <p:cNvPr id="147" name="ledge Picture 19">
            <a:extLst>
              <a:ext uri="{FF2B5EF4-FFF2-40B4-BE49-F238E27FC236}">
                <a16:creationId xmlns:a16="http://schemas.microsoft.com/office/drawing/2014/main" id="{67849396-8BD9-4DF6-8042-949F59FA7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7414419" y="3338311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A6CA64F6-7598-45EC-9453-EC8D647FE92D}"/>
              </a:ext>
            </a:extLst>
          </p:cNvPr>
          <p:cNvSpPr/>
          <p:nvPr/>
        </p:nvSpPr>
        <p:spPr>
          <a:xfrm>
            <a:off x="7619330" y="3438693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9" name="face 6 Picture 45">
            <a:extLst>
              <a:ext uri="{FF2B5EF4-FFF2-40B4-BE49-F238E27FC236}">
                <a16:creationId xmlns:a16="http://schemas.microsoft.com/office/drawing/2014/main" id="{C19DAAC0-6C67-4B42-A237-53BD106486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0633" y="3474828"/>
            <a:ext cx="766607" cy="1160271"/>
          </a:xfrm>
          <a:prstGeom prst="rect">
            <a:avLst/>
          </a:prstGeom>
        </p:spPr>
      </p:pic>
      <p:sp>
        <p:nvSpPr>
          <p:cNvPr id="150" name="SHADE Rectangle: Rounded Corners 53">
            <a:extLst>
              <a:ext uri="{FF2B5EF4-FFF2-40B4-BE49-F238E27FC236}">
                <a16:creationId xmlns:a16="http://schemas.microsoft.com/office/drawing/2014/main" id="{6E2A530A-3326-4C22-ACD7-DAA3848F755E}"/>
              </a:ext>
            </a:extLst>
          </p:cNvPr>
          <p:cNvSpPr/>
          <p:nvPr/>
        </p:nvSpPr>
        <p:spPr>
          <a:xfrm>
            <a:off x="7619330" y="3494672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1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A66B24D9-B8E4-4EDB-B7A9-5E162860E2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44611" r="9098"/>
          <a:stretch/>
        </p:blipFill>
        <p:spPr>
          <a:xfrm>
            <a:off x="7542726" y="3402641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2" name="lock 1 Picture 20">
            <a:extLst>
              <a:ext uri="{FF2B5EF4-FFF2-40B4-BE49-F238E27FC236}">
                <a16:creationId xmlns:a16="http://schemas.microsoft.com/office/drawing/2014/main" id="{4AABE052-1DB8-4BE9-8ED7-7414888AF8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7482426" y="3343751"/>
            <a:ext cx="330568" cy="478254"/>
          </a:xfrm>
          <a:prstGeom prst="rect">
            <a:avLst/>
          </a:prstGeom>
        </p:spPr>
      </p:pic>
      <p:pic>
        <p:nvPicPr>
          <p:cNvPr id="153" name="lock 4Picture 21">
            <a:extLst>
              <a:ext uri="{FF2B5EF4-FFF2-40B4-BE49-F238E27FC236}">
                <a16:creationId xmlns:a16="http://schemas.microsoft.com/office/drawing/2014/main" id="{6D3C80EE-E9D4-46C8-9E97-D3B0FBCB59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7478076" y="4432411"/>
            <a:ext cx="330568" cy="478254"/>
          </a:xfrm>
          <a:prstGeom prst="rect">
            <a:avLst/>
          </a:prstGeom>
        </p:spPr>
      </p:pic>
      <p:pic>
        <p:nvPicPr>
          <p:cNvPr id="154" name="lock 2 Picture 23">
            <a:extLst>
              <a:ext uri="{FF2B5EF4-FFF2-40B4-BE49-F238E27FC236}">
                <a16:creationId xmlns:a16="http://schemas.microsoft.com/office/drawing/2014/main" id="{5F7C471C-07DC-4B3A-9682-D9E8C2C321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8526854" y="3343750"/>
            <a:ext cx="330568" cy="478254"/>
          </a:xfrm>
          <a:prstGeom prst="rect">
            <a:avLst/>
          </a:prstGeom>
        </p:spPr>
      </p:pic>
      <p:pic>
        <p:nvPicPr>
          <p:cNvPr id="156" name="lock 3 Picture 22">
            <a:extLst>
              <a:ext uri="{FF2B5EF4-FFF2-40B4-BE49-F238E27FC236}">
                <a16:creationId xmlns:a16="http://schemas.microsoft.com/office/drawing/2014/main" id="{343DEEB3-911B-41F5-91DE-EEE94DC3FF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8635605" y="4455690"/>
            <a:ext cx="330568" cy="47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1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ipple/>
      </p:transition>
    </mc:Choice>
    <mc:Fallback xmlns="">
      <p:transition spd="slow" advClick="0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FF710DFC-0590-4B9E-9A36-D758250301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3976175" y="1179619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DC42F9E3-909A-4866-89C6-7BEE7A1358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8898348" y="1215670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D024E5A5-9178-46D4-B003-1C86879250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3885333" y="3453572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403C8C6D-A972-4A69-8103-6EF4D28E7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6338589" y="2469659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C8850463-B6FD-44D0-B6F7-6CA18BE45B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8840887" y="3424458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GO FOR IT Arrow: Right 3">
            <a:hlinkClick r:id="rId7" action="ppaction://hlinksldjump"/>
            <a:extLst>
              <a:ext uri="{FF2B5EF4-FFF2-40B4-BE49-F238E27FC236}">
                <a16:creationId xmlns:a16="http://schemas.microsoft.com/office/drawing/2014/main" id="{0DFDF336-9639-4F3E-99FF-7DBA45B3DD3E}"/>
              </a:ext>
            </a:extLst>
          </p:cNvPr>
          <p:cNvSpPr/>
          <p:nvPr/>
        </p:nvSpPr>
        <p:spPr>
          <a:xfrm>
            <a:off x="10253663" y="6072249"/>
            <a:ext cx="1338262" cy="604837"/>
          </a:xfrm>
          <a:prstGeom prst="righ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16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NEXT</a:t>
            </a:r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CA1D0DF1-AF26-4645-88DF-BC6781F54A14}"/>
              </a:ext>
            </a:extLst>
          </p:cNvPr>
          <p:cNvSpPr/>
          <p:nvPr/>
        </p:nvSpPr>
        <p:spPr>
          <a:xfrm>
            <a:off x="10121077" y="5971829"/>
            <a:ext cx="160343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F343F13B-EFB9-4604-BA3E-985510EB8DB8}"/>
              </a:ext>
            </a:extLst>
          </p:cNvPr>
          <p:cNvSpPr/>
          <p:nvPr/>
        </p:nvSpPr>
        <p:spPr>
          <a:xfrm>
            <a:off x="10121077" y="6004811"/>
            <a:ext cx="160343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D7473735-FBE8-4002-80E8-33BE59D3664F}"/>
              </a:ext>
            </a:extLst>
          </p:cNvPr>
          <p:cNvSpPr/>
          <p:nvPr/>
        </p:nvSpPr>
        <p:spPr>
          <a:xfrm>
            <a:off x="10121077" y="6027787"/>
            <a:ext cx="160343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F5AD9836-4459-4E36-A8F0-73D86995E8D4}"/>
              </a:ext>
            </a:extLst>
          </p:cNvPr>
          <p:cNvSpPr/>
          <p:nvPr/>
        </p:nvSpPr>
        <p:spPr>
          <a:xfrm>
            <a:off x="10121077" y="5971829"/>
            <a:ext cx="160343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998D9469-F063-4DA4-A855-6742029BC6C6}"/>
              </a:ext>
            </a:extLst>
          </p:cNvPr>
          <p:cNvSpPr/>
          <p:nvPr/>
        </p:nvSpPr>
        <p:spPr>
          <a:xfrm>
            <a:off x="10121077" y="5971829"/>
            <a:ext cx="160343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ledge Picture 19">
            <a:extLst>
              <a:ext uri="{FF2B5EF4-FFF2-40B4-BE49-F238E27FC236}">
                <a16:creationId xmlns:a16="http://schemas.microsoft.com/office/drawing/2014/main" id="{E8F9EE8A-DA1A-49EA-974E-36AAD959F3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2549707" y="1093472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845484F-8F1C-4D28-B134-77D2A9BBC87A}"/>
              </a:ext>
            </a:extLst>
          </p:cNvPr>
          <p:cNvCxnSpPr>
            <a:cxnSpLocks/>
          </p:cNvCxnSpPr>
          <p:nvPr/>
        </p:nvCxnSpPr>
        <p:spPr>
          <a:xfrm>
            <a:off x="7881937" y="5306783"/>
            <a:ext cx="433560" cy="22992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4F4A1C-9CEF-43A5-815B-8D509775C051}"/>
              </a:ext>
            </a:extLst>
          </p:cNvPr>
          <p:cNvCxnSpPr>
            <a:cxnSpLocks/>
          </p:cNvCxnSpPr>
          <p:nvPr/>
        </p:nvCxnSpPr>
        <p:spPr>
          <a:xfrm flipH="1">
            <a:off x="4253378" y="4216503"/>
            <a:ext cx="3533041" cy="84364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DE Rectangle: Rounded Corners 16">
            <a:extLst>
              <a:ext uri="{FF2B5EF4-FFF2-40B4-BE49-F238E27FC236}">
                <a16:creationId xmlns:a16="http://schemas.microsoft.com/office/drawing/2014/main" id="{BC797B5D-5D26-45C8-80D1-9FF53AA876F2}"/>
              </a:ext>
            </a:extLst>
          </p:cNvPr>
          <p:cNvSpPr/>
          <p:nvPr/>
        </p:nvSpPr>
        <p:spPr>
          <a:xfrm>
            <a:off x="2754618" y="1193854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face 1 Picture 45">
            <a:extLst>
              <a:ext uri="{FF2B5EF4-FFF2-40B4-BE49-F238E27FC236}">
                <a16:creationId xmlns:a16="http://schemas.microsoft.com/office/drawing/2014/main" id="{DBCE1479-D14F-4C91-AB52-1C7BC16C69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4023" y="1338040"/>
            <a:ext cx="987005" cy="106093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B7C29C-01D1-409A-8F9A-5646202B0610}"/>
              </a:ext>
            </a:extLst>
          </p:cNvPr>
          <p:cNvSpPr/>
          <p:nvPr/>
        </p:nvSpPr>
        <p:spPr>
          <a:xfrm>
            <a:off x="2754618" y="1249833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28333211-63FD-4458-9D32-E92717CE9B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2678014" y="1157802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lock 1 Picture 20">
            <a:extLst>
              <a:ext uri="{FF2B5EF4-FFF2-40B4-BE49-F238E27FC236}">
                <a16:creationId xmlns:a16="http://schemas.microsoft.com/office/drawing/2014/main" id="{FC3D1922-57DD-46C2-81CF-C81F9C7DBB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2617714" y="1098912"/>
            <a:ext cx="330568" cy="478254"/>
          </a:xfrm>
          <a:prstGeom prst="rect">
            <a:avLst/>
          </a:prstGeom>
        </p:spPr>
      </p:pic>
      <p:pic>
        <p:nvPicPr>
          <p:cNvPr id="22" name="lock 4Picture 21">
            <a:extLst>
              <a:ext uri="{FF2B5EF4-FFF2-40B4-BE49-F238E27FC236}">
                <a16:creationId xmlns:a16="http://schemas.microsoft.com/office/drawing/2014/main" id="{1E214A7E-4676-430D-8CEC-1483152942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2613364" y="2187572"/>
            <a:ext cx="330568" cy="478254"/>
          </a:xfrm>
          <a:prstGeom prst="rect">
            <a:avLst/>
          </a:prstGeom>
        </p:spPr>
      </p:pic>
      <p:pic>
        <p:nvPicPr>
          <p:cNvPr id="24" name="lock 2 Picture 23">
            <a:extLst>
              <a:ext uri="{FF2B5EF4-FFF2-40B4-BE49-F238E27FC236}">
                <a16:creationId xmlns:a16="http://schemas.microsoft.com/office/drawing/2014/main" id="{BB69537F-4ECC-4E61-B46E-32130F02CF6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3755413" y="2151771"/>
            <a:ext cx="330568" cy="478254"/>
          </a:xfrm>
          <a:prstGeom prst="rect">
            <a:avLst/>
          </a:prstGeom>
        </p:spPr>
      </p:pic>
      <p:pic>
        <p:nvPicPr>
          <p:cNvPr id="23" name="lock 3 Picture 22">
            <a:extLst>
              <a:ext uri="{FF2B5EF4-FFF2-40B4-BE49-F238E27FC236}">
                <a16:creationId xmlns:a16="http://schemas.microsoft.com/office/drawing/2014/main" id="{83993DB6-0A94-49A0-A761-E745FE9AC0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99738">
            <a:off x="3692697" y="1136913"/>
            <a:ext cx="330568" cy="478254"/>
          </a:xfrm>
          <a:prstGeom prst="rect">
            <a:avLst/>
          </a:prstGeom>
        </p:spPr>
      </p:pic>
      <p:pic>
        <p:nvPicPr>
          <p:cNvPr id="61" name="ledge Picture 19">
            <a:extLst>
              <a:ext uri="{FF2B5EF4-FFF2-40B4-BE49-F238E27FC236}">
                <a16:creationId xmlns:a16="http://schemas.microsoft.com/office/drawing/2014/main" id="{19CFB18F-9313-4AA8-B96F-5A2BD91D4D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7471880" y="1129523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416310A1-E052-4CEA-8FAA-7934BD9259FD}"/>
              </a:ext>
            </a:extLst>
          </p:cNvPr>
          <p:cNvSpPr/>
          <p:nvPr/>
        </p:nvSpPr>
        <p:spPr>
          <a:xfrm>
            <a:off x="7676791" y="1229905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face 3 Picture 45">
            <a:extLst>
              <a:ext uri="{FF2B5EF4-FFF2-40B4-BE49-F238E27FC236}">
                <a16:creationId xmlns:a16="http://schemas.microsoft.com/office/drawing/2014/main" id="{700FC491-A706-45A2-94A0-A9A3B6AF06F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8426" y="1374091"/>
            <a:ext cx="762544" cy="1060931"/>
          </a:xfrm>
          <a:prstGeom prst="rect">
            <a:avLst/>
          </a:prstGeom>
        </p:spPr>
      </p:pic>
      <p:sp>
        <p:nvSpPr>
          <p:cNvPr id="64" name="SHADE Rectangle: Rounded Corners 53">
            <a:extLst>
              <a:ext uri="{FF2B5EF4-FFF2-40B4-BE49-F238E27FC236}">
                <a16:creationId xmlns:a16="http://schemas.microsoft.com/office/drawing/2014/main" id="{00498409-F430-4C77-86CF-3760BB14D11F}"/>
              </a:ext>
            </a:extLst>
          </p:cNvPr>
          <p:cNvSpPr/>
          <p:nvPr/>
        </p:nvSpPr>
        <p:spPr>
          <a:xfrm>
            <a:off x="7676791" y="1285884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4928D295-1378-4832-9D21-32C749BEBE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7600187" y="1193853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lock 1 Picture 20">
            <a:extLst>
              <a:ext uri="{FF2B5EF4-FFF2-40B4-BE49-F238E27FC236}">
                <a16:creationId xmlns:a16="http://schemas.microsoft.com/office/drawing/2014/main" id="{CCB1671A-8BA5-44CA-88D5-1623FBA2CE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7539887" y="1134963"/>
            <a:ext cx="330568" cy="478254"/>
          </a:xfrm>
          <a:prstGeom prst="rect">
            <a:avLst/>
          </a:prstGeom>
        </p:spPr>
      </p:pic>
      <p:pic>
        <p:nvPicPr>
          <p:cNvPr id="67" name="lock 4Picture 21">
            <a:extLst>
              <a:ext uri="{FF2B5EF4-FFF2-40B4-BE49-F238E27FC236}">
                <a16:creationId xmlns:a16="http://schemas.microsoft.com/office/drawing/2014/main" id="{505780F1-76BF-4F97-94FF-7668329590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7535537" y="2223623"/>
            <a:ext cx="330568" cy="478254"/>
          </a:xfrm>
          <a:prstGeom prst="rect">
            <a:avLst/>
          </a:prstGeom>
        </p:spPr>
      </p:pic>
      <p:pic>
        <p:nvPicPr>
          <p:cNvPr id="68" name="lock 2 Picture 23">
            <a:extLst>
              <a:ext uri="{FF2B5EF4-FFF2-40B4-BE49-F238E27FC236}">
                <a16:creationId xmlns:a16="http://schemas.microsoft.com/office/drawing/2014/main" id="{7A882ED8-9954-459C-B28C-54B48180D7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8584315" y="1134962"/>
            <a:ext cx="330568" cy="478254"/>
          </a:xfrm>
          <a:prstGeom prst="rect">
            <a:avLst/>
          </a:prstGeom>
        </p:spPr>
      </p:pic>
      <p:pic>
        <p:nvPicPr>
          <p:cNvPr id="70" name="lock 3 Picture 22">
            <a:extLst>
              <a:ext uri="{FF2B5EF4-FFF2-40B4-BE49-F238E27FC236}">
                <a16:creationId xmlns:a16="http://schemas.microsoft.com/office/drawing/2014/main" id="{EE4ED20A-A988-4028-BA64-3285776A23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8693066" y="2246902"/>
            <a:ext cx="330568" cy="478254"/>
          </a:xfrm>
          <a:prstGeom prst="rect">
            <a:avLst/>
          </a:prstGeom>
        </p:spPr>
      </p:pic>
      <p:pic>
        <p:nvPicPr>
          <p:cNvPr id="71" name="ledge Picture 19">
            <a:extLst>
              <a:ext uri="{FF2B5EF4-FFF2-40B4-BE49-F238E27FC236}">
                <a16:creationId xmlns:a16="http://schemas.microsoft.com/office/drawing/2014/main" id="{F5E4CF55-107E-4D2C-A866-D0529DC745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2458865" y="3367425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DE56BF8-5EFA-4A22-9995-3F995899C776}"/>
              </a:ext>
            </a:extLst>
          </p:cNvPr>
          <p:cNvSpPr/>
          <p:nvPr/>
        </p:nvSpPr>
        <p:spPr>
          <a:xfrm>
            <a:off x="2663776" y="3467807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face 4 Picture 45">
            <a:extLst>
              <a:ext uri="{FF2B5EF4-FFF2-40B4-BE49-F238E27FC236}">
                <a16:creationId xmlns:a16="http://schemas.microsoft.com/office/drawing/2014/main" id="{78FD3305-CBF0-4C42-A318-937E40EB9A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4618" y="3503942"/>
            <a:ext cx="1027529" cy="1160271"/>
          </a:xfrm>
          <a:prstGeom prst="rect">
            <a:avLst/>
          </a:prstGeom>
        </p:spPr>
      </p:pic>
      <p:sp>
        <p:nvSpPr>
          <p:cNvPr id="74" name="SHADE Rectangle: Rounded Corners 53">
            <a:extLst>
              <a:ext uri="{FF2B5EF4-FFF2-40B4-BE49-F238E27FC236}">
                <a16:creationId xmlns:a16="http://schemas.microsoft.com/office/drawing/2014/main" id="{E00FC343-4AD6-49E9-96D7-B8828D89C73F}"/>
              </a:ext>
            </a:extLst>
          </p:cNvPr>
          <p:cNvSpPr/>
          <p:nvPr/>
        </p:nvSpPr>
        <p:spPr>
          <a:xfrm>
            <a:off x="2663776" y="3523786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0412156F-5E8B-4691-B7AE-72EF016B97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2587172" y="3431755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" name="lock 1 Picture 20">
            <a:extLst>
              <a:ext uri="{FF2B5EF4-FFF2-40B4-BE49-F238E27FC236}">
                <a16:creationId xmlns:a16="http://schemas.microsoft.com/office/drawing/2014/main" id="{D44DD87B-6A0C-4D77-BE3B-4CA98572DB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2526872" y="3372865"/>
            <a:ext cx="330568" cy="478254"/>
          </a:xfrm>
          <a:prstGeom prst="rect">
            <a:avLst/>
          </a:prstGeom>
        </p:spPr>
      </p:pic>
      <p:pic>
        <p:nvPicPr>
          <p:cNvPr id="77" name="lock 4Picture 21">
            <a:extLst>
              <a:ext uri="{FF2B5EF4-FFF2-40B4-BE49-F238E27FC236}">
                <a16:creationId xmlns:a16="http://schemas.microsoft.com/office/drawing/2014/main" id="{3BC0B5BD-BF91-4114-B43C-E052C5457F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2522522" y="4461525"/>
            <a:ext cx="330568" cy="478254"/>
          </a:xfrm>
          <a:prstGeom prst="rect">
            <a:avLst/>
          </a:prstGeom>
        </p:spPr>
      </p:pic>
      <p:pic>
        <p:nvPicPr>
          <p:cNvPr id="78" name="lock 2 Picture 23">
            <a:extLst>
              <a:ext uri="{FF2B5EF4-FFF2-40B4-BE49-F238E27FC236}">
                <a16:creationId xmlns:a16="http://schemas.microsoft.com/office/drawing/2014/main" id="{647A9089-3D10-4DF6-A7C1-4723265940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3571300" y="3372864"/>
            <a:ext cx="330568" cy="478254"/>
          </a:xfrm>
          <a:prstGeom prst="rect">
            <a:avLst/>
          </a:prstGeom>
        </p:spPr>
      </p:pic>
      <p:pic>
        <p:nvPicPr>
          <p:cNvPr id="80" name="lock 3 Picture 22">
            <a:extLst>
              <a:ext uri="{FF2B5EF4-FFF2-40B4-BE49-F238E27FC236}">
                <a16:creationId xmlns:a16="http://schemas.microsoft.com/office/drawing/2014/main" id="{6531CB14-923F-48FF-AA75-46F7D3F729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3680051" y="4484804"/>
            <a:ext cx="330568" cy="478254"/>
          </a:xfrm>
          <a:prstGeom prst="rect">
            <a:avLst/>
          </a:prstGeom>
        </p:spPr>
      </p:pic>
      <p:pic>
        <p:nvPicPr>
          <p:cNvPr id="81" name="ledge Picture 19">
            <a:extLst>
              <a:ext uri="{FF2B5EF4-FFF2-40B4-BE49-F238E27FC236}">
                <a16:creationId xmlns:a16="http://schemas.microsoft.com/office/drawing/2014/main" id="{C20ED039-F5E9-4E6D-BC3F-4CC643801B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4912121" y="2383512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7AB49ADC-00EE-4B9E-A937-17B440031CC8}"/>
              </a:ext>
            </a:extLst>
          </p:cNvPr>
          <p:cNvSpPr/>
          <p:nvPr/>
        </p:nvSpPr>
        <p:spPr>
          <a:xfrm>
            <a:off x="5117032" y="2483894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3" name="face 5 Picture 45">
            <a:extLst>
              <a:ext uri="{FF2B5EF4-FFF2-40B4-BE49-F238E27FC236}">
                <a16:creationId xmlns:a16="http://schemas.microsoft.com/office/drawing/2014/main" id="{9A6CB195-0368-4CE8-84B7-F8B706EB6D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8667" y="2645561"/>
            <a:ext cx="762544" cy="1025968"/>
          </a:xfrm>
          <a:prstGeom prst="rect">
            <a:avLst/>
          </a:prstGeom>
        </p:spPr>
      </p:pic>
      <p:sp>
        <p:nvSpPr>
          <p:cNvPr id="84" name="SHADE Rectangle: Rounded Corners 53">
            <a:extLst>
              <a:ext uri="{FF2B5EF4-FFF2-40B4-BE49-F238E27FC236}">
                <a16:creationId xmlns:a16="http://schemas.microsoft.com/office/drawing/2014/main" id="{4C319EDA-C3E6-419F-B3AF-163CABAEAED8}"/>
              </a:ext>
            </a:extLst>
          </p:cNvPr>
          <p:cNvSpPr/>
          <p:nvPr/>
        </p:nvSpPr>
        <p:spPr>
          <a:xfrm>
            <a:off x="5117032" y="2539873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5FB97BC7-05E8-41B9-B7F6-E9DAD540BC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5040428" y="2447842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6" name="lock 1 Picture 20">
            <a:extLst>
              <a:ext uri="{FF2B5EF4-FFF2-40B4-BE49-F238E27FC236}">
                <a16:creationId xmlns:a16="http://schemas.microsoft.com/office/drawing/2014/main" id="{1BE74340-D365-422B-807F-D2C611A9E2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4980128" y="2388952"/>
            <a:ext cx="330568" cy="478254"/>
          </a:xfrm>
          <a:prstGeom prst="rect">
            <a:avLst/>
          </a:prstGeom>
        </p:spPr>
      </p:pic>
      <p:pic>
        <p:nvPicPr>
          <p:cNvPr id="87" name="lock 4Picture 21">
            <a:extLst>
              <a:ext uri="{FF2B5EF4-FFF2-40B4-BE49-F238E27FC236}">
                <a16:creationId xmlns:a16="http://schemas.microsoft.com/office/drawing/2014/main" id="{C59849B3-520E-4B68-B361-DF99A9E6C7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4975778" y="3477612"/>
            <a:ext cx="330568" cy="478254"/>
          </a:xfrm>
          <a:prstGeom prst="rect">
            <a:avLst/>
          </a:prstGeom>
        </p:spPr>
      </p:pic>
      <p:pic>
        <p:nvPicPr>
          <p:cNvPr id="88" name="lock 2 Picture 23">
            <a:extLst>
              <a:ext uri="{FF2B5EF4-FFF2-40B4-BE49-F238E27FC236}">
                <a16:creationId xmlns:a16="http://schemas.microsoft.com/office/drawing/2014/main" id="{47CC3787-FFA9-42F5-B967-75828A52EC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6024556" y="2388951"/>
            <a:ext cx="330568" cy="478254"/>
          </a:xfrm>
          <a:prstGeom prst="rect">
            <a:avLst/>
          </a:prstGeom>
        </p:spPr>
      </p:pic>
      <p:pic>
        <p:nvPicPr>
          <p:cNvPr id="90" name="lock 3 Picture 22">
            <a:extLst>
              <a:ext uri="{FF2B5EF4-FFF2-40B4-BE49-F238E27FC236}">
                <a16:creationId xmlns:a16="http://schemas.microsoft.com/office/drawing/2014/main" id="{7DE46968-0EC2-4B4F-931D-5D907BE270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6133307" y="3500891"/>
            <a:ext cx="330568" cy="478254"/>
          </a:xfrm>
          <a:prstGeom prst="rect">
            <a:avLst/>
          </a:prstGeom>
        </p:spPr>
      </p:pic>
      <p:pic>
        <p:nvPicPr>
          <p:cNvPr id="91" name="ledge Picture 19">
            <a:extLst>
              <a:ext uri="{FF2B5EF4-FFF2-40B4-BE49-F238E27FC236}">
                <a16:creationId xmlns:a16="http://schemas.microsoft.com/office/drawing/2014/main" id="{7458CD7C-916A-4DFC-B8BC-E258054D5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7414419" y="3338311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DB3E4FA-3027-4FA2-A13A-2196FD0DA10C}"/>
              </a:ext>
            </a:extLst>
          </p:cNvPr>
          <p:cNvSpPr/>
          <p:nvPr/>
        </p:nvSpPr>
        <p:spPr>
          <a:xfrm>
            <a:off x="7619330" y="3438693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3" name="face 6 Picture 45">
            <a:extLst>
              <a:ext uri="{FF2B5EF4-FFF2-40B4-BE49-F238E27FC236}">
                <a16:creationId xmlns:a16="http://schemas.microsoft.com/office/drawing/2014/main" id="{648FAA85-87E0-415A-ABDB-232BBD1774A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0633" y="3474828"/>
            <a:ext cx="766607" cy="1160271"/>
          </a:xfrm>
          <a:prstGeom prst="rect">
            <a:avLst/>
          </a:prstGeom>
        </p:spPr>
      </p:pic>
      <p:sp>
        <p:nvSpPr>
          <p:cNvPr id="94" name="SHADE Rectangle: Rounded Corners 53">
            <a:extLst>
              <a:ext uri="{FF2B5EF4-FFF2-40B4-BE49-F238E27FC236}">
                <a16:creationId xmlns:a16="http://schemas.microsoft.com/office/drawing/2014/main" id="{4DBD35D7-21F4-4148-AF70-59586325690A}"/>
              </a:ext>
            </a:extLst>
          </p:cNvPr>
          <p:cNvSpPr/>
          <p:nvPr/>
        </p:nvSpPr>
        <p:spPr>
          <a:xfrm>
            <a:off x="7619330" y="3494672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E48F96A1-CE07-4FE1-9AF7-9F8A21A2B7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7542726" y="3402641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lock 1 Picture 20">
            <a:extLst>
              <a:ext uri="{FF2B5EF4-FFF2-40B4-BE49-F238E27FC236}">
                <a16:creationId xmlns:a16="http://schemas.microsoft.com/office/drawing/2014/main" id="{74D61897-8D94-41B8-8809-3212B7FDD4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7482426" y="3343751"/>
            <a:ext cx="330568" cy="478254"/>
          </a:xfrm>
          <a:prstGeom prst="rect">
            <a:avLst/>
          </a:prstGeom>
        </p:spPr>
      </p:pic>
      <p:pic>
        <p:nvPicPr>
          <p:cNvPr id="97" name="lock 4Picture 21">
            <a:extLst>
              <a:ext uri="{FF2B5EF4-FFF2-40B4-BE49-F238E27FC236}">
                <a16:creationId xmlns:a16="http://schemas.microsoft.com/office/drawing/2014/main" id="{3BBCE4DE-FEB8-4DA3-9A5B-7D70746EA9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7478076" y="4432411"/>
            <a:ext cx="330568" cy="478254"/>
          </a:xfrm>
          <a:prstGeom prst="rect">
            <a:avLst/>
          </a:prstGeom>
        </p:spPr>
      </p:pic>
      <p:pic>
        <p:nvPicPr>
          <p:cNvPr id="98" name="lock 2 Picture 23">
            <a:extLst>
              <a:ext uri="{FF2B5EF4-FFF2-40B4-BE49-F238E27FC236}">
                <a16:creationId xmlns:a16="http://schemas.microsoft.com/office/drawing/2014/main" id="{A3DA9382-6118-4240-B7CE-853ABD7183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8526854" y="3343750"/>
            <a:ext cx="330568" cy="478254"/>
          </a:xfrm>
          <a:prstGeom prst="rect">
            <a:avLst/>
          </a:prstGeom>
        </p:spPr>
      </p:pic>
      <p:pic>
        <p:nvPicPr>
          <p:cNvPr id="100" name="lock 3 Picture 22">
            <a:extLst>
              <a:ext uri="{FF2B5EF4-FFF2-40B4-BE49-F238E27FC236}">
                <a16:creationId xmlns:a16="http://schemas.microsoft.com/office/drawing/2014/main" id="{BDEDE501-3821-4893-8687-AF648A8354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8635605" y="4455690"/>
            <a:ext cx="330568" cy="478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72F1A9-33AA-4CA7-9A05-0EF6BE11BC07}"/>
              </a:ext>
            </a:extLst>
          </p:cNvPr>
          <p:cNvSpPr/>
          <p:nvPr/>
        </p:nvSpPr>
        <p:spPr>
          <a:xfrm>
            <a:off x="-3980" y="20638"/>
            <a:ext cx="12192000" cy="68580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SET Arrow: Left 2">
            <a:hlinkClick r:id="rId19" action="ppaction://hlinksldjump"/>
            <a:extLst>
              <a:ext uri="{FF2B5EF4-FFF2-40B4-BE49-F238E27FC236}">
                <a16:creationId xmlns:a16="http://schemas.microsoft.com/office/drawing/2014/main" id="{D27F7F67-CE52-40FC-BF55-2C82E568DE3A}"/>
              </a:ext>
            </a:extLst>
          </p:cNvPr>
          <p:cNvSpPr/>
          <p:nvPr/>
        </p:nvSpPr>
        <p:spPr>
          <a:xfrm>
            <a:off x="666649" y="6004561"/>
            <a:ext cx="771730" cy="672525"/>
          </a:xfrm>
          <a:prstGeom prst="lef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16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AGAIN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B7C5F51-B517-44DB-B48D-9B352BC66927}"/>
              </a:ext>
            </a:extLst>
          </p:cNvPr>
          <p:cNvSpPr/>
          <p:nvPr/>
        </p:nvSpPr>
        <p:spPr>
          <a:xfrm>
            <a:off x="4689498" y="5290916"/>
            <a:ext cx="22749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US" sz="3200" b="1" i="1" cap="none" spc="0" dirty="0">
                <a:ln/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marty Pants BTN" panose="020F0703030407040305" pitchFamily="34" charset="0"/>
              </a:rPr>
              <a:t>GET THEM OUT!</a:t>
            </a:r>
          </a:p>
        </p:txBody>
      </p:sp>
    </p:spTree>
    <p:extLst>
      <p:ext uri="{BB962C8B-B14F-4D97-AF65-F5344CB8AC3E}">
        <p14:creationId xmlns:p14="http://schemas.microsoft.com/office/powerpoint/2010/main" val="15282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9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"/>
                            </p:stCondLst>
                            <p:childTnLst>
                              <p:par>
                                <p:cTn id="5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2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3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5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20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" presetClass="exit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100"/>
                            </p:stCondLst>
                            <p:childTnLst>
                              <p:par>
                                <p:cTn id="25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3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4" dur="2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95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0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" presetClass="exit" presetSubtype="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100"/>
                            </p:stCondLst>
                            <p:childTnLst>
                              <p:par>
                                <p:cTn id="32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2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4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102" grpId="0" animBg="1"/>
      <p:bldP spid="103" grpId="0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6" grpId="9" animBg="1"/>
      <p:bldP spid="6" grpId="10" animBg="1"/>
      <p:bldP spid="6" grpId="11" animBg="1"/>
      <p:bldP spid="6" grpId="12" animBg="1"/>
      <p:bldP spid="6" grpId="13" animBg="1"/>
      <p:bldP spid="6" grpId="14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020CB3E9-936C-4F5F-97FD-944B35D2FFBB}"/>
              </a:ext>
            </a:extLst>
          </p:cNvPr>
          <p:cNvGrpSpPr/>
          <p:nvPr/>
        </p:nvGrpSpPr>
        <p:grpSpPr>
          <a:xfrm>
            <a:off x="2402887" y="1080000"/>
            <a:ext cx="6623770" cy="4007266"/>
            <a:chOff x="2402887" y="1080000"/>
            <a:chExt cx="6623770" cy="4007266"/>
          </a:xfrm>
        </p:grpSpPr>
        <p:pic>
          <p:nvPicPr>
            <p:cNvPr id="125" name="ledge Picture 19">
              <a:extLst>
                <a:ext uri="{FF2B5EF4-FFF2-40B4-BE49-F238E27FC236}">
                  <a16:creationId xmlns:a16="http://schemas.microsoft.com/office/drawing/2014/main" id="{3ACC68A1-616D-4DCC-91C9-9A0DC3426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2" t="8172" r="70910" b="54701"/>
            <a:stretch>
              <a:fillRect/>
            </a:stretch>
          </p:blipFill>
          <p:spPr>
            <a:xfrm>
              <a:off x="2549707" y="1093472"/>
              <a:ext cx="1554777" cy="1598543"/>
            </a:xfrm>
            <a:custGeom>
              <a:avLst/>
              <a:gdLst>
                <a:gd name="connsiteX0" fmla="*/ 133191 w 1604905"/>
                <a:gd name="connsiteY0" fmla="*/ 0 h 1688027"/>
                <a:gd name="connsiteX1" fmla="*/ 1471714 w 1604905"/>
                <a:gd name="connsiteY1" fmla="*/ 0 h 1688027"/>
                <a:gd name="connsiteX2" fmla="*/ 1604905 w 1604905"/>
                <a:gd name="connsiteY2" fmla="*/ 133191 h 1688027"/>
                <a:gd name="connsiteX3" fmla="*/ 1604905 w 1604905"/>
                <a:gd name="connsiteY3" fmla="*/ 1554836 h 1688027"/>
                <a:gd name="connsiteX4" fmla="*/ 1471714 w 1604905"/>
                <a:gd name="connsiteY4" fmla="*/ 1688027 h 1688027"/>
                <a:gd name="connsiteX5" fmla="*/ 133191 w 1604905"/>
                <a:gd name="connsiteY5" fmla="*/ 1688027 h 1688027"/>
                <a:gd name="connsiteX6" fmla="*/ 0 w 1604905"/>
                <a:gd name="connsiteY6" fmla="*/ 1554836 h 1688027"/>
                <a:gd name="connsiteX7" fmla="*/ 0 w 1604905"/>
                <a:gd name="connsiteY7" fmla="*/ 133191 h 1688027"/>
                <a:gd name="connsiteX8" fmla="*/ 133191 w 1604905"/>
                <a:gd name="connsiteY8" fmla="*/ 0 h 168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05" h="1688027">
                  <a:moveTo>
                    <a:pt x="133191" y="0"/>
                  </a:moveTo>
                  <a:lnTo>
                    <a:pt x="1471714" y="0"/>
                  </a:lnTo>
                  <a:cubicBezTo>
                    <a:pt x="1545273" y="0"/>
                    <a:pt x="1604905" y="59632"/>
                    <a:pt x="1604905" y="133191"/>
                  </a:cubicBezTo>
                  <a:lnTo>
                    <a:pt x="1604905" y="1554836"/>
                  </a:lnTo>
                  <a:cubicBezTo>
                    <a:pt x="1604905" y="1628395"/>
                    <a:pt x="1545273" y="1688027"/>
                    <a:pt x="1471714" y="1688027"/>
                  </a:cubicBezTo>
                  <a:lnTo>
                    <a:pt x="133191" y="1688027"/>
                  </a:lnTo>
                  <a:cubicBezTo>
                    <a:pt x="59632" y="1688027"/>
                    <a:pt x="0" y="1628395"/>
                    <a:pt x="0" y="1554836"/>
                  </a:cubicBezTo>
                  <a:lnTo>
                    <a:pt x="0" y="133191"/>
                  </a:lnTo>
                  <a:cubicBezTo>
                    <a:pt x="0" y="59632"/>
                    <a:pt x="59632" y="0"/>
                    <a:pt x="133191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D83B494-DEFC-4B80-A881-D6C4F072D3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3378" y="4216503"/>
              <a:ext cx="3533041" cy="84364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SHADE Rectangle: Rounded Corners 16">
              <a:extLst>
                <a:ext uri="{FF2B5EF4-FFF2-40B4-BE49-F238E27FC236}">
                  <a16:creationId xmlns:a16="http://schemas.microsoft.com/office/drawing/2014/main" id="{DE78B0F0-1C4E-48CA-A734-5B92807B0D7E}"/>
                </a:ext>
              </a:extLst>
            </p:cNvPr>
            <p:cNvSpPr/>
            <p:nvPr/>
          </p:nvSpPr>
          <p:spPr>
            <a:xfrm>
              <a:off x="2754618" y="1193854"/>
              <a:ext cx="1144953" cy="1361017"/>
            </a:xfrm>
            <a:prstGeom prst="roundRect">
              <a:avLst>
                <a:gd name="adj" fmla="val 16029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8" name="face 1 Picture 45">
              <a:extLst>
                <a:ext uri="{FF2B5EF4-FFF2-40B4-BE49-F238E27FC236}">
                  <a16:creationId xmlns:a16="http://schemas.microsoft.com/office/drawing/2014/main" id="{9F7ED0FD-AE32-4505-A839-E649A849E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22150" y="1338040"/>
              <a:ext cx="970751" cy="1060931"/>
            </a:xfrm>
            <a:prstGeom prst="rect">
              <a:avLst/>
            </a:prstGeom>
          </p:spPr>
        </p:pic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3F909067-7116-43B1-B4D6-3690271C00AD}"/>
                </a:ext>
              </a:extLst>
            </p:cNvPr>
            <p:cNvSpPr/>
            <p:nvPr/>
          </p:nvSpPr>
          <p:spPr>
            <a:xfrm>
              <a:off x="2754618" y="1249833"/>
              <a:ext cx="1046410" cy="1240643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0" name="bars closed Picture 11" descr="A gate in front of a window&#10;&#10;Description automatically generated">
              <a:extLst>
                <a:ext uri="{FF2B5EF4-FFF2-40B4-BE49-F238E27FC236}">
                  <a16:creationId xmlns:a16="http://schemas.microsoft.com/office/drawing/2014/main" id="{8929FACE-1550-4F86-860F-DFA00FD4E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44611" r="9098"/>
            <a:stretch/>
          </p:blipFill>
          <p:spPr>
            <a:xfrm>
              <a:off x="2678014" y="1157802"/>
              <a:ext cx="1259024" cy="13970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1" name="lock 1 Picture 20">
              <a:extLst>
                <a:ext uri="{FF2B5EF4-FFF2-40B4-BE49-F238E27FC236}">
                  <a16:creationId xmlns:a16="http://schemas.microsoft.com/office/drawing/2014/main" id="{C3B76F3A-0FAD-4C1D-A6AE-1337C449A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61869">
              <a:off x="2617714" y="1098912"/>
              <a:ext cx="330568" cy="478254"/>
            </a:xfrm>
            <a:prstGeom prst="rect">
              <a:avLst/>
            </a:prstGeom>
          </p:spPr>
        </p:pic>
        <p:pic>
          <p:nvPicPr>
            <p:cNvPr id="132" name="lock 2 Picture 23">
              <a:extLst>
                <a:ext uri="{FF2B5EF4-FFF2-40B4-BE49-F238E27FC236}">
                  <a16:creationId xmlns:a16="http://schemas.microsoft.com/office/drawing/2014/main" id="{7A7C7149-CA8F-44C0-A668-82A639B40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8660" y="2188387"/>
              <a:ext cx="330568" cy="478254"/>
            </a:xfrm>
            <a:prstGeom prst="rect">
              <a:avLst/>
            </a:prstGeom>
          </p:spPr>
        </p:pic>
        <p:pic>
          <p:nvPicPr>
            <p:cNvPr id="134" name="lock 3 Picture 22">
              <a:extLst>
                <a:ext uri="{FF2B5EF4-FFF2-40B4-BE49-F238E27FC236}">
                  <a16:creationId xmlns:a16="http://schemas.microsoft.com/office/drawing/2014/main" id="{AF2A0508-47BC-49C7-AB3D-C5BB10822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95118">
              <a:off x="2590836" y="2250305"/>
              <a:ext cx="330568" cy="478254"/>
            </a:xfrm>
            <a:prstGeom prst="rect">
              <a:avLst/>
            </a:prstGeom>
          </p:spPr>
        </p:pic>
        <p:pic>
          <p:nvPicPr>
            <p:cNvPr id="135" name="ledge Picture 19">
              <a:extLst>
                <a:ext uri="{FF2B5EF4-FFF2-40B4-BE49-F238E27FC236}">
                  <a16:creationId xmlns:a16="http://schemas.microsoft.com/office/drawing/2014/main" id="{E43F73A5-F343-4E3D-964F-17844E52C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2" t="8172" r="70910" b="54701"/>
            <a:stretch>
              <a:fillRect/>
            </a:stretch>
          </p:blipFill>
          <p:spPr>
            <a:xfrm>
              <a:off x="7471880" y="1129523"/>
              <a:ext cx="1554777" cy="1598543"/>
            </a:xfrm>
            <a:custGeom>
              <a:avLst/>
              <a:gdLst>
                <a:gd name="connsiteX0" fmla="*/ 133191 w 1604905"/>
                <a:gd name="connsiteY0" fmla="*/ 0 h 1688027"/>
                <a:gd name="connsiteX1" fmla="*/ 1471714 w 1604905"/>
                <a:gd name="connsiteY1" fmla="*/ 0 h 1688027"/>
                <a:gd name="connsiteX2" fmla="*/ 1604905 w 1604905"/>
                <a:gd name="connsiteY2" fmla="*/ 133191 h 1688027"/>
                <a:gd name="connsiteX3" fmla="*/ 1604905 w 1604905"/>
                <a:gd name="connsiteY3" fmla="*/ 1554836 h 1688027"/>
                <a:gd name="connsiteX4" fmla="*/ 1471714 w 1604905"/>
                <a:gd name="connsiteY4" fmla="*/ 1688027 h 1688027"/>
                <a:gd name="connsiteX5" fmla="*/ 133191 w 1604905"/>
                <a:gd name="connsiteY5" fmla="*/ 1688027 h 1688027"/>
                <a:gd name="connsiteX6" fmla="*/ 0 w 1604905"/>
                <a:gd name="connsiteY6" fmla="*/ 1554836 h 1688027"/>
                <a:gd name="connsiteX7" fmla="*/ 0 w 1604905"/>
                <a:gd name="connsiteY7" fmla="*/ 133191 h 1688027"/>
                <a:gd name="connsiteX8" fmla="*/ 133191 w 1604905"/>
                <a:gd name="connsiteY8" fmla="*/ 0 h 168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05" h="1688027">
                  <a:moveTo>
                    <a:pt x="133191" y="0"/>
                  </a:moveTo>
                  <a:lnTo>
                    <a:pt x="1471714" y="0"/>
                  </a:lnTo>
                  <a:cubicBezTo>
                    <a:pt x="1545273" y="0"/>
                    <a:pt x="1604905" y="59632"/>
                    <a:pt x="1604905" y="133191"/>
                  </a:cubicBezTo>
                  <a:lnTo>
                    <a:pt x="1604905" y="1554836"/>
                  </a:lnTo>
                  <a:cubicBezTo>
                    <a:pt x="1604905" y="1628395"/>
                    <a:pt x="1545273" y="1688027"/>
                    <a:pt x="1471714" y="1688027"/>
                  </a:cubicBezTo>
                  <a:lnTo>
                    <a:pt x="133191" y="1688027"/>
                  </a:lnTo>
                  <a:cubicBezTo>
                    <a:pt x="59632" y="1688027"/>
                    <a:pt x="0" y="1628395"/>
                    <a:pt x="0" y="1554836"/>
                  </a:cubicBezTo>
                  <a:lnTo>
                    <a:pt x="0" y="133191"/>
                  </a:lnTo>
                  <a:cubicBezTo>
                    <a:pt x="0" y="59632"/>
                    <a:pt x="59632" y="0"/>
                    <a:pt x="133191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F223B048-9E09-40D2-B0F9-CD5870E165BC}"/>
                </a:ext>
              </a:extLst>
            </p:cNvPr>
            <p:cNvSpPr/>
            <p:nvPr/>
          </p:nvSpPr>
          <p:spPr>
            <a:xfrm>
              <a:off x="7676791" y="1229905"/>
              <a:ext cx="1144953" cy="1361017"/>
            </a:xfrm>
            <a:prstGeom prst="roundRect">
              <a:avLst>
                <a:gd name="adj" fmla="val 16029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7" name="face 3 Picture 45">
              <a:extLst>
                <a:ext uri="{FF2B5EF4-FFF2-40B4-BE49-F238E27FC236}">
                  <a16:creationId xmlns:a16="http://schemas.microsoft.com/office/drawing/2014/main" id="{BF25C820-93F5-47E3-857D-1CFB10562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48426" y="1402549"/>
              <a:ext cx="762544" cy="1004015"/>
            </a:xfrm>
            <a:prstGeom prst="rect">
              <a:avLst/>
            </a:prstGeom>
          </p:spPr>
        </p:pic>
        <p:sp>
          <p:nvSpPr>
            <p:cNvPr id="138" name="SHADE Rectangle: Rounded Corners 53">
              <a:extLst>
                <a:ext uri="{FF2B5EF4-FFF2-40B4-BE49-F238E27FC236}">
                  <a16:creationId xmlns:a16="http://schemas.microsoft.com/office/drawing/2014/main" id="{B703E779-422A-40F0-9F17-859A7D95794B}"/>
                </a:ext>
              </a:extLst>
            </p:cNvPr>
            <p:cNvSpPr/>
            <p:nvPr/>
          </p:nvSpPr>
          <p:spPr>
            <a:xfrm>
              <a:off x="7676791" y="1285884"/>
              <a:ext cx="1046410" cy="1240643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9" name="bars closed Picture 11" descr="A gate in front of a window&#10;&#10;Description automatically generated">
              <a:extLst>
                <a:ext uri="{FF2B5EF4-FFF2-40B4-BE49-F238E27FC236}">
                  <a16:creationId xmlns:a16="http://schemas.microsoft.com/office/drawing/2014/main" id="{FDDD8B65-A90F-4E9B-A325-5EA47F04FC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44611" r="9098"/>
            <a:stretch/>
          </p:blipFill>
          <p:spPr>
            <a:xfrm>
              <a:off x="7600187" y="1193853"/>
              <a:ext cx="1259024" cy="13970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0" name="lock 1 Picture 20">
              <a:extLst>
                <a:ext uri="{FF2B5EF4-FFF2-40B4-BE49-F238E27FC236}">
                  <a16:creationId xmlns:a16="http://schemas.microsoft.com/office/drawing/2014/main" id="{BC702E18-6F23-4AF9-8A25-B303315B4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61869">
              <a:off x="7539887" y="1134963"/>
              <a:ext cx="330568" cy="478254"/>
            </a:xfrm>
            <a:prstGeom prst="rect">
              <a:avLst/>
            </a:prstGeom>
          </p:spPr>
        </p:pic>
        <p:pic>
          <p:nvPicPr>
            <p:cNvPr id="141" name="lock 4Picture 21">
              <a:extLst>
                <a:ext uri="{FF2B5EF4-FFF2-40B4-BE49-F238E27FC236}">
                  <a16:creationId xmlns:a16="http://schemas.microsoft.com/office/drawing/2014/main" id="{78829F62-B61C-4D72-A5F4-9F479222E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22444">
              <a:off x="8651054" y="1121990"/>
              <a:ext cx="330568" cy="478254"/>
            </a:xfrm>
            <a:prstGeom prst="rect">
              <a:avLst/>
            </a:prstGeom>
          </p:spPr>
        </p:pic>
        <p:pic>
          <p:nvPicPr>
            <p:cNvPr id="142" name="lock 2 Picture 23">
              <a:extLst>
                <a:ext uri="{FF2B5EF4-FFF2-40B4-BE49-F238E27FC236}">
                  <a16:creationId xmlns:a16="http://schemas.microsoft.com/office/drawing/2014/main" id="{807AC1E2-33D0-4A06-8F1A-F92865CC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95994">
              <a:off x="7534177" y="2229517"/>
              <a:ext cx="330568" cy="478254"/>
            </a:xfrm>
            <a:prstGeom prst="rect">
              <a:avLst/>
            </a:prstGeom>
          </p:spPr>
        </p:pic>
        <p:pic>
          <p:nvPicPr>
            <p:cNvPr id="144" name="lock 3 Picture 22">
              <a:extLst>
                <a:ext uri="{FF2B5EF4-FFF2-40B4-BE49-F238E27FC236}">
                  <a16:creationId xmlns:a16="http://schemas.microsoft.com/office/drawing/2014/main" id="{3164D9A1-D163-4745-9FF8-EF10C15FF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95118">
              <a:off x="8578293" y="2179541"/>
              <a:ext cx="330568" cy="478254"/>
            </a:xfrm>
            <a:prstGeom prst="rect">
              <a:avLst/>
            </a:prstGeom>
          </p:spPr>
        </p:pic>
        <p:pic>
          <p:nvPicPr>
            <p:cNvPr id="145" name="ledge Picture 19">
              <a:extLst>
                <a:ext uri="{FF2B5EF4-FFF2-40B4-BE49-F238E27FC236}">
                  <a16:creationId xmlns:a16="http://schemas.microsoft.com/office/drawing/2014/main" id="{C9B3B82D-0C22-486D-B3B2-3482B78DE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2" t="8172" r="70910" b="54701"/>
            <a:stretch>
              <a:fillRect/>
            </a:stretch>
          </p:blipFill>
          <p:spPr>
            <a:xfrm>
              <a:off x="2458865" y="3367425"/>
              <a:ext cx="1554777" cy="1598543"/>
            </a:xfrm>
            <a:custGeom>
              <a:avLst/>
              <a:gdLst>
                <a:gd name="connsiteX0" fmla="*/ 133191 w 1604905"/>
                <a:gd name="connsiteY0" fmla="*/ 0 h 1688027"/>
                <a:gd name="connsiteX1" fmla="*/ 1471714 w 1604905"/>
                <a:gd name="connsiteY1" fmla="*/ 0 h 1688027"/>
                <a:gd name="connsiteX2" fmla="*/ 1604905 w 1604905"/>
                <a:gd name="connsiteY2" fmla="*/ 133191 h 1688027"/>
                <a:gd name="connsiteX3" fmla="*/ 1604905 w 1604905"/>
                <a:gd name="connsiteY3" fmla="*/ 1554836 h 1688027"/>
                <a:gd name="connsiteX4" fmla="*/ 1471714 w 1604905"/>
                <a:gd name="connsiteY4" fmla="*/ 1688027 h 1688027"/>
                <a:gd name="connsiteX5" fmla="*/ 133191 w 1604905"/>
                <a:gd name="connsiteY5" fmla="*/ 1688027 h 1688027"/>
                <a:gd name="connsiteX6" fmla="*/ 0 w 1604905"/>
                <a:gd name="connsiteY6" fmla="*/ 1554836 h 1688027"/>
                <a:gd name="connsiteX7" fmla="*/ 0 w 1604905"/>
                <a:gd name="connsiteY7" fmla="*/ 133191 h 1688027"/>
                <a:gd name="connsiteX8" fmla="*/ 133191 w 1604905"/>
                <a:gd name="connsiteY8" fmla="*/ 0 h 168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05" h="1688027">
                  <a:moveTo>
                    <a:pt x="133191" y="0"/>
                  </a:moveTo>
                  <a:lnTo>
                    <a:pt x="1471714" y="0"/>
                  </a:lnTo>
                  <a:cubicBezTo>
                    <a:pt x="1545273" y="0"/>
                    <a:pt x="1604905" y="59632"/>
                    <a:pt x="1604905" y="133191"/>
                  </a:cubicBezTo>
                  <a:lnTo>
                    <a:pt x="1604905" y="1554836"/>
                  </a:lnTo>
                  <a:cubicBezTo>
                    <a:pt x="1604905" y="1628395"/>
                    <a:pt x="1545273" y="1688027"/>
                    <a:pt x="1471714" y="1688027"/>
                  </a:cubicBezTo>
                  <a:lnTo>
                    <a:pt x="133191" y="1688027"/>
                  </a:lnTo>
                  <a:cubicBezTo>
                    <a:pt x="59632" y="1688027"/>
                    <a:pt x="0" y="1628395"/>
                    <a:pt x="0" y="1554836"/>
                  </a:cubicBezTo>
                  <a:lnTo>
                    <a:pt x="0" y="133191"/>
                  </a:lnTo>
                  <a:cubicBezTo>
                    <a:pt x="0" y="59632"/>
                    <a:pt x="59632" y="0"/>
                    <a:pt x="133191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46B13901-490F-460C-9E15-3851F1F1603A}"/>
                </a:ext>
              </a:extLst>
            </p:cNvPr>
            <p:cNvSpPr/>
            <p:nvPr/>
          </p:nvSpPr>
          <p:spPr>
            <a:xfrm>
              <a:off x="2663776" y="3467807"/>
              <a:ext cx="1144953" cy="1361017"/>
            </a:xfrm>
            <a:prstGeom prst="roundRect">
              <a:avLst>
                <a:gd name="adj" fmla="val 16029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7" name="face 4 Picture 45">
              <a:extLst>
                <a:ext uri="{FF2B5EF4-FFF2-40B4-BE49-F238E27FC236}">
                  <a16:creationId xmlns:a16="http://schemas.microsoft.com/office/drawing/2014/main" id="{967AF788-FD28-4A79-88B2-06A392620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72245" y="3503942"/>
              <a:ext cx="792274" cy="1160271"/>
            </a:xfrm>
            <a:prstGeom prst="rect">
              <a:avLst/>
            </a:prstGeom>
          </p:spPr>
        </p:pic>
        <p:sp>
          <p:nvSpPr>
            <p:cNvPr id="148" name="SHADE Rectangle: Rounded Corners 53">
              <a:extLst>
                <a:ext uri="{FF2B5EF4-FFF2-40B4-BE49-F238E27FC236}">
                  <a16:creationId xmlns:a16="http://schemas.microsoft.com/office/drawing/2014/main" id="{06AF27D3-B543-480D-B0B4-CBFF6812C897}"/>
                </a:ext>
              </a:extLst>
            </p:cNvPr>
            <p:cNvSpPr/>
            <p:nvPr/>
          </p:nvSpPr>
          <p:spPr>
            <a:xfrm>
              <a:off x="2663776" y="3523786"/>
              <a:ext cx="1046410" cy="1240643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9" name="bars closed Picture 11" descr="A gate in front of a window&#10;&#10;Description automatically generated">
              <a:extLst>
                <a:ext uri="{FF2B5EF4-FFF2-40B4-BE49-F238E27FC236}">
                  <a16:creationId xmlns:a16="http://schemas.microsoft.com/office/drawing/2014/main" id="{A6563AF2-DC4B-4E41-9F1E-1379D801F1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44611" r="9098"/>
            <a:stretch/>
          </p:blipFill>
          <p:spPr>
            <a:xfrm>
              <a:off x="2587172" y="3431755"/>
              <a:ext cx="1259024" cy="13970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0" name="lock 1 Picture 20">
              <a:extLst>
                <a:ext uri="{FF2B5EF4-FFF2-40B4-BE49-F238E27FC236}">
                  <a16:creationId xmlns:a16="http://schemas.microsoft.com/office/drawing/2014/main" id="{572F8AE5-7A3B-449E-88DC-326AF6817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61869">
              <a:off x="3537754" y="3370767"/>
              <a:ext cx="330568" cy="478254"/>
            </a:xfrm>
            <a:prstGeom prst="rect">
              <a:avLst/>
            </a:prstGeom>
          </p:spPr>
        </p:pic>
        <p:pic>
          <p:nvPicPr>
            <p:cNvPr id="151" name="lock 4Picture 21">
              <a:extLst>
                <a:ext uri="{FF2B5EF4-FFF2-40B4-BE49-F238E27FC236}">
                  <a16:creationId xmlns:a16="http://schemas.microsoft.com/office/drawing/2014/main" id="{95C48B51-9BAD-4380-A7E1-23F510349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22444">
              <a:off x="2522522" y="4461525"/>
              <a:ext cx="330568" cy="478254"/>
            </a:xfrm>
            <a:prstGeom prst="rect">
              <a:avLst/>
            </a:prstGeom>
          </p:spPr>
        </p:pic>
        <p:pic>
          <p:nvPicPr>
            <p:cNvPr id="152" name="lock 2 Picture 23">
              <a:extLst>
                <a:ext uri="{FF2B5EF4-FFF2-40B4-BE49-F238E27FC236}">
                  <a16:creationId xmlns:a16="http://schemas.microsoft.com/office/drawing/2014/main" id="{8F6E9B14-838E-4A0E-ABC4-1753BF83F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87509">
              <a:off x="2402887" y="3329772"/>
              <a:ext cx="330568" cy="478254"/>
            </a:xfrm>
            <a:prstGeom prst="rect">
              <a:avLst/>
            </a:prstGeom>
          </p:spPr>
        </p:pic>
        <p:pic>
          <p:nvPicPr>
            <p:cNvPr id="154" name="lock 3 Picture 22">
              <a:extLst>
                <a:ext uri="{FF2B5EF4-FFF2-40B4-BE49-F238E27FC236}">
                  <a16:creationId xmlns:a16="http://schemas.microsoft.com/office/drawing/2014/main" id="{31A72CAE-B871-406C-9D47-FA7CF2DFD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95118">
              <a:off x="3680051" y="4484804"/>
              <a:ext cx="330568" cy="478254"/>
            </a:xfrm>
            <a:prstGeom prst="rect">
              <a:avLst/>
            </a:prstGeom>
          </p:spPr>
        </p:pic>
        <p:pic>
          <p:nvPicPr>
            <p:cNvPr id="155" name="ledge Picture 19">
              <a:extLst>
                <a:ext uri="{FF2B5EF4-FFF2-40B4-BE49-F238E27FC236}">
                  <a16:creationId xmlns:a16="http://schemas.microsoft.com/office/drawing/2014/main" id="{8229B936-0E05-4411-89E5-422C2C278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2" t="8172" r="70910" b="54701"/>
            <a:stretch>
              <a:fillRect/>
            </a:stretch>
          </p:blipFill>
          <p:spPr>
            <a:xfrm>
              <a:off x="4993348" y="1125715"/>
              <a:ext cx="1554777" cy="1598543"/>
            </a:xfrm>
            <a:custGeom>
              <a:avLst/>
              <a:gdLst>
                <a:gd name="connsiteX0" fmla="*/ 133191 w 1604905"/>
                <a:gd name="connsiteY0" fmla="*/ 0 h 1688027"/>
                <a:gd name="connsiteX1" fmla="*/ 1471714 w 1604905"/>
                <a:gd name="connsiteY1" fmla="*/ 0 h 1688027"/>
                <a:gd name="connsiteX2" fmla="*/ 1604905 w 1604905"/>
                <a:gd name="connsiteY2" fmla="*/ 133191 h 1688027"/>
                <a:gd name="connsiteX3" fmla="*/ 1604905 w 1604905"/>
                <a:gd name="connsiteY3" fmla="*/ 1554836 h 1688027"/>
                <a:gd name="connsiteX4" fmla="*/ 1471714 w 1604905"/>
                <a:gd name="connsiteY4" fmla="*/ 1688027 h 1688027"/>
                <a:gd name="connsiteX5" fmla="*/ 133191 w 1604905"/>
                <a:gd name="connsiteY5" fmla="*/ 1688027 h 1688027"/>
                <a:gd name="connsiteX6" fmla="*/ 0 w 1604905"/>
                <a:gd name="connsiteY6" fmla="*/ 1554836 h 1688027"/>
                <a:gd name="connsiteX7" fmla="*/ 0 w 1604905"/>
                <a:gd name="connsiteY7" fmla="*/ 133191 h 1688027"/>
                <a:gd name="connsiteX8" fmla="*/ 133191 w 1604905"/>
                <a:gd name="connsiteY8" fmla="*/ 0 h 168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05" h="1688027">
                  <a:moveTo>
                    <a:pt x="133191" y="0"/>
                  </a:moveTo>
                  <a:lnTo>
                    <a:pt x="1471714" y="0"/>
                  </a:lnTo>
                  <a:cubicBezTo>
                    <a:pt x="1545273" y="0"/>
                    <a:pt x="1604905" y="59632"/>
                    <a:pt x="1604905" y="133191"/>
                  </a:cubicBezTo>
                  <a:lnTo>
                    <a:pt x="1604905" y="1554836"/>
                  </a:lnTo>
                  <a:cubicBezTo>
                    <a:pt x="1604905" y="1628395"/>
                    <a:pt x="1545273" y="1688027"/>
                    <a:pt x="1471714" y="1688027"/>
                  </a:cubicBezTo>
                  <a:lnTo>
                    <a:pt x="133191" y="1688027"/>
                  </a:lnTo>
                  <a:cubicBezTo>
                    <a:pt x="59632" y="1688027"/>
                    <a:pt x="0" y="1628395"/>
                    <a:pt x="0" y="1554836"/>
                  </a:cubicBezTo>
                  <a:lnTo>
                    <a:pt x="0" y="133191"/>
                  </a:lnTo>
                  <a:cubicBezTo>
                    <a:pt x="0" y="59632"/>
                    <a:pt x="59632" y="0"/>
                    <a:pt x="133191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156" name="Rectangle: Rounded Corners 155">
              <a:extLst>
                <a:ext uri="{FF2B5EF4-FFF2-40B4-BE49-F238E27FC236}">
                  <a16:creationId xmlns:a16="http://schemas.microsoft.com/office/drawing/2014/main" id="{7F32E5E5-890A-4FAF-B2EB-B1BAFAB13D82}"/>
                </a:ext>
              </a:extLst>
            </p:cNvPr>
            <p:cNvSpPr/>
            <p:nvPr/>
          </p:nvSpPr>
          <p:spPr>
            <a:xfrm>
              <a:off x="5198259" y="1226097"/>
              <a:ext cx="1144953" cy="1361017"/>
            </a:xfrm>
            <a:prstGeom prst="roundRect">
              <a:avLst>
                <a:gd name="adj" fmla="val 16029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7" name="face 5 Picture 45">
              <a:extLst>
                <a:ext uri="{FF2B5EF4-FFF2-40B4-BE49-F238E27FC236}">
                  <a16:creationId xmlns:a16="http://schemas.microsoft.com/office/drawing/2014/main" id="{F7F9D57A-4AD2-4B95-82E6-730C185A5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81022" y="1395156"/>
              <a:ext cx="776030" cy="1025968"/>
            </a:xfrm>
            <a:prstGeom prst="rect">
              <a:avLst/>
            </a:prstGeom>
          </p:spPr>
        </p:pic>
        <p:sp>
          <p:nvSpPr>
            <p:cNvPr id="158" name="SHADE Rectangle: Rounded Corners 53">
              <a:extLst>
                <a:ext uri="{FF2B5EF4-FFF2-40B4-BE49-F238E27FC236}">
                  <a16:creationId xmlns:a16="http://schemas.microsoft.com/office/drawing/2014/main" id="{E44FFA30-BAC8-4797-886E-F962A8434FA5}"/>
                </a:ext>
              </a:extLst>
            </p:cNvPr>
            <p:cNvSpPr/>
            <p:nvPr/>
          </p:nvSpPr>
          <p:spPr>
            <a:xfrm>
              <a:off x="5198259" y="1282076"/>
              <a:ext cx="1046410" cy="1240643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9" name="bars closed Picture 11" descr="A gate in front of a window&#10;&#10;Description automatically generated">
              <a:extLst>
                <a:ext uri="{FF2B5EF4-FFF2-40B4-BE49-F238E27FC236}">
                  <a16:creationId xmlns:a16="http://schemas.microsoft.com/office/drawing/2014/main" id="{A71EA733-CA89-4804-8477-EE5EEEB40E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44611" r="9098"/>
            <a:stretch/>
          </p:blipFill>
          <p:spPr>
            <a:xfrm>
              <a:off x="5121655" y="1190045"/>
              <a:ext cx="1259024" cy="13970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1" name="lock 1 Picture 20">
              <a:extLst>
                <a:ext uri="{FF2B5EF4-FFF2-40B4-BE49-F238E27FC236}">
                  <a16:creationId xmlns:a16="http://schemas.microsoft.com/office/drawing/2014/main" id="{F5D2F008-8872-4BAB-9C57-EE5323AA5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61869">
              <a:off x="5061355" y="1131155"/>
              <a:ext cx="330568" cy="478254"/>
            </a:xfrm>
            <a:prstGeom prst="rect">
              <a:avLst/>
            </a:prstGeom>
          </p:spPr>
        </p:pic>
        <p:pic>
          <p:nvPicPr>
            <p:cNvPr id="162" name="lock 4Picture 21">
              <a:extLst>
                <a:ext uri="{FF2B5EF4-FFF2-40B4-BE49-F238E27FC236}">
                  <a16:creationId xmlns:a16="http://schemas.microsoft.com/office/drawing/2014/main" id="{3FA75DA8-59BD-40ED-B5A0-300F59F30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80000">
              <a:off x="5040000" y="2232000"/>
              <a:ext cx="330568" cy="478254"/>
            </a:xfrm>
            <a:prstGeom prst="rect">
              <a:avLst/>
            </a:prstGeom>
          </p:spPr>
        </p:pic>
        <p:pic>
          <p:nvPicPr>
            <p:cNvPr id="163" name="lock 2 Picture 23">
              <a:extLst>
                <a:ext uri="{FF2B5EF4-FFF2-40B4-BE49-F238E27FC236}">
                  <a16:creationId xmlns:a16="http://schemas.microsoft.com/office/drawing/2014/main" id="{E047BD35-C258-4AB0-A55F-CF2EABD52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">
              <a:off x="6120000" y="1080000"/>
              <a:ext cx="330568" cy="478254"/>
            </a:xfrm>
            <a:prstGeom prst="rect">
              <a:avLst/>
            </a:prstGeom>
          </p:spPr>
        </p:pic>
        <p:pic>
          <p:nvPicPr>
            <p:cNvPr id="164" name="lock 3 Picture 22">
              <a:extLst>
                <a:ext uri="{FF2B5EF4-FFF2-40B4-BE49-F238E27FC236}">
                  <a16:creationId xmlns:a16="http://schemas.microsoft.com/office/drawing/2014/main" id="{EB854614-E32C-4674-ADAA-0B86224D6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95118">
              <a:off x="6214534" y="2243094"/>
              <a:ext cx="330568" cy="478254"/>
            </a:xfrm>
            <a:prstGeom prst="rect">
              <a:avLst/>
            </a:prstGeom>
          </p:spPr>
        </p:pic>
        <p:pic>
          <p:nvPicPr>
            <p:cNvPr id="165" name="ledge Picture 19">
              <a:extLst>
                <a:ext uri="{FF2B5EF4-FFF2-40B4-BE49-F238E27FC236}">
                  <a16:creationId xmlns:a16="http://schemas.microsoft.com/office/drawing/2014/main" id="{04E37371-A197-42C8-AD90-6402B1FB3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2" t="8172" r="70910" b="54701"/>
            <a:stretch>
              <a:fillRect/>
            </a:stretch>
          </p:blipFill>
          <p:spPr>
            <a:xfrm>
              <a:off x="7414419" y="3338311"/>
              <a:ext cx="1554777" cy="1598543"/>
            </a:xfrm>
            <a:custGeom>
              <a:avLst/>
              <a:gdLst>
                <a:gd name="connsiteX0" fmla="*/ 133191 w 1604905"/>
                <a:gd name="connsiteY0" fmla="*/ 0 h 1688027"/>
                <a:gd name="connsiteX1" fmla="*/ 1471714 w 1604905"/>
                <a:gd name="connsiteY1" fmla="*/ 0 h 1688027"/>
                <a:gd name="connsiteX2" fmla="*/ 1604905 w 1604905"/>
                <a:gd name="connsiteY2" fmla="*/ 133191 h 1688027"/>
                <a:gd name="connsiteX3" fmla="*/ 1604905 w 1604905"/>
                <a:gd name="connsiteY3" fmla="*/ 1554836 h 1688027"/>
                <a:gd name="connsiteX4" fmla="*/ 1471714 w 1604905"/>
                <a:gd name="connsiteY4" fmla="*/ 1688027 h 1688027"/>
                <a:gd name="connsiteX5" fmla="*/ 133191 w 1604905"/>
                <a:gd name="connsiteY5" fmla="*/ 1688027 h 1688027"/>
                <a:gd name="connsiteX6" fmla="*/ 0 w 1604905"/>
                <a:gd name="connsiteY6" fmla="*/ 1554836 h 1688027"/>
                <a:gd name="connsiteX7" fmla="*/ 0 w 1604905"/>
                <a:gd name="connsiteY7" fmla="*/ 133191 h 1688027"/>
                <a:gd name="connsiteX8" fmla="*/ 133191 w 1604905"/>
                <a:gd name="connsiteY8" fmla="*/ 0 h 168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05" h="1688027">
                  <a:moveTo>
                    <a:pt x="133191" y="0"/>
                  </a:moveTo>
                  <a:lnTo>
                    <a:pt x="1471714" y="0"/>
                  </a:lnTo>
                  <a:cubicBezTo>
                    <a:pt x="1545273" y="0"/>
                    <a:pt x="1604905" y="59632"/>
                    <a:pt x="1604905" y="133191"/>
                  </a:cubicBezTo>
                  <a:lnTo>
                    <a:pt x="1604905" y="1554836"/>
                  </a:lnTo>
                  <a:cubicBezTo>
                    <a:pt x="1604905" y="1628395"/>
                    <a:pt x="1545273" y="1688027"/>
                    <a:pt x="1471714" y="1688027"/>
                  </a:cubicBezTo>
                  <a:lnTo>
                    <a:pt x="133191" y="1688027"/>
                  </a:lnTo>
                  <a:cubicBezTo>
                    <a:pt x="59632" y="1688027"/>
                    <a:pt x="0" y="1628395"/>
                    <a:pt x="0" y="1554836"/>
                  </a:cubicBezTo>
                  <a:lnTo>
                    <a:pt x="0" y="133191"/>
                  </a:lnTo>
                  <a:cubicBezTo>
                    <a:pt x="0" y="59632"/>
                    <a:pt x="59632" y="0"/>
                    <a:pt x="133191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80A4F772-DCDB-445F-8599-E7EA1B7158A8}"/>
                </a:ext>
              </a:extLst>
            </p:cNvPr>
            <p:cNvSpPr/>
            <p:nvPr/>
          </p:nvSpPr>
          <p:spPr>
            <a:xfrm>
              <a:off x="7619330" y="3438693"/>
              <a:ext cx="1144953" cy="1361017"/>
            </a:xfrm>
            <a:prstGeom prst="roundRect">
              <a:avLst>
                <a:gd name="adj" fmla="val 16029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7" name="face 6 Picture 45">
              <a:extLst>
                <a:ext uri="{FF2B5EF4-FFF2-40B4-BE49-F238E27FC236}">
                  <a16:creationId xmlns:a16="http://schemas.microsoft.com/office/drawing/2014/main" id="{9557E606-5036-4C9D-A7E2-089BC3F33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40633" y="3560767"/>
              <a:ext cx="766607" cy="988392"/>
            </a:xfrm>
            <a:prstGeom prst="rect">
              <a:avLst/>
            </a:prstGeom>
          </p:spPr>
        </p:pic>
        <p:sp>
          <p:nvSpPr>
            <p:cNvPr id="168" name="SHADE Rectangle: Rounded Corners 53">
              <a:extLst>
                <a:ext uri="{FF2B5EF4-FFF2-40B4-BE49-F238E27FC236}">
                  <a16:creationId xmlns:a16="http://schemas.microsoft.com/office/drawing/2014/main" id="{3E6CA646-87D3-4189-A4C0-DDA685C8C848}"/>
                </a:ext>
              </a:extLst>
            </p:cNvPr>
            <p:cNvSpPr/>
            <p:nvPr/>
          </p:nvSpPr>
          <p:spPr>
            <a:xfrm>
              <a:off x="7619330" y="3494672"/>
              <a:ext cx="1046410" cy="1240643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9" name="bars closed Picture 11" descr="A gate in front of a window&#10;&#10;Description automatically generated">
              <a:extLst>
                <a:ext uri="{FF2B5EF4-FFF2-40B4-BE49-F238E27FC236}">
                  <a16:creationId xmlns:a16="http://schemas.microsoft.com/office/drawing/2014/main" id="{09F745D8-5998-4F61-87D9-97707101A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44611" r="9098"/>
            <a:stretch/>
          </p:blipFill>
          <p:spPr>
            <a:xfrm>
              <a:off x="7542726" y="3402641"/>
              <a:ext cx="1259024" cy="13970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0" name="lock 1 Picture 20">
              <a:extLst>
                <a:ext uri="{FF2B5EF4-FFF2-40B4-BE49-F238E27FC236}">
                  <a16:creationId xmlns:a16="http://schemas.microsoft.com/office/drawing/2014/main" id="{B94081E9-2AA8-4A50-B2D0-C8D5CC84A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82718">
              <a:off x="7404337" y="4441687"/>
              <a:ext cx="330568" cy="478254"/>
            </a:xfrm>
            <a:prstGeom prst="rect">
              <a:avLst/>
            </a:prstGeom>
          </p:spPr>
        </p:pic>
        <p:pic>
          <p:nvPicPr>
            <p:cNvPr id="171" name="lock 4Picture 21">
              <a:extLst>
                <a:ext uri="{FF2B5EF4-FFF2-40B4-BE49-F238E27FC236}">
                  <a16:creationId xmlns:a16="http://schemas.microsoft.com/office/drawing/2014/main" id="{CA670A1B-D124-474B-80EB-91694E699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22444">
              <a:off x="8477942" y="4468532"/>
              <a:ext cx="330568" cy="478254"/>
            </a:xfrm>
            <a:prstGeom prst="rect">
              <a:avLst/>
            </a:prstGeom>
          </p:spPr>
        </p:pic>
        <p:pic>
          <p:nvPicPr>
            <p:cNvPr id="172" name="lock 2 Picture 23">
              <a:extLst>
                <a:ext uri="{FF2B5EF4-FFF2-40B4-BE49-F238E27FC236}">
                  <a16:creationId xmlns:a16="http://schemas.microsoft.com/office/drawing/2014/main" id="{EBC5606B-2B79-431C-BE71-050E427E0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87509">
              <a:off x="8526854" y="3343751"/>
              <a:ext cx="330568" cy="478254"/>
            </a:xfrm>
            <a:prstGeom prst="rect">
              <a:avLst/>
            </a:prstGeom>
          </p:spPr>
        </p:pic>
        <p:pic>
          <p:nvPicPr>
            <p:cNvPr id="174" name="lock 3 Picture 22">
              <a:extLst>
                <a:ext uri="{FF2B5EF4-FFF2-40B4-BE49-F238E27FC236}">
                  <a16:creationId xmlns:a16="http://schemas.microsoft.com/office/drawing/2014/main" id="{1B67DB7B-ABE1-4586-8BD3-5CCCFCB24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95118">
              <a:off x="7368111" y="3309085"/>
              <a:ext cx="330568" cy="478254"/>
            </a:xfrm>
            <a:prstGeom prst="rect">
              <a:avLst/>
            </a:prstGeom>
          </p:spPr>
        </p:pic>
        <p:pic>
          <p:nvPicPr>
            <p:cNvPr id="175" name="ledge Picture 19">
              <a:extLst>
                <a:ext uri="{FF2B5EF4-FFF2-40B4-BE49-F238E27FC236}">
                  <a16:creationId xmlns:a16="http://schemas.microsoft.com/office/drawing/2014/main" id="{243C6CFA-8C96-43E3-9AC3-3E473668E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2" t="8172" r="70910" b="54701"/>
            <a:stretch>
              <a:fillRect/>
            </a:stretch>
          </p:blipFill>
          <p:spPr>
            <a:xfrm>
              <a:off x="4993348" y="3418936"/>
              <a:ext cx="1554777" cy="1598543"/>
            </a:xfrm>
            <a:custGeom>
              <a:avLst/>
              <a:gdLst>
                <a:gd name="connsiteX0" fmla="*/ 133191 w 1604905"/>
                <a:gd name="connsiteY0" fmla="*/ 0 h 1688027"/>
                <a:gd name="connsiteX1" fmla="*/ 1471714 w 1604905"/>
                <a:gd name="connsiteY1" fmla="*/ 0 h 1688027"/>
                <a:gd name="connsiteX2" fmla="*/ 1604905 w 1604905"/>
                <a:gd name="connsiteY2" fmla="*/ 133191 h 1688027"/>
                <a:gd name="connsiteX3" fmla="*/ 1604905 w 1604905"/>
                <a:gd name="connsiteY3" fmla="*/ 1554836 h 1688027"/>
                <a:gd name="connsiteX4" fmla="*/ 1471714 w 1604905"/>
                <a:gd name="connsiteY4" fmla="*/ 1688027 h 1688027"/>
                <a:gd name="connsiteX5" fmla="*/ 133191 w 1604905"/>
                <a:gd name="connsiteY5" fmla="*/ 1688027 h 1688027"/>
                <a:gd name="connsiteX6" fmla="*/ 0 w 1604905"/>
                <a:gd name="connsiteY6" fmla="*/ 1554836 h 1688027"/>
                <a:gd name="connsiteX7" fmla="*/ 0 w 1604905"/>
                <a:gd name="connsiteY7" fmla="*/ 133191 h 1688027"/>
                <a:gd name="connsiteX8" fmla="*/ 133191 w 1604905"/>
                <a:gd name="connsiteY8" fmla="*/ 0 h 168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05" h="1688027">
                  <a:moveTo>
                    <a:pt x="133191" y="0"/>
                  </a:moveTo>
                  <a:lnTo>
                    <a:pt x="1471714" y="0"/>
                  </a:lnTo>
                  <a:cubicBezTo>
                    <a:pt x="1545273" y="0"/>
                    <a:pt x="1604905" y="59632"/>
                    <a:pt x="1604905" y="133191"/>
                  </a:cubicBezTo>
                  <a:lnTo>
                    <a:pt x="1604905" y="1554836"/>
                  </a:lnTo>
                  <a:cubicBezTo>
                    <a:pt x="1604905" y="1628395"/>
                    <a:pt x="1545273" y="1688027"/>
                    <a:pt x="1471714" y="1688027"/>
                  </a:cubicBezTo>
                  <a:lnTo>
                    <a:pt x="133191" y="1688027"/>
                  </a:lnTo>
                  <a:cubicBezTo>
                    <a:pt x="59632" y="1688027"/>
                    <a:pt x="0" y="1628395"/>
                    <a:pt x="0" y="1554836"/>
                  </a:cubicBezTo>
                  <a:lnTo>
                    <a:pt x="0" y="133191"/>
                  </a:lnTo>
                  <a:cubicBezTo>
                    <a:pt x="0" y="59632"/>
                    <a:pt x="59632" y="0"/>
                    <a:pt x="133191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0EC44EC6-E8FC-4B81-A08F-007738284635}"/>
                </a:ext>
              </a:extLst>
            </p:cNvPr>
            <p:cNvSpPr/>
            <p:nvPr/>
          </p:nvSpPr>
          <p:spPr>
            <a:xfrm>
              <a:off x="5198259" y="3519318"/>
              <a:ext cx="1144953" cy="1361017"/>
            </a:xfrm>
            <a:prstGeom prst="roundRect">
              <a:avLst>
                <a:gd name="adj" fmla="val 16029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7" name="face 5 Picture 45">
              <a:extLst>
                <a:ext uri="{FF2B5EF4-FFF2-40B4-BE49-F238E27FC236}">
                  <a16:creationId xmlns:a16="http://schemas.microsoft.com/office/drawing/2014/main" id="{F5A76F9B-82FB-4D5B-95DA-D198914C1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82459" y="3680985"/>
              <a:ext cx="737414" cy="1025968"/>
            </a:xfrm>
            <a:prstGeom prst="rect">
              <a:avLst/>
            </a:prstGeom>
          </p:spPr>
        </p:pic>
        <p:sp>
          <p:nvSpPr>
            <p:cNvPr id="178" name="SHADE Rectangle: Rounded Corners 53">
              <a:extLst>
                <a:ext uri="{FF2B5EF4-FFF2-40B4-BE49-F238E27FC236}">
                  <a16:creationId xmlns:a16="http://schemas.microsoft.com/office/drawing/2014/main" id="{59675F49-CA33-462C-9CDB-3D7656DDBB9F}"/>
                </a:ext>
              </a:extLst>
            </p:cNvPr>
            <p:cNvSpPr/>
            <p:nvPr/>
          </p:nvSpPr>
          <p:spPr>
            <a:xfrm>
              <a:off x="5198259" y="3575297"/>
              <a:ext cx="1046410" cy="1240643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9" name="bars closed Picture 11" descr="A gate in front of a window&#10;&#10;Description automatically generated">
              <a:extLst>
                <a:ext uri="{FF2B5EF4-FFF2-40B4-BE49-F238E27FC236}">
                  <a16:creationId xmlns:a16="http://schemas.microsoft.com/office/drawing/2014/main" id="{7C5CE8E8-C55E-4713-931A-6934488D3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44611" r="9098"/>
            <a:stretch/>
          </p:blipFill>
          <p:spPr>
            <a:xfrm>
              <a:off x="5121655" y="3483266"/>
              <a:ext cx="1259024" cy="13970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1" name="lock 1 Picture 20">
              <a:extLst>
                <a:ext uri="{FF2B5EF4-FFF2-40B4-BE49-F238E27FC236}">
                  <a16:creationId xmlns:a16="http://schemas.microsoft.com/office/drawing/2014/main" id="{12CBF36F-F3F6-481E-9202-14CC3C8AA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61869">
              <a:off x="5061355" y="3424376"/>
              <a:ext cx="330568" cy="478254"/>
            </a:xfrm>
            <a:prstGeom prst="rect">
              <a:avLst/>
            </a:prstGeom>
          </p:spPr>
        </p:pic>
        <p:pic>
          <p:nvPicPr>
            <p:cNvPr id="182" name="lock 4Picture 21">
              <a:extLst>
                <a:ext uri="{FF2B5EF4-FFF2-40B4-BE49-F238E27FC236}">
                  <a16:creationId xmlns:a16="http://schemas.microsoft.com/office/drawing/2014/main" id="{EF588491-88FF-4E25-87DA-1B67A568A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28486">
              <a:off x="6145790" y="4547492"/>
              <a:ext cx="330568" cy="478254"/>
            </a:xfrm>
            <a:prstGeom prst="rect">
              <a:avLst/>
            </a:prstGeom>
          </p:spPr>
        </p:pic>
        <p:pic>
          <p:nvPicPr>
            <p:cNvPr id="183" name="lock 2 Picture 23">
              <a:extLst>
                <a:ext uri="{FF2B5EF4-FFF2-40B4-BE49-F238E27FC236}">
                  <a16:creationId xmlns:a16="http://schemas.microsoft.com/office/drawing/2014/main" id="{AF0D7D5B-F43C-445C-9163-AF9116DDE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87509">
              <a:off x="6105783" y="3424375"/>
              <a:ext cx="330568" cy="478254"/>
            </a:xfrm>
            <a:prstGeom prst="rect">
              <a:avLst/>
            </a:prstGeom>
          </p:spPr>
        </p:pic>
        <p:pic>
          <p:nvPicPr>
            <p:cNvPr id="184" name="lock 3 Picture 22">
              <a:extLst>
                <a:ext uri="{FF2B5EF4-FFF2-40B4-BE49-F238E27FC236}">
                  <a16:creationId xmlns:a16="http://schemas.microsoft.com/office/drawing/2014/main" id="{3693972C-E0B8-43EA-BB13-C6C05E724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95118">
              <a:off x="4991180" y="4609012"/>
              <a:ext cx="330568" cy="478254"/>
            </a:xfrm>
            <a:prstGeom prst="rect">
              <a:avLst/>
            </a:prstGeom>
          </p:spPr>
        </p:pic>
        <p:pic>
          <p:nvPicPr>
            <p:cNvPr id="185" name="lock 4Picture 21">
              <a:extLst>
                <a:ext uri="{FF2B5EF4-FFF2-40B4-BE49-F238E27FC236}">
                  <a16:creationId xmlns:a16="http://schemas.microsoft.com/office/drawing/2014/main" id="{C6691CC7-3FE9-41EB-B5D2-EEB18775D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22444">
              <a:off x="3799324" y="1085335"/>
              <a:ext cx="330568" cy="478254"/>
            </a:xfrm>
            <a:prstGeom prst="rect">
              <a:avLst/>
            </a:prstGeom>
          </p:spPr>
        </p:pic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AD88050-7488-4CC5-B1C5-053BBC6162C4}"/>
              </a:ext>
            </a:extLst>
          </p:cNvPr>
          <p:cNvGrpSpPr/>
          <p:nvPr/>
        </p:nvGrpSpPr>
        <p:grpSpPr>
          <a:xfrm>
            <a:off x="718767" y="5105559"/>
            <a:ext cx="9877794" cy="1496458"/>
            <a:chOff x="718767" y="5105559"/>
            <a:chExt cx="9877794" cy="1496458"/>
          </a:xfrm>
        </p:grpSpPr>
        <p:sp>
          <p:nvSpPr>
            <p:cNvPr id="187" name="RESET Arrow: Left 2">
              <a:hlinkClick r:id="rId16" action="ppaction://hlinksldjump"/>
              <a:extLst>
                <a:ext uri="{FF2B5EF4-FFF2-40B4-BE49-F238E27FC236}">
                  <a16:creationId xmlns:a16="http://schemas.microsoft.com/office/drawing/2014/main" id="{5F6FE356-B0C0-4D31-95CA-58FD4AB91259}"/>
                </a:ext>
              </a:extLst>
            </p:cNvPr>
            <p:cNvSpPr/>
            <p:nvPr/>
          </p:nvSpPr>
          <p:spPr>
            <a:xfrm flipH="1">
              <a:off x="9258300" y="5825366"/>
              <a:ext cx="1338261" cy="604837"/>
            </a:xfrm>
            <a:prstGeom prst="leftArrow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 prst="riblet"/>
              </a:sp3d>
            </a:bodyPr>
            <a:lstStyle/>
            <a:p>
              <a:pPr algn="ctr"/>
              <a:r>
                <a:rPr lang="en-GB" sz="1600" b="1" i="1" dirty="0">
                  <a:ln/>
                  <a:solidFill>
                    <a:schemeClr val="bg1">
                      <a:lumMod val="6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Smarty Pants BTN" panose="020F0703030407040305" pitchFamily="34" charset="0"/>
                </a:rPr>
                <a:t>GO FOR IT </a:t>
              </a:r>
            </a:p>
          </p:txBody>
        </p:sp>
        <p:sp>
          <p:nvSpPr>
            <p:cNvPr id="188" name="GO FOR IT Arrow: Right 3">
              <a:hlinkClick r:id="rId17" action="ppaction://hlinksldjump"/>
              <a:extLst>
                <a:ext uri="{FF2B5EF4-FFF2-40B4-BE49-F238E27FC236}">
                  <a16:creationId xmlns:a16="http://schemas.microsoft.com/office/drawing/2014/main" id="{1C551C8C-99B0-44B9-B2D5-C8522B727C31}"/>
                </a:ext>
              </a:extLst>
            </p:cNvPr>
            <p:cNvSpPr/>
            <p:nvPr/>
          </p:nvSpPr>
          <p:spPr>
            <a:xfrm flipH="1">
              <a:off x="718767" y="5929492"/>
              <a:ext cx="771730" cy="672525"/>
            </a:xfrm>
            <a:prstGeom prst="rightArrow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 prst="riblet"/>
              </a:sp3d>
            </a:bodyPr>
            <a:lstStyle/>
            <a:p>
              <a:pPr algn="ctr"/>
              <a:r>
                <a:rPr lang="en-GB" sz="1600" b="1" i="1" dirty="0">
                  <a:ln/>
                  <a:solidFill>
                    <a:schemeClr val="bg1">
                      <a:lumMod val="6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Smarty Pants BTN" panose="020F0703030407040305" pitchFamily="34" charset="0"/>
                </a:rPr>
                <a:t>AGAIN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40DB630F-FE98-43DA-A15F-FB37CE61D483}"/>
                </a:ext>
              </a:extLst>
            </p:cNvPr>
            <p:cNvSpPr/>
            <p:nvPr/>
          </p:nvSpPr>
          <p:spPr>
            <a:xfrm>
              <a:off x="4191283" y="5105559"/>
              <a:ext cx="3191899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 prst="riblet"/>
              </a:sp3d>
            </a:bodyPr>
            <a:lstStyle/>
            <a:p>
              <a:pPr algn="ctr"/>
              <a:r>
                <a:rPr lang="en-US" sz="3200" b="1" i="1" cap="none" spc="0" dirty="0">
                  <a:ln/>
                  <a:solidFill>
                    <a:schemeClr val="bg1">
                      <a:lumMod val="6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Smarty Pants BTN" panose="020F0703030407040305" pitchFamily="34" charset="0"/>
                </a:rPr>
                <a:t>MEMORISE THE LOCKS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346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EA1B36EB-F8B4-4F3D-8738-E0489F3185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6419816" y="3505083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FF710DFC-0590-4B9E-9A36-D758250301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3976175" y="1179619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DC42F9E3-909A-4866-89C6-7BEE7A1358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8898348" y="1215670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D024E5A5-9178-46D4-B003-1C86879250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3885333" y="3453572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403C8C6D-A972-4A69-8103-6EF4D28E7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6419816" y="1211862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C8850463-B6FD-44D0-B6F7-6CA18BE45B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8840887" y="3424458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ledge Picture 19">
            <a:extLst>
              <a:ext uri="{FF2B5EF4-FFF2-40B4-BE49-F238E27FC236}">
                <a16:creationId xmlns:a16="http://schemas.microsoft.com/office/drawing/2014/main" id="{089A9B7C-615F-49F0-B507-7EB1156C50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4993348" y="3418936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912862B-9EC2-40B5-821F-084C13950B23}"/>
              </a:ext>
            </a:extLst>
          </p:cNvPr>
          <p:cNvSpPr/>
          <p:nvPr/>
        </p:nvSpPr>
        <p:spPr>
          <a:xfrm>
            <a:off x="5198259" y="3519318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67A7A1-54A5-48F3-A7D2-E60598D1AADF}"/>
              </a:ext>
            </a:extLst>
          </p:cNvPr>
          <p:cNvSpPr/>
          <p:nvPr/>
        </p:nvSpPr>
        <p:spPr>
          <a:xfrm>
            <a:off x="4191283" y="5105559"/>
            <a:ext cx="319189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US" sz="3200" b="1" i="1" cap="none" spc="0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MEMORISE THE LOCKS</a:t>
            </a:r>
          </a:p>
        </p:txBody>
      </p:sp>
      <p:pic>
        <p:nvPicPr>
          <p:cNvPr id="59" name="face 5 Picture 45">
            <a:extLst>
              <a:ext uri="{FF2B5EF4-FFF2-40B4-BE49-F238E27FC236}">
                <a16:creationId xmlns:a16="http://schemas.microsoft.com/office/drawing/2014/main" id="{0D9B4135-2B83-49B0-8231-5B9544C965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2459" y="3680985"/>
            <a:ext cx="737414" cy="1025968"/>
          </a:xfrm>
          <a:prstGeom prst="rect">
            <a:avLst/>
          </a:prstGeom>
        </p:spPr>
      </p:pic>
      <p:sp>
        <p:nvSpPr>
          <p:cNvPr id="60" name="SHADE Rectangle: Rounded Corners 53">
            <a:extLst>
              <a:ext uri="{FF2B5EF4-FFF2-40B4-BE49-F238E27FC236}">
                <a16:creationId xmlns:a16="http://schemas.microsoft.com/office/drawing/2014/main" id="{B0B16084-B664-486D-9260-D98F6E3A148B}"/>
              </a:ext>
            </a:extLst>
          </p:cNvPr>
          <p:cNvSpPr/>
          <p:nvPr/>
        </p:nvSpPr>
        <p:spPr>
          <a:xfrm>
            <a:off x="5198259" y="3575297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1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CDDC1DE1-602B-4F31-BA7F-5B58646A6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5121655" y="3483266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" name="lock 1 Picture 20">
            <a:extLst>
              <a:ext uri="{FF2B5EF4-FFF2-40B4-BE49-F238E27FC236}">
                <a16:creationId xmlns:a16="http://schemas.microsoft.com/office/drawing/2014/main" id="{ABD4611E-709D-4742-B12F-2A91BF7CB4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5061355" y="3424376"/>
            <a:ext cx="330568" cy="478254"/>
          </a:xfrm>
          <a:prstGeom prst="rect">
            <a:avLst/>
          </a:prstGeom>
        </p:spPr>
      </p:pic>
      <p:pic>
        <p:nvPicPr>
          <p:cNvPr id="104" name="lock 4Picture 21">
            <a:extLst>
              <a:ext uri="{FF2B5EF4-FFF2-40B4-BE49-F238E27FC236}">
                <a16:creationId xmlns:a16="http://schemas.microsoft.com/office/drawing/2014/main" id="{978D3776-CB48-47E3-AACF-A05244AD4F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28486">
            <a:off x="6145790" y="4547492"/>
            <a:ext cx="330568" cy="478254"/>
          </a:xfrm>
          <a:prstGeom prst="rect">
            <a:avLst/>
          </a:prstGeom>
        </p:spPr>
      </p:pic>
      <p:pic>
        <p:nvPicPr>
          <p:cNvPr id="105" name="lock 2 Picture 23">
            <a:extLst>
              <a:ext uri="{FF2B5EF4-FFF2-40B4-BE49-F238E27FC236}">
                <a16:creationId xmlns:a16="http://schemas.microsoft.com/office/drawing/2014/main" id="{420D6F1D-90AB-45BD-960B-11DF3ECFB2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6105783" y="3424375"/>
            <a:ext cx="330568" cy="478254"/>
          </a:xfrm>
          <a:prstGeom prst="rect">
            <a:avLst/>
          </a:prstGeom>
        </p:spPr>
      </p:pic>
      <p:pic>
        <p:nvPicPr>
          <p:cNvPr id="106" name="lock 3 Picture 22">
            <a:extLst>
              <a:ext uri="{FF2B5EF4-FFF2-40B4-BE49-F238E27FC236}">
                <a16:creationId xmlns:a16="http://schemas.microsoft.com/office/drawing/2014/main" id="{D1811440-62A3-4848-9BE2-D8826C647E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4991180" y="4609012"/>
            <a:ext cx="330568" cy="478254"/>
          </a:xfrm>
          <a:prstGeom prst="rect">
            <a:avLst/>
          </a:prstGeom>
        </p:spPr>
      </p:pic>
      <p:pic>
        <p:nvPicPr>
          <p:cNvPr id="20" name="ledge Picture 19">
            <a:extLst>
              <a:ext uri="{FF2B5EF4-FFF2-40B4-BE49-F238E27FC236}">
                <a16:creationId xmlns:a16="http://schemas.microsoft.com/office/drawing/2014/main" id="{E8F9EE8A-DA1A-49EA-974E-36AAD959F3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2549707" y="1093472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845484F-8F1C-4D28-B134-77D2A9BBC87A}"/>
              </a:ext>
            </a:extLst>
          </p:cNvPr>
          <p:cNvCxnSpPr>
            <a:cxnSpLocks/>
          </p:cNvCxnSpPr>
          <p:nvPr/>
        </p:nvCxnSpPr>
        <p:spPr>
          <a:xfrm>
            <a:off x="7881937" y="5306783"/>
            <a:ext cx="433560" cy="22992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4F4A1C-9CEF-43A5-815B-8D509775C051}"/>
              </a:ext>
            </a:extLst>
          </p:cNvPr>
          <p:cNvCxnSpPr>
            <a:cxnSpLocks/>
          </p:cNvCxnSpPr>
          <p:nvPr/>
        </p:nvCxnSpPr>
        <p:spPr>
          <a:xfrm flipH="1">
            <a:off x="4253378" y="4216503"/>
            <a:ext cx="3533041" cy="84364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DE Rectangle: Rounded Corners 16">
            <a:extLst>
              <a:ext uri="{FF2B5EF4-FFF2-40B4-BE49-F238E27FC236}">
                <a16:creationId xmlns:a16="http://schemas.microsoft.com/office/drawing/2014/main" id="{BC797B5D-5D26-45C8-80D1-9FF53AA876F2}"/>
              </a:ext>
            </a:extLst>
          </p:cNvPr>
          <p:cNvSpPr/>
          <p:nvPr/>
        </p:nvSpPr>
        <p:spPr>
          <a:xfrm>
            <a:off x="2754618" y="1193854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face 1 Picture 45">
            <a:extLst>
              <a:ext uri="{FF2B5EF4-FFF2-40B4-BE49-F238E27FC236}">
                <a16:creationId xmlns:a16="http://schemas.microsoft.com/office/drawing/2014/main" id="{DBCE1479-D14F-4C91-AB52-1C7BC16C69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2150" y="1338040"/>
            <a:ext cx="970751" cy="106093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B7C29C-01D1-409A-8F9A-5646202B0610}"/>
              </a:ext>
            </a:extLst>
          </p:cNvPr>
          <p:cNvSpPr/>
          <p:nvPr/>
        </p:nvSpPr>
        <p:spPr>
          <a:xfrm>
            <a:off x="2754618" y="1249833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28333211-63FD-4458-9D32-E92717CE9B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2678014" y="1157802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lock 1 Picture 20">
            <a:extLst>
              <a:ext uri="{FF2B5EF4-FFF2-40B4-BE49-F238E27FC236}">
                <a16:creationId xmlns:a16="http://schemas.microsoft.com/office/drawing/2014/main" id="{FC3D1922-57DD-46C2-81CF-C81F9C7DBB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2617714" y="1098912"/>
            <a:ext cx="330568" cy="478254"/>
          </a:xfrm>
          <a:prstGeom prst="rect">
            <a:avLst/>
          </a:prstGeom>
        </p:spPr>
      </p:pic>
      <p:pic>
        <p:nvPicPr>
          <p:cNvPr id="24" name="lock 2 Picture 23">
            <a:extLst>
              <a:ext uri="{FF2B5EF4-FFF2-40B4-BE49-F238E27FC236}">
                <a16:creationId xmlns:a16="http://schemas.microsoft.com/office/drawing/2014/main" id="{BB69537F-4ECC-4E61-B46E-32130F02CF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8660" y="2188387"/>
            <a:ext cx="330568" cy="478254"/>
          </a:xfrm>
          <a:prstGeom prst="rect">
            <a:avLst/>
          </a:prstGeom>
        </p:spPr>
      </p:pic>
      <p:sp>
        <p:nvSpPr>
          <p:cNvPr id="3" name="RESET Arrow: Left 2">
            <a:hlinkClick r:id="rId14" action="ppaction://hlinksldjump"/>
            <a:extLst>
              <a:ext uri="{FF2B5EF4-FFF2-40B4-BE49-F238E27FC236}">
                <a16:creationId xmlns:a16="http://schemas.microsoft.com/office/drawing/2014/main" id="{D27F7F67-CE52-40FC-BF55-2C82E568DE3A}"/>
              </a:ext>
            </a:extLst>
          </p:cNvPr>
          <p:cNvSpPr/>
          <p:nvPr/>
        </p:nvSpPr>
        <p:spPr>
          <a:xfrm flipH="1">
            <a:off x="9258300" y="5825366"/>
            <a:ext cx="1338261" cy="604837"/>
          </a:xfrm>
          <a:prstGeom prst="lef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16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GO FOR IT </a:t>
            </a:r>
          </a:p>
        </p:txBody>
      </p:sp>
      <p:sp>
        <p:nvSpPr>
          <p:cNvPr id="4" name="GO FOR IT Arrow: Right 3">
            <a:hlinkClick r:id="rId15" action="ppaction://hlinksldjump"/>
            <a:extLst>
              <a:ext uri="{FF2B5EF4-FFF2-40B4-BE49-F238E27FC236}">
                <a16:creationId xmlns:a16="http://schemas.microsoft.com/office/drawing/2014/main" id="{0DFDF336-9639-4F3E-99FF-7DBA45B3DD3E}"/>
              </a:ext>
            </a:extLst>
          </p:cNvPr>
          <p:cNvSpPr/>
          <p:nvPr/>
        </p:nvSpPr>
        <p:spPr>
          <a:xfrm flipH="1">
            <a:off x="718767" y="5929492"/>
            <a:ext cx="771730" cy="672525"/>
          </a:xfrm>
          <a:prstGeom prst="righ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16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AGAIN</a:t>
            </a:r>
          </a:p>
        </p:txBody>
      </p:sp>
      <p:pic>
        <p:nvPicPr>
          <p:cNvPr id="23" name="lock 3 Picture 22">
            <a:extLst>
              <a:ext uri="{FF2B5EF4-FFF2-40B4-BE49-F238E27FC236}">
                <a16:creationId xmlns:a16="http://schemas.microsoft.com/office/drawing/2014/main" id="{83993DB6-0A94-49A0-A761-E745FE9AC0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2590836" y="2250305"/>
            <a:ext cx="330568" cy="478254"/>
          </a:xfrm>
          <a:prstGeom prst="rect">
            <a:avLst/>
          </a:prstGeom>
        </p:spPr>
      </p:pic>
      <p:pic>
        <p:nvPicPr>
          <p:cNvPr id="61" name="ledge Picture 19">
            <a:extLst>
              <a:ext uri="{FF2B5EF4-FFF2-40B4-BE49-F238E27FC236}">
                <a16:creationId xmlns:a16="http://schemas.microsoft.com/office/drawing/2014/main" id="{19CFB18F-9313-4AA8-B96F-5A2BD91D4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7471880" y="1129523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416310A1-E052-4CEA-8FAA-7934BD9259FD}"/>
              </a:ext>
            </a:extLst>
          </p:cNvPr>
          <p:cNvSpPr/>
          <p:nvPr/>
        </p:nvSpPr>
        <p:spPr>
          <a:xfrm>
            <a:off x="7676791" y="1229905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face 3 Picture 45">
            <a:extLst>
              <a:ext uri="{FF2B5EF4-FFF2-40B4-BE49-F238E27FC236}">
                <a16:creationId xmlns:a16="http://schemas.microsoft.com/office/drawing/2014/main" id="{700FC491-A706-45A2-94A0-A9A3B6AF06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8426" y="1402549"/>
            <a:ext cx="762544" cy="1004015"/>
          </a:xfrm>
          <a:prstGeom prst="rect">
            <a:avLst/>
          </a:prstGeom>
        </p:spPr>
      </p:pic>
      <p:sp>
        <p:nvSpPr>
          <p:cNvPr id="64" name="SHADE Rectangle: Rounded Corners 53">
            <a:extLst>
              <a:ext uri="{FF2B5EF4-FFF2-40B4-BE49-F238E27FC236}">
                <a16:creationId xmlns:a16="http://schemas.microsoft.com/office/drawing/2014/main" id="{00498409-F430-4C77-86CF-3760BB14D11F}"/>
              </a:ext>
            </a:extLst>
          </p:cNvPr>
          <p:cNvSpPr/>
          <p:nvPr/>
        </p:nvSpPr>
        <p:spPr>
          <a:xfrm>
            <a:off x="7676791" y="1285884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4928D295-1378-4832-9D21-32C749BEBE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7600187" y="1193853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lock 1 Picture 20">
            <a:extLst>
              <a:ext uri="{FF2B5EF4-FFF2-40B4-BE49-F238E27FC236}">
                <a16:creationId xmlns:a16="http://schemas.microsoft.com/office/drawing/2014/main" id="{CCB1671A-8BA5-44CA-88D5-1623FBA2CE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7539887" y="1134963"/>
            <a:ext cx="330568" cy="478254"/>
          </a:xfrm>
          <a:prstGeom prst="rect">
            <a:avLst/>
          </a:prstGeom>
        </p:spPr>
      </p:pic>
      <p:pic>
        <p:nvPicPr>
          <p:cNvPr id="67" name="lock 4Picture 21">
            <a:extLst>
              <a:ext uri="{FF2B5EF4-FFF2-40B4-BE49-F238E27FC236}">
                <a16:creationId xmlns:a16="http://schemas.microsoft.com/office/drawing/2014/main" id="{505780F1-76BF-4F97-94FF-7668329590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8651054" y="1121990"/>
            <a:ext cx="330568" cy="478254"/>
          </a:xfrm>
          <a:prstGeom prst="rect">
            <a:avLst/>
          </a:prstGeom>
        </p:spPr>
      </p:pic>
      <p:pic>
        <p:nvPicPr>
          <p:cNvPr id="68" name="lock 2 Picture 23">
            <a:extLst>
              <a:ext uri="{FF2B5EF4-FFF2-40B4-BE49-F238E27FC236}">
                <a16:creationId xmlns:a16="http://schemas.microsoft.com/office/drawing/2014/main" id="{7A882ED8-9954-459C-B28C-54B48180D7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5994">
            <a:off x="7534177" y="2229517"/>
            <a:ext cx="330568" cy="478254"/>
          </a:xfrm>
          <a:prstGeom prst="rect">
            <a:avLst/>
          </a:prstGeom>
        </p:spPr>
      </p:pic>
      <p:pic>
        <p:nvPicPr>
          <p:cNvPr id="70" name="lock 3 Picture 22">
            <a:extLst>
              <a:ext uri="{FF2B5EF4-FFF2-40B4-BE49-F238E27FC236}">
                <a16:creationId xmlns:a16="http://schemas.microsoft.com/office/drawing/2014/main" id="{EE4ED20A-A988-4028-BA64-3285776A23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8578293" y="2179541"/>
            <a:ext cx="330568" cy="478254"/>
          </a:xfrm>
          <a:prstGeom prst="rect">
            <a:avLst/>
          </a:prstGeom>
        </p:spPr>
      </p:pic>
      <p:pic>
        <p:nvPicPr>
          <p:cNvPr id="71" name="ledge Picture 19">
            <a:extLst>
              <a:ext uri="{FF2B5EF4-FFF2-40B4-BE49-F238E27FC236}">
                <a16:creationId xmlns:a16="http://schemas.microsoft.com/office/drawing/2014/main" id="{F5E4CF55-107E-4D2C-A866-D0529DC745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2458865" y="3367425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DE56BF8-5EFA-4A22-9995-3F995899C776}"/>
              </a:ext>
            </a:extLst>
          </p:cNvPr>
          <p:cNvSpPr/>
          <p:nvPr/>
        </p:nvSpPr>
        <p:spPr>
          <a:xfrm>
            <a:off x="2663776" y="3467807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face 4 Picture 45">
            <a:extLst>
              <a:ext uri="{FF2B5EF4-FFF2-40B4-BE49-F238E27FC236}">
                <a16:creationId xmlns:a16="http://schemas.microsoft.com/office/drawing/2014/main" id="{78FD3305-CBF0-4C42-A318-937E40EB9A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245" y="3503942"/>
            <a:ext cx="792274" cy="1160271"/>
          </a:xfrm>
          <a:prstGeom prst="rect">
            <a:avLst/>
          </a:prstGeom>
        </p:spPr>
      </p:pic>
      <p:sp>
        <p:nvSpPr>
          <p:cNvPr id="74" name="SHADE Rectangle: Rounded Corners 53">
            <a:extLst>
              <a:ext uri="{FF2B5EF4-FFF2-40B4-BE49-F238E27FC236}">
                <a16:creationId xmlns:a16="http://schemas.microsoft.com/office/drawing/2014/main" id="{E00FC343-4AD6-49E9-96D7-B8828D89C73F}"/>
              </a:ext>
            </a:extLst>
          </p:cNvPr>
          <p:cNvSpPr/>
          <p:nvPr/>
        </p:nvSpPr>
        <p:spPr>
          <a:xfrm>
            <a:off x="2663776" y="3523786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0412156F-5E8B-4691-B7AE-72EF016B97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2587172" y="3431755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" name="lock 1 Picture 20">
            <a:extLst>
              <a:ext uri="{FF2B5EF4-FFF2-40B4-BE49-F238E27FC236}">
                <a16:creationId xmlns:a16="http://schemas.microsoft.com/office/drawing/2014/main" id="{D44DD87B-6A0C-4D77-BE3B-4CA98572DB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3537754" y="3370767"/>
            <a:ext cx="330568" cy="478254"/>
          </a:xfrm>
          <a:prstGeom prst="rect">
            <a:avLst/>
          </a:prstGeom>
        </p:spPr>
      </p:pic>
      <p:pic>
        <p:nvPicPr>
          <p:cNvPr id="77" name="lock 4Picture 21">
            <a:extLst>
              <a:ext uri="{FF2B5EF4-FFF2-40B4-BE49-F238E27FC236}">
                <a16:creationId xmlns:a16="http://schemas.microsoft.com/office/drawing/2014/main" id="{3BC0B5BD-BF91-4114-B43C-E052C5457F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2522522" y="4461525"/>
            <a:ext cx="330568" cy="478254"/>
          </a:xfrm>
          <a:prstGeom prst="rect">
            <a:avLst/>
          </a:prstGeom>
        </p:spPr>
      </p:pic>
      <p:pic>
        <p:nvPicPr>
          <p:cNvPr id="78" name="lock 2 Picture 23">
            <a:extLst>
              <a:ext uri="{FF2B5EF4-FFF2-40B4-BE49-F238E27FC236}">
                <a16:creationId xmlns:a16="http://schemas.microsoft.com/office/drawing/2014/main" id="{647A9089-3D10-4DF6-A7C1-4723265940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2402887" y="3329772"/>
            <a:ext cx="330568" cy="478254"/>
          </a:xfrm>
          <a:prstGeom prst="rect">
            <a:avLst/>
          </a:prstGeom>
        </p:spPr>
      </p:pic>
      <p:pic>
        <p:nvPicPr>
          <p:cNvPr id="80" name="lock 3 Picture 22">
            <a:extLst>
              <a:ext uri="{FF2B5EF4-FFF2-40B4-BE49-F238E27FC236}">
                <a16:creationId xmlns:a16="http://schemas.microsoft.com/office/drawing/2014/main" id="{6531CB14-923F-48FF-AA75-46F7D3F729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3680051" y="4484804"/>
            <a:ext cx="330568" cy="478254"/>
          </a:xfrm>
          <a:prstGeom prst="rect">
            <a:avLst/>
          </a:prstGeom>
        </p:spPr>
      </p:pic>
      <p:pic>
        <p:nvPicPr>
          <p:cNvPr id="81" name="ledge Picture 19">
            <a:extLst>
              <a:ext uri="{FF2B5EF4-FFF2-40B4-BE49-F238E27FC236}">
                <a16:creationId xmlns:a16="http://schemas.microsoft.com/office/drawing/2014/main" id="{C20ED039-F5E9-4E6D-BC3F-4CC643801B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4993348" y="1125715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7AB49ADC-00EE-4B9E-A937-17B440031CC8}"/>
              </a:ext>
            </a:extLst>
          </p:cNvPr>
          <p:cNvSpPr/>
          <p:nvPr/>
        </p:nvSpPr>
        <p:spPr>
          <a:xfrm>
            <a:off x="5198259" y="1226097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3" name="face 5 Picture 45">
            <a:extLst>
              <a:ext uri="{FF2B5EF4-FFF2-40B4-BE49-F238E27FC236}">
                <a16:creationId xmlns:a16="http://schemas.microsoft.com/office/drawing/2014/main" id="{9A6CB195-0368-4CE8-84B7-F8B706EB6D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1022" y="1395156"/>
            <a:ext cx="776030" cy="1025968"/>
          </a:xfrm>
          <a:prstGeom prst="rect">
            <a:avLst/>
          </a:prstGeom>
        </p:spPr>
      </p:pic>
      <p:sp>
        <p:nvSpPr>
          <p:cNvPr id="84" name="SHADE Rectangle: Rounded Corners 53">
            <a:extLst>
              <a:ext uri="{FF2B5EF4-FFF2-40B4-BE49-F238E27FC236}">
                <a16:creationId xmlns:a16="http://schemas.microsoft.com/office/drawing/2014/main" id="{4C319EDA-C3E6-419F-B3AF-163CABAEAED8}"/>
              </a:ext>
            </a:extLst>
          </p:cNvPr>
          <p:cNvSpPr/>
          <p:nvPr/>
        </p:nvSpPr>
        <p:spPr>
          <a:xfrm>
            <a:off x="5198259" y="1282076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5FB97BC7-05E8-41B9-B7F6-E9DAD540BC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5121655" y="1190045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6" name="lock 1 Picture 20">
            <a:extLst>
              <a:ext uri="{FF2B5EF4-FFF2-40B4-BE49-F238E27FC236}">
                <a16:creationId xmlns:a16="http://schemas.microsoft.com/office/drawing/2014/main" id="{1BE74340-D365-422B-807F-D2C611A9E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5061355" y="1131155"/>
            <a:ext cx="330568" cy="478254"/>
          </a:xfrm>
          <a:prstGeom prst="rect">
            <a:avLst/>
          </a:prstGeom>
        </p:spPr>
      </p:pic>
      <p:pic>
        <p:nvPicPr>
          <p:cNvPr id="87" name="lock 4Picture 21">
            <a:extLst>
              <a:ext uri="{FF2B5EF4-FFF2-40B4-BE49-F238E27FC236}">
                <a16:creationId xmlns:a16="http://schemas.microsoft.com/office/drawing/2014/main" id="{C59849B3-520E-4B68-B361-DF99A9E6C7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6120000" y="1080000"/>
            <a:ext cx="330568" cy="478254"/>
          </a:xfrm>
          <a:prstGeom prst="rect">
            <a:avLst/>
          </a:prstGeom>
        </p:spPr>
      </p:pic>
      <p:pic>
        <p:nvPicPr>
          <p:cNvPr id="88" name="lock 2 Picture 23">
            <a:extLst>
              <a:ext uri="{FF2B5EF4-FFF2-40B4-BE49-F238E27FC236}">
                <a16:creationId xmlns:a16="http://schemas.microsoft.com/office/drawing/2014/main" id="{47CC3787-FFA9-42F5-B967-75828A52EC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5040000" y="2232000"/>
            <a:ext cx="330568" cy="478254"/>
          </a:xfrm>
          <a:prstGeom prst="rect">
            <a:avLst/>
          </a:prstGeom>
        </p:spPr>
      </p:pic>
      <p:pic>
        <p:nvPicPr>
          <p:cNvPr id="90" name="lock 3 Picture 22">
            <a:extLst>
              <a:ext uri="{FF2B5EF4-FFF2-40B4-BE49-F238E27FC236}">
                <a16:creationId xmlns:a16="http://schemas.microsoft.com/office/drawing/2014/main" id="{7DE46968-0EC2-4B4F-931D-5D907BE270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6214534" y="2243094"/>
            <a:ext cx="330568" cy="478254"/>
          </a:xfrm>
          <a:prstGeom prst="rect">
            <a:avLst/>
          </a:prstGeom>
        </p:spPr>
      </p:pic>
      <p:pic>
        <p:nvPicPr>
          <p:cNvPr id="91" name="ledge Picture 19">
            <a:extLst>
              <a:ext uri="{FF2B5EF4-FFF2-40B4-BE49-F238E27FC236}">
                <a16:creationId xmlns:a16="http://schemas.microsoft.com/office/drawing/2014/main" id="{7458CD7C-916A-4DFC-B8BC-E258054D5D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7414419" y="3338311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DB3E4FA-3027-4FA2-A13A-2196FD0DA10C}"/>
              </a:ext>
            </a:extLst>
          </p:cNvPr>
          <p:cNvSpPr/>
          <p:nvPr/>
        </p:nvSpPr>
        <p:spPr>
          <a:xfrm>
            <a:off x="7619330" y="3438693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3" name="face 6 Picture 45">
            <a:extLst>
              <a:ext uri="{FF2B5EF4-FFF2-40B4-BE49-F238E27FC236}">
                <a16:creationId xmlns:a16="http://schemas.microsoft.com/office/drawing/2014/main" id="{648FAA85-87E0-415A-ABDB-232BBD1774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0633" y="3560767"/>
            <a:ext cx="766607" cy="988392"/>
          </a:xfrm>
          <a:prstGeom prst="rect">
            <a:avLst/>
          </a:prstGeom>
        </p:spPr>
      </p:pic>
      <p:sp>
        <p:nvSpPr>
          <p:cNvPr id="94" name="SHADE Rectangle: Rounded Corners 53">
            <a:extLst>
              <a:ext uri="{FF2B5EF4-FFF2-40B4-BE49-F238E27FC236}">
                <a16:creationId xmlns:a16="http://schemas.microsoft.com/office/drawing/2014/main" id="{4DBD35D7-21F4-4148-AF70-59586325690A}"/>
              </a:ext>
            </a:extLst>
          </p:cNvPr>
          <p:cNvSpPr/>
          <p:nvPr/>
        </p:nvSpPr>
        <p:spPr>
          <a:xfrm>
            <a:off x="7619330" y="3494672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E48F96A1-CE07-4FE1-9AF7-9F8A21A2B7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7542726" y="3402641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lock 1 Picture 20">
            <a:extLst>
              <a:ext uri="{FF2B5EF4-FFF2-40B4-BE49-F238E27FC236}">
                <a16:creationId xmlns:a16="http://schemas.microsoft.com/office/drawing/2014/main" id="{74D61897-8D94-41B8-8809-3212B7FDD4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82718">
            <a:off x="7404337" y="4441687"/>
            <a:ext cx="330568" cy="478254"/>
          </a:xfrm>
          <a:prstGeom prst="rect">
            <a:avLst/>
          </a:prstGeom>
        </p:spPr>
      </p:pic>
      <p:pic>
        <p:nvPicPr>
          <p:cNvPr id="97" name="lock 4Picture 21">
            <a:extLst>
              <a:ext uri="{FF2B5EF4-FFF2-40B4-BE49-F238E27FC236}">
                <a16:creationId xmlns:a16="http://schemas.microsoft.com/office/drawing/2014/main" id="{3BBCE4DE-FEB8-4DA3-9A5B-7D70746EA9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8477942" y="4468532"/>
            <a:ext cx="330568" cy="478254"/>
          </a:xfrm>
          <a:prstGeom prst="rect">
            <a:avLst/>
          </a:prstGeom>
        </p:spPr>
      </p:pic>
      <p:pic>
        <p:nvPicPr>
          <p:cNvPr id="98" name="lock 2 Picture 23">
            <a:extLst>
              <a:ext uri="{FF2B5EF4-FFF2-40B4-BE49-F238E27FC236}">
                <a16:creationId xmlns:a16="http://schemas.microsoft.com/office/drawing/2014/main" id="{A3DA9382-6118-4240-B7CE-853ABD7183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8526854" y="3343751"/>
            <a:ext cx="330568" cy="478254"/>
          </a:xfrm>
          <a:prstGeom prst="rect">
            <a:avLst/>
          </a:prstGeom>
        </p:spPr>
      </p:pic>
      <p:pic>
        <p:nvPicPr>
          <p:cNvPr id="100" name="lock 3 Picture 22">
            <a:extLst>
              <a:ext uri="{FF2B5EF4-FFF2-40B4-BE49-F238E27FC236}">
                <a16:creationId xmlns:a16="http://schemas.microsoft.com/office/drawing/2014/main" id="{BDEDE501-3821-4893-8687-AF648A8354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7368111" y="3309085"/>
            <a:ext cx="330568" cy="478254"/>
          </a:xfrm>
          <a:prstGeom prst="rect">
            <a:avLst/>
          </a:prstGeom>
        </p:spPr>
      </p:pic>
      <p:pic>
        <p:nvPicPr>
          <p:cNvPr id="22" name="lock 4Picture 21">
            <a:extLst>
              <a:ext uri="{FF2B5EF4-FFF2-40B4-BE49-F238E27FC236}">
                <a16:creationId xmlns:a16="http://schemas.microsoft.com/office/drawing/2014/main" id="{1E214A7E-4676-430D-8CEC-1483152942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3799324" y="1085335"/>
            <a:ext cx="330568" cy="47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9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2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8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3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4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5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9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8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2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55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0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" presetClass="exit" presetSubtype="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25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1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2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2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2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2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2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2" presetClass="exit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 FOR IT Arrow: Right 3">
            <a:hlinkClick r:id="rId2" action="ppaction://hlinksldjump"/>
            <a:extLst>
              <a:ext uri="{FF2B5EF4-FFF2-40B4-BE49-F238E27FC236}">
                <a16:creationId xmlns:a16="http://schemas.microsoft.com/office/drawing/2014/main" id="{190739B7-1410-4399-B6F5-6D60FB10A202}"/>
              </a:ext>
            </a:extLst>
          </p:cNvPr>
          <p:cNvSpPr/>
          <p:nvPr/>
        </p:nvSpPr>
        <p:spPr>
          <a:xfrm>
            <a:off x="4847738" y="5876706"/>
            <a:ext cx="2103013" cy="64698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32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FINISHED!</a:t>
            </a:r>
          </a:p>
        </p:txBody>
      </p:sp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EA954969-ACE1-494B-904D-4985E9C2B8CB}"/>
              </a:ext>
            </a:extLst>
          </p:cNvPr>
          <p:cNvSpPr/>
          <p:nvPr/>
        </p:nvSpPr>
        <p:spPr>
          <a:xfrm>
            <a:off x="4804995" y="5746830"/>
            <a:ext cx="2268675" cy="818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3161B79D-7A19-442D-BA59-C3BAB36973F1}"/>
              </a:ext>
            </a:extLst>
          </p:cNvPr>
          <p:cNvSpPr/>
          <p:nvPr/>
        </p:nvSpPr>
        <p:spPr>
          <a:xfrm>
            <a:off x="4753121" y="5758794"/>
            <a:ext cx="2268675" cy="818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C221312E-7B41-4608-BABE-4D1641FD10DA}"/>
              </a:ext>
            </a:extLst>
          </p:cNvPr>
          <p:cNvSpPr/>
          <p:nvPr/>
        </p:nvSpPr>
        <p:spPr>
          <a:xfrm>
            <a:off x="4830439" y="5755674"/>
            <a:ext cx="2268675" cy="830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BF4F28A5-A20C-4990-90B3-2EBAC12CC29C}"/>
              </a:ext>
            </a:extLst>
          </p:cNvPr>
          <p:cNvSpPr/>
          <p:nvPr/>
        </p:nvSpPr>
        <p:spPr>
          <a:xfrm>
            <a:off x="4760258" y="5746831"/>
            <a:ext cx="2328841" cy="8392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7A056064-9866-49BC-966A-FA9EE27E148B}"/>
              </a:ext>
            </a:extLst>
          </p:cNvPr>
          <p:cNvSpPr/>
          <p:nvPr/>
        </p:nvSpPr>
        <p:spPr>
          <a:xfrm>
            <a:off x="4750242" y="5755675"/>
            <a:ext cx="2353862" cy="8216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E5733946-9EA8-47EE-BEA3-0044531F38CC}"/>
              </a:ext>
            </a:extLst>
          </p:cNvPr>
          <p:cNvSpPr/>
          <p:nvPr/>
        </p:nvSpPr>
        <p:spPr>
          <a:xfrm>
            <a:off x="4744580" y="5746832"/>
            <a:ext cx="2344520" cy="853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67A7A1-54A5-48F3-A7D2-E60598D1AADF}"/>
              </a:ext>
            </a:extLst>
          </p:cNvPr>
          <p:cNvSpPr/>
          <p:nvPr/>
        </p:nvSpPr>
        <p:spPr>
          <a:xfrm>
            <a:off x="4649742" y="5105559"/>
            <a:ext cx="2274983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US" sz="3200" b="1" i="1" cap="none" spc="0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GET THEM OUT!</a:t>
            </a:r>
          </a:p>
        </p:txBody>
      </p:sp>
      <p:pic>
        <p:nvPicPr>
          <p:cNvPr id="20" name="ledge Picture 19">
            <a:extLst>
              <a:ext uri="{FF2B5EF4-FFF2-40B4-BE49-F238E27FC236}">
                <a16:creationId xmlns:a16="http://schemas.microsoft.com/office/drawing/2014/main" id="{E8F9EE8A-DA1A-49EA-974E-36AAD959F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2549707" y="1093472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4F4A1C-9CEF-43A5-815B-8D509775C051}"/>
              </a:ext>
            </a:extLst>
          </p:cNvPr>
          <p:cNvCxnSpPr>
            <a:cxnSpLocks/>
          </p:cNvCxnSpPr>
          <p:nvPr/>
        </p:nvCxnSpPr>
        <p:spPr>
          <a:xfrm flipH="1">
            <a:off x="4253378" y="4216503"/>
            <a:ext cx="3533041" cy="84364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DE Rectangle: Rounded Corners 16">
            <a:extLst>
              <a:ext uri="{FF2B5EF4-FFF2-40B4-BE49-F238E27FC236}">
                <a16:creationId xmlns:a16="http://schemas.microsoft.com/office/drawing/2014/main" id="{BC797B5D-5D26-45C8-80D1-9FF53AA876F2}"/>
              </a:ext>
            </a:extLst>
          </p:cNvPr>
          <p:cNvSpPr/>
          <p:nvPr/>
        </p:nvSpPr>
        <p:spPr>
          <a:xfrm>
            <a:off x="2754618" y="1193854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face 1 Picture 45">
            <a:extLst>
              <a:ext uri="{FF2B5EF4-FFF2-40B4-BE49-F238E27FC236}">
                <a16:creationId xmlns:a16="http://schemas.microsoft.com/office/drawing/2014/main" id="{DBCE1479-D14F-4C91-AB52-1C7BC16C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2150" y="1338040"/>
            <a:ext cx="970751" cy="106093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B7C29C-01D1-409A-8F9A-5646202B0610}"/>
              </a:ext>
            </a:extLst>
          </p:cNvPr>
          <p:cNvSpPr/>
          <p:nvPr/>
        </p:nvSpPr>
        <p:spPr>
          <a:xfrm>
            <a:off x="2754618" y="1249833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28333211-63FD-4458-9D32-E92717CE9B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4611" r="9098"/>
          <a:stretch/>
        </p:blipFill>
        <p:spPr>
          <a:xfrm>
            <a:off x="2678014" y="1157802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lock 1 Picture 20">
            <a:extLst>
              <a:ext uri="{FF2B5EF4-FFF2-40B4-BE49-F238E27FC236}">
                <a16:creationId xmlns:a16="http://schemas.microsoft.com/office/drawing/2014/main" id="{FC3D1922-57DD-46C2-81CF-C81F9C7DBB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2617714" y="1098912"/>
            <a:ext cx="330568" cy="478254"/>
          </a:xfrm>
          <a:prstGeom prst="rect">
            <a:avLst/>
          </a:prstGeom>
        </p:spPr>
      </p:pic>
      <p:pic>
        <p:nvPicPr>
          <p:cNvPr id="24" name="lock 2 Picture 23">
            <a:extLst>
              <a:ext uri="{FF2B5EF4-FFF2-40B4-BE49-F238E27FC236}">
                <a16:creationId xmlns:a16="http://schemas.microsoft.com/office/drawing/2014/main" id="{BB69537F-4ECC-4E61-B46E-32130F02CF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8660" y="2188387"/>
            <a:ext cx="330568" cy="478254"/>
          </a:xfrm>
          <a:prstGeom prst="rect">
            <a:avLst/>
          </a:prstGeom>
        </p:spPr>
      </p:pic>
      <p:pic>
        <p:nvPicPr>
          <p:cNvPr id="23" name="lock 3 Picture 22">
            <a:extLst>
              <a:ext uri="{FF2B5EF4-FFF2-40B4-BE49-F238E27FC236}">
                <a16:creationId xmlns:a16="http://schemas.microsoft.com/office/drawing/2014/main" id="{83993DB6-0A94-49A0-A761-E745FE9AC0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2590836" y="2250305"/>
            <a:ext cx="330568" cy="478254"/>
          </a:xfrm>
          <a:prstGeom prst="rect">
            <a:avLst/>
          </a:prstGeom>
        </p:spPr>
      </p:pic>
      <p:pic>
        <p:nvPicPr>
          <p:cNvPr id="61" name="ledge Picture 19">
            <a:extLst>
              <a:ext uri="{FF2B5EF4-FFF2-40B4-BE49-F238E27FC236}">
                <a16:creationId xmlns:a16="http://schemas.microsoft.com/office/drawing/2014/main" id="{19CFB18F-9313-4AA8-B96F-5A2BD91D4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7471880" y="1129523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416310A1-E052-4CEA-8FAA-7934BD9259FD}"/>
              </a:ext>
            </a:extLst>
          </p:cNvPr>
          <p:cNvSpPr/>
          <p:nvPr/>
        </p:nvSpPr>
        <p:spPr>
          <a:xfrm>
            <a:off x="7676791" y="1229905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face 3 Picture 45">
            <a:extLst>
              <a:ext uri="{FF2B5EF4-FFF2-40B4-BE49-F238E27FC236}">
                <a16:creationId xmlns:a16="http://schemas.microsoft.com/office/drawing/2014/main" id="{700FC491-A706-45A2-94A0-A9A3B6AF06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8426" y="1402549"/>
            <a:ext cx="762544" cy="1004015"/>
          </a:xfrm>
          <a:prstGeom prst="rect">
            <a:avLst/>
          </a:prstGeom>
        </p:spPr>
      </p:pic>
      <p:sp>
        <p:nvSpPr>
          <p:cNvPr id="64" name="SHADE Rectangle: Rounded Corners 53">
            <a:extLst>
              <a:ext uri="{FF2B5EF4-FFF2-40B4-BE49-F238E27FC236}">
                <a16:creationId xmlns:a16="http://schemas.microsoft.com/office/drawing/2014/main" id="{00498409-F430-4C77-86CF-3760BB14D11F}"/>
              </a:ext>
            </a:extLst>
          </p:cNvPr>
          <p:cNvSpPr/>
          <p:nvPr/>
        </p:nvSpPr>
        <p:spPr>
          <a:xfrm>
            <a:off x="7676791" y="1285884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4928D295-1378-4832-9D21-32C749BEBE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4611" r="9098"/>
          <a:stretch/>
        </p:blipFill>
        <p:spPr>
          <a:xfrm>
            <a:off x="7600187" y="1193853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lock 1 Picture 20">
            <a:extLst>
              <a:ext uri="{FF2B5EF4-FFF2-40B4-BE49-F238E27FC236}">
                <a16:creationId xmlns:a16="http://schemas.microsoft.com/office/drawing/2014/main" id="{CCB1671A-8BA5-44CA-88D5-1623FBA2CE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7539887" y="1134963"/>
            <a:ext cx="330568" cy="478254"/>
          </a:xfrm>
          <a:prstGeom prst="rect">
            <a:avLst/>
          </a:prstGeom>
        </p:spPr>
      </p:pic>
      <p:pic>
        <p:nvPicPr>
          <p:cNvPr id="67" name="lock 4Picture 21">
            <a:extLst>
              <a:ext uri="{FF2B5EF4-FFF2-40B4-BE49-F238E27FC236}">
                <a16:creationId xmlns:a16="http://schemas.microsoft.com/office/drawing/2014/main" id="{505780F1-76BF-4F97-94FF-7668329590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8651054" y="1121990"/>
            <a:ext cx="330568" cy="478254"/>
          </a:xfrm>
          <a:prstGeom prst="rect">
            <a:avLst/>
          </a:prstGeom>
        </p:spPr>
      </p:pic>
      <p:pic>
        <p:nvPicPr>
          <p:cNvPr id="68" name="lock 2 Picture 23">
            <a:extLst>
              <a:ext uri="{FF2B5EF4-FFF2-40B4-BE49-F238E27FC236}">
                <a16:creationId xmlns:a16="http://schemas.microsoft.com/office/drawing/2014/main" id="{7A882ED8-9954-459C-B28C-54B48180D7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5994">
            <a:off x="7534177" y="2229517"/>
            <a:ext cx="330568" cy="478254"/>
          </a:xfrm>
          <a:prstGeom prst="rect">
            <a:avLst/>
          </a:prstGeom>
        </p:spPr>
      </p:pic>
      <p:pic>
        <p:nvPicPr>
          <p:cNvPr id="70" name="lock 3 Picture 22">
            <a:extLst>
              <a:ext uri="{FF2B5EF4-FFF2-40B4-BE49-F238E27FC236}">
                <a16:creationId xmlns:a16="http://schemas.microsoft.com/office/drawing/2014/main" id="{EE4ED20A-A988-4028-BA64-3285776A23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8578293" y="2179541"/>
            <a:ext cx="330568" cy="478254"/>
          </a:xfrm>
          <a:prstGeom prst="rect">
            <a:avLst/>
          </a:prstGeom>
        </p:spPr>
      </p:pic>
      <p:pic>
        <p:nvPicPr>
          <p:cNvPr id="71" name="ledge Picture 19">
            <a:extLst>
              <a:ext uri="{FF2B5EF4-FFF2-40B4-BE49-F238E27FC236}">
                <a16:creationId xmlns:a16="http://schemas.microsoft.com/office/drawing/2014/main" id="{F5E4CF55-107E-4D2C-A866-D0529DC74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2458865" y="3367425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DE56BF8-5EFA-4A22-9995-3F995899C776}"/>
              </a:ext>
            </a:extLst>
          </p:cNvPr>
          <p:cNvSpPr/>
          <p:nvPr/>
        </p:nvSpPr>
        <p:spPr>
          <a:xfrm>
            <a:off x="2663776" y="3467807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face 4 Picture 45">
            <a:extLst>
              <a:ext uri="{FF2B5EF4-FFF2-40B4-BE49-F238E27FC236}">
                <a16:creationId xmlns:a16="http://schemas.microsoft.com/office/drawing/2014/main" id="{78FD3305-CBF0-4C42-A318-937E40EB9A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245" y="3503942"/>
            <a:ext cx="792274" cy="1160271"/>
          </a:xfrm>
          <a:prstGeom prst="rect">
            <a:avLst/>
          </a:prstGeom>
        </p:spPr>
      </p:pic>
      <p:sp>
        <p:nvSpPr>
          <p:cNvPr id="74" name="SHADE Rectangle: Rounded Corners 53">
            <a:extLst>
              <a:ext uri="{FF2B5EF4-FFF2-40B4-BE49-F238E27FC236}">
                <a16:creationId xmlns:a16="http://schemas.microsoft.com/office/drawing/2014/main" id="{E00FC343-4AD6-49E9-96D7-B8828D89C73F}"/>
              </a:ext>
            </a:extLst>
          </p:cNvPr>
          <p:cNvSpPr/>
          <p:nvPr/>
        </p:nvSpPr>
        <p:spPr>
          <a:xfrm>
            <a:off x="2663776" y="3523786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0412156F-5E8B-4691-B7AE-72EF016B97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4611" r="9098"/>
          <a:stretch/>
        </p:blipFill>
        <p:spPr>
          <a:xfrm>
            <a:off x="2587172" y="3431755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" name="lock 1 Picture 20">
            <a:extLst>
              <a:ext uri="{FF2B5EF4-FFF2-40B4-BE49-F238E27FC236}">
                <a16:creationId xmlns:a16="http://schemas.microsoft.com/office/drawing/2014/main" id="{D44DD87B-6A0C-4D77-BE3B-4CA98572DB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3537754" y="3370767"/>
            <a:ext cx="330568" cy="478254"/>
          </a:xfrm>
          <a:prstGeom prst="rect">
            <a:avLst/>
          </a:prstGeom>
        </p:spPr>
      </p:pic>
      <p:pic>
        <p:nvPicPr>
          <p:cNvPr id="77" name="lock 4Picture 21">
            <a:extLst>
              <a:ext uri="{FF2B5EF4-FFF2-40B4-BE49-F238E27FC236}">
                <a16:creationId xmlns:a16="http://schemas.microsoft.com/office/drawing/2014/main" id="{3BC0B5BD-BF91-4114-B43C-E052C5457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2522522" y="4461525"/>
            <a:ext cx="330568" cy="478254"/>
          </a:xfrm>
          <a:prstGeom prst="rect">
            <a:avLst/>
          </a:prstGeom>
        </p:spPr>
      </p:pic>
      <p:pic>
        <p:nvPicPr>
          <p:cNvPr id="78" name="lock 2 Picture 23">
            <a:extLst>
              <a:ext uri="{FF2B5EF4-FFF2-40B4-BE49-F238E27FC236}">
                <a16:creationId xmlns:a16="http://schemas.microsoft.com/office/drawing/2014/main" id="{647A9089-3D10-4DF6-A7C1-4723265940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2402887" y="3329772"/>
            <a:ext cx="330568" cy="478254"/>
          </a:xfrm>
          <a:prstGeom prst="rect">
            <a:avLst/>
          </a:prstGeom>
        </p:spPr>
      </p:pic>
      <p:pic>
        <p:nvPicPr>
          <p:cNvPr id="80" name="lock 3 Picture 22">
            <a:extLst>
              <a:ext uri="{FF2B5EF4-FFF2-40B4-BE49-F238E27FC236}">
                <a16:creationId xmlns:a16="http://schemas.microsoft.com/office/drawing/2014/main" id="{6531CB14-923F-48FF-AA75-46F7D3F72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3680051" y="4484804"/>
            <a:ext cx="330568" cy="478254"/>
          </a:xfrm>
          <a:prstGeom prst="rect">
            <a:avLst/>
          </a:prstGeom>
        </p:spPr>
      </p:pic>
      <p:pic>
        <p:nvPicPr>
          <p:cNvPr id="81" name="ledge Picture 19">
            <a:extLst>
              <a:ext uri="{FF2B5EF4-FFF2-40B4-BE49-F238E27FC236}">
                <a16:creationId xmlns:a16="http://schemas.microsoft.com/office/drawing/2014/main" id="{C20ED039-F5E9-4E6D-BC3F-4CC643801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4993348" y="1125715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7AB49ADC-00EE-4B9E-A937-17B440031CC8}"/>
              </a:ext>
            </a:extLst>
          </p:cNvPr>
          <p:cNvSpPr/>
          <p:nvPr/>
        </p:nvSpPr>
        <p:spPr>
          <a:xfrm>
            <a:off x="5198259" y="1226097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3" name="face 5 Picture 45">
            <a:extLst>
              <a:ext uri="{FF2B5EF4-FFF2-40B4-BE49-F238E27FC236}">
                <a16:creationId xmlns:a16="http://schemas.microsoft.com/office/drawing/2014/main" id="{9A6CB195-0368-4CE8-84B7-F8B706EB6D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1022" y="1395156"/>
            <a:ext cx="776030" cy="1025968"/>
          </a:xfrm>
          <a:prstGeom prst="rect">
            <a:avLst/>
          </a:prstGeom>
        </p:spPr>
      </p:pic>
      <p:sp>
        <p:nvSpPr>
          <p:cNvPr id="84" name="SHADE Rectangle: Rounded Corners 53">
            <a:extLst>
              <a:ext uri="{FF2B5EF4-FFF2-40B4-BE49-F238E27FC236}">
                <a16:creationId xmlns:a16="http://schemas.microsoft.com/office/drawing/2014/main" id="{4C319EDA-C3E6-419F-B3AF-163CABAEAED8}"/>
              </a:ext>
            </a:extLst>
          </p:cNvPr>
          <p:cNvSpPr/>
          <p:nvPr/>
        </p:nvSpPr>
        <p:spPr>
          <a:xfrm>
            <a:off x="5198259" y="1282076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5FB97BC7-05E8-41B9-B7F6-E9DAD540BC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4611" r="9098"/>
          <a:stretch/>
        </p:blipFill>
        <p:spPr>
          <a:xfrm>
            <a:off x="5121655" y="1190045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6" name="lock 1 Picture 20">
            <a:extLst>
              <a:ext uri="{FF2B5EF4-FFF2-40B4-BE49-F238E27FC236}">
                <a16:creationId xmlns:a16="http://schemas.microsoft.com/office/drawing/2014/main" id="{1BE74340-D365-422B-807F-D2C611A9E2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5061355" y="1131155"/>
            <a:ext cx="330568" cy="478254"/>
          </a:xfrm>
          <a:prstGeom prst="rect">
            <a:avLst/>
          </a:prstGeom>
        </p:spPr>
      </p:pic>
      <p:pic>
        <p:nvPicPr>
          <p:cNvPr id="87" name="lock 4Picture 21">
            <a:extLst>
              <a:ext uri="{FF2B5EF4-FFF2-40B4-BE49-F238E27FC236}">
                <a16:creationId xmlns:a16="http://schemas.microsoft.com/office/drawing/2014/main" id="{C59849B3-520E-4B68-B361-DF99A9E6C7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0000">
            <a:off x="5040000" y="2232000"/>
            <a:ext cx="330568" cy="478254"/>
          </a:xfrm>
          <a:prstGeom prst="rect">
            <a:avLst/>
          </a:prstGeom>
        </p:spPr>
      </p:pic>
      <p:pic>
        <p:nvPicPr>
          <p:cNvPr id="88" name="lock 2 Picture 23">
            <a:extLst>
              <a:ext uri="{FF2B5EF4-FFF2-40B4-BE49-F238E27FC236}">
                <a16:creationId xmlns:a16="http://schemas.microsoft.com/office/drawing/2014/main" id="{47CC3787-FFA9-42F5-B967-75828A52EC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">
            <a:off x="6120000" y="1080000"/>
            <a:ext cx="330568" cy="478254"/>
          </a:xfrm>
          <a:prstGeom prst="rect">
            <a:avLst/>
          </a:prstGeom>
        </p:spPr>
      </p:pic>
      <p:pic>
        <p:nvPicPr>
          <p:cNvPr id="90" name="lock 3 Picture 22">
            <a:extLst>
              <a:ext uri="{FF2B5EF4-FFF2-40B4-BE49-F238E27FC236}">
                <a16:creationId xmlns:a16="http://schemas.microsoft.com/office/drawing/2014/main" id="{7DE46968-0EC2-4B4F-931D-5D907BE270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6214534" y="2243094"/>
            <a:ext cx="330568" cy="478254"/>
          </a:xfrm>
          <a:prstGeom prst="rect">
            <a:avLst/>
          </a:prstGeom>
        </p:spPr>
      </p:pic>
      <p:pic>
        <p:nvPicPr>
          <p:cNvPr id="91" name="ledge Picture 19">
            <a:extLst>
              <a:ext uri="{FF2B5EF4-FFF2-40B4-BE49-F238E27FC236}">
                <a16:creationId xmlns:a16="http://schemas.microsoft.com/office/drawing/2014/main" id="{7458CD7C-916A-4DFC-B8BC-E258054D5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7414419" y="3338311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DB3E4FA-3027-4FA2-A13A-2196FD0DA10C}"/>
              </a:ext>
            </a:extLst>
          </p:cNvPr>
          <p:cNvSpPr/>
          <p:nvPr/>
        </p:nvSpPr>
        <p:spPr>
          <a:xfrm>
            <a:off x="7619330" y="3438693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3" name="face 6 Picture 45">
            <a:extLst>
              <a:ext uri="{FF2B5EF4-FFF2-40B4-BE49-F238E27FC236}">
                <a16:creationId xmlns:a16="http://schemas.microsoft.com/office/drawing/2014/main" id="{648FAA85-87E0-415A-ABDB-232BBD1774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0633" y="3560767"/>
            <a:ext cx="766607" cy="988392"/>
          </a:xfrm>
          <a:prstGeom prst="rect">
            <a:avLst/>
          </a:prstGeom>
        </p:spPr>
      </p:pic>
      <p:sp>
        <p:nvSpPr>
          <p:cNvPr id="94" name="SHADE Rectangle: Rounded Corners 53">
            <a:extLst>
              <a:ext uri="{FF2B5EF4-FFF2-40B4-BE49-F238E27FC236}">
                <a16:creationId xmlns:a16="http://schemas.microsoft.com/office/drawing/2014/main" id="{4DBD35D7-21F4-4148-AF70-59586325690A}"/>
              </a:ext>
            </a:extLst>
          </p:cNvPr>
          <p:cNvSpPr/>
          <p:nvPr/>
        </p:nvSpPr>
        <p:spPr>
          <a:xfrm>
            <a:off x="7619330" y="3494672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E48F96A1-CE07-4FE1-9AF7-9F8A21A2B7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4611" r="9098"/>
          <a:stretch/>
        </p:blipFill>
        <p:spPr>
          <a:xfrm>
            <a:off x="7542726" y="3402641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lock 1 Picture 20">
            <a:extLst>
              <a:ext uri="{FF2B5EF4-FFF2-40B4-BE49-F238E27FC236}">
                <a16:creationId xmlns:a16="http://schemas.microsoft.com/office/drawing/2014/main" id="{74D61897-8D94-41B8-8809-3212B7FDD4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82718">
            <a:off x="7404337" y="4441687"/>
            <a:ext cx="330568" cy="478254"/>
          </a:xfrm>
          <a:prstGeom prst="rect">
            <a:avLst/>
          </a:prstGeom>
        </p:spPr>
      </p:pic>
      <p:pic>
        <p:nvPicPr>
          <p:cNvPr id="97" name="lock 4Picture 21">
            <a:extLst>
              <a:ext uri="{FF2B5EF4-FFF2-40B4-BE49-F238E27FC236}">
                <a16:creationId xmlns:a16="http://schemas.microsoft.com/office/drawing/2014/main" id="{3BBCE4DE-FEB8-4DA3-9A5B-7D70746EA9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8477942" y="4468532"/>
            <a:ext cx="330568" cy="478254"/>
          </a:xfrm>
          <a:prstGeom prst="rect">
            <a:avLst/>
          </a:prstGeom>
        </p:spPr>
      </p:pic>
      <p:pic>
        <p:nvPicPr>
          <p:cNvPr id="98" name="lock 2 Picture 23">
            <a:extLst>
              <a:ext uri="{FF2B5EF4-FFF2-40B4-BE49-F238E27FC236}">
                <a16:creationId xmlns:a16="http://schemas.microsoft.com/office/drawing/2014/main" id="{A3DA9382-6118-4240-B7CE-853ABD7183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8526854" y="3343751"/>
            <a:ext cx="330568" cy="478254"/>
          </a:xfrm>
          <a:prstGeom prst="rect">
            <a:avLst/>
          </a:prstGeom>
        </p:spPr>
      </p:pic>
      <p:pic>
        <p:nvPicPr>
          <p:cNvPr id="100" name="lock 3 Picture 22">
            <a:extLst>
              <a:ext uri="{FF2B5EF4-FFF2-40B4-BE49-F238E27FC236}">
                <a16:creationId xmlns:a16="http://schemas.microsoft.com/office/drawing/2014/main" id="{BDEDE501-3821-4893-8687-AF648A8354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7368111" y="3309085"/>
            <a:ext cx="330568" cy="478254"/>
          </a:xfrm>
          <a:prstGeom prst="rect">
            <a:avLst/>
          </a:prstGeom>
        </p:spPr>
      </p:pic>
      <p:pic>
        <p:nvPicPr>
          <p:cNvPr id="57" name="ledge Picture 19">
            <a:extLst>
              <a:ext uri="{FF2B5EF4-FFF2-40B4-BE49-F238E27FC236}">
                <a16:creationId xmlns:a16="http://schemas.microsoft.com/office/drawing/2014/main" id="{089A9B7C-615F-49F0-B507-7EB1156C5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4993348" y="3418936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912862B-9EC2-40B5-821F-084C13950B23}"/>
              </a:ext>
            </a:extLst>
          </p:cNvPr>
          <p:cNvSpPr/>
          <p:nvPr/>
        </p:nvSpPr>
        <p:spPr>
          <a:xfrm>
            <a:off x="5198259" y="3519318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face 5 Picture 45">
            <a:extLst>
              <a:ext uri="{FF2B5EF4-FFF2-40B4-BE49-F238E27FC236}">
                <a16:creationId xmlns:a16="http://schemas.microsoft.com/office/drawing/2014/main" id="{0D9B4135-2B83-49B0-8231-5B9544C965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2459" y="3680985"/>
            <a:ext cx="737414" cy="1025968"/>
          </a:xfrm>
          <a:prstGeom prst="rect">
            <a:avLst/>
          </a:prstGeom>
        </p:spPr>
      </p:pic>
      <p:sp>
        <p:nvSpPr>
          <p:cNvPr id="60" name="SHADE Rectangle: Rounded Corners 53">
            <a:extLst>
              <a:ext uri="{FF2B5EF4-FFF2-40B4-BE49-F238E27FC236}">
                <a16:creationId xmlns:a16="http://schemas.microsoft.com/office/drawing/2014/main" id="{B0B16084-B664-486D-9260-D98F6E3A148B}"/>
              </a:ext>
            </a:extLst>
          </p:cNvPr>
          <p:cNvSpPr/>
          <p:nvPr/>
        </p:nvSpPr>
        <p:spPr>
          <a:xfrm>
            <a:off x="5198259" y="3575297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1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CDDC1DE1-602B-4F31-BA7F-5B58646A60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4611" r="9098"/>
          <a:stretch/>
        </p:blipFill>
        <p:spPr>
          <a:xfrm>
            <a:off x="5121655" y="3483266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" name="lock 1 Picture 20">
            <a:extLst>
              <a:ext uri="{FF2B5EF4-FFF2-40B4-BE49-F238E27FC236}">
                <a16:creationId xmlns:a16="http://schemas.microsoft.com/office/drawing/2014/main" id="{ABD4611E-709D-4742-B12F-2A91BF7CB4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5061355" y="3424376"/>
            <a:ext cx="330568" cy="478254"/>
          </a:xfrm>
          <a:prstGeom prst="rect">
            <a:avLst/>
          </a:prstGeom>
        </p:spPr>
      </p:pic>
      <p:pic>
        <p:nvPicPr>
          <p:cNvPr id="104" name="lock 4Picture 21">
            <a:extLst>
              <a:ext uri="{FF2B5EF4-FFF2-40B4-BE49-F238E27FC236}">
                <a16:creationId xmlns:a16="http://schemas.microsoft.com/office/drawing/2014/main" id="{978D3776-CB48-47E3-AACF-A05244AD4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28486">
            <a:off x="6145790" y="4547492"/>
            <a:ext cx="330568" cy="478254"/>
          </a:xfrm>
          <a:prstGeom prst="rect">
            <a:avLst/>
          </a:prstGeom>
        </p:spPr>
      </p:pic>
      <p:pic>
        <p:nvPicPr>
          <p:cNvPr id="105" name="lock 2 Picture 23">
            <a:extLst>
              <a:ext uri="{FF2B5EF4-FFF2-40B4-BE49-F238E27FC236}">
                <a16:creationId xmlns:a16="http://schemas.microsoft.com/office/drawing/2014/main" id="{420D6F1D-90AB-45BD-960B-11DF3ECFB2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6105783" y="3424375"/>
            <a:ext cx="330568" cy="478254"/>
          </a:xfrm>
          <a:prstGeom prst="rect">
            <a:avLst/>
          </a:prstGeom>
        </p:spPr>
      </p:pic>
      <p:pic>
        <p:nvPicPr>
          <p:cNvPr id="106" name="lock 3 Picture 22">
            <a:extLst>
              <a:ext uri="{FF2B5EF4-FFF2-40B4-BE49-F238E27FC236}">
                <a16:creationId xmlns:a16="http://schemas.microsoft.com/office/drawing/2014/main" id="{D1811440-62A3-4848-9BE2-D8826C647E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4991180" y="4609012"/>
            <a:ext cx="330568" cy="478254"/>
          </a:xfrm>
          <a:prstGeom prst="rect">
            <a:avLst/>
          </a:prstGeom>
        </p:spPr>
      </p:pic>
      <p:pic>
        <p:nvPicPr>
          <p:cNvPr id="22" name="lock 4Picture 21">
            <a:extLst>
              <a:ext uri="{FF2B5EF4-FFF2-40B4-BE49-F238E27FC236}">
                <a16:creationId xmlns:a16="http://schemas.microsoft.com/office/drawing/2014/main" id="{1E214A7E-4676-430D-8CEC-1483152942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3799324" y="1085335"/>
            <a:ext cx="330568" cy="478254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845484F-8F1C-4D28-B134-77D2A9BBC87A}"/>
              </a:ext>
            </a:extLst>
          </p:cNvPr>
          <p:cNvCxnSpPr>
            <a:cxnSpLocks/>
          </p:cNvCxnSpPr>
          <p:nvPr/>
        </p:nvCxnSpPr>
        <p:spPr>
          <a:xfrm>
            <a:off x="7881937" y="5306783"/>
            <a:ext cx="433560" cy="22992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 FOR IT Arrow: Right 3">
            <a:hlinkClick r:id="rId2" action="ppaction://hlinksldjump"/>
            <a:extLst>
              <a:ext uri="{FF2B5EF4-FFF2-40B4-BE49-F238E27FC236}">
                <a16:creationId xmlns:a16="http://schemas.microsoft.com/office/drawing/2014/main" id="{0DFDF336-9639-4F3E-99FF-7DBA45B3DD3E}"/>
              </a:ext>
            </a:extLst>
          </p:cNvPr>
          <p:cNvSpPr/>
          <p:nvPr/>
        </p:nvSpPr>
        <p:spPr>
          <a:xfrm flipH="1">
            <a:off x="718767" y="5929492"/>
            <a:ext cx="771730" cy="672525"/>
          </a:xfrm>
          <a:prstGeom prst="righ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16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AGAIN</a:t>
            </a:r>
          </a:p>
        </p:txBody>
      </p:sp>
    </p:spTree>
    <p:extLst>
      <p:ext uri="{BB962C8B-B14F-4D97-AF65-F5344CB8AC3E}">
        <p14:creationId xmlns:p14="http://schemas.microsoft.com/office/powerpoint/2010/main" val="89540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ipple/>
      </p:transition>
    </mc:Choice>
    <mc:Fallback xmlns="">
      <p:transition spd="slow" advClick="0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EA1B36EB-F8B4-4F3D-8738-E0489F3185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6419816" y="3505083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FF710DFC-0590-4B9E-9A36-D758250301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3976175" y="1179619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DC42F9E3-909A-4866-89C6-7BEE7A1358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8898348" y="1215670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D024E5A5-9178-46D4-B003-1C86879250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3885333" y="3453572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403C8C6D-A972-4A69-8103-6EF4D28E7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6419816" y="1211862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C8850463-B6FD-44D0-B6F7-6CA18BE45B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8840887" y="3424458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67A7A1-54A5-48F3-A7D2-E60598D1AADF}"/>
              </a:ext>
            </a:extLst>
          </p:cNvPr>
          <p:cNvSpPr/>
          <p:nvPr/>
        </p:nvSpPr>
        <p:spPr>
          <a:xfrm>
            <a:off x="4649742" y="5105559"/>
            <a:ext cx="2274983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US" sz="3200" b="1" i="1" cap="none" spc="0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GET THEM OUT!</a:t>
            </a:r>
          </a:p>
        </p:txBody>
      </p:sp>
      <p:pic>
        <p:nvPicPr>
          <p:cNvPr id="57" name="ledge Picture 19">
            <a:extLst>
              <a:ext uri="{FF2B5EF4-FFF2-40B4-BE49-F238E27FC236}">
                <a16:creationId xmlns:a16="http://schemas.microsoft.com/office/drawing/2014/main" id="{089A9B7C-615F-49F0-B507-7EB1156C50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4993348" y="3418936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108" name="FINISHED - WELL DONE!! Right 3">
            <a:extLst>
              <a:ext uri="{FF2B5EF4-FFF2-40B4-BE49-F238E27FC236}">
                <a16:creationId xmlns:a16="http://schemas.microsoft.com/office/drawing/2014/main" id="{190739B7-1410-4399-B6F5-6D60FB10A202}"/>
              </a:ext>
            </a:extLst>
          </p:cNvPr>
          <p:cNvSpPr/>
          <p:nvPr/>
        </p:nvSpPr>
        <p:spPr>
          <a:xfrm>
            <a:off x="1490497" y="5851467"/>
            <a:ext cx="10181016" cy="646986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32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Henny Penny" panose="02000505000000020004" pitchFamily="2" charset="0"/>
              </a:rPr>
              <a:t>YOU’VE DONE IT  - THEY HAVE ALL ESCAPED!!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912862B-9EC2-40B5-821F-084C13950B23}"/>
              </a:ext>
            </a:extLst>
          </p:cNvPr>
          <p:cNvSpPr/>
          <p:nvPr/>
        </p:nvSpPr>
        <p:spPr>
          <a:xfrm>
            <a:off x="5198259" y="3519318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EA954969-ACE1-494B-904D-4985E9C2B8CB}"/>
              </a:ext>
            </a:extLst>
          </p:cNvPr>
          <p:cNvSpPr/>
          <p:nvPr/>
        </p:nvSpPr>
        <p:spPr>
          <a:xfrm>
            <a:off x="2078956" y="5656239"/>
            <a:ext cx="9394277" cy="818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3161B79D-7A19-442D-BA59-C3BAB36973F1}"/>
              </a:ext>
            </a:extLst>
          </p:cNvPr>
          <p:cNvSpPr/>
          <p:nvPr/>
        </p:nvSpPr>
        <p:spPr>
          <a:xfrm>
            <a:off x="2078956" y="5668203"/>
            <a:ext cx="9394277" cy="818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C221312E-7B41-4608-BABE-4D1641FD10DA}"/>
              </a:ext>
            </a:extLst>
          </p:cNvPr>
          <p:cNvSpPr/>
          <p:nvPr/>
        </p:nvSpPr>
        <p:spPr>
          <a:xfrm>
            <a:off x="2078956" y="5665083"/>
            <a:ext cx="9394277" cy="830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BF4F28A5-A20C-4990-90B3-2EBAC12CC29C}"/>
              </a:ext>
            </a:extLst>
          </p:cNvPr>
          <p:cNvSpPr/>
          <p:nvPr/>
        </p:nvSpPr>
        <p:spPr>
          <a:xfrm>
            <a:off x="1962715" y="5656240"/>
            <a:ext cx="9643417" cy="8392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7A056064-9866-49BC-966A-FA9EE27E148B}"/>
              </a:ext>
            </a:extLst>
          </p:cNvPr>
          <p:cNvSpPr/>
          <p:nvPr/>
        </p:nvSpPr>
        <p:spPr>
          <a:xfrm>
            <a:off x="1914375" y="5665084"/>
            <a:ext cx="9747024" cy="8216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E5733946-9EA8-47EE-BEA3-0044531F38CC}"/>
              </a:ext>
            </a:extLst>
          </p:cNvPr>
          <p:cNvSpPr/>
          <p:nvPr/>
        </p:nvSpPr>
        <p:spPr>
          <a:xfrm>
            <a:off x="1932422" y="5656241"/>
            <a:ext cx="9708341" cy="853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face 5 Picture 45">
            <a:extLst>
              <a:ext uri="{FF2B5EF4-FFF2-40B4-BE49-F238E27FC236}">
                <a16:creationId xmlns:a16="http://schemas.microsoft.com/office/drawing/2014/main" id="{0D9B4135-2B83-49B0-8231-5B9544C965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2459" y="3680985"/>
            <a:ext cx="737414" cy="1025968"/>
          </a:xfrm>
          <a:prstGeom prst="rect">
            <a:avLst/>
          </a:prstGeom>
        </p:spPr>
      </p:pic>
      <p:sp>
        <p:nvSpPr>
          <p:cNvPr id="60" name="SHADE Rectangle: Rounded Corners 53">
            <a:extLst>
              <a:ext uri="{FF2B5EF4-FFF2-40B4-BE49-F238E27FC236}">
                <a16:creationId xmlns:a16="http://schemas.microsoft.com/office/drawing/2014/main" id="{B0B16084-B664-486D-9260-D98F6E3A148B}"/>
              </a:ext>
            </a:extLst>
          </p:cNvPr>
          <p:cNvSpPr/>
          <p:nvPr/>
        </p:nvSpPr>
        <p:spPr>
          <a:xfrm>
            <a:off x="5198259" y="3575297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1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CDDC1DE1-602B-4F31-BA7F-5B58646A6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5121655" y="3483266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" name="lock 1 Picture 20">
            <a:extLst>
              <a:ext uri="{FF2B5EF4-FFF2-40B4-BE49-F238E27FC236}">
                <a16:creationId xmlns:a16="http://schemas.microsoft.com/office/drawing/2014/main" id="{ABD4611E-709D-4742-B12F-2A91BF7CB4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5061355" y="3424376"/>
            <a:ext cx="330568" cy="478254"/>
          </a:xfrm>
          <a:prstGeom prst="rect">
            <a:avLst/>
          </a:prstGeom>
        </p:spPr>
      </p:pic>
      <p:pic>
        <p:nvPicPr>
          <p:cNvPr id="104" name="lock 4Picture 21">
            <a:extLst>
              <a:ext uri="{FF2B5EF4-FFF2-40B4-BE49-F238E27FC236}">
                <a16:creationId xmlns:a16="http://schemas.microsoft.com/office/drawing/2014/main" id="{978D3776-CB48-47E3-AACF-A05244AD4F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28486">
            <a:off x="6145790" y="4547492"/>
            <a:ext cx="330568" cy="478254"/>
          </a:xfrm>
          <a:prstGeom prst="rect">
            <a:avLst/>
          </a:prstGeom>
        </p:spPr>
      </p:pic>
      <p:pic>
        <p:nvPicPr>
          <p:cNvPr id="105" name="lock 2 Picture 23">
            <a:extLst>
              <a:ext uri="{FF2B5EF4-FFF2-40B4-BE49-F238E27FC236}">
                <a16:creationId xmlns:a16="http://schemas.microsoft.com/office/drawing/2014/main" id="{420D6F1D-90AB-45BD-960B-11DF3ECFB2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6105783" y="3424375"/>
            <a:ext cx="330568" cy="478254"/>
          </a:xfrm>
          <a:prstGeom prst="rect">
            <a:avLst/>
          </a:prstGeom>
        </p:spPr>
      </p:pic>
      <p:pic>
        <p:nvPicPr>
          <p:cNvPr id="106" name="lock 3 Picture 22">
            <a:extLst>
              <a:ext uri="{FF2B5EF4-FFF2-40B4-BE49-F238E27FC236}">
                <a16:creationId xmlns:a16="http://schemas.microsoft.com/office/drawing/2014/main" id="{D1811440-62A3-4848-9BE2-D8826C647E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4991180" y="4609012"/>
            <a:ext cx="330568" cy="478254"/>
          </a:xfrm>
          <a:prstGeom prst="rect">
            <a:avLst/>
          </a:prstGeom>
        </p:spPr>
      </p:pic>
      <p:pic>
        <p:nvPicPr>
          <p:cNvPr id="20" name="ledge Picture 19">
            <a:extLst>
              <a:ext uri="{FF2B5EF4-FFF2-40B4-BE49-F238E27FC236}">
                <a16:creationId xmlns:a16="http://schemas.microsoft.com/office/drawing/2014/main" id="{E8F9EE8A-DA1A-49EA-974E-36AAD959F3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2549707" y="1093472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4F4A1C-9CEF-43A5-815B-8D509775C051}"/>
              </a:ext>
            </a:extLst>
          </p:cNvPr>
          <p:cNvCxnSpPr>
            <a:cxnSpLocks/>
          </p:cNvCxnSpPr>
          <p:nvPr/>
        </p:nvCxnSpPr>
        <p:spPr>
          <a:xfrm flipH="1">
            <a:off x="4253378" y="4216503"/>
            <a:ext cx="3533041" cy="84364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DE Rectangle: Rounded Corners 16">
            <a:extLst>
              <a:ext uri="{FF2B5EF4-FFF2-40B4-BE49-F238E27FC236}">
                <a16:creationId xmlns:a16="http://schemas.microsoft.com/office/drawing/2014/main" id="{BC797B5D-5D26-45C8-80D1-9FF53AA876F2}"/>
              </a:ext>
            </a:extLst>
          </p:cNvPr>
          <p:cNvSpPr/>
          <p:nvPr/>
        </p:nvSpPr>
        <p:spPr>
          <a:xfrm>
            <a:off x="2754618" y="1193854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face 1 Picture 45">
            <a:extLst>
              <a:ext uri="{FF2B5EF4-FFF2-40B4-BE49-F238E27FC236}">
                <a16:creationId xmlns:a16="http://schemas.microsoft.com/office/drawing/2014/main" id="{DBCE1479-D14F-4C91-AB52-1C7BC16C69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2150" y="1338040"/>
            <a:ext cx="970751" cy="106093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B7C29C-01D1-409A-8F9A-5646202B0610}"/>
              </a:ext>
            </a:extLst>
          </p:cNvPr>
          <p:cNvSpPr/>
          <p:nvPr/>
        </p:nvSpPr>
        <p:spPr>
          <a:xfrm>
            <a:off x="2754618" y="1249833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28333211-63FD-4458-9D32-E92717CE9B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2678014" y="1157802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lock 1 Picture 20">
            <a:extLst>
              <a:ext uri="{FF2B5EF4-FFF2-40B4-BE49-F238E27FC236}">
                <a16:creationId xmlns:a16="http://schemas.microsoft.com/office/drawing/2014/main" id="{FC3D1922-57DD-46C2-81CF-C81F9C7DBB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2617714" y="1098912"/>
            <a:ext cx="330568" cy="478254"/>
          </a:xfrm>
          <a:prstGeom prst="rect">
            <a:avLst/>
          </a:prstGeom>
        </p:spPr>
      </p:pic>
      <p:pic>
        <p:nvPicPr>
          <p:cNvPr id="24" name="lock 2 Picture 23">
            <a:extLst>
              <a:ext uri="{FF2B5EF4-FFF2-40B4-BE49-F238E27FC236}">
                <a16:creationId xmlns:a16="http://schemas.microsoft.com/office/drawing/2014/main" id="{BB69537F-4ECC-4E61-B46E-32130F02CF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8660" y="2188387"/>
            <a:ext cx="330568" cy="478254"/>
          </a:xfrm>
          <a:prstGeom prst="rect">
            <a:avLst/>
          </a:prstGeom>
        </p:spPr>
      </p:pic>
      <p:pic>
        <p:nvPicPr>
          <p:cNvPr id="23" name="lock 3 Picture 22">
            <a:extLst>
              <a:ext uri="{FF2B5EF4-FFF2-40B4-BE49-F238E27FC236}">
                <a16:creationId xmlns:a16="http://schemas.microsoft.com/office/drawing/2014/main" id="{83993DB6-0A94-49A0-A761-E745FE9AC0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2590836" y="2250305"/>
            <a:ext cx="330568" cy="478254"/>
          </a:xfrm>
          <a:prstGeom prst="rect">
            <a:avLst/>
          </a:prstGeom>
        </p:spPr>
      </p:pic>
      <p:pic>
        <p:nvPicPr>
          <p:cNvPr id="61" name="ledge Picture 19">
            <a:extLst>
              <a:ext uri="{FF2B5EF4-FFF2-40B4-BE49-F238E27FC236}">
                <a16:creationId xmlns:a16="http://schemas.microsoft.com/office/drawing/2014/main" id="{19CFB18F-9313-4AA8-B96F-5A2BD91D4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7471880" y="1129523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416310A1-E052-4CEA-8FAA-7934BD9259FD}"/>
              </a:ext>
            </a:extLst>
          </p:cNvPr>
          <p:cNvSpPr/>
          <p:nvPr/>
        </p:nvSpPr>
        <p:spPr>
          <a:xfrm>
            <a:off x="7676791" y="1229905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face 3 Picture 45">
            <a:extLst>
              <a:ext uri="{FF2B5EF4-FFF2-40B4-BE49-F238E27FC236}">
                <a16:creationId xmlns:a16="http://schemas.microsoft.com/office/drawing/2014/main" id="{700FC491-A706-45A2-94A0-A9A3B6AF06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8426" y="1402549"/>
            <a:ext cx="762544" cy="1004015"/>
          </a:xfrm>
          <a:prstGeom prst="rect">
            <a:avLst/>
          </a:prstGeom>
        </p:spPr>
      </p:pic>
      <p:sp>
        <p:nvSpPr>
          <p:cNvPr id="64" name="SHADE Rectangle: Rounded Corners 53">
            <a:extLst>
              <a:ext uri="{FF2B5EF4-FFF2-40B4-BE49-F238E27FC236}">
                <a16:creationId xmlns:a16="http://schemas.microsoft.com/office/drawing/2014/main" id="{00498409-F430-4C77-86CF-3760BB14D11F}"/>
              </a:ext>
            </a:extLst>
          </p:cNvPr>
          <p:cNvSpPr/>
          <p:nvPr/>
        </p:nvSpPr>
        <p:spPr>
          <a:xfrm>
            <a:off x="7676791" y="1285884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4928D295-1378-4832-9D21-32C749BEBE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7600187" y="1193853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lock 1 Picture 20">
            <a:extLst>
              <a:ext uri="{FF2B5EF4-FFF2-40B4-BE49-F238E27FC236}">
                <a16:creationId xmlns:a16="http://schemas.microsoft.com/office/drawing/2014/main" id="{CCB1671A-8BA5-44CA-88D5-1623FBA2CE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7539887" y="1134963"/>
            <a:ext cx="330568" cy="478254"/>
          </a:xfrm>
          <a:prstGeom prst="rect">
            <a:avLst/>
          </a:prstGeom>
        </p:spPr>
      </p:pic>
      <p:pic>
        <p:nvPicPr>
          <p:cNvPr id="67" name="lock 4Picture 21">
            <a:extLst>
              <a:ext uri="{FF2B5EF4-FFF2-40B4-BE49-F238E27FC236}">
                <a16:creationId xmlns:a16="http://schemas.microsoft.com/office/drawing/2014/main" id="{505780F1-76BF-4F97-94FF-7668329590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8651054" y="1121990"/>
            <a:ext cx="330568" cy="478254"/>
          </a:xfrm>
          <a:prstGeom prst="rect">
            <a:avLst/>
          </a:prstGeom>
        </p:spPr>
      </p:pic>
      <p:pic>
        <p:nvPicPr>
          <p:cNvPr id="68" name="lock 2 Picture 23">
            <a:extLst>
              <a:ext uri="{FF2B5EF4-FFF2-40B4-BE49-F238E27FC236}">
                <a16:creationId xmlns:a16="http://schemas.microsoft.com/office/drawing/2014/main" id="{7A882ED8-9954-459C-B28C-54B48180D7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5994">
            <a:off x="7534177" y="2229517"/>
            <a:ext cx="330568" cy="478254"/>
          </a:xfrm>
          <a:prstGeom prst="rect">
            <a:avLst/>
          </a:prstGeom>
        </p:spPr>
      </p:pic>
      <p:pic>
        <p:nvPicPr>
          <p:cNvPr id="70" name="lock 3 Picture 22">
            <a:extLst>
              <a:ext uri="{FF2B5EF4-FFF2-40B4-BE49-F238E27FC236}">
                <a16:creationId xmlns:a16="http://schemas.microsoft.com/office/drawing/2014/main" id="{EE4ED20A-A988-4028-BA64-3285776A23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8578293" y="2179541"/>
            <a:ext cx="330568" cy="478254"/>
          </a:xfrm>
          <a:prstGeom prst="rect">
            <a:avLst/>
          </a:prstGeom>
        </p:spPr>
      </p:pic>
      <p:pic>
        <p:nvPicPr>
          <p:cNvPr id="71" name="ledge Picture 19">
            <a:extLst>
              <a:ext uri="{FF2B5EF4-FFF2-40B4-BE49-F238E27FC236}">
                <a16:creationId xmlns:a16="http://schemas.microsoft.com/office/drawing/2014/main" id="{F5E4CF55-107E-4D2C-A866-D0529DC745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2458865" y="3367425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DE56BF8-5EFA-4A22-9995-3F995899C776}"/>
              </a:ext>
            </a:extLst>
          </p:cNvPr>
          <p:cNvSpPr/>
          <p:nvPr/>
        </p:nvSpPr>
        <p:spPr>
          <a:xfrm>
            <a:off x="2663776" y="3467807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face 4 Picture 45">
            <a:extLst>
              <a:ext uri="{FF2B5EF4-FFF2-40B4-BE49-F238E27FC236}">
                <a16:creationId xmlns:a16="http://schemas.microsoft.com/office/drawing/2014/main" id="{78FD3305-CBF0-4C42-A318-937E40EB9A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245" y="3503942"/>
            <a:ext cx="792274" cy="1160271"/>
          </a:xfrm>
          <a:prstGeom prst="rect">
            <a:avLst/>
          </a:prstGeom>
        </p:spPr>
      </p:pic>
      <p:sp>
        <p:nvSpPr>
          <p:cNvPr id="74" name="SHADE Rectangle: Rounded Corners 53">
            <a:extLst>
              <a:ext uri="{FF2B5EF4-FFF2-40B4-BE49-F238E27FC236}">
                <a16:creationId xmlns:a16="http://schemas.microsoft.com/office/drawing/2014/main" id="{E00FC343-4AD6-49E9-96D7-B8828D89C73F}"/>
              </a:ext>
            </a:extLst>
          </p:cNvPr>
          <p:cNvSpPr/>
          <p:nvPr/>
        </p:nvSpPr>
        <p:spPr>
          <a:xfrm>
            <a:off x="2663776" y="3523786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0412156F-5E8B-4691-B7AE-72EF016B97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2587172" y="3431755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" name="lock 1 Picture 20">
            <a:extLst>
              <a:ext uri="{FF2B5EF4-FFF2-40B4-BE49-F238E27FC236}">
                <a16:creationId xmlns:a16="http://schemas.microsoft.com/office/drawing/2014/main" id="{D44DD87B-6A0C-4D77-BE3B-4CA98572DB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3537754" y="3370767"/>
            <a:ext cx="330568" cy="478254"/>
          </a:xfrm>
          <a:prstGeom prst="rect">
            <a:avLst/>
          </a:prstGeom>
        </p:spPr>
      </p:pic>
      <p:pic>
        <p:nvPicPr>
          <p:cNvPr id="77" name="lock 4Picture 21">
            <a:extLst>
              <a:ext uri="{FF2B5EF4-FFF2-40B4-BE49-F238E27FC236}">
                <a16:creationId xmlns:a16="http://schemas.microsoft.com/office/drawing/2014/main" id="{3BC0B5BD-BF91-4114-B43C-E052C5457F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2522522" y="4461525"/>
            <a:ext cx="330568" cy="478254"/>
          </a:xfrm>
          <a:prstGeom prst="rect">
            <a:avLst/>
          </a:prstGeom>
        </p:spPr>
      </p:pic>
      <p:pic>
        <p:nvPicPr>
          <p:cNvPr id="78" name="lock 2 Picture 23">
            <a:extLst>
              <a:ext uri="{FF2B5EF4-FFF2-40B4-BE49-F238E27FC236}">
                <a16:creationId xmlns:a16="http://schemas.microsoft.com/office/drawing/2014/main" id="{647A9089-3D10-4DF6-A7C1-4723265940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2402887" y="3329772"/>
            <a:ext cx="330568" cy="478254"/>
          </a:xfrm>
          <a:prstGeom prst="rect">
            <a:avLst/>
          </a:prstGeom>
        </p:spPr>
      </p:pic>
      <p:pic>
        <p:nvPicPr>
          <p:cNvPr id="80" name="lock 3 Picture 22">
            <a:extLst>
              <a:ext uri="{FF2B5EF4-FFF2-40B4-BE49-F238E27FC236}">
                <a16:creationId xmlns:a16="http://schemas.microsoft.com/office/drawing/2014/main" id="{6531CB14-923F-48FF-AA75-46F7D3F729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3680051" y="4484804"/>
            <a:ext cx="330568" cy="478254"/>
          </a:xfrm>
          <a:prstGeom prst="rect">
            <a:avLst/>
          </a:prstGeom>
        </p:spPr>
      </p:pic>
      <p:pic>
        <p:nvPicPr>
          <p:cNvPr id="81" name="ledge Picture 19">
            <a:extLst>
              <a:ext uri="{FF2B5EF4-FFF2-40B4-BE49-F238E27FC236}">
                <a16:creationId xmlns:a16="http://schemas.microsoft.com/office/drawing/2014/main" id="{C20ED039-F5E9-4E6D-BC3F-4CC643801B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4993348" y="1125715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7AB49ADC-00EE-4B9E-A937-17B440031CC8}"/>
              </a:ext>
            </a:extLst>
          </p:cNvPr>
          <p:cNvSpPr/>
          <p:nvPr/>
        </p:nvSpPr>
        <p:spPr>
          <a:xfrm>
            <a:off x="5198259" y="1226097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3" name="face 5 Picture 45">
            <a:extLst>
              <a:ext uri="{FF2B5EF4-FFF2-40B4-BE49-F238E27FC236}">
                <a16:creationId xmlns:a16="http://schemas.microsoft.com/office/drawing/2014/main" id="{9A6CB195-0368-4CE8-84B7-F8B706EB6D0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1022" y="1395156"/>
            <a:ext cx="776030" cy="1025968"/>
          </a:xfrm>
          <a:prstGeom prst="rect">
            <a:avLst/>
          </a:prstGeom>
        </p:spPr>
      </p:pic>
      <p:sp>
        <p:nvSpPr>
          <p:cNvPr id="84" name="SHADE Rectangle: Rounded Corners 53">
            <a:extLst>
              <a:ext uri="{FF2B5EF4-FFF2-40B4-BE49-F238E27FC236}">
                <a16:creationId xmlns:a16="http://schemas.microsoft.com/office/drawing/2014/main" id="{4C319EDA-C3E6-419F-B3AF-163CABAEAED8}"/>
              </a:ext>
            </a:extLst>
          </p:cNvPr>
          <p:cNvSpPr/>
          <p:nvPr/>
        </p:nvSpPr>
        <p:spPr>
          <a:xfrm>
            <a:off x="5198259" y="1282076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5FB97BC7-05E8-41B9-B7F6-E9DAD540BC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5121655" y="1190045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6" name="lock 1 Picture 20">
            <a:extLst>
              <a:ext uri="{FF2B5EF4-FFF2-40B4-BE49-F238E27FC236}">
                <a16:creationId xmlns:a16="http://schemas.microsoft.com/office/drawing/2014/main" id="{1BE74340-D365-422B-807F-D2C611A9E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5061355" y="1131155"/>
            <a:ext cx="330568" cy="478254"/>
          </a:xfrm>
          <a:prstGeom prst="rect">
            <a:avLst/>
          </a:prstGeom>
        </p:spPr>
      </p:pic>
      <p:pic>
        <p:nvPicPr>
          <p:cNvPr id="87" name="lock 4Picture 21">
            <a:extLst>
              <a:ext uri="{FF2B5EF4-FFF2-40B4-BE49-F238E27FC236}">
                <a16:creationId xmlns:a16="http://schemas.microsoft.com/office/drawing/2014/main" id="{C59849B3-520E-4B68-B361-DF99A9E6C7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6120000" y="1080000"/>
            <a:ext cx="330568" cy="478254"/>
          </a:xfrm>
          <a:prstGeom prst="rect">
            <a:avLst/>
          </a:prstGeom>
        </p:spPr>
      </p:pic>
      <p:pic>
        <p:nvPicPr>
          <p:cNvPr id="88" name="lock 2 Picture 23">
            <a:extLst>
              <a:ext uri="{FF2B5EF4-FFF2-40B4-BE49-F238E27FC236}">
                <a16:creationId xmlns:a16="http://schemas.microsoft.com/office/drawing/2014/main" id="{47CC3787-FFA9-42F5-B967-75828A52EC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5040000" y="2232000"/>
            <a:ext cx="330568" cy="478254"/>
          </a:xfrm>
          <a:prstGeom prst="rect">
            <a:avLst/>
          </a:prstGeom>
        </p:spPr>
      </p:pic>
      <p:pic>
        <p:nvPicPr>
          <p:cNvPr id="90" name="lock 3 Picture 22">
            <a:extLst>
              <a:ext uri="{FF2B5EF4-FFF2-40B4-BE49-F238E27FC236}">
                <a16:creationId xmlns:a16="http://schemas.microsoft.com/office/drawing/2014/main" id="{7DE46968-0EC2-4B4F-931D-5D907BE270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6214534" y="2243094"/>
            <a:ext cx="330568" cy="478254"/>
          </a:xfrm>
          <a:prstGeom prst="rect">
            <a:avLst/>
          </a:prstGeom>
        </p:spPr>
      </p:pic>
      <p:pic>
        <p:nvPicPr>
          <p:cNvPr id="91" name="ledge Picture 19">
            <a:extLst>
              <a:ext uri="{FF2B5EF4-FFF2-40B4-BE49-F238E27FC236}">
                <a16:creationId xmlns:a16="http://schemas.microsoft.com/office/drawing/2014/main" id="{7458CD7C-916A-4DFC-B8BC-E258054D5D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7414419" y="3338311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DB3E4FA-3027-4FA2-A13A-2196FD0DA10C}"/>
              </a:ext>
            </a:extLst>
          </p:cNvPr>
          <p:cNvSpPr/>
          <p:nvPr/>
        </p:nvSpPr>
        <p:spPr>
          <a:xfrm>
            <a:off x="7619330" y="3438693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3" name="face 6 Picture 45">
            <a:extLst>
              <a:ext uri="{FF2B5EF4-FFF2-40B4-BE49-F238E27FC236}">
                <a16:creationId xmlns:a16="http://schemas.microsoft.com/office/drawing/2014/main" id="{648FAA85-87E0-415A-ABDB-232BBD1774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0633" y="3560767"/>
            <a:ext cx="766607" cy="988392"/>
          </a:xfrm>
          <a:prstGeom prst="rect">
            <a:avLst/>
          </a:prstGeom>
        </p:spPr>
      </p:pic>
      <p:sp>
        <p:nvSpPr>
          <p:cNvPr id="94" name="SHADE Rectangle: Rounded Corners 53">
            <a:extLst>
              <a:ext uri="{FF2B5EF4-FFF2-40B4-BE49-F238E27FC236}">
                <a16:creationId xmlns:a16="http://schemas.microsoft.com/office/drawing/2014/main" id="{4DBD35D7-21F4-4148-AF70-59586325690A}"/>
              </a:ext>
            </a:extLst>
          </p:cNvPr>
          <p:cNvSpPr/>
          <p:nvPr/>
        </p:nvSpPr>
        <p:spPr>
          <a:xfrm>
            <a:off x="7619330" y="3494672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E48F96A1-CE07-4FE1-9AF7-9F8A21A2B7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7542726" y="3402641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lock 1 Picture 20">
            <a:extLst>
              <a:ext uri="{FF2B5EF4-FFF2-40B4-BE49-F238E27FC236}">
                <a16:creationId xmlns:a16="http://schemas.microsoft.com/office/drawing/2014/main" id="{74D61897-8D94-41B8-8809-3212B7FDD4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82718">
            <a:off x="7404337" y="4441687"/>
            <a:ext cx="330568" cy="478254"/>
          </a:xfrm>
          <a:prstGeom prst="rect">
            <a:avLst/>
          </a:prstGeom>
        </p:spPr>
      </p:pic>
      <p:pic>
        <p:nvPicPr>
          <p:cNvPr id="97" name="lock 4Picture 21">
            <a:extLst>
              <a:ext uri="{FF2B5EF4-FFF2-40B4-BE49-F238E27FC236}">
                <a16:creationId xmlns:a16="http://schemas.microsoft.com/office/drawing/2014/main" id="{3BBCE4DE-FEB8-4DA3-9A5B-7D70746EA9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8477942" y="4468532"/>
            <a:ext cx="330568" cy="478254"/>
          </a:xfrm>
          <a:prstGeom prst="rect">
            <a:avLst/>
          </a:prstGeom>
        </p:spPr>
      </p:pic>
      <p:pic>
        <p:nvPicPr>
          <p:cNvPr id="98" name="lock 2 Picture 23">
            <a:extLst>
              <a:ext uri="{FF2B5EF4-FFF2-40B4-BE49-F238E27FC236}">
                <a16:creationId xmlns:a16="http://schemas.microsoft.com/office/drawing/2014/main" id="{A3DA9382-6118-4240-B7CE-853ABD7183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8526854" y="3343751"/>
            <a:ext cx="330568" cy="478254"/>
          </a:xfrm>
          <a:prstGeom prst="rect">
            <a:avLst/>
          </a:prstGeom>
        </p:spPr>
      </p:pic>
      <p:pic>
        <p:nvPicPr>
          <p:cNvPr id="100" name="lock 3 Picture 22">
            <a:extLst>
              <a:ext uri="{FF2B5EF4-FFF2-40B4-BE49-F238E27FC236}">
                <a16:creationId xmlns:a16="http://schemas.microsoft.com/office/drawing/2014/main" id="{BDEDE501-3821-4893-8687-AF648A8354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7368111" y="3309085"/>
            <a:ext cx="330568" cy="478254"/>
          </a:xfrm>
          <a:prstGeom prst="rect">
            <a:avLst/>
          </a:prstGeom>
        </p:spPr>
      </p:pic>
      <p:pic>
        <p:nvPicPr>
          <p:cNvPr id="22" name="lock 4Picture 21">
            <a:extLst>
              <a:ext uri="{FF2B5EF4-FFF2-40B4-BE49-F238E27FC236}">
                <a16:creationId xmlns:a16="http://schemas.microsoft.com/office/drawing/2014/main" id="{1E214A7E-4676-430D-8CEC-1483152942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3799324" y="1085335"/>
            <a:ext cx="330568" cy="478254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9D521DDF-C8E0-40A6-B780-AB2D8679246E}"/>
              </a:ext>
            </a:extLst>
          </p:cNvPr>
          <p:cNvSpPr/>
          <p:nvPr/>
        </p:nvSpPr>
        <p:spPr>
          <a:xfrm>
            <a:off x="-10297" y="9693"/>
            <a:ext cx="12192000" cy="68580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GAIN: Right 3">
            <a:hlinkClick r:id="rId18" action="ppaction://hlinksldjump"/>
            <a:extLst>
              <a:ext uri="{FF2B5EF4-FFF2-40B4-BE49-F238E27FC236}">
                <a16:creationId xmlns:a16="http://schemas.microsoft.com/office/drawing/2014/main" id="{0DFDF336-9639-4F3E-99FF-7DBA45B3DD3E}"/>
              </a:ext>
            </a:extLst>
          </p:cNvPr>
          <p:cNvSpPr/>
          <p:nvPr/>
        </p:nvSpPr>
        <p:spPr>
          <a:xfrm flipH="1">
            <a:off x="718767" y="5929492"/>
            <a:ext cx="771730" cy="672525"/>
          </a:xfrm>
          <a:prstGeom prst="righ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16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AGAIN</a:t>
            </a:r>
          </a:p>
        </p:txBody>
      </p:sp>
    </p:spTree>
    <p:extLst>
      <p:ext uri="{BB962C8B-B14F-4D97-AF65-F5344CB8AC3E}">
        <p14:creationId xmlns:p14="http://schemas.microsoft.com/office/powerpoint/2010/main" val="417324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9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"/>
                            </p:stCondLst>
                            <p:childTnLst>
                              <p:par>
                                <p:cTn id="5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2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9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3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100"/>
                            </p:stCondLst>
                            <p:childTnLst>
                              <p:par>
                                <p:cTn id="1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10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4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4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" presetClass="exit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100"/>
                            </p:stCondLst>
                            <p:childTnLst>
                              <p:par>
                                <p:cTn id="26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9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6" dur="2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07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2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2" presetClass="exit" presetSubtype="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4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3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0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1" dur="25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82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2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2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2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2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2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2" presetClass="exit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2100"/>
                            </p:stCondLst>
                            <p:childTnLst>
                              <p:par>
                                <p:cTn id="4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10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7" presetID="10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9" presetID="10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07" grpId="0" animBg="1"/>
      <p:bldP spid="107" grpId="1" animBg="1"/>
      <p:bldP spid="107" grpId="2" animBg="1"/>
      <p:bldP spid="107" grpId="3" animBg="1"/>
      <p:bldP spid="107" grpId="4" animBg="1"/>
      <p:bldP spid="107" grpId="5" animBg="1"/>
      <p:bldP spid="107" grpId="6" animBg="1"/>
      <p:bldP spid="107" grpId="7" animBg="1"/>
      <p:bldP spid="107" grpId="8" animBg="1"/>
      <p:bldP spid="107" grpId="9" animBg="1"/>
      <p:bldP spid="107" grpId="10" animBg="1"/>
      <p:bldP spid="107" grpId="11" animBg="1"/>
      <p:bldP spid="107" grpId="12" animBg="1"/>
      <p:bldP spid="107" grpId="13" animBg="1"/>
      <p:bldP spid="107" grpId="14" animBg="1"/>
      <p:bldP spid="107" grpId="15" animBg="1"/>
      <p:bldP spid="107" grpId="16" animBg="1"/>
      <p:bldP spid="107" grpId="17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3521498B-77C1-46B2-B9C0-C6DFF58254AE}"/>
              </a:ext>
            </a:extLst>
          </p:cNvPr>
          <p:cNvGrpSpPr/>
          <p:nvPr/>
        </p:nvGrpSpPr>
        <p:grpSpPr>
          <a:xfrm>
            <a:off x="10015537" y="991680"/>
            <a:ext cx="1554777" cy="1598543"/>
            <a:chOff x="6685974" y="1281820"/>
            <a:chExt cx="1554777" cy="159854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2" name="ledge Picture 19">
              <a:extLst>
                <a:ext uri="{FF2B5EF4-FFF2-40B4-BE49-F238E27FC236}">
                  <a16:creationId xmlns:a16="http://schemas.microsoft.com/office/drawing/2014/main" id="{3AD9F69F-2BF4-4C2F-8778-856985799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2" t="8172" r="70910" b="54701"/>
            <a:stretch>
              <a:fillRect/>
            </a:stretch>
          </p:blipFill>
          <p:spPr>
            <a:xfrm>
              <a:off x="6685974" y="1281820"/>
              <a:ext cx="1554777" cy="1598543"/>
            </a:xfrm>
            <a:custGeom>
              <a:avLst/>
              <a:gdLst>
                <a:gd name="connsiteX0" fmla="*/ 133191 w 1604905"/>
                <a:gd name="connsiteY0" fmla="*/ 0 h 1688027"/>
                <a:gd name="connsiteX1" fmla="*/ 1471714 w 1604905"/>
                <a:gd name="connsiteY1" fmla="*/ 0 h 1688027"/>
                <a:gd name="connsiteX2" fmla="*/ 1604905 w 1604905"/>
                <a:gd name="connsiteY2" fmla="*/ 133191 h 1688027"/>
                <a:gd name="connsiteX3" fmla="*/ 1604905 w 1604905"/>
                <a:gd name="connsiteY3" fmla="*/ 1554836 h 1688027"/>
                <a:gd name="connsiteX4" fmla="*/ 1471714 w 1604905"/>
                <a:gd name="connsiteY4" fmla="*/ 1688027 h 1688027"/>
                <a:gd name="connsiteX5" fmla="*/ 133191 w 1604905"/>
                <a:gd name="connsiteY5" fmla="*/ 1688027 h 1688027"/>
                <a:gd name="connsiteX6" fmla="*/ 0 w 1604905"/>
                <a:gd name="connsiteY6" fmla="*/ 1554836 h 1688027"/>
                <a:gd name="connsiteX7" fmla="*/ 0 w 1604905"/>
                <a:gd name="connsiteY7" fmla="*/ 133191 h 1688027"/>
                <a:gd name="connsiteX8" fmla="*/ 133191 w 1604905"/>
                <a:gd name="connsiteY8" fmla="*/ 0 h 168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05" h="1688027">
                  <a:moveTo>
                    <a:pt x="133191" y="0"/>
                  </a:moveTo>
                  <a:lnTo>
                    <a:pt x="1471714" y="0"/>
                  </a:lnTo>
                  <a:cubicBezTo>
                    <a:pt x="1545273" y="0"/>
                    <a:pt x="1604905" y="59632"/>
                    <a:pt x="1604905" y="133191"/>
                  </a:cubicBezTo>
                  <a:lnTo>
                    <a:pt x="1604905" y="1554836"/>
                  </a:lnTo>
                  <a:cubicBezTo>
                    <a:pt x="1604905" y="1628395"/>
                    <a:pt x="1545273" y="1688027"/>
                    <a:pt x="1471714" y="1688027"/>
                  </a:cubicBezTo>
                  <a:lnTo>
                    <a:pt x="133191" y="1688027"/>
                  </a:lnTo>
                  <a:cubicBezTo>
                    <a:pt x="59632" y="1688027"/>
                    <a:pt x="0" y="1628395"/>
                    <a:pt x="0" y="1554836"/>
                  </a:cubicBezTo>
                  <a:lnTo>
                    <a:pt x="0" y="133191"/>
                  </a:lnTo>
                  <a:cubicBezTo>
                    <a:pt x="0" y="59632"/>
                    <a:pt x="59632" y="0"/>
                    <a:pt x="133191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3" name="SHADE Rectangle: Rounded Corners 16">
              <a:extLst>
                <a:ext uri="{FF2B5EF4-FFF2-40B4-BE49-F238E27FC236}">
                  <a16:creationId xmlns:a16="http://schemas.microsoft.com/office/drawing/2014/main" id="{6654A501-B24D-476A-8934-62E72BFB633C}"/>
                </a:ext>
              </a:extLst>
            </p:cNvPr>
            <p:cNvSpPr/>
            <p:nvPr/>
          </p:nvSpPr>
          <p:spPr>
            <a:xfrm>
              <a:off x="6890885" y="1382202"/>
              <a:ext cx="1144953" cy="1361017"/>
            </a:xfrm>
            <a:prstGeom prst="roundRect">
              <a:avLst>
                <a:gd name="adj" fmla="val 16029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face 1 Picture 45">
              <a:extLst>
                <a:ext uri="{FF2B5EF4-FFF2-40B4-BE49-F238E27FC236}">
                  <a16:creationId xmlns:a16="http://schemas.microsoft.com/office/drawing/2014/main" id="{9AB3D66D-B4AF-45FE-ABFF-BC9F938A3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8918" y="1526388"/>
              <a:ext cx="858562" cy="1218764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6F6B741-CC7E-4653-9B1B-624EEA324E9D}"/>
                </a:ext>
              </a:extLst>
            </p:cNvPr>
            <p:cNvSpPr/>
            <p:nvPr/>
          </p:nvSpPr>
          <p:spPr>
            <a:xfrm>
              <a:off x="6898588" y="1474183"/>
              <a:ext cx="1046410" cy="1328738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bars closed Picture 11" descr="A gate in front of a window&#10;&#10;Description automatically generated">
              <a:extLst>
                <a:ext uri="{FF2B5EF4-FFF2-40B4-BE49-F238E27FC236}">
                  <a16:creationId xmlns:a16="http://schemas.microsoft.com/office/drawing/2014/main" id="{0ACED23B-A9C3-44B8-8AA5-30C5EC6C6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l="44611" r="9098"/>
            <a:stretch/>
          </p:blipFill>
          <p:spPr>
            <a:xfrm>
              <a:off x="6792281" y="1356404"/>
              <a:ext cx="1259024" cy="13970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lock 1 Picture 20">
              <a:extLst>
                <a:ext uri="{FF2B5EF4-FFF2-40B4-BE49-F238E27FC236}">
                  <a16:creationId xmlns:a16="http://schemas.microsoft.com/office/drawing/2014/main" id="{BAF18171-A2A5-4031-8AAD-686C49BDC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61869">
              <a:off x="6753981" y="1287260"/>
              <a:ext cx="330568" cy="478254"/>
            </a:xfrm>
            <a:prstGeom prst="rect">
              <a:avLst/>
            </a:prstGeom>
          </p:spPr>
        </p:pic>
        <p:pic>
          <p:nvPicPr>
            <p:cNvPr id="8" name="lock 4Picture 21">
              <a:extLst>
                <a:ext uri="{FF2B5EF4-FFF2-40B4-BE49-F238E27FC236}">
                  <a16:creationId xmlns:a16="http://schemas.microsoft.com/office/drawing/2014/main" id="{6929D4EE-00BD-4525-B213-3F334B8D5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22444">
              <a:off x="6749631" y="2375920"/>
              <a:ext cx="330568" cy="478254"/>
            </a:xfrm>
            <a:prstGeom prst="rect">
              <a:avLst/>
            </a:prstGeom>
          </p:spPr>
        </p:pic>
        <p:pic>
          <p:nvPicPr>
            <p:cNvPr id="9" name="lock 2 Picture 23">
              <a:extLst>
                <a:ext uri="{FF2B5EF4-FFF2-40B4-BE49-F238E27FC236}">
                  <a16:creationId xmlns:a16="http://schemas.microsoft.com/office/drawing/2014/main" id="{2291A204-F502-414A-B26B-052ADC88A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87509">
              <a:off x="7798409" y="1287259"/>
              <a:ext cx="330568" cy="478254"/>
            </a:xfrm>
            <a:prstGeom prst="rect">
              <a:avLst/>
            </a:prstGeom>
          </p:spPr>
        </p:pic>
        <p:pic>
          <p:nvPicPr>
            <p:cNvPr id="11" name="lock 3 Picture 22">
              <a:extLst>
                <a:ext uri="{FF2B5EF4-FFF2-40B4-BE49-F238E27FC236}">
                  <a16:creationId xmlns:a16="http://schemas.microsoft.com/office/drawing/2014/main" id="{73DC2A0E-05C5-4709-9BAE-8CC7F1892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95118">
              <a:off x="7907160" y="2399199"/>
              <a:ext cx="330568" cy="47825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D11082-6F75-4DDF-9CDA-CC5A31662868}"/>
              </a:ext>
            </a:extLst>
          </p:cNvPr>
          <p:cNvGrpSpPr/>
          <p:nvPr/>
        </p:nvGrpSpPr>
        <p:grpSpPr>
          <a:xfrm>
            <a:off x="10077829" y="4669562"/>
            <a:ext cx="1554777" cy="1598543"/>
            <a:chOff x="6685974" y="3375890"/>
            <a:chExt cx="1554777" cy="159854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2" name="ledge Picture 19">
              <a:extLst>
                <a:ext uri="{FF2B5EF4-FFF2-40B4-BE49-F238E27FC236}">
                  <a16:creationId xmlns:a16="http://schemas.microsoft.com/office/drawing/2014/main" id="{21C4DDC0-2BFD-4B5E-9B6E-3263C0746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2" t="8172" r="70910" b="54701"/>
            <a:stretch>
              <a:fillRect/>
            </a:stretch>
          </p:blipFill>
          <p:spPr>
            <a:xfrm>
              <a:off x="6685974" y="3375890"/>
              <a:ext cx="1554777" cy="1598543"/>
            </a:xfrm>
            <a:custGeom>
              <a:avLst/>
              <a:gdLst>
                <a:gd name="connsiteX0" fmla="*/ 133191 w 1604905"/>
                <a:gd name="connsiteY0" fmla="*/ 0 h 1688027"/>
                <a:gd name="connsiteX1" fmla="*/ 1471714 w 1604905"/>
                <a:gd name="connsiteY1" fmla="*/ 0 h 1688027"/>
                <a:gd name="connsiteX2" fmla="*/ 1604905 w 1604905"/>
                <a:gd name="connsiteY2" fmla="*/ 133191 h 1688027"/>
                <a:gd name="connsiteX3" fmla="*/ 1604905 w 1604905"/>
                <a:gd name="connsiteY3" fmla="*/ 1554836 h 1688027"/>
                <a:gd name="connsiteX4" fmla="*/ 1471714 w 1604905"/>
                <a:gd name="connsiteY4" fmla="*/ 1688027 h 1688027"/>
                <a:gd name="connsiteX5" fmla="*/ 133191 w 1604905"/>
                <a:gd name="connsiteY5" fmla="*/ 1688027 h 1688027"/>
                <a:gd name="connsiteX6" fmla="*/ 0 w 1604905"/>
                <a:gd name="connsiteY6" fmla="*/ 1554836 h 1688027"/>
                <a:gd name="connsiteX7" fmla="*/ 0 w 1604905"/>
                <a:gd name="connsiteY7" fmla="*/ 133191 h 1688027"/>
                <a:gd name="connsiteX8" fmla="*/ 133191 w 1604905"/>
                <a:gd name="connsiteY8" fmla="*/ 0 h 168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05" h="1688027">
                  <a:moveTo>
                    <a:pt x="133191" y="0"/>
                  </a:moveTo>
                  <a:lnTo>
                    <a:pt x="1471714" y="0"/>
                  </a:lnTo>
                  <a:cubicBezTo>
                    <a:pt x="1545273" y="0"/>
                    <a:pt x="1604905" y="59632"/>
                    <a:pt x="1604905" y="133191"/>
                  </a:cubicBezTo>
                  <a:lnTo>
                    <a:pt x="1604905" y="1554836"/>
                  </a:lnTo>
                  <a:cubicBezTo>
                    <a:pt x="1604905" y="1628395"/>
                    <a:pt x="1545273" y="1688027"/>
                    <a:pt x="1471714" y="1688027"/>
                  </a:cubicBezTo>
                  <a:lnTo>
                    <a:pt x="133191" y="1688027"/>
                  </a:lnTo>
                  <a:cubicBezTo>
                    <a:pt x="59632" y="1688027"/>
                    <a:pt x="0" y="1628395"/>
                    <a:pt x="0" y="1554836"/>
                  </a:cubicBezTo>
                  <a:lnTo>
                    <a:pt x="0" y="133191"/>
                  </a:lnTo>
                  <a:cubicBezTo>
                    <a:pt x="0" y="59632"/>
                    <a:pt x="59632" y="0"/>
                    <a:pt x="133191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B8F6683-4DB0-4CA0-B4BB-6E173FBA21B9}"/>
                </a:ext>
              </a:extLst>
            </p:cNvPr>
            <p:cNvSpPr/>
            <p:nvPr/>
          </p:nvSpPr>
          <p:spPr>
            <a:xfrm>
              <a:off x="6890885" y="3476272"/>
              <a:ext cx="1144953" cy="1361017"/>
            </a:xfrm>
            <a:prstGeom prst="roundRect">
              <a:avLst>
                <a:gd name="adj" fmla="val 16029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face 3 Picture 45">
              <a:extLst>
                <a:ext uri="{FF2B5EF4-FFF2-40B4-BE49-F238E27FC236}">
                  <a16:creationId xmlns:a16="http://schemas.microsoft.com/office/drawing/2014/main" id="{C54E924D-5208-493F-9F50-971DEF5B5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8662" y="3565171"/>
              <a:ext cx="837659" cy="1226737"/>
            </a:xfrm>
            <a:prstGeom prst="rect">
              <a:avLst/>
            </a:prstGeom>
          </p:spPr>
        </p:pic>
        <p:sp>
          <p:nvSpPr>
            <p:cNvPr id="15" name="SHADE Rectangle: Rounded Corners 53">
              <a:extLst>
                <a:ext uri="{FF2B5EF4-FFF2-40B4-BE49-F238E27FC236}">
                  <a16:creationId xmlns:a16="http://schemas.microsoft.com/office/drawing/2014/main" id="{3F65CC01-4376-4099-BAEB-74E2975A45D3}"/>
                </a:ext>
              </a:extLst>
            </p:cNvPr>
            <p:cNvSpPr/>
            <p:nvPr/>
          </p:nvSpPr>
          <p:spPr>
            <a:xfrm>
              <a:off x="6841409" y="3480904"/>
              <a:ext cx="1179147" cy="1370204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bars closed Picture 11" descr="A gate in front of a window&#10;&#10;Description automatically generated">
              <a:extLst>
                <a:ext uri="{FF2B5EF4-FFF2-40B4-BE49-F238E27FC236}">
                  <a16:creationId xmlns:a16="http://schemas.microsoft.com/office/drawing/2014/main" id="{00B1C1C6-D066-4750-8A97-B14A4160C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l="44611" r="9098"/>
            <a:stretch/>
          </p:blipFill>
          <p:spPr>
            <a:xfrm>
              <a:off x="6835610" y="3467471"/>
              <a:ext cx="1259024" cy="13970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lock 1 Picture 20">
              <a:extLst>
                <a:ext uri="{FF2B5EF4-FFF2-40B4-BE49-F238E27FC236}">
                  <a16:creationId xmlns:a16="http://schemas.microsoft.com/office/drawing/2014/main" id="{AFD11757-17B5-4F7D-A4FF-524A97841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61869">
              <a:off x="6753981" y="3381330"/>
              <a:ext cx="330568" cy="478254"/>
            </a:xfrm>
            <a:prstGeom prst="rect">
              <a:avLst/>
            </a:prstGeom>
          </p:spPr>
        </p:pic>
        <p:pic>
          <p:nvPicPr>
            <p:cNvPr id="18" name="lock 4Picture 21">
              <a:extLst>
                <a:ext uri="{FF2B5EF4-FFF2-40B4-BE49-F238E27FC236}">
                  <a16:creationId xmlns:a16="http://schemas.microsoft.com/office/drawing/2014/main" id="{3A25A40E-3103-44CF-9545-52FB1B1D8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22444">
              <a:off x="6749631" y="4469990"/>
              <a:ext cx="330568" cy="478254"/>
            </a:xfrm>
            <a:prstGeom prst="rect">
              <a:avLst/>
            </a:prstGeom>
          </p:spPr>
        </p:pic>
        <p:pic>
          <p:nvPicPr>
            <p:cNvPr id="19" name="lock 2 Picture 23">
              <a:extLst>
                <a:ext uri="{FF2B5EF4-FFF2-40B4-BE49-F238E27FC236}">
                  <a16:creationId xmlns:a16="http://schemas.microsoft.com/office/drawing/2014/main" id="{9A2420B0-804D-49BB-9EE9-DC814BC00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87509">
              <a:off x="7798409" y="3381329"/>
              <a:ext cx="330568" cy="478254"/>
            </a:xfrm>
            <a:prstGeom prst="rect">
              <a:avLst/>
            </a:prstGeom>
          </p:spPr>
        </p:pic>
        <p:pic>
          <p:nvPicPr>
            <p:cNvPr id="21" name="lock 3 Picture 22">
              <a:extLst>
                <a:ext uri="{FF2B5EF4-FFF2-40B4-BE49-F238E27FC236}">
                  <a16:creationId xmlns:a16="http://schemas.microsoft.com/office/drawing/2014/main" id="{10758057-448F-41F5-9BCE-6EB78646F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95118">
              <a:off x="7907160" y="4493269"/>
              <a:ext cx="330568" cy="47825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FE5095-D197-4113-B504-ACD7BA4F8F48}"/>
              </a:ext>
            </a:extLst>
          </p:cNvPr>
          <p:cNvGrpSpPr/>
          <p:nvPr/>
        </p:nvGrpSpPr>
        <p:grpSpPr>
          <a:xfrm>
            <a:off x="436134" y="4806706"/>
            <a:ext cx="1554777" cy="1598543"/>
            <a:chOff x="3803237" y="3480903"/>
            <a:chExt cx="1554777" cy="159854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22" name="ledge Picture 19">
              <a:extLst>
                <a:ext uri="{FF2B5EF4-FFF2-40B4-BE49-F238E27FC236}">
                  <a16:creationId xmlns:a16="http://schemas.microsoft.com/office/drawing/2014/main" id="{F1150122-69B7-40D7-8FA9-012AC4EE7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2" t="8172" r="70910" b="54701"/>
            <a:stretch>
              <a:fillRect/>
            </a:stretch>
          </p:blipFill>
          <p:spPr>
            <a:xfrm>
              <a:off x="3803237" y="3480903"/>
              <a:ext cx="1554777" cy="1598543"/>
            </a:xfrm>
            <a:custGeom>
              <a:avLst/>
              <a:gdLst>
                <a:gd name="connsiteX0" fmla="*/ 133191 w 1604905"/>
                <a:gd name="connsiteY0" fmla="*/ 0 h 1688027"/>
                <a:gd name="connsiteX1" fmla="*/ 1471714 w 1604905"/>
                <a:gd name="connsiteY1" fmla="*/ 0 h 1688027"/>
                <a:gd name="connsiteX2" fmla="*/ 1604905 w 1604905"/>
                <a:gd name="connsiteY2" fmla="*/ 133191 h 1688027"/>
                <a:gd name="connsiteX3" fmla="*/ 1604905 w 1604905"/>
                <a:gd name="connsiteY3" fmla="*/ 1554836 h 1688027"/>
                <a:gd name="connsiteX4" fmla="*/ 1471714 w 1604905"/>
                <a:gd name="connsiteY4" fmla="*/ 1688027 h 1688027"/>
                <a:gd name="connsiteX5" fmla="*/ 133191 w 1604905"/>
                <a:gd name="connsiteY5" fmla="*/ 1688027 h 1688027"/>
                <a:gd name="connsiteX6" fmla="*/ 0 w 1604905"/>
                <a:gd name="connsiteY6" fmla="*/ 1554836 h 1688027"/>
                <a:gd name="connsiteX7" fmla="*/ 0 w 1604905"/>
                <a:gd name="connsiteY7" fmla="*/ 133191 h 1688027"/>
                <a:gd name="connsiteX8" fmla="*/ 133191 w 1604905"/>
                <a:gd name="connsiteY8" fmla="*/ 0 h 168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05" h="1688027">
                  <a:moveTo>
                    <a:pt x="133191" y="0"/>
                  </a:moveTo>
                  <a:lnTo>
                    <a:pt x="1471714" y="0"/>
                  </a:lnTo>
                  <a:cubicBezTo>
                    <a:pt x="1545273" y="0"/>
                    <a:pt x="1604905" y="59632"/>
                    <a:pt x="1604905" y="133191"/>
                  </a:cubicBezTo>
                  <a:lnTo>
                    <a:pt x="1604905" y="1554836"/>
                  </a:lnTo>
                  <a:cubicBezTo>
                    <a:pt x="1604905" y="1628395"/>
                    <a:pt x="1545273" y="1688027"/>
                    <a:pt x="1471714" y="1688027"/>
                  </a:cubicBezTo>
                  <a:lnTo>
                    <a:pt x="133191" y="1688027"/>
                  </a:lnTo>
                  <a:cubicBezTo>
                    <a:pt x="59632" y="1688027"/>
                    <a:pt x="0" y="1628395"/>
                    <a:pt x="0" y="1554836"/>
                  </a:cubicBezTo>
                  <a:lnTo>
                    <a:pt x="0" y="133191"/>
                  </a:lnTo>
                  <a:cubicBezTo>
                    <a:pt x="0" y="59632"/>
                    <a:pt x="59632" y="0"/>
                    <a:pt x="133191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D699DD2-EFDF-4F63-8DB0-4CDEA7422A8D}"/>
                </a:ext>
              </a:extLst>
            </p:cNvPr>
            <p:cNvSpPr/>
            <p:nvPr/>
          </p:nvSpPr>
          <p:spPr>
            <a:xfrm>
              <a:off x="4008148" y="3581285"/>
              <a:ext cx="1144953" cy="1361017"/>
            </a:xfrm>
            <a:prstGeom prst="roundRect">
              <a:avLst>
                <a:gd name="adj" fmla="val 16029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face 4 Picture 45">
              <a:extLst>
                <a:ext uri="{FF2B5EF4-FFF2-40B4-BE49-F238E27FC236}">
                  <a16:creationId xmlns:a16="http://schemas.microsoft.com/office/drawing/2014/main" id="{9B5EA9B1-F5ED-4DE4-8023-07E96DCF2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20016" y="3636064"/>
              <a:ext cx="906503" cy="1122982"/>
            </a:xfrm>
            <a:prstGeom prst="rect">
              <a:avLst/>
            </a:prstGeom>
          </p:spPr>
        </p:pic>
        <p:sp>
          <p:nvSpPr>
            <p:cNvPr id="25" name="SHADE Rectangle: Rounded Corners 53">
              <a:extLst>
                <a:ext uri="{FF2B5EF4-FFF2-40B4-BE49-F238E27FC236}">
                  <a16:creationId xmlns:a16="http://schemas.microsoft.com/office/drawing/2014/main" id="{783FB68F-8369-42E0-B493-A1BBE9400D41}"/>
                </a:ext>
              </a:extLst>
            </p:cNvPr>
            <p:cNvSpPr/>
            <p:nvPr/>
          </p:nvSpPr>
          <p:spPr>
            <a:xfrm>
              <a:off x="4008148" y="3581189"/>
              <a:ext cx="1219474" cy="1240643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bars closed Picture 11" descr="A gate in front of a window&#10;&#10;Description automatically generated">
              <a:extLst>
                <a:ext uri="{FF2B5EF4-FFF2-40B4-BE49-F238E27FC236}">
                  <a16:creationId xmlns:a16="http://schemas.microsoft.com/office/drawing/2014/main" id="{38FB3A89-1B91-4E05-AB2F-FCF0EB742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l="44611" r="9098"/>
            <a:stretch/>
          </p:blipFill>
          <p:spPr>
            <a:xfrm>
              <a:off x="3968598" y="3574478"/>
              <a:ext cx="1259024" cy="13970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lock 1 Picture 20">
              <a:extLst>
                <a:ext uri="{FF2B5EF4-FFF2-40B4-BE49-F238E27FC236}">
                  <a16:creationId xmlns:a16="http://schemas.microsoft.com/office/drawing/2014/main" id="{1328CB29-43D9-435C-897D-159B6A3AD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61869">
              <a:off x="3871244" y="3486343"/>
              <a:ext cx="330568" cy="478254"/>
            </a:xfrm>
            <a:prstGeom prst="rect">
              <a:avLst/>
            </a:prstGeom>
          </p:spPr>
        </p:pic>
        <p:pic>
          <p:nvPicPr>
            <p:cNvPr id="28" name="lock 4Picture 21">
              <a:extLst>
                <a:ext uri="{FF2B5EF4-FFF2-40B4-BE49-F238E27FC236}">
                  <a16:creationId xmlns:a16="http://schemas.microsoft.com/office/drawing/2014/main" id="{F0AB9A2A-D1AB-4CEC-9E5C-1D59D93BA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22444">
              <a:off x="3866894" y="4575003"/>
              <a:ext cx="330568" cy="478254"/>
            </a:xfrm>
            <a:prstGeom prst="rect">
              <a:avLst/>
            </a:prstGeom>
          </p:spPr>
        </p:pic>
        <p:pic>
          <p:nvPicPr>
            <p:cNvPr id="29" name="lock 2 Picture 23">
              <a:extLst>
                <a:ext uri="{FF2B5EF4-FFF2-40B4-BE49-F238E27FC236}">
                  <a16:creationId xmlns:a16="http://schemas.microsoft.com/office/drawing/2014/main" id="{E50F5109-85CD-4700-8934-32CE82B01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87509">
              <a:off x="4915672" y="3486342"/>
              <a:ext cx="330568" cy="478254"/>
            </a:xfrm>
            <a:prstGeom prst="rect">
              <a:avLst/>
            </a:prstGeom>
          </p:spPr>
        </p:pic>
        <p:pic>
          <p:nvPicPr>
            <p:cNvPr id="31" name="lock 3 Picture 22">
              <a:extLst>
                <a:ext uri="{FF2B5EF4-FFF2-40B4-BE49-F238E27FC236}">
                  <a16:creationId xmlns:a16="http://schemas.microsoft.com/office/drawing/2014/main" id="{2489FA01-E299-4DDD-BC49-0A93350D2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95118">
              <a:off x="5024423" y="4598282"/>
              <a:ext cx="330568" cy="478254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3BF7E9-B35A-4CDB-9F5F-618C6BB8E400}"/>
              </a:ext>
            </a:extLst>
          </p:cNvPr>
          <p:cNvGrpSpPr/>
          <p:nvPr/>
        </p:nvGrpSpPr>
        <p:grpSpPr>
          <a:xfrm>
            <a:off x="436132" y="1090538"/>
            <a:ext cx="1554777" cy="1598543"/>
            <a:chOff x="3793802" y="1213241"/>
            <a:chExt cx="1554777" cy="159854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32" name="ledge Picture 19">
              <a:extLst>
                <a:ext uri="{FF2B5EF4-FFF2-40B4-BE49-F238E27FC236}">
                  <a16:creationId xmlns:a16="http://schemas.microsoft.com/office/drawing/2014/main" id="{879FDF45-9FEF-4179-B427-5350CBC87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2" t="8172" r="70910" b="54701"/>
            <a:stretch>
              <a:fillRect/>
            </a:stretch>
          </p:blipFill>
          <p:spPr>
            <a:xfrm>
              <a:off x="3793802" y="1213241"/>
              <a:ext cx="1554777" cy="1598543"/>
            </a:xfrm>
            <a:custGeom>
              <a:avLst/>
              <a:gdLst>
                <a:gd name="connsiteX0" fmla="*/ 133191 w 1604905"/>
                <a:gd name="connsiteY0" fmla="*/ 0 h 1688027"/>
                <a:gd name="connsiteX1" fmla="*/ 1471714 w 1604905"/>
                <a:gd name="connsiteY1" fmla="*/ 0 h 1688027"/>
                <a:gd name="connsiteX2" fmla="*/ 1604905 w 1604905"/>
                <a:gd name="connsiteY2" fmla="*/ 133191 h 1688027"/>
                <a:gd name="connsiteX3" fmla="*/ 1604905 w 1604905"/>
                <a:gd name="connsiteY3" fmla="*/ 1554836 h 1688027"/>
                <a:gd name="connsiteX4" fmla="*/ 1471714 w 1604905"/>
                <a:gd name="connsiteY4" fmla="*/ 1688027 h 1688027"/>
                <a:gd name="connsiteX5" fmla="*/ 133191 w 1604905"/>
                <a:gd name="connsiteY5" fmla="*/ 1688027 h 1688027"/>
                <a:gd name="connsiteX6" fmla="*/ 0 w 1604905"/>
                <a:gd name="connsiteY6" fmla="*/ 1554836 h 1688027"/>
                <a:gd name="connsiteX7" fmla="*/ 0 w 1604905"/>
                <a:gd name="connsiteY7" fmla="*/ 133191 h 1688027"/>
                <a:gd name="connsiteX8" fmla="*/ 133191 w 1604905"/>
                <a:gd name="connsiteY8" fmla="*/ 0 h 168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05" h="1688027">
                  <a:moveTo>
                    <a:pt x="133191" y="0"/>
                  </a:moveTo>
                  <a:lnTo>
                    <a:pt x="1471714" y="0"/>
                  </a:lnTo>
                  <a:cubicBezTo>
                    <a:pt x="1545273" y="0"/>
                    <a:pt x="1604905" y="59632"/>
                    <a:pt x="1604905" y="133191"/>
                  </a:cubicBezTo>
                  <a:lnTo>
                    <a:pt x="1604905" y="1554836"/>
                  </a:lnTo>
                  <a:cubicBezTo>
                    <a:pt x="1604905" y="1628395"/>
                    <a:pt x="1545273" y="1688027"/>
                    <a:pt x="1471714" y="1688027"/>
                  </a:cubicBezTo>
                  <a:lnTo>
                    <a:pt x="133191" y="1688027"/>
                  </a:lnTo>
                  <a:cubicBezTo>
                    <a:pt x="59632" y="1688027"/>
                    <a:pt x="0" y="1628395"/>
                    <a:pt x="0" y="1554836"/>
                  </a:cubicBezTo>
                  <a:lnTo>
                    <a:pt x="0" y="133191"/>
                  </a:lnTo>
                  <a:cubicBezTo>
                    <a:pt x="0" y="59632"/>
                    <a:pt x="59632" y="0"/>
                    <a:pt x="133191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252D0F-EA5D-48AE-8E85-55768BC8BAF6}"/>
                </a:ext>
              </a:extLst>
            </p:cNvPr>
            <p:cNvSpPr/>
            <p:nvPr/>
          </p:nvSpPr>
          <p:spPr>
            <a:xfrm>
              <a:off x="3998713" y="1313623"/>
              <a:ext cx="1144953" cy="1361017"/>
            </a:xfrm>
            <a:prstGeom prst="roundRect">
              <a:avLst>
                <a:gd name="adj" fmla="val 16029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face 6 Picture 45">
              <a:extLst>
                <a:ext uri="{FF2B5EF4-FFF2-40B4-BE49-F238E27FC236}">
                  <a16:creationId xmlns:a16="http://schemas.microsoft.com/office/drawing/2014/main" id="{D3E8CD7F-E28E-4C3F-8017-4963F14F3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20016" y="1404106"/>
              <a:ext cx="882284" cy="1210252"/>
            </a:xfrm>
            <a:prstGeom prst="rect">
              <a:avLst/>
            </a:prstGeom>
          </p:spPr>
        </p:pic>
        <p:sp>
          <p:nvSpPr>
            <p:cNvPr id="35" name="SHADE Rectangle: Rounded Corners 53">
              <a:extLst>
                <a:ext uri="{FF2B5EF4-FFF2-40B4-BE49-F238E27FC236}">
                  <a16:creationId xmlns:a16="http://schemas.microsoft.com/office/drawing/2014/main" id="{AC0AA8E1-CD9A-45A7-B833-71E917EB7F54}"/>
                </a:ext>
              </a:extLst>
            </p:cNvPr>
            <p:cNvSpPr/>
            <p:nvPr/>
          </p:nvSpPr>
          <p:spPr>
            <a:xfrm>
              <a:off x="3998712" y="1369602"/>
              <a:ext cx="1186909" cy="1304593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bars closed Picture 11" descr="A gate in front of a window&#10;&#10;Description automatically generated">
              <a:extLst>
                <a:ext uri="{FF2B5EF4-FFF2-40B4-BE49-F238E27FC236}">
                  <a16:creationId xmlns:a16="http://schemas.microsoft.com/office/drawing/2014/main" id="{A53ED5F3-EB22-4134-996D-E2B56B8A7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l="44611" r="9098"/>
            <a:stretch/>
          </p:blipFill>
          <p:spPr>
            <a:xfrm>
              <a:off x="3911773" y="1295596"/>
              <a:ext cx="1259024" cy="13970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" name="lock 1 Picture 20">
              <a:extLst>
                <a:ext uri="{FF2B5EF4-FFF2-40B4-BE49-F238E27FC236}">
                  <a16:creationId xmlns:a16="http://schemas.microsoft.com/office/drawing/2014/main" id="{ABC271FF-C624-4A83-9144-62AEBDF13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61869">
              <a:off x="3861809" y="1218681"/>
              <a:ext cx="330568" cy="478254"/>
            </a:xfrm>
            <a:prstGeom prst="rect">
              <a:avLst/>
            </a:prstGeom>
          </p:spPr>
        </p:pic>
        <p:pic>
          <p:nvPicPr>
            <p:cNvPr id="38" name="lock 4Picture 21">
              <a:extLst>
                <a:ext uri="{FF2B5EF4-FFF2-40B4-BE49-F238E27FC236}">
                  <a16:creationId xmlns:a16="http://schemas.microsoft.com/office/drawing/2014/main" id="{13F771E7-0718-4160-81AA-5ED325FF1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22444">
              <a:off x="3857459" y="2307341"/>
              <a:ext cx="330568" cy="478254"/>
            </a:xfrm>
            <a:prstGeom prst="rect">
              <a:avLst/>
            </a:prstGeom>
          </p:spPr>
        </p:pic>
        <p:pic>
          <p:nvPicPr>
            <p:cNvPr id="39" name="lock 2 Picture 23">
              <a:extLst>
                <a:ext uri="{FF2B5EF4-FFF2-40B4-BE49-F238E27FC236}">
                  <a16:creationId xmlns:a16="http://schemas.microsoft.com/office/drawing/2014/main" id="{C42F5DC5-C110-4962-8EC3-FDEB098C2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87509">
              <a:off x="4906237" y="1218680"/>
              <a:ext cx="330568" cy="478254"/>
            </a:xfrm>
            <a:prstGeom prst="rect">
              <a:avLst/>
            </a:prstGeom>
          </p:spPr>
        </p:pic>
        <p:pic>
          <p:nvPicPr>
            <p:cNvPr id="41" name="lock 3 Picture 22">
              <a:extLst>
                <a:ext uri="{FF2B5EF4-FFF2-40B4-BE49-F238E27FC236}">
                  <a16:creationId xmlns:a16="http://schemas.microsoft.com/office/drawing/2014/main" id="{3C040A7F-681E-4C7E-A411-7B546ECB1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95118">
              <a:off x="5014988" y="2330620"/>
              <a:ext cx="330568" cy="478254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FCA06AB-484B-4D15-9679-FB3F4CCE7097}"/>
              </a:ext>
            </a:extLst>
          </p:cNvPr>
          <p:cNvSpPr txBox="1"/>
          <p:nvPr/>
        </p:nvSpPr>
        <p:spPr>
          <a:xfrm>
            <a:off x="2327080" y="1066264"/>
            <a:ext cx="753784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chemeClr val="bg1"/>
                </a:solidFill>
                <a:latin typeface="Henny Penny" panose="02000505000000020004" pitchFamily="2" charset="0"/>
              </a:rPr>
              <a:t>You are now in the dungeons of Horyd House where some of the suspects from ‘Murder in Horyd House’ have been imprisoned.</a:t>
            </a:r>
          </a:p>
          <a:p>
            <a:pPr algn="just"/>
            <a:endParaRPr lang="en-GB" dirty="0">
              <a:solidFill>
                <a:schemeClr val="bg1"/>
              </a:solidFill>
              <a:latin typeface="Henny Penny" panose="02000505000000020004" pitchFamily="2" charset="0"/>
            </a:endParaRPr>
          </a:p>
          <a:p>
            <a:pPr algn="just"/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  <a:latin typeface="Henny Penny" panose="02000505000000020004" pitchFamily="2" charset="0"/>
              </a:rPr>
              <a:t>None of them are guilty </a:t>
            </a:r>
            <a:r>
              <a:rPr lang="en-GB" dirty="0">
                <a:solidFill>
                  <a:schemeClr val="bg1"/>
                </a:solidFill>
                <a:latin typeface="Henny Penny" panose="02000505000000020004" pitchFamily="2" charset="0"/>
              </a:rPr>
              <a:t>and your task is to help them escape.</a:t>
            </a:r>
          </a:p>
          <a:p>
            <a:pPr algn="just"/>
            <a:endParaRPr lang="en-GB" dirty="0">
              <a:solidFill>
                <a:schemeClr val="bg1"/>
              </a:solidFill>
              <a:latin typeface="Henny Penny" panose="02000505000000020004" pitchFamily="2" charset="0"/>
            </a:endParaRPr>
          </a:p>
          <a:p>
            <a:pPr algn="just"/>
            <a:r>
              <a:rPr lang="en-GB" dirty="0">
                <a:solidFill>
                  <a:schemeClr val="bg1"/>
                </a:solidFill>
                <a:latin typeface="Henny Penny" panose="02000505000000020004" pitchFamily="2" charset="0"/>
              </a:rPr>
              <a:t>All you have to do is click on the </a:t>
            </a: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  <a:latin typeface="Henny Penny" panose="02000505000000020004" pitchFamily="2" charset="0"/>
              </a:rPr>
              <a:t>ONE</a:t>
            </a:r>
            <a:r>
              <a:rPr lang="en-GB" dirty="0">
                <a:solidFill>
                  <a:schemeClr val="bg1"/>
                </a:solidFill>
                <a:latin typeface="Henny Penny" panose="02000505000000020004" pitchFamily="2" charset="0"/>
              </a:rPr>
              <a:t> master padlock of their cell window.</a:t>
            </a:r>
          </a:p>
          <a:p>
            <a:pPr algn="just"/>
            <a:endParaRPr lang="en-GB" dirty="0">
              <a:solidFill>
                <a:schemeClr val="bg1"/>
              </a:solidFill>
              <a:latin typeface="Henny Penny" panose="02000505000000020004" pitchFamily="2" charset="0"/>
            </a:endParaRPr>
          </a:p>
          <a:p>
            <a:pPr algn="just"/>
            <a:r>
              <a:rPr lang="en-GB" dirty="0">
                <a:solidFill>
                  <a:schemeClr val="bg1"/>
                </a:solidFill>
                <a:latin typeface="Henny Penny" panose="02000505000000020004" pitchFamily="2" charset="0"/>
              </a:rPr>
              <a:t>Use the first screen to check which padlocks will open the window bars. </a:t>
            </a: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  <a:latin typeface="Henny Penny" panose="02000505000000020004" pitchFamily="2" charset="0"/>
              </a:rPr>
              <a:t>Memorise them</a:t>
            </a:r>
            <a:r>
              <a:rPr lang="en-GB" dirty="0">
                <a:solidFill>
                  <a:schemeClr val="bg1"/>
                </a:solidFill>
                <a:latin typeface="Henny Penny" panose="02000505000000020004" pitchFamily="2" charset="0"/>
              </a:rPr>
              <a:t>. Click on </a:t>
            </a: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  <a:latin typeface="Henny Penny" panose="02000505000000020004" pitchFamily="2" charset="0"/>
              </a:rPr>
              <a:t>‘AGAIN’ </a:t>
            </a:r>
            <a:r>
              <a:rPr lang="en-GB" dirty="0">
                <a:solidFill>
                  <a:schemeClr val="bg1"/>
                </a:solidFill>
                <a:latin typeface="Henny Penny" panose="02000505000000020004" pitchFamily="2" charset="0"/>
              </a:rPr>
              <a:t>if you want more practice.</a:t>
            </a:r>
          </a:p>
          <a:p>
            <a:pPr algn="just"/>
            <a:endParaRPr lang="en-GB" dirty="0">
              <a:solidFill>
                <a:schemeClr val="bg1"/>
              </a:solidFill>
              <a:latin typeface="Henny Penny" panose="02000505000000020004" pitchFamily="2" charset="0"/>
            </a:endParaRPr>
          </a:p>
          <a:p>
            <a:pPr algn="just"/>
            <a:r>
              <a:rPr lang="en-GB" dirty="0">
                <a:solidFill>
                  <a:schemeClr val="bg1"/>
                </a:solidFill>
                <a:latin typeface="Henny Penny" panose="02000505000000020004" pitchFamily="2" charset="0"/>
              </a:rPr>
              <a:t>Then click on </a:t>
            </a: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  <a:latin typeface="Henny Penny" panose="02000505000000020004" pitchFamily="2" charset="0"/>
              </a:rPr>
              <a:t>‘GO FOR IT’ </a:t>
            </a:r>
            <a:r>
              <a:rPr lang="en-GB" dirty="0">
                <a:solidFill>
                  <a:schemeClr val="bg1"/>
                </a:solidFill>
                <a:latin typeface="Henny Penny" panose="02000505000000020004" pitchFamily="2" charset="0"/>
              </a:rPr>
              <a:t>to click on them for real.</a:t>
            </a:r>
          </a:p>
          <a:p>
            <a:pPr algn="just"/>
            <a:endParaRPr lang="en-GB" dirty="0">
              <a:solidFill>
                <a:schemeClr val="bg1"/>
              </a:solidFill>
              <a:latin typeface="Henny Penny" panose="02000505000000020004" pitchFamily="2" charset="0"/>
            </a:endParaRPr>
          </a:p>
          <a:p>
            <a:pPr algn="just"/>
            <a:r>
              <a:rPr lang="en-GB" dirty="0">
                <a:solidFill>
                  <a:schemeClr val="bg1"/>
                </a:solidFill>
                <a:latin typeface="Henny Penny" panose="02000505000000020004" pitchFamily="2" charset="0"/>
              </a:rPr>
              <a:t>If you </a:t>
            </a: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  <a:latin typeface="Henny Penny" panose="02000505000000020004" pitchFamily="2" charset="0"/>
              </a:rPr>
              <a:t>succeed</a:t>
            </a:r>
            <a:r>
              <a:rPr lang="en-GB" dirty="0">
                <a:solidFill>
                  <a:schemeClr val="bg1"/>
                </a:solidFill>
                <a:latin typeface="Henny Penny" panose="02000505000000020004" pitchFamily="2" charset="0"/>
              </a:rPr>
              <a:t> they will all escape and you can move on to the </a:t>
            </a: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  <a:latin typeface="Henny Penny" panose="02000505000000020004" pitchFamily="2" charset="0"/>
              </a:rPr>
              <a:t>next dungeon. </a:t>
            </a:r>
          </a:p>
          <a:p>
            <a:pPr algn="just"/>
            <a:endParaRPr lang="en-GB" dirty="0">
              <a:solidFill>
                <a:schemeClr val="bg1"/>
              </a:solidFill>
              <a:latin typeface="Henny Penny" panose="02000505000000020004" pitchFamily="2" charset="0"/>
            </a:endParaRPr>
          </a:p>
          <a:p>
            <a:pPr algn="just"/>
            <a:r>
              <a:rPr lang="en-GB" dirty="0">
                <a:solidFill>
                  <a:schemeClr val="bg1"/>
                </a:solidFill>
                <a:latin typeface="Henny Penny" panose="02000505000000020004" pitchFamily="2" charset="0"/>
              </a:rPr>
              <a:t>If you </a:t>
            </a: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  <a:latin typeface="Henny Penny" panose="02000505000000020004" pitchFamily="2" charset="0"/>
              </a:rPr>
              <a:t>fail</a:t>
            </a:r>
            <a:r>
              <a:rPr lang="en-GB" dirty="0">
                <a:solidFill>
                  <a:schemeClr val="bg1"/>
                </a:solidFill>
                <a:latin typeface="Henny Penny" panose="02000505000000020004" pitchFamily="2" charset="0"/>
              </a:rPr>
              <a:t> you can go back to the </a:t>
            </a: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  <a:latin typeface="Henny Penny" panose="02000505000000020004" pitchFamily="2" charset="0"/>
              </a:rPr>
              <a:t>practice screen </a:t>
            </a:r>
            <a:r>
              <a:rPr lang="en-GB" dirty="0">
                <a:solidFill>
                  <a:schemeClr val="bg1"/>
                </a:solidFill>
                <a:latin typeface="Henny Penny" panose="02000505000000020004" pitchFamily="2" charset="0"/>
              </a:rPr>
              <a:t>and try again.</a:t>
            </a:r>
          </a:p>
        </p:txBody>
      </p:sp>
      <p:sp>
        <p:nvSpPr>
          <p:cNvPr id="44" name="Rectangle 43">
            <a:hlinkClick r:id="rId15" action="ppaction://hlinksldjump"/>
            <a:extLst>
              <a:ext uri="{FF2B5EF4-FFF2-40B4-BE49-F238E27FC236}">
                <a16:creationId xmlns:a16="http://schemas.microsoft.com/office/drawing/2014/main" id="{4235F75C-BFBD-43CD-8097-1302E7E804C1}"/>
              </a:ext>
            </a:extLst>
          </p:cNvPr>
          <p:cNvSpPr/>
          <p:nvPr/>
        </p:nvSpPr>
        <p:spPr>
          <a:xfrm>
            <a:off x="5194953" y="6035383"/>
            <a:ext cx="18020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enny Penny" panose="02000505000000020004" pitchFamily="2" charset="0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23263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3BB309A-BD4A-475B-AD20-2D7D720C0C20}"/>
              </a:ext>
            </a:extLst>
          </p:cNvPr>
          <p:cNvGrpSpPr/>
          <p:nvPr/>
        </p:nvGrpSpPr>
        <p:grpSpPr>
          <a:xfrm>
            <a:off x="2427786" y="2399340"/>
            <a:ext cx="6552919" cy="1778430"/>
            <a:chOff x="2427786" y="2662090"/>
            <a:chExt cx="6552919" cy="1778430"/>
          </a:xfrm>
        </p:grpSpPr>
        <p:pic>
          <p:nvPicPr>
            <p:cNvPr id="76" name="ledge Picture 19">
              <a:extLst>
                <a:ext uri="{FF2B5EF4-FFF2-40B4-BE49-F238E27FC236}">
                  <a16:creationId xmlns:a16="http://schemas.microsoft.com/office/drawing/2014/main" id="{E119BDAF-3C26-416F-9430-3C639BA2C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2" t="8172" r="70910" b="54701"/>
            <a:stretch>
              <a:fillRect/>
            </a:stretch>
          </p:blipFill>
          <p:spPr>
            <a:xfrm>
              <a:off x="4827247" y="2663691"/>
              <a:ext cx="1554777" cy="1598543"/>
            </a:xfrm>
            <a:custGeom>
              <a:avLst/>
              <a:gdLst>
                <a:gd name="connsiteX0" fmla="*/ 133191 w 1604905"/>
                <a:gd name="connsiteY0" fmla="*/ 0 h 1688027"/>
                <a:gd name="connsiteX1" fmla="*/ 1471714 w 1604905"/>
                <a:gd name="connsiteY1" fmla="*/ 0 h 1688027"/>
                <a:gd name="connsiteX2" fmla="*/ 1604905 w 1604905"/>
                <a:gd name="connsiteY2" fmla="*/ 133191 h 1688027"/>
                <a:gd name="connsiteX3" fmla="*/ 1604905 w 1604905"/>
                <a:gd name="connsiteY3" fmla="*/ 1554836 h 1688027"/>
                <a:gd name="connsiteX4" fmla="*/ 1471714 w 1604905"/>
                <a:gd name="connsiteY4" fmla="*/ 1688027 h 1688027"/>
                <a:gd name="connsiteX5" fmla="*/ 133191 w 1604905"/>
                <a:gd name="connsiteY5" fmla="*/ 1688027 h 1688027"/>
                <a:gd name="connsiteX6" fmla="*/ 0 w 1604905"/>
                <a:gd name="connsiteY6" fmla="*/ 1554836 h 1688027"/>
                <a:gd name="connsiteX7" fmla="*/ 0 w 1604905"/>
                <a:gd name="connsiteY7" fmla="*/ 133191 h 1688027"/>
                <a:gd name="connsiteX8" fmla="*/ 133191 w 1604905"/>
                <a:gd name="connsiteY8" fmla="*/ 0 h 168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05" h="1688027">
                  <a:moveTo>
                    <a:pt x="133191" y="0"/>
                  </a:moveTo>
                  <a:lnTo>
                    <a:pt x="1471714" y="0"/>
                  </a:lnTo>
                  <a:cubicBezTo>
                    <a:pt x="1545273" y="0"/>
                    <a:pt x="1604905" y="59632"/>
                    <a:pt x="1604905" y="133191"/>
                  </a:cubicBezTo>
                  <a:lnTo>
                    <a:pt x="1604905" y="1554836"/>
                  </a:lnTo>
                  <a:cubicBezTo>
                    <a:pt x="1604905" y="1628395"/>
                    <a:pt x="1545273" y="1688027"/>
                    <a:pt x="1471714" y="1688027"/>
                  </a:cubicBezTo>
                  <a:lnTo>
                    <a:pt x="133191" y="1688027"/>
                  </a:lnTo>
                  <a:cubicBezTo>
                    <a:pt x="59632" y="1688027"/>
                    <a:pt x="0" y="1628395"/>
                    <a:pt x="0" y="1554836"/>
                  </a:cubicBezTo>
                  <a:lnTo>
                    <a:pt x="0" y="133191"/>
                  </a:lnTo>
                  <a:cubicBezTo>
                    <a:pt x="0" y="59632"/>
                    <a:pt x="59632" y="0"/>
                    <a:pt x="133191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F31A5AD6-5C06-467A-A6AD-9615AD8BA1A4}"/>
                </a:ext>
              </a:extLst>
            </p:cNvPr>
            <p:cNvSpPr/>
            <p:nvPr/>
          </p:nvSpPr>
          <p:spPr>
            <a:xfrm>
              <a:off x="5032158" y="2901217"/>
              <a:ext cx="1144953" cy="1361017"/>
            </a:xfrm>
            <a:prstGeom prst="roundRect">
              <a:avLst>
                <a:gd name="adj" fmla="val 16029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8" name="face 2 Picture 45">
              <a:extLst>
                <a:ext uri="{FF2B5EF4-FFF2-40B4-BE49-F238E27FC236}">
                  <a16:creationId xmlns:a16="http://schemas.microsoft.com/office/drawing/2014/main" id="{6F80C453-6C49-4F8A-B00F-48099CFEB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4575" y="2906974"/>
              <a:ext cx="779600" cy="1046415"/>
            </a:xfrm>
            <a:prstGeom prst="rect">
              <a:avLst/>
            </a:prstGeom>
          </p:spPr>
        </p:pic>
        <p:sp>
          <p:nvSpPr>
            <p:cNvPr id="79" name="SHADE Rectangle: Rounded Corners 53">
              <a:extLst>
                <a:ext uri="{FF2B5EF4-FFF2-40B4-BE49-F238E27FC236}">
                  <a16:creationId xmlns:a16="http://schemas.microsoft.com/office/drawing/2014/main" id="{A95ABE4D-3FF5-47E5-83F8-CD454D9FA445}"/>
                </a:ext>
              </a:extLst>
            </p:cNvPr>
            <p:cNvSpPr/>
            <p:nvPr/>
          </p:nvSpPr>
          <p:spPr>
            <a:xfrm>
              <a:off x="5032158" y="3021591"/>
              <a:ext cx="1046410" cy="1240643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0" name="bars closed Picture 11" descr="A gate in front of a window&#10;&#10;Description automatically generated">
              <a:extLst>
                <a:ext uri="{FF2B5EF4-FFF2-40B4-BE49-F238E27FC236}">
                  <a16:creationId xmlns:a16="http://schemas.microsoft.com/office/drawing/2014/main" id="{802FB6FD-78AE-4C3E-8DE8-8EEB2B74DF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44611" r="9098"/>
            <a:stretch/>
          </p:blipFill>
          <p:spPr>
            <a:xfrm>
              <a:off x="4955554" y="2865164"/>
              <a:ext cx="1259024" cy="13970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1" name="lock 1 Picture 20">
              <a:extLst>
                <a:ext uri="{FF2B5EF4-FFF2-40B4-BE49-F238E27FC236}">
                  <a16:creationId xmlns:a16="http://schemas.microsoft.com/office/drawing/2014/main" id="{0A29071E-CAD8-4789-B101-51B6781E8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61869">
              <a:off x="4895254" y="3763995"/>
              <a:ext cx="330568" cy="478254"/>
            </a:xfrm>
            <a:prstGeom prst="rect">
              <a:avLst/>
            </a:prstGeom>
          </p:spPr>
        </p:pic>
        <p:pic>
          <p:nvPicPr>
            <p:cNvPr id="82" name="lock 4Picture 21">
              <a:extLst>
                <a:ext uri="{FF2B5EF4-FFF2-40B4-BE49-F238E27FC236}">
                  <a16:creationId xmlns:a16="http://schemas.microsoft.com/office/drawing/2014/main" id="{638A39C1-9B4C-422D-B82C-82F530827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22444">
              <a:off x="4755339" y="2674396"/>
              <a:ext cx="330568" cy="478254"/>
            </a:xfrm>
            <a:prstGeom prst="rect">
              <a:avLst/>
            </a:prstGeom>
          </p:spPr>
        </p:pic>
        <p:pic>
          <p:nvPicPr>
            <p:cNvPr id="84" name="lock 3 Picture 22">
              <a:extLst>
                <a:ext uri="{FF2B5EF4-FFF2-40B4-BE49-F238E27FC236}">
                  <a16:creationId xmlns:a16="http://schemas.microsoft.com/office/drawing/2014/main" id="{453EB0DE-FCA9-4407-A907-0AD45B91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95118">
              <a:off x="6180376" y="3766215"/>
              <a:ext cx="330568" cy="478254"/>
            </a:xfrm>
            <a:prstGeom prst="rect">
              <a:avLst/>
            </a:prstGeom>
          </p:spPr>
        </p:pic>
        <p:pic>
          <p:nvPicPr>
            <p:cNvPr id="85" name="ledge Picture 19">
              <a:extLst>
                <a:ext uri="{FF2B5EF4-FFF2-40B4-BE49-F238E27FC236}">
                  <a16:creationId xmlns:a16="http://schemas.microsoft.com/office/drawing/2014/main" id="{232BFBF4-0142-4B7F-96E2-3653C99DA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2" t="8172" r="70910" b="54701"/>
            <a:stretch>
              <a:fillRect/>
            </a:stretch>
          </p:blipFill>
          <p:spPr>
            <a:xfrm>
              <a:off x="2427786" y="2663691"/>
              <a:ext cx="1554777" cy="1598543"/>
            </a:xfrm>
            <a:custGeom>
              <a:avLst/>
              <a:gdLst>
                <a:gd name="connsiteX0" fmla="*/ 133191 w 1604905"/>
                <a:gd name="connsiteY0" fmla="*/ 0 h 1688027"/>
                <a:gd name="connsiteX1" fmla="*/ 1471714 w 1604905"/>
                <a:gd name="connsiteY1" fmla="*/ 0 h 1688027"/>
                <a:gd name="connsiteX2" fmla="*/ 1604905 w 1604905"/>
                <a:gd name="connsiteY2" fmla="*/ 133191 h 1688027"/>
                <a:gd name="connsiteX3" fmla="*/ 1604905 w 1604905"/>
                <a:gd name="connsiteY3" fmla="*/ 1554836 h 1688027"/>
                <a:gd name="connsiteX4" fmla="*/ 1471714 w 1604905"/>
                <a:gd name="connsiteY4" fmla="*/ 1688027 h 1688027"/>
                <a:gd name="connsiteX5" fmla="*/ 133191 w 1604905"/>
                <a:gd name="connsiteY5" fmla="*/ 1688027 h 1688027"/>
                <a:gd name="connsiteX6" fmla="*/ 0 w 1604905"/>
                <a:gd name="connsiteY6" fmla="*/ 1554836 h 1688027"/>
                <a:gd name="connsiteX7" fmla="*/ 0 w 1604905"/>
                <a:gd name="connsiteY7" fmla="*/ 133191 h 1688027"/>
                <a:gd name="connsiteX8" fmla="*/ 133191 w 1604905"/>
                <a:gd name="connsiteY8" fmla="*/ 0 h 168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05" h="1688027">
                  <a:moveTo>
                    <a:pt x="133191" y="0"/>
                  </a:moveTo>
                  <a:lnTo>
                    <a:pt x="1471714" y="0"/>
                  </a:lnTo>
                  <a:cubicBezTo>
                    <a:pt x="1545273" y="0"/>
                    <a:pt x="1604905" y="59632"/>
                    <a:pt x="1604905" y="133191"/>
                  </a:cubicBezTo>
                  <a:lnTo>
                    <a:pt x="1604905" y="1554836"/>
                  </a:lnTo>
                  <a:cubicBezTo>
                    <a:pt x="1604905" y="1628395"/>
                    <a:pt x="1545273" y="1688027"/>
                    <a:pt x="1471714" y="1688027"/>
                  </a:cubicBezTo>
                  <a:lnTo>
                    <a:pt x="133191" y="1688027"/>
                  </a:lnTo>
                  <a:cubicBezTo>
                    <a:pt x="59632" y="1688027"/>
                    <a:pt x="0" y="1628395"/>
                    <a:pt x="0" y="1554836"/>
                  </a:cubicBezTo>
                  <a:lnTo>
                    <a:pt x="0" y="133191"/>
                  </a:lnTo>
                  <a:cubicBezTo>
                    <a:pt x="0" y="59632"/>
                    <a:pt x="59632" y="0"/>
                    <a:pt x="133191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D8A585C3-E08A-4D78-81EA-0EB832F80A72}"/>
                </a:ext>
              </a:extLst>
            </p:cNvPr>
            <p:cNvSpPr/>
            <p:nvPr/>
          </p:nvSpPr>
          <p:spPr>
            <a:xfrm>
              <a:off x="2632697" y="2901217"/>
              <a:ext cx="1144953" cy="1361017"/>
            </a:xfrm>
            <a:prstGeom prst="roundRect">
              <a:avLst>
                <a:gd name="adj" fmla="val 16029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7" name="face 5 Picture 45">
              <a:extLst>
                <a:ext uri="{FF2B5EF4-FFF2-40B4-BE49-F238E27FC236}">
                  <a16:creationId xmlns:a16="http://schemas.microsoft.com/office/drawing/2014/main" id="{2DEF543D-225F-43F2-BEE3-73A82BAA0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78035" y="3083809"/>
              <a:ext cx="664312" cy="893802"/>
            </a:xfrm>
            <a:prstGeom prst="rect">
              <a:avLst/>
            </a:prstGeom>
          </p:spPr>
        </p:pic>
        <p:sp>
          <p:nvSpPr>
            <p:cNvPr id="88" name="SHADE Rectangle: Rounded Corners 53">
              <a:extLst>
                <a:ext uri="{FF2B5EF4-FFF2-40B4-BE49-F238E27FC236}">
                  <a16:creationId xmlns:a16="http://schemas.microsoft.com/office/drawing/2014/main" id="{0F2EE2CD-02B3-4CC4-BB97-28B8476D0802}"/>
                </a:ext>
              </a:extLst>
            </p:cNvPr>
            <p:cNvSpPr/>
            <p:nvPr/>
          </p:nvSpPr>
          <p:spPr>
            <a:xfrm>
              <a:off x="2632697" y="3021591"/>
              <a:ext cx="1046410" cy="1240643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9" name="bars closed Picture 11" descr="A gate in front of a window&#10;&#10;Description automatically generated">
              <a:extLst>
                <a:ext uri="{FF2B5EF4-FFF2-40B4-BE49-F238E27FC236}">
                  <a16:creationId xmlns:a16="http://schemas.microsoft.com/office/drawing/2014/main" id="{0415ED41-26BC-41BC-8FDC-61E953AD2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44611" r="9098"/>
            <a:stretch/>
          </p:blipFill>
          <p:spPr>
            <a:xfrm>
              <a:off x="2556093" y="2865164"/>
              <a:ext cx="1259024" cy="13970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1" name="lock 1 Picture 20">
              <a:extLst>
                <a:ext uri="{FF2B5EF4-FFF2-40B4-BE49-F238E27FC236}">
                  <a16:creationId xmlns:a16="http://schemas.microsoft.com/office/drawing/2014/main" id="{6E2F5867-E37E-4AED-BA79-391AB1217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61869">
              <a:off x="3576711" y="2719995"/>
              <a:ext cx="330568" cy="478254"/>
            </a:xfrm>
            <a:prstGeom prst="rect">
              <a:avLst/>
            </a:prstGeom>
          </p:spPr>
        </p:pic>
        <p:pic>
          <p:nvPicPr>
            <p:cNvPr id="92" name="lock 4Picture 21">
              <a:extLst>
                <a:ext uri="{FF2B5EF4-FFF2-40B4-BE49-F238E27FC236}">
                  <a16:creationId xmlns:a16="http://schemas.microsoft.com/office/drawing/2014/main" id="{6A135180-E53D-4A72-A137-F87064386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22444">
              <a:off x="2487177" y="2722277"/>
              <a:ext cx="330568" cy="478254"/>
            </a:xfrm>
            <a:prstGeom prst="rect">
              <a:avLst/>
            </a:prstGeom>
          </p:spPr>
        </p:pic>
        <p:pic>
          <p:nvPicPr>
            <p:cNvPr id="93" name="lock 2 Picture 23">
              <a:extLst>
                <a:ext uri="{FF2B5EF4-FFF2-40B4-BE49-F238E27FC236}">
                  <a16:creationId xmlns:a16="http://schemas.microsoft.com/office/drawing/2014/main" id="{F6D43AFE-6FF1-4084-81C6-4F8EE040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90028">
              <a:off x="3561995" y="3832898"/>
              <a:ext cx="330568" cy="478254"/>
            </a:xfrm>
            <a:prstGeom prst="rect">
              <a:avLst/>
            </a:prstGeom>
          </p:spPr>
        </p:pic>
        <p:pic>
          <p:nvPicPr>
            <p:cNvPr id="94" name="lock 3 Picture 22">
              <a:extLst>
                <a:ext uri="{FF2B5EF4-FFF2-40B4-BE49-F238E27FC236}">
                  <a16:creationId xmlns:a16="http://schemas.microsoft.com/office/drawing/2014/main" id="{9EBDB873-CB70-4025-9668-48E80AA5B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95118">
              <a:off x="2479834" y="3833098"/>
              <a:ext cx="330568" cy="478254"/>
            </a:xfrm>
            <a:prstGeom prst="rect">
              <a:avLst/>
            </a:prstGeom>
          </p:spPr>
        </p:pic>
        <p:pic>
          <p:nvPicPr>
            <p:cNvPr id="95" name="ledge Picture 19">
              <a:extLst>
                <a:ext uri="{FF2B5EF4-FFF2-40B4-BE49-F238E27FC236}">
                  <a16:creationId xmlns:a16="http://schemas.microsoft.com/office/drawing/2014/main" id="{6F6F0E58-3368-4EC3-87F7-E78A47835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2" t="8172" r="70910" b="54701"/>
            <a:stretch>
              <a:fillRect/>
            </a:stretch>
          </p:blipFill>
          <p:spPr>
            <a:xfrm>
              <a:off x="7425928" y="2663691"/>
              <a:ext cx="1554777" cy="1598543"/>
            </a:xfrm>
            <a:custGeom>
              <a:avLst/>
              <a:gdLst>
                <a:gd name="connsiteX0" fmla="*/ 133191 w 1604905"/>
                <a:gd name="connsiteY0" fmla="*/ 0 h 1688027"/>
                <a:gd name="connsiteX1" fmla="*/ 1471714 w 1604905"/>
                <a:gd name="connsiteY1" fmla="*/ 0 h 1688027"/>
                <a:gd name="connsiteX2" fmla="*/ 1604905 w 1604905"/>
                <a:gd name="connsiteY2" fmla="*/ 133191 h 1688027"/>
                <a:gd name="connsiteX3" fmla="*/ 1604905 w 1604905"/>
                <a:gd name="connsiteY3" fmla="*/ 1554836 h 1688027"/>
                <a:gd name="connsiteX4" fmla="*/ 1471714 w 1604905"/>
                <a:gd name="connsiteY4" fmla="*/ 1688027 h 1688027"/>
                <a:gd name="connsiteX5" fmla="*/ 133191 w 1604905"/>
                <a:gd name="connsiteY5" fmla="*/ 1688027 h 1688027"/>
                <a:gd name="connsiteX6" fmla="*/ 0 w 1604905"/>
                <a:gd name="connsiteY6" fmla="*/ 1554836 h 1688027"/>
                <a:gd name="connsiteX7" fmla="*/ 0 w 1604905"/>
                <a:gd name="connsiteY7" fmla="*/ 133191 h 1688027"/>
                <a:gd name="connsiteX8" fmla="*/ 133191 w 1604905"/>
                <a:gd name="connsiteY8" fmla="*/ 0 h 168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05" h="1688027">
                  <a:moveTo>
                    <a:pt x="133191" y="0"/>
                  </a:moveTo>
                  <a:lnTo>
                    <a:pt x="1471714" y="0"/>
                  </a:lnTo>
                  <a:cubicBezTo>
                    <a:pt x="1545273" y="0"/>
                    <a:pt x="1604905" y="59632"/>
                    <a:pt x="1604905" y="133191"/>
                  </a:cubicBezTo>
                  <a:lnTo>
                    <a:pt x="1604905" y="1554836"/>
                  </a:lnTo>
                  <a:cubicBezTo>
                    <a:pt x="1604905" y="1628395"/>
                    <a:pt x="1545273" y="1688027"/>
                    <a:pt x="1471714" y="1688027"/>
                  </a:cubicBezTo>
                  <a:lnTo>
                    <a:pt x="133191" y="1688027"/>
                  </a:lnTo>
                  <a:cubicBezTo>
                    <a:pt x="59632" y="1688027"/>
                    <a:pt x="0" y="1628395"/>
                    <a:pt x="0" y="1554836"/>
                  </a:cubicBezTo>
                  <a:lnTo>
                    <a:pt x="0" y="133191"/>
                  </a:lnTo>
                  <a:cubicBezTo>
                    <a:pt x="0" y="59632"/>
                    <a:pt x="59632" y="0"/>
                    <a:pt x="133191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1CEA7935-71E1-4E1D-8303-C17D7F8C3E95}"/>
                </a:ext>
              </a:extLst>
            </p:cNvPr>
            <p:cNvSpPr/>
            <p:nvPr/>
          </p:nvSpPr>
          <p:spPr>
            <a:xfrm>
              <a:off x="7630839" y="2901217"/>
              <a:ext cx="1144953" cy="1361017"/>
            </a:xfrm>
            <a:prstGeom prst="roundRect">
              <a:avLst>
                <a:gd name="adj" fmla="val 16029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7" name="face 6 Picture 45">
              <a:extLst>
                <a:ext uri="{FF2B5EF4-FFF2-40B4-BE49-F238E27FC236}">
                  <a16:creationId xmlns:a16="http://schemas.microsoft.com/office/drawing/2014/main" id="{AF4B9B43-64C0-467E-B2AE-ED37ABF3A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74399" y="3000880"/>
              <a:ext cx="681352" cy="1031237"/>
            </a:xfrm>
            <a:prstGeom prst="rect">
              <a:avLst/>
            </a:prstGeom>
          </p:spPr>
        </p:pic>
        <p:sp>
          <p:nvSpPr>
            <p:cNvPr id="98" name="SHADE Rectangle: Rounded Corners 53">
              <a:extLst>
                <a:ext uri="{FF2B5EF4-FFF2-40B4-BE49-F238E27FC236}">
                  <a16:creationId xmlns:a16="http://schemas.microsoft.com/office/drawing/2014/main" id="{A2DECC32-94C4-4CF8-B95D-8B98F3D63150}"/>
                </a:ext>
              </a:extLst>
            </p:cNvPr>
            <p:cNvSpPr/>
            <p:nvPr/>
          </p:nvSpPr>
          <p:spPr>
            <a:xfrm>
              <a:off x="7644555" y="3021591"/>
              <a:ext cx="1046410" cy="1240643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9" name="bars closed Picture 11" descr="A gate in front of a window&#10;&#10;Description automatically generated">
              <a:extLst>
                <a:ext uri="{FF2B5EF4-FFF2-40B4-BE49-F238E27FC236}">
                  <a16:creationId xmlns:a16="http://schemas.microsoft.com/office/drawing/2014/main" id="{FB99A16C-6733-46DA-BD97-1A00FE7A4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44611" r="9098"/>
            <a:stretch/>
          </p:blipFill>
          <p:spPr>
            <a:xfrm>
              <a:off x="7567951" y="2865164"/>
              <a:ext cx="1259024" cy="13970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1" name="lock 3 Picture 22">
              <a:extLst>
                <a:ext uri="{FF2B5EF4-FFF2-40B4-BE49-F238E27FC236}">
                  <a16:creationId xmlns:a16="http://schemas.microsoft.com/office/drawing/2014/main" id="{CE17F3F5-C92B-40B2-857D-4E19F43C3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95118">
              <a:off x="7376525" y="2662090"/>
              <a:ext cx="330568" cy="478254"/>
            </a:xfrm>
            <a:prstGeom prst="rect">
              <a:avLst/>
            </a:prstGeom>
          </p:spPr>
        </p:pic>
        <p:pic>
          <p:nvPicPr>
            <p:cNvPr id="102" name="lock 2 Picture 23">
              <a:extLst>
                <a:ext uri="{FF2B5EF4-FFF2-40B4-BE49-F238E27FC236}">
                  <a16:creationId xmlns:a16="http://schemas.microsoft.com/office/drawing/2014/main" id="{A47D3B19-B6FF-4EF6-A2A4-91925BABD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87509">
              <a:off x="6135610" y="2691670"/>
              <a:ext cx="330568" cy="478254"/>
            </a:xfrm>
            <a:prstGeom prst="rect">
              <a:avLst/>
            </a:prstGeom>
          </p:spPr>
        </p:pic>
        <p:pic>
          <p:nvPicPr>
            <p:cNvPr id="103" name="lock 2 Picture 23">
              <a:extLst>
                <a:ext uri="{FF2B5EF4-FFF2-40B4-BE49-F238E27FC236}">
                  <a16:creationId xmlns:a16="http://schemas.microsoft.com/office/drawing/2014/main" id="{91CBB26A-C392-4A1A-88A7-51A5FD366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87509">
              <a:off x="8551102" y="2781600"/>
              <a:ext cx="330568" cy="478254"/>
            </a:xfrm>
            <a:prstGeom prst="rect">
              <a:avLst/>
            </a:prstGeom>
          </p:spPr>
        </p:pic>
        <p:pic>
          <p:nvPicPr>
            <p:cNvPr id="104" name="lock 4Picture 21">
              <a:extLst>
                <a:ext uri="{FF2B5EF4-FFF2-40B4-BE49-F238E27FC236}">
                  <a16:creationId xmlns:a16="http://schemas.microsoft.com/office/drawing/2014/main" id="{8EB286CB-8DE1-4616-9AA5-8766D3C53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22444">
              <a:off x="7459301" y="3926869"/>
              <a:ext cx="330568" cy="478254"/>
            </a:xfrm>
            <a:prstGeom prst="rect">
              <a:avLst/>
            </a:prstGeom>
          </p:spPr>
        </p:pic>
        <p:pic>
          <p:nvPicPr>
            <p:cNvPr id="105" name="lock 1 Picture 20">
              <a:extLst>
                <a:ext uri="{FF2B5EF4-FFF2-40B4-BE49-F238E27FC236}">
                  <a16:creationId xmlns:a16="http://schemas.microsoft.com/office/drawing/2014/main" id="{18184791-0C8B-42FD-8D26-069002EFD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728180">
              <a:off x="8624035" y="3962266"/>
              <a:ext cx="330568" cy="478254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1040F5A-C325-441D-A70F-329C6E28B08A}"/>
              </a:ext>
            </a:extLst>
          </p:cNvPr>
          <p:cNvGrpSpPr/>
          <p:nvPr/>
        </p:nvGrpSpPr>
        <p:grpSpPr>
          <a:xfrm>
            <a:off x="718767" y="5105559"/>
            <a:ext cx="9877794" cy="1496458"/>
            <a:chOff x="718767" y="5105559"/>
            <a:chExt cx="9877794" cy="1496458"/>
          </a:xfrm>
        </p:grpSpPr>
        <p:sp>
          <p:nvSpPr>
            <p:cNvPr id="106" name="RESET Arrow: Left 2">
              <a:hlinkClick r:id="rId13" action="ppaction://hlinksldjump"/>
              <a:extLst>
                <a:ext uri="{FF2B5EF4-FFF2-40B4-BE49-F238E27FC236}">
                  <a16:creationId xmlns:a16="http://schemas.microsoft.com/office/drawing/2014/main" id="{A7C54D8D-3512-408B-953F-79AAD827C4A4}"/>
                </a:ext>
              </a:extLst>
            </p:cNvPr>
            <p:cNvSpPr/>
            <p:nvPr/>
          </p:nvSpPr>
          <p:spPr>
            <a:xfrm flipH="1">
              <a:off x="9258300" y="5825366"/>
              <a:ext cx="1338261" cy="604837"/>
            </a:xfrm>
            <a:prstGeom prst="leftArrow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 prst="riblet"/>
              </a:sp3d>
            </a:bodyPr>
            <a:lstStyle/>
            <a:p>
              <a:pPr algn="ctr"/>
              <a:r>
                <a:rPr lang="en-GB" sz="1600" b="1" i="1" dirty="0">
                  <a:ln/>
                  <a:solidFill>
                    <a:schemeClr val="bg1">
                      <a:lumMod val="6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Smarty Pants BTN" panose="020F0703030407040305" pitchFamily="34" charset="0"/>
                </a:rPr>
                <a:t>GO FOR IT </a:t>
              </a:r>
            </a:p>
          </p:txBody>
        </p:sp>
        <p:sp>
          <p:nvSpPr>
            <p:cNvPr id="107" name="GO FOR IT Arrow: Right 3">
              <a:hlinkClick r:id="rId14" action="ppaction://hlinksldjump"/>
              <a:extLst>
                <a:ext uri="{FF2B5EF4-FFF2-40B4-BE49-F238E27FC236}">
                  <a16:creationId xmlns:a16="http://schemas.microsoft.com/office/drawing/2014/main" id="{963A6209-20B2-4179-9C68-4F2C763188CB}"/>
                </a:ext>
              </a:extLst>
            </p:cNvPr>
            <p:cNvSpPr/>
            <p:nvPr/>
          </p:nvSpPr>
          <p:spPr>
            <a:xfrm flipH="1">
              <a:off x="718767" y="5929492"/>
              <a:ext cx="771730" cy="672525"/>
            </a:xfrm>
            <a:prstGeom prst="rightArrow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 prst="riblet"/>
              </a:sp3d>
            </a:bodyPr>
            <a:lstStyle/>
            <a:p>
              <a:pPr algn="ctr"/>
              <a:r>
                <a:rPr lang="en-GB" sz="1600" b="1" i="1" dirty="0">
                  <a:ln/>
                  <a:solidFill>
                    <a:schemeClr val="bg1">
                      <a:lumMod val="6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Smarty Pants BTN" panose="020F0703030407040305" pitchFamily="34" charset="0"/>
                </a:rPr>
                <a:t>AGAIN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C44FAFC-EF98-4AB9-8702-E40CBD391263}"/>
                </a:ext>
              </a:extLst>
            </p:cNvPr>
            <p:cNvSpPr/>
            <p:nvPr/>
          </p:nvSpPr>
          <p:spPr>
            <a:xfrm>
              <a:off x="4191283" y="5105559"/>
              <a:ext cx="3191899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 prst="riblet"/>
              </a:sp3d>
            </a:bodyPr>
            <a:lstStyle/>
            <a:p>
              <a:pPr algn="ctr"/>
              <a:r>
                <a:rPr lang="en-US" sz="3200" b="1" i="1" cap="none" spc="0" dirty="0">
                  <a:ln/>
                  <a:solidFill>
                    <a:schemeClr val="bg1">
                      <a:lumMod val="6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Smarty Pants BTN" panose="020F0703030407040305" pitchFamily="34" charset="0"/>
                </a:rPr>
                <a:t>MEMORISE THE LOCKS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0668763"/>
      </p:ext>
    </p:extLst>
  </p:cSld>
  <p:clrMapOvr>
    <a:masterClrMapping/>
  </p:clrMapOvr>
  <p:transition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DF2BFAD0-2176-4141-9522-135F086797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6253715" y="2602414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403C8C6D-A972-4A69-8103-6EF4D28E7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3854254" y="2602414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C8850463-B6FD-44D0-B6F7-6CA18BE45B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8852396" y="2602414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SET Arrow: Left 2">
            <a:hlinkClick r:id="rId7" action="ppaction://hlinksldjump"/>
            <a:extLst>
              <a:ext uri="{FF2B5EF4-FFF2-40B4-BE49-F238E27FC236}">
                <a16:creationId xmlns:a16="http://schemas.microsoft.com/office/drawing/2014/main" id="{D27F7F67-CE52-40FC-BF55-2C82E568DE3A}"/>
              </a:ext>
            </a:extLst>
          </p:cNvPr>
          <p:cNvSpPr/>
          <p:nvPr/>
        </p:nvSpPr>
        <p:spPr>
          <a:xfrm flipH="1">
            <a:off x="9258300" y="5825366"/>
            <a:ext cx="1338261" cy="604837"/>
          </a:xfrm>
          <a:prstGeom prst="lef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16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GO FOR IT </a:t>
            </a:r>
          </a:p>
        </p:txBody>
      </p:sp>
      <p:sp>
        <p:nvSpPr>
          <p:cNvPr id="4" name="GO FOR IT Arrow: Right 3">
            <a:hlinkClick r:id="rId8" action="ppaction://hlinksldjump"/>
            <a:extLst>
              <a:ext uri="{FF2B5EF4-FFF2-40B4-BE49-F238E27FC236}">
                <a16:creationId xmlns:a16="http://schemas.microsoft.com/office/drawing/2014/main" id="{0DFDF336-9639-4F3E-99FF-7DBA45B3DD3E}"/>
              </a:ext>
            </a:extLst>
          </p:cNvPr>
          <p:cNvSpPr/>
          <p:nvPr/>
        </p:nvSpPr>
        <p:spPr>
          <a:xfrm flipH="1">
            <a:off x="718767" y="5929492"/>
            <a:ext cx="771730" cy="672525"/>
          </a:xfrm>
          <a:prstGeom prst="righ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16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AGAIN</a:t>
            </a:r>
          </a:p>
        </p:txBody>
      </p:sp>
      <p:pic>
        <p:nvPicPr>
          <p:cNvPr id="51" name="ledge Picture 19">
            <a:extLst>
              <a:ext uri="{FF2B5EF4-FFF2-40B4-BE49-F238E27FC236}">
                <a16:creationId xmlns:a16="http://schemas.microsoft.com/office/drawing/2014/main" id="{1B580E20-49B9-421C-AF67-A57EAA8E9E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4827247" y="2400941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F825355-5B59-4CF6-84D4-914D483B9B84}"/>
              </a:ext>
            </a:extLst>
          </p:cNvPr>
          <p:cNvSpPr/>
          <p:nvPr/>
        </p:nvSpPr>
        <p:spPr>
          <a:xfrm>
            <a:off x="5032158" y="2638467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face 2 Picture 45">
            <a:extLst>
              <a:ext uri="{FF2B5EF4-FFF2-40B4-BE49-F238E27FC236}">
                <a16:creationId xmlns:a16="http://schemas.microsoft.com/office/drawing/2014/main" id="{EEEDF06F-A129-4248-8534-F3ADDE695A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4575" y="2644224"/>
            <a:ext cx="779600" cy="1046415"/>
          </a:xfrm>
          <a:prstGeom prst="rect">
            <a:avLst/>
          </a:prstGeom>
        </p:spPr>
      </p:pic>
      <p:sp>
        <p:nvSpPr>
          <p:cNvPr id="54" name="SHADE Rectangle: Rounded Corners 53">
            <a:extLst>
              <a:ext uri="{FF2B5EF4-FFF2-40B4-BE49-F238E27FC236}">
                <a16:creationId xmlns:a16="http://schemas.microsoft.com/office/drawing/2014/main" id="{0BC554AE-F8EE-4F64-BCC9-4AC19B996E93}"/>
              </a:ext>
            </a:extLst>
          </p:cNvPr>
          <p:cNvSpPr/>
          <p:nvPr/>
        </p:nvSpPr>
        <p:spPr>
          <a:xfrm>
            <a:off x="5032158" y="2758841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FF08D21A-DC6D-4820-A924-774138DA51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4955554" y="2602414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lock 1 Picture 20">
            <a:extLst>
              <a:ext uri="{FF2B5EF4-FFF2-40B4-BE49-F238E27FC236}">
                <a16:creationId xmlns:a16="http://schemas.microsoft.com/office/drawing/2014/main" id="{30C62BEE-1471-4146-9583-8BD04CFF44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4895254" y="3501245"/>
            <a:ext cx="330568" cy="478254"/>
          </a:xfrm>
          <a:prstGeom prst="rect">
            <a:avLst/>
          </a:prstGeom>
        </p:spPr>
      </p:pic>
      <p:pic>
        <p:nvPicPr>
          <p:cNvPr id="57" name="lock 4Picture 21">
            <a:extLst>
              <a:ext uri="{FF2B5EF4-FFF2-40B4-BE49-F238E27FC236}">
                <a16:creationId xmlns:a16="http://schemas.microsoft.com/office/drawing/2014/main" id="{B058C88B-1131-4A2D-82AD-A8E74466DB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4755339" y="2411646"/>
            <a:ext cx="330568" cy="478254"/>
          </a:xfrm>
          <a:prstGeom prst="rect">
            <a:avLst/>
          </a:prstGeom>
        </p:spPr>
      </p:pic>
      <p:pic>
        <p:nvPicPr>
          <p:cNvPr id="60" name="lock 3 Picture 22">
            <a:extLst>
              <a:ext uri="{FF2B5EF4-FFF2-40B4-BE49-F238E27FC236}">
                <a16:creationId xmlns:a16="http://schemas.microsoft.com/office/drawing/2014/main" id="{98ECA287-E53D-4B5A-AE9D-8E8F49C42B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6180376" y="3503465"/>
            <a:ext cx="330568" cy="478254"/>
          </a:xfrm>
          <a:prstGeom prst="rect">
            <a:avLst/>
          </a:prstGeom>
        </p:spPr>
      </p:pic>
      <p:pic>
        <p:nvPicPr>
          <p:cNvPr id="81" name="ledge Picture 19">
            <a:extLst>
              <a:ext uri="{FF2B5EF4-FFF2-40B4-BE49-F238E27FC236}">
                <a16:creationId xmlns:a16="http://schemas.microsoft.com/office/drawing/2014/main" id="{C20ED039-F5E9-4E6D-BC3F-4CC643801B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2427786" y="2400941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7AB49ADC-00EE-4B9E-A937-17B440031CC8}"/>
              </a:ext>
            </a:extLst>
          </p:cNvPr>
          <p:cNvSpPr/>
          <p:nvPr/>
        </p:nvSpPr>
        <p:spPr>
          <a:xfrm>
            <a:off x="2632697" y="2638467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3" name="face 5 Picture 45">
            <a:extLst>
              <a:ext uri="{FF2B5EF4-FFF2-40B4-BE49-F238E27FC236}">
                <a16:creationId xmlns:a16="http://schemas.microsoft.com/office/drawing/2014/main" id="{9A6CB195-0368-4CE8-84B7-F8B706EB6D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8035" y="2821059"/>
            <a:ext cx="664312" cy="893802"/>
          </a:xfrm>
          <a:prstGeom prst="rect">
            <a:avLst/>
          </a:prstGeom>
        </p:spPr>
      </p:pic>
      <p:sp>
        <p:nvSpPr>
          <p:cNvPr id="84" name="SHADE Rectangle: Rounded Corners 53">
            <a:extLst>
              <a:ext uri="{FF2B5EF4-FFF2-40B4-BE49-F238E27FC236}">
                <a16:creationId xmlns:a16="http://schemas.microsoft.com/office/drawing/2014/main" id="{4C319EDA-C3E6-419F-B3AF-163CABAEAED8}"/>
              </a:ext>
            </a:extLst>
          </p:cNvPr>
          <p:cNvSpPr/>
          <p:nvPr/>
        </p:nvSpPr>
        <p:spPr>
          <a:xfrm>
            <a:off x="2632697" y="2758841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5FB97BC7-05E8-41B9-B7F6-E9DAD540BC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2556093" y="2602414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6" name="lock 1 Picture 20">
            <a:extLst>
              <a:ext uri="{FF2B5EF4-FFF2-40B4-BE49-F238E27FC236}">
                <a16:creationId xmlns:a16="http://schemas.microsoft.com/office/drawing/2014/main" id="{1BE74340-D365-422B-807F-D2C611A9E2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3576711" y="2457245"/>
            <a:ext cx="330568" cy="478254"/>
          </a:xfrm>
          <a:prstGeom prst="rect">
            <a:avLst/>
          </a:prstGeom>
        </p:spPr>
      </p:pic>
      <p:pic>
        <p:nvPicPr>
          <p:cNvPr id="87" name="lock 4Picture 21">
            <a:extLst>
              <a:ext uri="{FF2B5EF4-FFF2-40B4-BE49-F238E27FC236}">
                <a16:creationId xmlns:a16="http://schemas.microsoft.com/office/drawing/2014/main" id="{C59849B3-520E-4B68-B361-DF99A9E6C7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2487177" y="2459527"/>
            <a:ext cx="330568" cy="478254"/>
          </a:xfrm>
          <a:prstGeom prst="rect">
            <a:avLst/>
          </a:prstGeom>
        </p:spPr>
      </p:pic>
      <p:pic>
        <p:nvPicPr>
          <p:cNvPr id="88" name="lock 2 Picture 23">
            <a:extLst>
              <a:ext uri="{FF2B5EF4-FFF2-40B4-BE49-F238E27FC236}">
                <a16:creationId xmlns:a16="http://schemas.microsoft.com/office/drawing/2014/main" id="{47CC3787-FFA9-42F5-B967-75828A52EC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0028">
            <a:off x="3561995" y="3570148"/>
            <a:ext cx="330568" cy="478254"/>
          </a:xfrm>
          <a:prstGeom prst="rect">
            <a:avLst/>
          </a:prstGeom>
        </p:spPr>
      </p:pic>
      <p:pic>
        <p:nvPicPr>
          <p:cNvPr id="90" name="lock 3 Picture 22">
            <a:extLst>
              <a:ext uri="{FF2B5EF4-FFF2-40B4-BE49-F238E27FC236}">
                <a16:creationId xmlns:a16="http://schemas.microsoft.com/office/drawing/2014/main" id="{7DE46968-0EC2-4B4F-931D-5D907BE270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2479834" y="3570348"/>
            <a:ext cx="330568" cy="478254"/>
          </a:xfrm>
          <a:prstGeom prst="rect">
            <a:avLst/>
          </a:prstGeom>
        </p:spPr>
      </p:pic>
      <p:pic>
        <p:nvPicPr>
          <p:cNvPr id="91" name="ledge Picture 19">
            <a:extLst>
              <a:ext uri="{FF2B5EF4-FFF2-40B4-BE49-F238E27FC236}">
                <a16:creationId xmlns:a16="http://schemas.microsoft.com/office/drawing/2014/main" id="{7458CD7C-916A-4DFC-B8BC-E258054D5D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7425928" y="2400941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DB3E4FA-3027-4FA2-A13A-2196FD0DA10C}"/>
              </a:ext>
            </a:extLst>
          </p:cNvPr>
          <p:cNvSpPr/>
          <p:nvPr/>
        </p:nvSpPr>
        <p:spPr>
          <a:xfrm>
            <a:off x="7630839" y="2638467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3" name="face 6 Picture 45">
            <a:extLst>
              <a:ext uri="{FF2B5EF4-FFF2-40B4-BE49-F238E27FC236}">
                <a16:creationId xmlns:a16="http://schemas.microsoft.com/office/drawing/2014/main" id="{648FAA85-87E0-415A-ABDB-232BBD1774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4399" y="2738130"/>
            <a:ext cx="681352" cy="1031237"/>
          </a:xfrm>
          <a:prstGeom prst="rect">
            <a:avLst/>
          </a:prstGeom>
        </p:spPr>
      </p:pic>
      <p:sp>
        <p:nvSpPr>
          <p:cNvPr id="94" name="SHADE Rectangle: Rounded Corners 53">
            <a:extLst>
              <a:ext uri="{FF2B5EF4-FFF2-40B4-BE49-F238E27FC236}">
                <a16:creationId xmlns:a16="http://schemas.microsoft.com/office/drawing/2014/main" id="{4DBD35D7-21F4-4148-AF70-59586325690A}"/>
              </a:ext>
            </a:extLst>
          </p:cNvPr>
          <p:cNvSpPr/>
          <p:nvPr/>
        </p:nvSpPr>
        <p:spPr>
          <a:xfrm>
            <a:off x="7644555" y="2758841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E48F96A1-CE07-4FE1-9AF7-9F8A21A2B7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7567951" y="2602414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" name="lock 3 Picture 22">
            <a:extLst>
              <a:ext uri="{FF2B5EF4-FFF2-40B4-BE49-F238E27FC236}">
                <a16:creationId xmlns:a16="http://schemas.microsoft.com/office/drawing/2014/main" id="{BDEDE501-3821-4893-8687-AF648A8354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7376525" y="2399340"/>
            <a:ext cx="330568" cy="4782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67A7A1-54A5-48F3-A7D2-E60598D1AADF}"/>
              </a:ext>
            </a:extLst>
          </p:cNvPr>
          <p:cNvSpPr/>
          <p:nvPr/>
        </p:nvSpPr>
        <p:spPr>
          <a:xfrm>
            <a:off x="4191283" y="5105559"/>
            <a:ext cx="319189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US" sz="3200" b="1" i="1" cap="none" spc="0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MEMORISE THE LOCKS</a:t>
            </a:r>
          </a:p>
        </p:txBody>
      </p:sp>
      <p:pic>
        <p:nvPicPr>
          <p:cNvPr id="58" name="lock 2 Picture 23">
            <a:extLst>
              <a:ext uri="{FF2B5EF4-FFF2-40B4-BE49-F238E27FC236}">
                <a16:creationId xmlns:a16="http://schemas.microsoft.com/office/drawing/2014/main" id="{6FB8E392-3C18-453A-B2FE-A787803A6D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6135610" y="2428920"/>
            <a:ext cx="330568" cy="478254"/>
          </a:xfrm>
          <a:prstGeom prst="rect">
            <a:avLst/>
          </a:prstGeom>
        </p:spPr>
      </p:pic>
      <p:pic>
        <p:nvPicPr>
          <p:cNvPr id="98" name="lock 2 Picture 23">
            <a:extLst>
              <a:ext uri="{FF2B5EF4-FFF2-40B4-BE49-F238E27FC236}">
                <a16:creationId xmlns:a16="http://schemas.microsoft.com/office/drawing/2014/main" id="{A3DA9382-6118-4240-B7CE-853ABD7183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8551102" y="2518850"/>
            <a:ext cx="330568" cy="478254"/>
          </a:xfrm>
          <a:prstGeom prst="rect">
            <a:avLst/>
          </a:prstGeom>
        </p:spPr>
      </p:pic>
      <p:pic>
        <p:nvPicPr>
          <p:cNvPr id="97" name="lock 4Picture 21">
            <a:extLst>
              <a:ext uri="{FF2B5EF4-FFF2-40B4-BE49-F238E27FC236}">
                <a16:creationId xmlns:a16="http://schemas.microsoft.com/office/drawing/2014/main" id="{3BBCE4DE-FEB8-4DA3-9A5B-7D70746EA9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7459301" y="3664119"/>
            <a:ext cx="330568" cy="478254"/>
          </a:xfrm>
          <a:prstGeom prst="rect">
            <a:avLst/>
          </a:prstGeom>
        </p:spPr>
      </p:pic>
      <p:pic>
        <p:nvPicPr>
          <p:cNvPr id="96" name="lock 1 Picture 20">
            <a:extLst>
              <a:ext uri="{FF2B5EF4-FFF2-40B4-BE49-F238E27FC236}">
                <a16:creationId xmlns:a16="http://schemas.microsoft.com/office/drawing/2014/main" id="{74D61897-8D94-41B8-8809-3212B7FDD4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28180">
            <a:off x="8624035" y="3699516"/>
            <a:ext cx="330568" cy="47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5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NEXT Arrow: Right 3">
            <a:hlinkClick r:id="rId2" action="ppaction://hlinksldjump"/>
            <a:extLst>
              <a:ext uri="{FF2B5EF4-FFF2-40B4-BE49-F238E27FC236}">
                <a16:creationId xmlns:a16="http://schemas.microsoft.com/office/drawing/2014/main" id="{F9C5C553-7DFF-4E8F-9C14-F22A7CBB45F7}"/>
              </a:ext>
            </a:extLst>
          </p:cNvPr>
          <p:cNvSpPr/>
          <p:nvPr/>
        </p:nvSpPr>
        <p:spPr>
          <a:xfrm>
            <a:off x="10121077" y="6053138"/>
            <a:ext cx="1338262" cy="604837"/>
          </a:xfrm>
          <a:prstGeom prst="righ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16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NEXT</a:t>
            </a: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3DFCBEC-9C91-4584-80F1-6FCA4A94FD3B}"/>
              </a:ext>
            </a:extLst>
          </p:cNvPr>
          <p:cNvSpPr/>
          <p:nvPr/>
        </p:nvSpPr>
        <p:spPr>
          <a:xfrm>
            <a:off x="9877647" y="5971829"/>
            <a:ext cx="184686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8975C33-784C-4816-8436-4A88A861A0DE}"/>
              </a:ext>
            </a:extLst>
          </p:cNvPr>
          <p:cNvSpPr/>
          <p:nvPr/>
        </p:nvSpPr>
        <p:spPr>
          <a:xfrm>
            <a:off x="9877647" y="6004811"/>
            <a:ext cx="184686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F439B43-CD53-4C2F-B077-BA61FC48A7BF}"/>
              </a:ext>
            </a:extLst>
          </p:cNvPr>
          <p:cNvSpPr/>
          <p:nvPr/>
        </p:nvSpPr>
        <p:spPr>
          <a:xfrm>
            <a:off x="9877647" y="6027787"/>
            <a:ext cx="184686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ledge Picture 19">
            <a:extLst>
              <a:ext uri="{FF2B5EF4-FFF2-40B4-BE49-F238E27FC236}">
                <a16:creationId xmlns:a16="http://schemas.microsoft.com/office/drawing/2014/main" id="{1B580E20-49B9-421C-AF67-A57EAA8E9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4827247" y="2400941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F825355-5B59-4CF6-84D4-914D483B9B84}"/>
              </a:ext>
            </a:extLst>
          </p:cNvPr>
          <p:cNvSpPr/>
          <p:nvPr/>
        </p:nvSpPr>
        <p:spPr>
          <a:xfrm>
            <a:off x="5032158" y="2638467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face 2 Picture 45">
            <a:extLst>
              <a:ext uri="{FF2B5EF4-FFF2-40B4-BE49-F238E27FC236}">
                <a16:creationId xmlns:a16="http://schemas.microsoft.com/office/drawing/2014/main" id="{EEEDF06F-A129-4248-8534-F3ADDE695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4575" y="2644224"/>
            <a:ext cx="779600" cy="1046415"/>
          </a:xfrm>
          <a:prstGeom prst="rect">
            <a:avLst/>
          </a:prstGeom>
        </p:spPr>
      </p:pic>
      <p:sp>
        <p:nvSpPr>
          <p:cNvPr id="54" name="SHADE Rectangle: Rounded Corners 53">
            <a:extLst>
              <a:ext uri="{FF2B5EF4-FFF2-40B4-BE49-F238E27FC236}">
                <a16:creationId xmlns:a16="http://schemas.microsoft.com/office/drawing/2014/main" id="{0BC554AE-F8EE-4F64-BCC9-4AC19B996E93}"/>
              </a:ext>
            </a:extLst>
          </p:cNvPr>
          <p:cNvSpPr/>
          <p:nvPr/>
        </p:nvSpPr>
        <p:spPr>
          <a:xfrm>
            <a:off x="5032158" y="2758841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FF08D21A-DC6D-4820-A924-774138DA51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4611" r="9098"/>
          <a:stretch/>
        </p:blipFill>
        <p:spPr>
          <a:xfrm>
            <a:off x="4955554" y="2602414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lock 1 Picture 20">
            <a:extLst>
              <a:ext uri="{FF2B5EF4-FFF2-40B4-BE49-F238E27FC236}">
                <a16:creationId xmlns:a16="http://schemas.microsoft.com/office/drawing/2014/main" id="{30C62BEE-1471-4146-9583-8BD04CFF44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4895254" y="3501245"/>
            <a:ext cx="330568" cy="478254"/>
          </a:xfrm>
          <a:prstGeom prst="rect">
            <a:avLst/>
          </a:prstGeom>
        </p:spPr>
      </p:pic>
      <p:pic>
        <p:nvPicPr>
          <p:cNvPr id="57" name="lock 4Picture 21">
            <a:extLst>
              <a:ext uri="{FF2B5EF4-FFF2-40B4-BE49-F238E27FC236}">
                <a16:creationId xmlns:a16="http://schemas.microsoft.com/office/drawing/2014/main" id="{B058C88B-1131-4A2D-82AD-A8E74466DB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4755339" y="2411646"/>
            <a:ext cx="330568" cy="478254"/>
          </a:xfrm>
          <a:prstGeom prst="rect">
            <a:avLst/>
          </a:prstGeom>
        </p:spPr>
      </p:pic>
      <p:pic>
        <p:nvPicPr>
          <p:cNvPr id="60" name="lock 3 Picture 22">
            <a:extLst>
              <a:ext uri="{FF2B5EF4-FFF2-40B4-BE49-F238E27FC236}">
                <a16:creationId xmlns:a16="http://schemas.microsoft.com/office/drawing/2014/main" id="{98ECA287-E53D-4B5A-AE9D-8E8F49C42B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6180376" y="3503465"/>
            <a:ext cx="330568" cy="478254"/>
          </a:xfrm>
          <a:prstGeom prst="rect">
            <a:avLst/>
          </a:prstGeom>
        </p:spPr>
      </p:pic>
      <p:pic>
        <p:nvPicPr>
          <p:cNvPr id="81" name="ledge Picture 19">
            <a:extLst>
              <a:ext uri="{FF2B5EF4-FFF2-40B4-BE49-F238E27FC236}">
                <a16:creationId xmlns:a16="http://schemas.microsoft.com/office/drawing/2014/main" id="{C20ED039-F5E9-4E6D-BC3F-4CC643801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2427786" y="2400941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7AB49ADC-00EE-4B9E-A937-17B440031CC8}"/>
              </a:ext>
            </a:extLst>
          </p:cNvPr>
          <p:cNvSpPr/>
          <p:nvPr/>
        </p:nvSpPr>
        <p:spPr>
          <a:xfrm>
            <a:off x="2632697" y="2638467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3" name="face 5 Picture 45">
            <a:extLst>
              <a:ext uri="{FF2B5EF4-FFF2-40B4-BE49-F238E27FC236}">
                <a16:creationId xmlns:a16="http://schemas.microsoft.com/office/drawing/2014/main" id="{9A6CB195-0368-4CE8-84B7-F8B706EB6D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8035" y="2821059"/>
            <a:ext cx="664312" cy="893802"/>
          </a:xfrm>
          <a:prstGeom prst="rect">
            <a:avLst/>
          </a:prstGeom>
        </p:spPr>
      </p:pic>
      <p:sp>
        <p:nvSpPr>
          <p:cNvPr id="84" name="SHADE Rectangle: Rounded Corners 53">
            <a:extLst>
              <a:ext uri="{FF2B5EF4-FFF2-40B4-BE49-F238E27FC236}">
                <a16:creationId xmlns:a16="http://schemas.microsoft.com/office/drawing/2014/main" id="{4C319EDA-C3E6-419F-B3AF-163CABAEAED8}"/>
              </a:ext>
            </a:extLst>
          </p:cNvPr>
          <p:cNvSpPr/>
          <p:nvPr/>
        </p:nvSpPr>
        <p:spPr>
          <a:xfrm>
            <a:off x="2632697" y="2758841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5FB97BC7-05E8-41B9-B7F6-E9DAD540BC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4611" r="9098"/>
          <a:stretch/>
        </p:blipFill>
        <p:spPr>
          <a:xfrm>
            <a:off x="2556093" y="2602414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6" name="lock 1 Picture 20">
            <a:extLst>
              <a:ext uri="{FF2B5EF4-FFF2-40B4-BE49-F238E27FC236}">
                <a16:creationId xmlns:a16="http://schemas.microsoft.com/office/drawing/2014/main" id="{1BE74340-D365-422B-807F-D2C611A9E2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3576711" y="2457245"/>
            <a:ext cx="330568" cy="478254"/>
          </a:xfrm>
          <a:prstGeom prst="rect">
            <a:avLst/>
          </a:prstGeom>
        </p:spPr>
      </p:pic>
      <p:pic>
        <p:nvPicPr>
          <p:cNvPr id="87" name="lock 4Picture 21">
            <a:extLst>
              <a:ext uri="{FF2B5EF4-FFF2-40B4-BE49-F238E27FC236}">
                <a16:creationId xmlns:a16="http://schemas.microsoft.com/office/drawing/2014/main" id="{C59849B3-520E-4B68-B361-DF99A9E6C7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2487177" y="2459527"/>
            <a:ext cx="330568" cy="478254"/>
          </a:xfrm>
          <a:prstGeom prst="rect">
            <a:avLst/>
          </a:prstGeom>
        </p:spPr>
      </p:pic>
      <p:pic>
        <p:nvPicPr>
          <p:cNvPr id="88" name="lock 2 Picture 23">
            <a:extLst>
              <a:ext uri="{FF2B5EF4-FFF2-40B4-BE49-F238E27FC236}">
                <a16:creationId xmlns:a16="http://schemas.microsoft.com/office/drawing/2014/main" id="{47CC3787-FFA9-42F5-B967-75828A52EC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0028">
            <a:off x="3561995" y="3570148"/>
            <a:ext cx="330568" cy="478254"/>
          </a:xfrm>
          <a:prstGeom prst="rect">
            <a:avLst/>
          </a:prstGeom>
        </p:spPr>
      </p:pic>
      <p:pic>
        <p:nvPicPr>
          <p:cNvPr id="90" name="lock 3 Picture 22">
            <a:extLst>
              <a:ext uri="{FF2B5EF4-FFF2-40B4-BE49-F238E27FC236}">
                <a16:creationId xmlns:a16="http://schemas.microsoft.com/office/drawing/2014/main" id="{7DE46968-0EC2-4B4F-931D-5D907BE270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2479834" y="3570348"/>
            <a:ext cx="330568" cy="478254"/>
          </a:xfrm>
          <a:prstGeom prst="rect">
            <a:avLst/>
          </a:prstGeom>
        </p:spPr>
      </p:pic>
      <p:pic>
        <p:nvPicPr>
          <p:cNvPr id="91" name="ledge Picture 19">
            <a:extLst>
              <a:ext uri="{FF2B5EF4-FFF2-40B4-BE49-F238E27FC236}">
                <a16:creationId xmlns:a16="http://schemas.microsoft.com/office/drawing/2014/main" id="{7458CD7C-916A-4DFC-B8BC-E258054D5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7425928" y="2400941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DB3E4FA-3027-4FA2-A13A-2196FD0DA10C}"/>
              </a:ext>
            </a:extLst>
          </p:cNvPr>
          <p:cNvSpPr/>
          <p:nvPr/>
        </p:nvSpPr>
        <p:spPr>
          <a:xfrm>
            <a:off x="7630839" y="2638467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3" name="face 6 Picture 45">
            <a:extLst>
              <a:ext uri="{FF2B5EF4-FFF2-40B4-BE49-F238E27FC236}">
                <a16:creationId xmlns:a16="http://schemas.microsoft.com/office/drawing/2014/main" id="{648FAA85-87E0-415A-ABDB-232BBD1774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4399" y="2738130"/>
            <a:ext cx="681352" cy="1031237"/>
          </a:xfrm>
          <a:prstGeom prst="rect">
            <a:avLst/>
          </a:prstGeom>
        </p:spPr>
      </p:pic>
      <p:sp>
        <p:nvSpPr>
          <p:cNvPr id="94" name="SHADE Rectangle: Rounded Corners 53">
            <a:extLst>
              <a:ext uri="{FF2B5EF4-FFF2-40B4-BE49-F238E27FC236}">
                <a16:creationId xmlns:a16="http://schemas.microsoft.com/office/drawing/2014/main" id="{4DBD35D7-21F4-4148-AF70-59586325690A}"/>
              </a:ext>
            </a:extLst>
          </p:cNvPr>
          <p:cNvSpPr/>
          <p:nvPr/>
        </p:nvSpPr>
        <p:spPr>
          <a:xfrm>
            <a:off x="7644555" y="2758841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E48F96A1-CE07-4FE1-9AF7-9F8A21A2B7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4611" r="9098"/>
          <a:stretch/>
        </p:blipFill>
        <p:spPr>
          <a:xfrm>
            <a:off x="7567951" y="2602414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" name="lock 3 Picture 22">
            <a:extLst>
              <a:ext uri="{FF2B5EF4-FFF2-40B4-BE49-F238E27FC236}">
                <a16:creationId xmlns:a16="http://schemas.microsoft.com/office/drawing/2014/main" id="{BDEDE501-3821-4893-8687-AF648A8354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7376525" y="2399340"/>
            <a:ext cx="330568" cy="4782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67A7A1-54A5-48F3-A7D2-E60598D1AADF}"/>
              </a:ext>
            </a:extLst>
          </p:cNvPr>
          <p:cNvSpPr/>
          <p:nvPr/>
        </p:nvSpPr>
        <p:spPr>
          <a:xfrm>
            <a:off x="4649742" y="5105559"/>
            <a:ext cx="2274983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US" sz="3200" b="1" i="1" cap="none" spc="0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GET THEM OUT!</a:t>
            </a:r>
          </a:p>
        </p:txBody>
      </p:sp>
      <p:pic>
        <p:nvPicPr>
          <p:cNvPr id="58" name="lock 2 Picture 23">
            <a:extLst>
              <a:ext uri="{FF2B5EF4-FFF2-40B4-BE49-F238E27FC236}">
                <a16:creationId xmlns:a16="http://schemas.microsoft.com/office/drawing/2014/main" id="{6FB8E392-3C18-453A-B2FE-A787803A6D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6135610" y="2428920"/>
            <a:ext cx="330568" cy="478254"/>
          </a:xfrm>
          <a:prstGeom prst="rect">
            <a:avLst/>
          </a:prstGeom>
        </p:spPr>
      </p:pic>
      <p:pic>
        <p:nvPicPr>
          <p:cNvPr id="98" name="lock 2 Picture 23">
            <a:extLst>
              <a:ext uri="{FF2B5EF4-FFF2-40B4-BE49-F238E27FC236}">
                <a16:creationId xmlns:a16="http://schemas.microsoft.com/office/drawing/2014/main" id="{A3DA9382-6118-4240-B7CE-853ABD7183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8551102" y="2518850"/>
            <a:ext cx="330568" cy="478254"/>
          </a:xfrm>
          <a:prstGeom prst="rect">
            <a:avLst/>
          </a:prstGeom>
        </p:spPr>
      </p:pic>
      <p:pic>
        <p:nvPicPr>
          <p:cNvPr id="97" name="lock 4Picture 21">
            <a:extLst>
              <a:ext uri="{FF2B5EF4-FFF2-40B4-BE49-F238E27FC236}">
                <a16:creationId xmlns:a16="http://schemas.microsoft.com/office/drawing/2014/main" id="{3BBCE4DE-FEB8-4DA3-9A5B-7D70746EA9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7459301" y="3664119"/>
            <a:ext cx="330568" cy="478254"/>
          </a:xfrm>
          <a:prstGeom prst="rect">
            <a:avLst/>
          </a:prstGeom>
        </p:spPr>
      </p:pic>
      <p:pic>
        <p:nvPicPr>
          <p:cNvPr id="96" name="lock 1 Picture 20">
            <a:extLst>
              <a:ext uri="{FF2B5EF4-FFF2-40B4-BE49-F238E27FC236}">
                <a16:creationId xmlns:a16="http://schemas.microsoft.com/office/drawing/2014/main" id="{74D61897-8D94-41B8-8809-3212B7FDD4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28180">
            <a:off x="8624035" y="3699516"/>
            <a:ext cx="330568" cy="478254"/>
          </a:xfrm>
          <a:prstGeom prst="rect">
            <a:avLst/>
          </a:prstGeom>
        </p:spPr>
      </p:pic>
      <p:sp>
        <p:nvSpPr>
          <p:cNvPr id="4" name="AGAIN Arrow: Right 3">
            <a:hlinkClick r:id="rId14" action="ppaction://hlinksldjump"/>
            <a:extLst>
              <a:ext uri="{FF2B5EF4-FFF2-40B4-BE49-F238E27FC236}">
                <a16:creationId xmlns:a16="http://schemas.microsoft.com/office/drawing/2014/main" id="{0DFDF336-9639-4F3E-99FF-7DBA45B3DD3E}"/>
              </a:ext>
            </a:extLst>
          </p:cNvPr>
          <p:cNvSpPr/>
          <p:nvPr/>
        </p:nvSpPr>
        <p:spPr>
          <a:xfrm flipH="1">
            <a:off x="718767" y="5929492"/>
            <a:ext cx="771730" cy="672525"/>
          </a:xfrm>
          <a:prstGeom prst="righ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16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AGAIN</a:t>
            </a:r>
          </a:p>
        </p:txBody>
      </p:sp>
    </p:spTree>
    <p:extLst>
      <p:ext uri="{BB962C8B-B14F-4D97-AF65-F5344CB8AC3E}">
        <p14:creationId xmlns:p14="http://schemas.microsoft.com/office/powerpoint/2010/main" val="30608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ipple/>
      </p:transition>
    </mc:Choice>
    <mc:Fallback xmlns="">
      <p:transition spd="slow" advClick="0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DF2BFAD0-2176-4141-9522-135F086797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6253715" y="2602414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403C8C6D-A972-4A69-8103-6EF4D28E7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3854254" y="2602414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C8850463-B6FD-44D0-B6F7-6CA18BE45B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8852396" y="2602414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52AA08E-8B5F-4E3C-B51A-8DF90F4A44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NEXT Arrow: Right 3">
            <a:hlinkClick r:id="rId7" action="ppaction://hlinksldjump"/>
            <a:extLst>
              <a:ext uri="{FF2B5EF4-FFF2-40B4-BE49-F238E27FC236}">
                <a16:creationId xmlns:a16="http://schemas.microsoft.com/office/drawing/2014/main" id="{F9C5C553-7DFF-4E8F-9C14-F22A7CBB45F7}"/>
              </a:ext>
            </a:extLst>
          </p:cNvPr>
          <p:cNvSpPr/>
          <p:nvPr/>
        </p:nvSpPr>
        <p:spPr>
          <a:xfrm>
            <a:off x="10121077" y="6053138"/>
            <a:ext cx="1338262" cy="604837"/>
          </a:xfrm>
          <a:prstGeom prst="righ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16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NEXT</a:t>
            </a: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3DFCBEC-9C91-4584-80F1-6FCA4A94FD3B}"/>
              </a:ext>
            </a:extLst>
          </p:cNvPr>
          <p:cNvSpPr/>
          <p:nvPr/>
        </p:nvSpPr>
        <p:spPr>
          <a:xfrm>
            <a:off x="9877647" y="5971829"/>
            <a:ext cx="184686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8975C33-784C-4816-8436-4A88A861A0DE}"/>
              </a:ext>
            </a:extLst>
          </p:cNvPr>
          <p:cNvSpPr/>
          <p:nvPr/>
        </p:nvSpPr>
        <p:spPr>
          <a:xfrm>
            <a:off x="9877647" y="6004811"/>
            <a:ext cx="184686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F439B43-CD53-4C2F-B077-BA61FC48A7BF}"/>
              </a:ext>
            </a:extLst>
          </p:cNvPr>
          <p:cNvSpPr/>
          <p:nvPr/>
        </p:nvSpPr>
        <p:spPr>
          <a:xfrm>
            <a:off x="9877647" y="6027787"/>
            <a:ext cx="184686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ledge Picture 19">
            <a:extLst>
              <a:ext uri="{FF2B5EF4-FFF2-40B4-BE49-F238E27FC236}">
                <a16:creationId xmlns:a16="http://schemas.microsoft.com/office/drawing/2014/main" id="{1B580E20-49B9-421C-AF67-A57EAA8E9E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4827247" y="2400941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F825355-5B59-4CF6-84D4-914D483B9B84}"/>
              </a:ext>
            </a:extLst>
          </p:cNvPr>
          <p:cNvSpPr/>
          <p:nvPr/>
        </p:nvSpPr>
        <p:spPr>
          <a:xfrm>
            <a:off x="5032158" y="2638467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face 2 Picture 45">
            <a:extLst>
              <a:ext uri="{FF2B5EF4-FFF2-40B4-BE49-F238E27FC236}">
                <a16:creationId xmlns:a16="http://schemas.microsoft.com/office/drawing/2014/main" id="{EEEDF06F-A129-4248-8534-F3ADDE695A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4575" y="2644224"/>
            <a:ext cx="779600" cy="1046415"/>
          </a:xfrm>
          <a:prstGeom prst="rect">
            <a:avLst/>
          </a:prstGeom>
        </p:spPr>
      </p:pic>
      <p:sp>
        <p:nvSpPr>
          <p:cNvPr id="54" name="SHADE Rectangle: Rounded Corners 53">
            <a:extLst>
              <a:ext uri="{FF2B5EF4-FFF2-40B4-BE49-F238E27FC236}">
                <a16:creationId xmlns:a16="http://schemas.microsoft.com/office/drawing/2014/main" id="{0BC554AE-F8EE-4F64-BCC9-4AC19B996E93}"/>
              </a:ext>
            </a:extLst>
          </p:cNvPr>
          <p:cNvSpPr/>
          <p:nvPr/>
        </p:nvSpPr>
        <p:spPr>
          <a:xfrm>
            <a:off x="5032158" y="2758841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FF08D21A-DC6D-4820-A924-774138DA51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4955554" y="2602414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lock 1 Picture 20">
            <a:extLst>
              <a:ext uri="{FF2B5EF4-FFF2-40B4-BE49-F238E27FC236}">
                <a16:creationId xmlns:a16="http://schemas.microsoft.com/office/drawing/2014/main" id="{30C62BEE-1471-4146-9583-8BD04CFF44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4895254" y="3501245"/>
            <a:ext cx="330568" cy="478254"/>
          </a:xfrm>
          <a:prstGeom prst="rect">
            <a:avLst/>
          </a:prstGeom>
        </p:spPr>
      </p:pic>
      <p:pic>
        <p:nvPicPr>
          <p:cNvPr id="57" name="lock 4Picture 21">
            <a:extLst>
              <a:ext uri="{FF2B5EF4-FFF2-40B4-BE49-F238E27FC236}">
                <a16:creationId xmlns:a16="http://schemas.microsoft.com/office/drawing/2014/main" id="{B058C88B-1131-4A2D-82AD-A8E74466DB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4755339" y="2411646"/>
            <a:ext cx="330568" cy="478254"/>
          </a:xfrm>
          <a:prstGeom prst="rect">
            <a:avLst/>
          </a:prstGeom>
        </p:spPr>
      </p:pic>
      <p:pic>
        <p:nvPicPr>
          <p:cNvPr id="60" name="lock 3 Picture 22">
            <a:extLst>
              <a:ext uri="{FF2B5EF4-FFF2-40B4-BE49-F238E27FC236}">
                <a16:creationId xmlns:a16="http://schemas.microsoft.com/office/drawing/2014/main" id="{98ECA287-E53D-4B5A-AE9D-8E8F49C42B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6180376" y="3503465"/>
            <a:ext cx="330568" cy="478254"/>
          </a:xfrm>
          <a:prstGeom prst="rect">
            <a:avLst/>
          </a:prstGeom>
        </p:spPr>
      </p:pic>
      <p:pic>
        <p:nvPicPr>
          <p:cNvPr id="81" name="ledge Picture 19">
            <a:extLst>
              <a:ext uri="{FF2B5EF4-FFF2-40B4-BE49-F238E27FC236}">
                <a16:creationId xmlns:a16="http://schemas.microsoft.com/office/drawing/2014/main" id="{C20ED039-F5E9-4E6D-BC3F-4CC643801B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2427786" y="2400941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7AB49ADC-00EE-4B9E-A937-17B440031CC8}"/>
              </a:ext>
            </a:extLst>
          </p:cNvPr>
          <p:cNvSpPr/>
          <p:nvPr/>
        </p:nvSpPr>
        <p:spPr>
          <a:xfrm>
            <a:off x="2632697" y="2638467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3" name="face 5 Picture 45">
            <a:extLst>
              <a:ext uri="{FF2B5EF4-FFF2-40B4-BE49-F238E27FC236}">
                <a16:creationId xmlns:a16="http://schemas.microsoft.com/office/drawing/2014/main" id="{9A6CB195-0368-4CE8-84B7-F8B706EB6D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8035" y="2821059"/>
            <a:ext cx="664312" cy="893802"/>
          </a:xfrm>
          <a:prstGeom prst="rect">
            <a:avLst/>
          </a:prstGeom>
        </p:spPr>
      </p:pic>
      <p:sp>
        <p:nvSpPr>
          <p:cNvPr id="84" name="SHADE Rectangle: Rounded Corners 53">
            <a:extLst>
              <a:ext uri="{FF2B5EF4-FFF2-40B4-BE49-F238E27FC236}">
                <a16:creationId xmlns:a16="http://schemas.microsoft.com/office/drawing/2014/main" id="{4C319EDA-C3E6-419F-B3AF-163CABAEAED8}"/>
              </a:ext>
            </a:extLst>
          </p:cNvPr>
          <p:cNvSpPr/>
          <p:nvPr/>
        </p:nvSpPr>
        <p:spPr>
          <a:xfrm>
            <a:off x="2632697" y="2758841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5FB97BC7-05E8-41B9-B7F6-E9DAD540BC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2556093" y="2602414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6" name="lock 1 Picture 20">
            <a:extLst>
              <a:ext uri="{FF2B5EF4-FFF2-40B4-BE49-F238E27FC236}">
                <a16:creationId xmlns:a16="http://schemas.microsoft.com/office/drawing/2014/main" id="{1BE74340-D365-422B-807F-D2C611A9E2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3576711" y="2457245"/>
            <a:ext cx="330568" cy="478254"/>
          </a:xfrm>
          <a:prstGeom prst="rect">
            <a:avLst/>
          </a:prstGeom>
        </p:spPr>
      </p:pic>
      <p:pic>
        <p:nvPicPr>
          <p:cNvPr id="87" name="lock 4Picture 21">
            <a:extLst>
              <a:ext uri="{FF2B5EF4-FFF2-40B4-BE49-F238E27FC236}">
                <a16:creationId xmlns:a16="http://schemas.microsoft.com/office/drawing/2014/main" id="{C59849B3-520E-4B68-B361-DF99A9E6C7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2487177" y="2459527"/>
            <a:ext cx="330568" cy="478254"/>
          </a:xfrm>
          <a:prstGeom prst="rect">
            <a:avLst/>
          </a:prstGeom>
        </p:spPr>
      </p:pic>
      <p:pic>
        <p:nvPicPr>
          <p:cNvPr id="88" name="lock 2 Picture 23">
            <a:extLst>
              <a:ext uri="{FF2B5EF4-FFF2-40B4-BE49-F238E27FC236}">
                <a16:creationId xmlns:a16="http://schemas.microsoft.com/office/drawing/2014/main" id="{47CC3787-FFA9-42F5-B967-75828A52EC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0028">
            <a:off x="3561995" y="3570148"/>
            <a:ext cx="330568" cy="478254"/>
          </a:xfrm>
          <a:prstGeom prst="rect">
            <a:avLst/>
          </a:prstGeom>
        </p:spPr>
      </p:pic>
      <p:pic>
        <p:nvPicPr>
          <p:cNvPr id="90" name="lock 3 Picture 22">
            <a:extLst>
              <a:ext uri="{FF2B5EF4-FFF2-40B4-BE49-F238E27FC236}">
                <a16:creationId xmlns:a16="http://schemas.microsoft.com/office/drawing/2014/main" id="{7DE46968-0EC2-4B4F-931D-5D907BE270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2479834" y="3570348"/>
            <a:ext cx="330568" cy="478254"/>
          </a:xfrm>
          <a:prstGeom prst="rect">
            <a:avLst/>
          </a:prstGeom>
        </p:spPr>
      </p:pic>
      <p:pic>
        <p:nvPicPr>
          <p:cNvPr id="91" name="ledge Picture 19">
            <a:extLst>
              <a:ext uri="{FF2B5EF4-FFF2-40B4-BE49-F238E27FC236}">
                <a16:creationId xmlns:a16="http://schemas.microsoft.com/office/drawing/2014/main" id="{7458CD7C-916A-4DFC-B8BC-E258054D5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7425928" y="2400941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DB3E4FA-3027-4FA2-A13A-2196FD0DA10C}"/>
              </a:ext>
            </a:extLst>
          </p:cNvPr>
          <p:cNvSpPr/>
          <p:nvPr/>
        </p:nvSpPr>
        <p:spPr>
          <a:xfrm>
            <a:off x="7630839" y="2638467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3" name="face 6 Picture 45">
            <a:extLst>
              <a:ext uri="{FF2B5EF4-FFF2-40B4-BE49-F238E27FC236}">
                <a16:creationId xmlns:a16="http://schemas.microsoft.com/office/drawing/2014/main" id="{648FAA85-87E0-415A-ABDB-232BBD1774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4399" y="2738130"/>
            <a:ext cx="681352" cy="1031237"/>
          </a:xfrm>
          <a:prstGeom prst="rect">
            <a:avLst/>
          </a:prstGeom>
        </p:spPr>
      </p:pic>
      <p:sp>
        <p:nvSpPr>
          <p:cNvPr id="94" name="SHADE Rectangle: Rounded Corners 53">
            <a:extLst>
              <a:ext uri="{FF2B5EF4-FFF2-40B4-BE49-F238E27FC236}">
                <a16:creationId xmlns:a16="http://schemas.microsoft.com/office/drawing/2014/main" id="{4DBD35D7-21F4-4148-AF70-59586325690A}"/>
              </a:ext>
            </a:extLst>
          </p:cNvPr>
          <p:cNvSpPr/>
          <p:nvPr/>
        </p:nvSpPr>
        <p:spPr>
          <a:xfrm>
            <a:off x="7644555" y="2758841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E48F96A1-CE07-4FE1-9AF7-9F8A21A2B7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7567951" y="2602414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" name="lock 3 Picture 22">
            <a:extLst>
              <a:ext uri="{FF2B5EF4-FFF2-40B4-BE49-F238E27FC236}">
                <a16:creationId xmlns:a16="http://schemas.microsoft.com/office/drawing/2014/main" id="{BDEDE501-3821-4893-8687-AF648A8354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7376525" y="2399340"/>
            <a:ext cx="330568" cy="4782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67A7A1-54A5-48F3-A7D2-E60598D1AADF}"/>
              </a:ext>
            </a:extLst>
          </p:cNvPr>
          <p:cNvSpPr/>
          <p:nvPr/>
        </p:nvSpPr>
        <p:spPr>
          <a:xfrm>
            <a:off x="4649742" y="5105559"/>
            <a:ext cx="2274983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US" sz="3200" b="1" i="1" cap="none" spc="0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GET THEM OUT!</a:t>
            </a:r>
          </a:p>
        </p:txBody>
      </p:sp>
      <p:pic>
        <p:nvPicPr>
          <p:cNvPr id="58" name="lock 2 Picture 23">
            <a:extLst>
              <a:ext uri="{FF2B5EF4-FFF2-40B4-BE49-F238E27FC236}">
                <a16:creationId xmlns:a16="http://schemas.microsoft.com/office/drawing/2014/main" id="{6FB8E392-3C18-453A-B2FE-A787803A6D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6135610" y="2428920"/>
            <a:ext cx="330568" cy="478254"/>
          </a:xfrm>
          <a:prstGeom prst="rect">
            <a:avLst/>
          </a:prstGeom>
        </p:spPr>
      </p:pic>
      <p:pic>
        <p:nvPicPr>
          <p:cNvPr id="98" name="lock 2 Picture 23">
            <a:extLst>
              <a:ext uri="{FF2B5EF4-FFF2-40B4-BE49-F238E27FC236}">
                <a16:creationId xmlns:a16="http://schemas.microsoft.com/office/drawing/2014/main" id="{A3DA9382-6118-4240-B7CE-853ABD7183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8551102" y="2518850"/>
            <a:ext cx="330568" cy="478254"/>
          </a:xfrm>
          <a:prstGeom prst="rect">
            <a:avLst/>
          </a:prstGeom>
        </p:spPr>
      </p:pic>
      <p:pic>
        <p:nvPicPr>
          <p:cNvPr id="97" name="lock 4Picture 21">
            <a:extLst>
              <a:ext uri="{FF2B5EF4-FFF2-40B4-BE49-F238E27FC236}">
                <a16:creationId xmlns:a16="http://schemas.microsoft.com/office/drawing/2014/main" id="{3BBCE4DE-FEB8-4DA3-9A5B-7D70746EA9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7459301" y="3664119"/>
            <a:ext cx="330568" cy="478254"/>
          </a:xfrm>
          <a:prstGeom prst="rect">
            <a:avLst/>
          </a:prstGeom>
        </p:spPr>
      </p:pic>
      <p:pic>
        <p:nvPicPr>
          <p:cNvPr id="96" name="lock 1 Picture 20">
            <a:extLst>
              <a:ext uri="{FF2B5EF4-FFF2-40B4-BE49-F238E27FC236}">
                <a16:creationId xmlns:a16="http://schemas.microsoft.com/office/drawing/2014/main" id="{74D61897-8D94-41B8-8809-3212B7FDD4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28180">
            <a:off x="8624035" y="3699516"/>
            <a:ext cx="330568" cy="478254"/>
          </a:xfrm>
          <a:prstGeom prst="rect">
            <a:avLst/>
          </a:prstGeom>
        </p:spPr>
      </p:pic>
      <p:sp>
        <p:nvSpPr>
          <p:cNvPr id="4" name="AGAIN Arrow: Right 3">
            <a:hlinkClick r:id="rId16" action="ppaction://hlinksldjump"/>
            <a:extLst>
              <a:ext uri="{FF2B5EF4-FFF2-40B4-BE49-F238E27FC236}">
                <a16:creationId xmlns:a16="http://schemas.microsoft.com/office/drawing/2014/main" id="{0DFDF336-9639-4F3E-99FF-7DBA45B3DD3E}"/>
              </a:ext>
            </a:extLst>
          </p:cNvPr>
          <p:cNvSpPr/>
          <p:nvPr/>
        </p:nvSpPr>
        <p:spPr>
          <a:xfrm flipH="1">
            <a:off x="718767" y="5929492"/>
            <a:ext cx="771730" cy="672525"/>
          </a:xfrm>
          <a:prstGeom prst="righ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16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AGAIN</a:t>
            </a:r>
          </a:p>
        </p:txBody>
      </p:sp>
    </p:spTree>
    <p:extLst>
      <p:ext uri="{BB962C8B-B14F-4D97-AF65-F5344CB8AC3E}">
        <p14:creationId xmlns:p14="http://schemas.microsoft.com/office/powerpoint/2010/main" val="264805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"/>
                            </p:stCondLst>
                            <p:childTnLst>
                              <p:par>
                                <p:cTn id="5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2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57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5" grpId="8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17C80AD-EA80-435C-80DA-D7D42D7A506F}"/>
              </a:ext>
            </a:extLst>
          </p:cNvPr>
          <p:cNvGrpSpPr/>
          <p:nvPr/>
        </p:nvGrpSpPr>
        <p:grpSpPr>
          <a:xfrm>
            <a:off x="3163516" y="1041774"/>
            <a:ext cx="5086020" cy="4018372"/>
            <a:chOff x="3163516" y="1041774"/>
            <a:chExt cx="5086020" cy="4018372"/>
          </a:xfrm>
        </p:grpSpPr>
        <p:pic>
          <p:nvPicPr>
            <p:cNvPr id="40" name="ledge Picture 19">
              <a:extLst>
                <a:ext uri="{FF2B5EF4-FFF2-40B4-BE49-F238E27FC236}">
                  <a16:creationId xmlns:a16="http://schemas.microsoft.com/office/drawing/2014/main" id="{68FD092B-0BEA-45B7-8E2A-63174DAD5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2" t="8172" r="70910" b="54701"/>
            <a:stretch>
              <a:fillRect/>
            </a:stretch>
          </p:blipFill>
          <p:spPr>
            <a:xfrm>
              <a:off x="3206347" y="1082640"/>
              <a:ext cx="1554777" cy="1598543"/>
            </a:xfrm>
            <a:custGeom>
              <a:avLst/>
              <a:gdLst>
                <a:gd name="connsiteX0" fmla="*/ 133191 w 1604905"/>
                <a:gd name="connsiteY0" fmla="*/ 0 h 1688027"/>
                <a:gd name="connsiteX1" fmla="*/ 1471714 w 1604905"/>
                <a:gd name="connsiteY1" fmla="*/ 0 h 1688027"/>
                <a:gd name="connsiteX2" fmla="*/ 1604905 w 1604905"/>
                <a:gd name="connsiteY2" fmla="*/ 133191 h 1688027"/>
                <a:gd name="connsiteX3" fmla="*/ 1604905 w 1604905"/>
                <a:gd name="connsiteY3" fmla="*/ 1554836 h 1688027"/>
                <a:gd name="connsiteX4" fmla="*/ 1471714 w 1604905"/>
                <a:gd name="connsiteY4" fmla="*/ 1688027 h 1688027"/>
                <a:gd name="connsiteX5" fmla="*/ 133191 w 1604905"/>
                <a:gd name="connsiteY5" fmla="*/ 1688027 h 1688027"/>
                <a:gd name="connsiteX6" fmla="*/ 0 w 1604905"/>
                <a:gd name="connsiteY6" fmla="*/ 1554836 h 1688027"/>
                <a:gd name="connsiteX7" fmla="*/ 0 w 1604905"/>
                <a:gd name="connsiteY7" fmla="*/ 133191 h 1688027"/>
                <a:gd name="connsiteX8" fmla="*/ 133191 w 1604905"/>
                <a:gd name="connsiteY8" fmla="*/ 0 h 168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05" h="1688027">
                  <a:moveTo>
                    <a:pt x="133191" y="0"/>
                  </a:moveTo>
                  <a:lnTo>
                    <a:pt x="1471714" y="0"/>
                  </a:lnTo>
                  <a:cubicBezTo>
                    <a:pt x="1545273" y="0"/>
                    <a:pt x="1604905" y="59632"/>
                    <a:pt x="1604905" y="133191"/>
                  </a:cubicBezTo>
                  <a:lnTo>
                    <a:pt x="1604905" y="1554836"/>
                  </a:lnTo>
                  <a:cubicBezTo>
                    <a:pt x="1604905" y="1628395"/>
                    <a:pt x="1545273" y="1688027"/>
                    <a:pt x="1471714" y="1688027"/>
                  </a:cubicBezTo>
                  <a:lnTo>
                    <a:pt x="133191" y="1688027"/>
                  </a:lnTo>
                  <a:cubicBezTo>
                    <a:pt x="59632" y="1688027"/>
                    <a:pt x="0" y="1628395"/>
                    <a:pt x="0" y="1554836"/>
                  </a:cubicBezTo>
                  <a:lnTo>
                    <a:pt x="0" y="133191"/>
                  </a:lnTo>
                  <a:cubicBezTo>
                    <a:pt x="0" y="59632"/>
                    <a:pt x="59632" y="0"/>
                    <a:pt x="133191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167ADF1-D92B-4556-A8AD-E629E9750F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3378" y="4216503"/>
              <a:ext cx="3533041" cy="84364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SHADE Rectangle: Rounded Corners 16">
              <a:extLst>
                <a:ext uri="{FF2B5EF4-FFF2-40B4-BE49-F238E27FC236}">
                  <a16:creationId xmlns:a16="http://schemas.microsoft.com/office/drawing/2014/main" id="{17967305-98E4-42AC-A267-83D9ED76E1D9}"/>
                </a:ext>
              </a:extLst>
            </p:cNvPr>
            <p:cNvSpPr/>
            <p:nvPr/>
          </p:nvSpPr>
          <p:spPr>
            <a:xfrm>
              <a:off x="3411258" y="1193780"/>
              <a:ext cx="1196060" cy="1361018"/>
            </a:xfrm>
            <a:prstGeom prst="roundRect">
              <a:avLst>
                <a:gd name="adj" fmla="val 16029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5" name="face 1 Picture 45">
              <a:extLst>
                <a:ext uri="{FF2B5EF4-FFF2-40B4-BE49-F238E27FC236}">
                  <a16:creationId xmlns:a16="http://schemas.microsoft.com/office/drawing/2014/main" id="{60EF375C-5D79-412C-B7BC-296A8B169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77452" y="1257281"/>
              <a:ext cx="880216" cy="1207416"/>
            </a:xfrm>
            <a:prstGeom prst="rect">
              <a:avLst/>
            </a:prstGeom>
          </p:spPr>
        </p:pic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87A335C-88BF-4BF8-B79B-DAEB557F2E52}"/>
                </a:ext>
              </a:extLst>
            </p:cNvPr>
            <p:cNvSpPr/>
            <p:nvPr/>
          </p:nvSpPr>
          <p:spPr>
            <a:xfrm>
              <a:off x="3411258" y="1239001"/>
              <a:ext cx="1046410" cy="1240643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bars closed Picture 11" descr="A gate in front of a window&#10;&#10;Description automatically generated">
              <a:extLst>
                <a:ext uri="{FF2B5EF4-FFF2-40B4-BE49-F238E27FC236}">
                  <a16:creationId xmlns:a16="http://schemas.microsoft.com/office/drawing/2014/main" id="{044B3E9A-3D70-464A-83E3-B4DBF4FDB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44611" r="9098"/>
            <a:stretch/>
          </p:blipFill>
          <p:spPr>
            <a:xfrm>
              <a:off x="3334654" y="1146970"/>
              <a:ext cx="1259024" cy="13970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8" name="lock 1 Picture 20">
              <a:extLst>
                <a:ext uri="{FF2B5EF4-FFF2-40B4-BE49-F238E27FC236}">
                  <a16:creationId xmlns:a16="http://schemas.microsoft.com/office/drawing/2014/main" id="{5ADC9126-BA4A-43DA-BAAA-367541E17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650718">
              <a:off x="4499895" y="1058273"/>
              <a:ext cx="330568" cy="478254"/>
            </a:xfrm>
            <a:prstGeom prst="rect">
              <a:avLst/>
            </a:prstGeom>
          </p:spPr>
        </p:pic>
        <p:pic>
          <p:nvPicPr>
            <p:cNvPr id="49" name="lock 4Picture 21">
              <a:extLst>
                <a:ext uri="{FF2B5EF4-FFF2-40B4-BE49-F238E27FC236}">
                  <a16:creationId xmlns:a16="http://schemas.microsoft.com/office/drawing/2014/main" id="{E9F3B052-0382-42C5-B253-E499D139D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22444">
              <a:off x="3270004" y="2176740"/>
              <a:ext cx="330568" cy="478254"/>
            </a:xfrm>
            <a:prstGeom prst="rect">
              <a:avLst/>
            </a:prstGeom>
          </p:spPr>
        </p:pic>
        <p:pic>
          <p:nvPicPr>
            <p:cNvPr id="50" name="lock 2 Picture 23">
              <a:extLst>
                <a:ext uri="{FF2B5EF4-FFF2-40B4-BE49-F238E27FC236}">
                  <a16:creationId xmlns:a16="http://schemas.microsoft.com/office/drawing/2014/main" id="{D0D44A02-8CE1-4256-92DA-79D1840CC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142118">
              <a:off x="3163516" y="1041774"/>
              <a:ext cx="330568" cy="478254"/>
            </a:xfrm>
            <a:prstGeom prst="rect">
              <a:avLst/>
            </a:prstGeom>
          </p:spPr>
        </p:pic>
        <p:pic>
          <p:nvPicPr>
            <p:cNvPr id="52" name="lock 3 Picture 22">
              <a:extLst>
                <a:ext uri="{FF2B5EF4-FFF2-40B4-BE49-F238E27FC236}">
                  <a16:creationId xmlns:a16="http://schemas.microsoft.com/office/drawing/2014/main" id="{939597C4-405B-44ED-B9A1-2E079137C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95118">
              <a:off x="4427533" y="2200019"/>
              <a:ext cx="330568" cy="478254"/>
            </a:xfrm>
            <a:prstGeom prst="rect">
              <a:avLst/>
            </a:prstGeom>
          </p:spPr>
        </p:pic>
        <p:pic>
          <p:nvPicPr>
            <p:cNvPr id="53" name="ledge Picture 19">
              <a:extLst>
                <a:ext uri="{FF2B5EF4-FFF2-40B4-BE49-F238E27FC236}">
                  <a16:creationId xmlns:a16="http://schemas.microsoft.com/office/drawing/2014/main" id="{2ED841BE-CA45-43BB-ADCF-049BDE1C5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2" t="8172" r="70910" b="54701"/>
            <a:stretch>
              <a:fillRect/>
            </a:stretch>
          </p:blipFill>
          <p:spPr>
            <a:xfrm>
              <a:off x="6595812" y="1194754"/>
              <a:ext cx="1554777" cy="1598543"/>
            </a:xfrm>
            <a:custGeom>
              <a:avLst/>
              <a:gdLst>
                <a:gd name="connsiteX0" fmla="*/ 133191 w 1604905"/>
                <a:gd name="connsiteY0" fmla="*/ 0 h 1688027"/>
                <a:gd name="connsiteX1" fmla="*/ 1471714 w 1604905"/>
                <a:gd name="connsiteY1" fmla="*/ 0 h 1688027"/>
                <a:gd name="connsiteX2" fmla="*/ 1604905 w 1604905"/>
                <a:gd name="connsiteY2" fmla="*/ 133191 h 1688027"/>
                <a:gd name="connsiteX3" fmla="*/ 1604905 w 1604905"/>
                <a:gd name="connsiteY3" fmla="*/ 1554836 h 1688027"/>
                <a:gd name="connsiteX4" fmla="*/ 1471714 w 1604905"/>
                <a:gd name="connsiteY4" fmla="*/ 1688027 h 1688027"/>
                <a:gd name="connsiteX5" fmla="*/ 133191 w 1604905"/>
                <a:gd name="connsiteY5" fmla="*/ 1688027 h 1688027"/>
                <a:gd name="connsiteX6" fmla="*/ 0 w 1604905"/>
                <a:gd name="connsiteY6" fmla="*/ 1554836 h 1688027"/>
                <a:gd name="connsiteX7" fmla="*/ 0 w 1604905"/>
                <a:gd name="connsiteY7" fmla="*/ 133191 h 1688027"/>
                <a:gd name="connsiteX8" fmla="*/ 133191 w 1604905"/>
                <a:gd name="connsiteY8" fmla="*/ 0 h 168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05" h="1688027">
                  <a:moveTo>
                    <a:pt x="133191" y="0"/>
                  </a:moveTo>
                  <a:lnTo>
                    <a:pt x="1471714" y="0"/>
                  </a:lnTo>
                  <a:cubicBezTo>
                    <a:pt x="1545273" y="0"/>
                    <a:pt x="1604905" y="59632"/>
                    <a:pt x="1604905" y="133191"/>
                  </a:cubicBezTo>
                  <a:lnTo>
                    <a:pt x="1604905" y="1554836"/>
                  </a:lnTo>
                  <a:cubicBezTo>
                    <a:pt x="1604905" y="1628395"/>
                    <a:pt x="1545273" y="1688027"/>
                    <a:pt x="1471714" y="1688027"/>
                  </a:cubicBezTo>
                  <a:lnTo>
                    <a:pt x="133191" y="1688027"/>
                  </a:lnTo>
                  <a:cubicBezTo>
                    <a:pt x="59632" y="1688027"/>
                    <a:pt x="0" y="1628395"/>
                    <a:pt x="0" y="1554836"/>
                  </a:cubicBezTo>
                  <a:lnTo>
                    <a:pt x="0" y="133191"/>
                  </a:lnTo>
                  <a:cubicBezTo>
                    <a:pt x="0" y="59632"/>
                    <a:pt x="59632" y="0"/>
                    <a:pt x="133191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4BB99F84-9194-44FC-9EBD-9976F11C18B9}"/>
                </a:ext>
              </a:extLst>
            </p:cNvPr>
            <p:cNvSpPr/>
            <p:nvPr/>
          </p:nvSpPr>
          <p:spPr>
            <a:xfrm>
              <a:off x="6800723" y="1295136"/>
              <a:ext cx="1144953" cy="1361017"/>
            </a:xfrm>
            <a:prstGeom prst="roundRect">
              <a:avLst>
                <a:gd name="adj" fmla="val 16029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5" name="face 3 Picture 45">
              <a:extLst>
                <a:ext uri="{FF2B5EF4-FFF2-40B4-BE49-F238E27FC236}">
                  <a16:creationId xmlns:a16="http://schemas.microsoft.com/office/drawing/2014/main" id="{64BF3C94-1823-405E-BC96-01E5D4862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9942" y="1439322"/>
              <a:ext cx="747376" cy="1060931"/>
            </a:xfrm>
            <a:prstGeom prst="rect">
              <a:avLst/>
            </a:prstGeom>
          </p:spPr>
        </p:pic>
        <p:sp>
          <p:nvSpPr>
            <p:cNvPr id="56" name="SHADE Rectangle: Rounded Corners 53">
              <a:extLst>
                <a:ext uri="{FF2B5EF4-FFF2-40B4-BE49-F238E27FC236}">
                  <a16:creationId xmlns:a16="http://schemas.microsoft.com/office/drawing/2014/main" id="{F49170F3-A5D7-499E-989A-49689F43C84E}"/>
                </a:ext>
              </a:extLst>
            </p:cNvPr>
            <p:cNvSpPr/>
            <p:nvPr/>
          </p:nvSpPr>
          <p:spPr>
            <a:xfrm>
              <a:off x="6800723" y="1351115"/>
              <a:ext cx="1046410" cy="1240643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bars closed Picture 11" descr="A gate in front of a window&#10;&#10;Description automatically generated">
              <a:extLst>
                <a:ext uri="{FF2B5EF4-FFF2-40B4-BE49-F238E27FC236}">
                  <a16:creationId xmlns:a16="http://schemas.microsoft.com/office/drawing/2014/main" id="{3289934E-4FC4-41F9-BE7C-8A372ED8F8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44611" r="9098"/>
            <a:stretch/>
          </p:blipFill>
          <p:spPr>
            <a:xfrm>
              <a:off x="6724119" y="1259084"/>
              <a:ext cx="1259024" cy="13970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8" name="lock 1 Picture 20">
              <a:extLst>
                <a:ext uri="{FF2B5EF4-FFF2-40B4-BE49-F238E27FC236}">
                  <a16:creationId xmlns:a16="http://schemas.microsoft.com/office/drawing/2014/main" id="{DED06611-FD9A-43D9-A4B5-01C4EC3C9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61869">
              <a:off x="6663819" y="1200194"/>
              <a:ext cx="330568" cy="478254"/>
            </a:xfrm>
            <a:prstGeom prst="rect">
              <a:avLst/>
            </a:prstGeom>
          </p:spPr>
        </p:pic>
        <p:pic>
          <p:nvPicPr>
            <p:cNvPr id="59" name="lock 4Picture 21">
              <a:extLst>
                <a:ext uri="{FF2B5EF4-FFF2-40B4-BE49-F238E27FC236}">
                  <a16:creationId xmlns:a16="http://schemas.microsoft.com/office/drawing/2014/main" id="{EDA4311A-8C57-4017-A816-3025C9A20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22444">
              <a:off x="6659469" y="2288854"/>
              <a:ext cx="330568" cy="478254"/>
            </a:xfrm>
            <a:prstGeom prst="rect">
              <a:avLst/>
            </a:prstGeom>
          </p:spPr>
        </p:pic>
        <p:pic>
          <p:nvPicPr>
            <p:cNvPr id="60" name="lock 2 Picture 23">
              <a:extLst>
                <a:ext uri="{FF2B5EF4-FFF2-40B4-BE49-F238E27FC236}">
                  <a16:creationId xmlns:a16="http://schemas.microsoft.com/office/drawing/2014/main" id="{4791167E-51E2-4E8D-952E-918AA3237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87509">
              <a:off x="7828752" y="2291905"/>
              <a:ext cx="330568" cy="478254"/>
            </a:xfrm>
            <a:prstGeom prst="rect">
              <a:avLst/>
            </a:prstGeom>
          </p:spPr>
        </p:pic>
        <p:pic>
          <p:nvPicPr>
            <p:cNvPr id="62" name="lock 3 Picture 22">
              <a:extLst>
                <a:ext uri="{FF2B5EF4-FFF2-40B4-BE49-F238E27FC236}">
                  <a16:creationId xmlns:a16="http://schemas.microsoft.com/office/drawing/2014/main" id="{A8352164-2A41-49C2-82BF-0AB6BA910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95118">
              <a:off x="7715403" y="1172206"/>
              <a:ext cx="330568" cy="478254"/>
            </a:xfrm>
            <a:prstGeom prst="rect">
              <a:avLst/>
            </a:prstGeom>
          </p:spPr>
        </p:pic>
        <p:pic>
          <p:nvPicPr>
            <p:cNvPr id="63" name="ledge Picture 19">
              <a:extLst>
                <a:ext uri="{FF2B5EF4-FFF2-40B4-BE49-F238E27FC236}">
                  <a16:creationId xmlns:a16="http://schemas.microsoft.com/office/drawing/2014/main" id="{87147AC2-86E9-4CD1-B662-E5A33A672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2" t="8172" r="70910" b="54701"/>
            <a:stretch>
              <a:fillRect/>
            </a:stretch>
          </p:blipFill>
          <p:spPr>
            <a:xfrm>
              <a:off x="3219987" y="3245499"/>
              <a:ext cx="1554777" cy="1598543"/>
            </a:xfrm>
            <a:custGeom>
              <a:avLst/>
              <a:gdLst>
                <a:gd name="connsiteX0" fmla="*/ 133191 w 1604905"/>
                <a:gd name="connsiteY0" fmla="*/ 0 h 1688027"/>
                <a:gd name="connsiteX1" fmla="*/ 1471714 w 1604905"/>
                <a:gd name="connsiteY1" fmla="*/ 0 h 1688027"/>
                <a:gd name="connsiteX2" fmla="*/ 1604905 w 1604905"/>
                <a:gd name="connsiteY2" fmla="*/ 133191 h 1688027"/>
                <a:gd name="connsiteX3" fmla="*/ 1604905 w 1604905"/>
                <a:gd name="connsiteY3" fmla="*/ 1554836 h 1688027"/>
                <a:gd name="connsiteX4" fmla="*/ 1471714 w 1604905"/>
                <a:gd name="connsiteY4" fmla="*/ 1688027 h 1688027"/>
                <a:gd name="connsiteX5" fmla="*/ 133191 w 1604905"/>
                <a:gd name="connsiteY5" fmla="*/ 1688027 h 1688027"/>
                <a:gd name="connsiteX6" fmla="*/ 0 w 1604905"/>
                <a:gd name="connsiteY6" fmla="*/ 1554836 h 1688027"/>
                <a:gd name="connsiteX7" fmla="*/ 0 w 1604905"/>
                <a:gd name="connsiteY7" fmla="*/ 133191 h 1688027"/>
                <a:gd name="connsiteX8" fmla="*/ 133191 w 1604905"/>
                <a:gd name="connsiteY8" fmla="*/ 0 h 168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05" h="1688027">
                  <a:moveTo>
                    <a:pt x="133191" y="0"/>
                  </a:moveTo>
                  <a:lnTo>
                    <a:pt x="1471714" y="0"/>
                  </a:lnTo>
                  <a:cubicBezTo>
                    <a:pt x="1545273" y="0"/>
                    <a:pt x="1604905" y="59632"/>
                    <a:pt x="1604905" y="133191"/>
                  </a:cubicBezTo>
                  <a:lnTo>
                    <a:pt x="1604905" y="1554836"/>
                  </a:lnTo>
                  <a:cubicBezTo>
                    <a:pt x="1604905" y="1628395"/>
                    <a:pt x="1545273" y="1688027"/>
                    <a:pt x="1471714" y="1688027"/>
                  </a:cubicBezTo>
                  <a:lnTo>
                    <a:pt x="133191" y="1688027"/>
                  </a:lnTo>
                  <a:cubicBezTo>
                    <a:pt x="59632" y="1688027"/>
                    <a:pt x="0" y="1628395"/>
                    <a:pt x="0" y="1554836"/>
                  </a:cubicBezTo>
                  <a:lnTo>
                    <a:pt x="0" y="133191"/>
                  </a:lnTo>
                  <a:cubicBezTo>
                    <a:pt x="0" y="59632"/>
                    <a:pt x="59632" y="0"/>
                    <a:pt x="133191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130F7E26-71C1-48CD-AFAD-BBF17A0DCAE1}"/>
                </a:ext>
              </a:extLst>
            </p:cNvPr>
            <p:cNvSpPr/>
            <p:nvPr/>
          </p:nvSpPr>
          <p:spPr>
            <a:xfrm>
              <a:off x="3424898" y="3345881"/>
              <a:ext cx="1144953" cy="1361017"/>
            </a:xfrm>
            <a:prstGeom prst="roundRect">
              <a:avLst>
                <a:gd name="adj" fmla="val 16029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5" name="face 4 Picture 45">
              <a:extLst>
                <a:ext uri="{FF2B5EF4-FFF2-40B4-BE49-F238E27FC236}">
                  <a16:creationId xmlns:a16="http://schemas.microsoft.com/office/drawing/2014/main" id="{779FC2A4-C833-42A3-A455-90B615E8B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34869" y="3400660"/>
              <a:ext cx="908400" cy="1122982"/>
            </a:xfrm>
            <a:prstGeom prst="rect">
              <a:avLst/>
            </a:prstGeom>
          </p:spPr>
        </p:pic>
        <p:sp>
          <p:nvSpPr>
            <p:cNvPr id="66" name="SHADE Rectangle: Rounded Corners 53">
              <a:extLst>
                <a:ext uri="{FF2B5EF4-FFF2-40B4-BE49-F238E27FC236}">
                  <a16:creationId xmlns:a16="http://schemas.microsoft.com/office/drawing/2014/main" id="{DE73772A-EC4D-4298-86A7-E12FE7704F99}"/>
                </a:ext>
              </a:extLst>
            </p:cNvPr>
            <p:cNvSpPr/>
            <p:nvPr/>
          </p:nvSpPr>
          <p:spPr>
            <a:xfrm>
              <a:off x="3424898" y="3401860"/>
              <a:ext cx="1046410" cy="1240643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7" name="bars closed Picture 11" descr="A gate in front of a window&#10;&#10;Description automatically generated">
              <a:extLst>
                <a:ext uri="{FF2B5EF4-FFF2-40B4-BE49-F238E27FC236}">
                  <a16:creationId xmlns:a16="http://schemas.microsoft.com/office/drawing/2014/main" id="{4AE0E814-10D3-4FF3-A824-D6D3E87C5C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44611" r="9098"/>
            <a:stretch/>
          </p:blipFill>
          <p:spPr>
            <a:xfrm>
              <a:off x="3348294" y="3309829"/>
              <a:ext cx="1259024" cy="13970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8" name="lock 1 Picture 20">
              <a:extLst>
                <a:ext uri="{FF2B5EF4-FFF2-40B4-BE49-F238E27FC236}">
                  <a16:creationId xmlns:a16="http://schemas.microsoft.com/office/drawing/2014/main" id="{69415234-4907-41FA-B929-9533D0216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61869">
              <a:off x="3287994" y="3250939"/>
              <a:ext cx="330568" cy="478254"/>
            </a:xfrm>
            <a:prstGeom prst="rect">
              <a:avLst/>
            </a:prstGeom>
          </p:spPr>
        </p:pic>
        <p:pic>
          <p:nvPicPr>
            <p:cNvPr id="69" name="lock 4Picture 21">
              <a:extLst>
                <a:ext uri="{FF2B5EF4-FFF2-40B4-BE49-F238E27FC236}">
                  <a16:creationId xmlns:a16="http://schemas.microsoft.com/office/drawing/2014/main" id="{D1C218D2-A7EF-44A9-AA69-674976C19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22444">
              <a:off x="3283644" y="4339599"/>
              <a:ext cx="330568" cy="478254"/>
            </a:xfrm>
            <a:prstGeom prst="rect">
              <a:avLst/>
            </a:prstGeom>
          </p:spPr>
        </p:pic>
        <p:pic>
          <p:nvPicPr>
            <p:cNvPr id="70" name="lock 2 Picture 23">
              <a:extLst>
                <a:ext uri="{FF2B5EF4-FFF2-40B4-BE49-F238E27FC236}">
                  <a16:creationId xmlns:a16="http://schemas.microsoft.com/office/drawing/2014/main" id="{F3F31559-0000-4422-A275-2E58D88A2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87509">
              <a:off x="4332422" y="3250938"/>
              <a:ext cx="330568" cy="478254"/>
            </a:xfrm>
            <a:prstGeom prst="rect">
              <a:avLst/>
            </a:prstGeom>
          </p:spPr>
        </p:pic>
        <p:pic>
          <p:nvPicPr>
            <p:cNvPr id="72" name="lock 3 Picture 22">
              <a:extLst>
                <a:ext uri="{FF2B5EF4-FFF2-40B4-BE49-F238E27FC236}">
                  <a16:creationId xmlns:a16="http://schemas.microsoft.com/office/drawing/2014/main" id="{E7377663-EB71-44EE-A827-278908A71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95118">
              <a:off x="4441173" y="4362878"/>
              <a:ext cx="330568" cy="478254"/>
            </a:xfrm>
            <a:prstGeom prst="rect">
              <a:avLst/>
            </a:prstGeom>
          </p:spPr>
        </p:pic>
        <p:pic>
          <p:nvPicPr>
            <p:cNvPr id="73" name="ledge Picture 19">
              <a:extLst>
                <a:ext uri="{FF2B5EF4-FFF2-40B4-BE49-F238E27FC236}">
                  <a16:creationId xmlns:a16="http://schemas.microsoft.com/office/drawing/2014/main" id="{158301DB-1B6B-4A11-BF9A-87A822B93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2" t="8172" r="70910" b="54701"/>
            <a:stretch>
              <a:fillRect/>
            </a:stretch>
          </p:blipFill>
          <p:spPr>
            <a:xfrm>
              <a:off x="6694759" y="3222868"/>
              <a:ext cx="1554777" cy="1598543"/>
            </a:xfrm>
            <a:custGeom>
              <a:avLst/>
              <a:gdLst>
                <a:gd name="connsiteX0" fmla="*/ 133191 w 1604905"/>
                <a:gd name="connsiteY0" fmla="*/ 0 h 1688027"/>
                <a:gd name="connsiteX1" fmla="*/ 1471714 w 1604905"/>
                <a:gd name="connsiteY1" fmla="*/ 0 h 1688027"/>
                <a:gd name="connsiteX2" fmla="*/ 1604905 w 1604905"/>
                <a:gd name="connsiteY2" fmla="*/ 133191 h 1688027"/>
                <a:gd name="connsiteX3" fmla="*/ 1604905 w 1604905"/>
                <a:gd name="connsiteY3" fmla="*/ 1554836 h 1688027"/>
                <a:gd name="connsiteX4" fmla="*/ 1471714 w 1604905"/>
                <a:gd name="connsiteY4" fmla="*/ 1688027 h 1688027"/>
                <a:gd name="connsiteX5" fmla="*/ 133191 w 1604905"/>
                <a:gd name="connsiteY5" fmla="*/ 1688027 h 1688027"/>
                <a:gd name="connsiteX6" fmla="*/ 0 w 1604905"/>
                <a:gd name="connsiteY6" fmla="*/ 1554836 h 1688027"/>
                <a:gd name="connsiteX7" fmla="*/ 0 w 1604905"/>
                <a:gd name="connsiteY7" fmla="*/ 133191 h 1688027"/>
                <a:gd name="connsiteX8" fmla="*/ 133191 w 1604905"/>
                <a:gd name="connsiteY8" fmla="*/ 0 h 168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05" h="1688027">
                  <a:moveTo>
                    <a:pt x="133191" y="0"/>
                  </a:moveTo>
                  <a:lnTo>
                    <a:pt x="1471714" y="0"/>
                  </a:lnTo>
                  <a:cubicBezTo>
                    <a:pt x="1545273" y="0"/>
                    <a:pt x="1604905" y="59632"/>
                    <a:pt x="1604905" y="133191"/>
                  </a:cubicBezTo>
                  <a:lnTo>
                    <a:pt x="1604905" y="1554836"/>
                  </a:lnTo>
                  <a:cubicBezTo>
                    <a:pt x="1604905" y="1628395"/>
                    <a:pt x="1545273" y="1688027"/>
                    <a:pt x="1471714" y="1688027"/>
                  </a:cubicBezTo>
                  <a:lnTo>
                    <a:pt x="133191" y="1688027"/>
                  </a:lnTo>
                  <a:cubicBezTo>
                    <a:pt x="59632" y="1688027"/>
                    <a:pt x="0" y="1628395"/>
                    <a:pt x="0" y="1554836"/>
                  </a:cubicBezTo>
                  <a:lnTo>
                    <a:pt x="0" y="133191"/>
                  </a:lnTo>
                  <a:cubicBezTo>
                    <a:pt x="0" y="59632"/>
                    <a:pt x="59632" y="0"/>
                    <a:pt x="133191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C1D482ED-3D70-4297-A858-2A315A9A8229}"/>
                </a:ext>
              </a:extLst>
            </p:cNvPr>
            <p:cNvSpPr/>
            <p:nvPr/>
          </p:nvSpPr>
          <p:spPr>
            <a:xfrm>
              <a:off x="6899670" y="3323250"/>
              <a:ext cx="1144953" cy="1361017"/>
            </a:xfrm>
            <a:prstGeom prst="roundRect">
              <a:avLst>
                <a:gd name="adj" fmla="val 16029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5" name="face 6 Picture 45">
              <a:extLst>
                <a:ext uri="{FF2B5EF4-FFF2-40B4-BE49-F238E27FC236}">
                  <a16:creationId xmlns:a16="http://schemas.microsoft.com/office/drawing/2014/main" id="{4AD69513-051A-4EB8-897F-F338380AB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20973" y="3378180"/>
              <a:ext cx="766607" cy="1122681"/>
            </a:xfrm>
            <a:prstGeom prst="rect">
              <a:avLst/>
            </a:prstGeom>
          </p:spPr>
        </p:pic>
        <p:sp>
          <p:nvSpPr>
            <p:cNvPr id="76" name="SHADE Rectangle: Rounded Corners 53">
              <a:extLst>
                <a:ext uri="{FF2B5EF4-FFF2-40B4-BE49-F238E27FC236}">
                  <a16:creationId xmlns:a16="http://schemas.microsoft.com/office/drawing/2014/main" id="{859BFCC7-F91B-4B7C-9054-FCC86EBDA29F}"/>
                </a:ext>
              </a:extLst>
            </p:cNvPr>
            <p:cNvSpPr/>
            <p:nvPr/>
          </p:nvSpPr>
          <p:spPr>
            <a:xfrm>
              <a:off x="6899670" y="3379229"/>
              <a:ext cx="1046410" cy="1240643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7" name="bars closed Picture 11" descr="A gate in front of a window&#10;&#10;Description automatically generated">
              <a:extLst>
                <a:ext uri="{FF2B5EF4-FFF2-40B4-BE49-F238E27FC236}">
                  <a16:creationId xmlns:a16="http://schemas.microsoft.com/office/drawing/2014/main" id="{5A734637-9668-43D7-9458-D17D6BB66E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44611" r="9098"/>
            <a:stretch/>
          </p:blipFill>
          <p:spPr>
            <a:xfrm>
              <a:off x="6823066" y="3287198"/>
              <a:ext cx="1259024" cy="13970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8" name="lock 1 Picture 20">
              <a:extLst>
                <a:ext uri="{FF2B5EF4-FFF2-40B4-BE49-F238E27FC236}">
                  <a16:creationId xmlns:a16="http://schemas.microsoft.com/office/drawing/2014/main" id="{BBE05D02-FE1B-43B3-84A9-2CCED4512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305109">
              <a:off x="7810047" y="3167847"/>
              <a:ext cx="330568" cy="478254"/>
            </a:xfrm>
            <a:prstGeom prst="rect">
              <a:avLst/>
            </a:prstGeom>
          </p:spPr>
        </p:pic>
        <p:pic>
          <p:nvPicPr>
            <p:cNvPr id="79" name="lock 4Picture 21">
              <a:extLst>
                <a:ext uri="{FF2B5EF4-FFF2-40B4-BE49-F238E27FC236}">
                  <a16:creationId xmlns:a16="http://schemas.microsoft.com/office/drawing/2014/main" id="{6623F20A-85B5-4433-9387-63ED67CD0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22444">
              <a:off x="6758416" y="4316968"/>
              <a:ext cx="330568" cy="478254"/>
            </a:xfrm>
            <a:prstGeom prst="rect">
              <a:avLst/>
            </a:prstGeom>
          </p:spPr>
        </p:pic>
        <p:pic>
          <p:nvPicPr>
            <p:cNvPr id="80" name="lock 2 Picture 23">
              <a:extLst>
                <a:ext uri="{FF2B5EF4-FFF2-40B4-BE49-F238E27FC236}">
                  <a16:creationId xmlns:a16="http://schemas.microsoft.com/office/drawing/2014/main" id="{0476B211-623A-46F9-8776-7462B1C45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236680">
              <a:off x="6600913" y="3143374"/>
              <a:ext cx="330568" cy="478254"/>
            </a:xfrm>
            <a:prstGeom prst="rect">
              <a:avLst/>
            </a:prstGeom>
          </p:spPr>
        </p:pic>
        <p:pic>
          <p:nvPicPr>
            <p:cNvPr id="82" name="lock 3 Picture 22">
              <a:extLst>
                <a:ext uri="{FF2B5EF4-FFF2-40B4-BE49-F238E27FC236}">
                  <a16:creationId xmlns:a16="http://schemas.microsoft.com/office/drawing/2014/main" id="{B4D66648-E240-43F9-9AC3-66AD8D1FC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95118">
              <a:off x="7915945" y="4340247"/>
              <a:ext cx="330568" cy="478254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F84E756-2D12-47B9-8F3E-3FE7A1321B5C}"/>
              </a:ext>
            </a:extLst>
          </p:cNvPr>
          <p:cNvGrpSpPr/>
          <p:nvPr/>
        </p:nvGrpSpPr>
        <p:grpSpPr>
          <a:xfrm>
            <a:off x="718767" y="5105559"/>
            <a:ext cx="9877794" cy="1496458"/>
            <a:chOff x="718767" y="5105559"/>
            <a:chExt cx="9877794" cy="1496458"/>
          </a:xfrm>
        </p:grpSpPr>
        <p:sp>
          <p:nvSpPr>
            <p:cNvPr id="84" name="RESET Arrow: Left 2">
              <a:hlinkClick r:id="rId15" action="ppaction://hlinksldjump"/>
              <a:extLst>
                <a:ext uri="{FF2B5EF4-FFF2-40B4-BE49-F238E27FC236}">
                  <a16:creationId xmlns:a16="http://schemas.microsoft.com/office/drawing/2014/main" id="{14A9F7F2-8512-431E-84E9-73F7A842F7C3}"/>
                </a:ext>
              </a:extLst>
            </p:cNvPr>
            <p:cNvSpPr/>
            <p:nvPr/>
          </p:nvSpPr>
          <p:spPr>
            <a:xfrm flipH="1">
              <a:off x="9258300" y="5825366"/>
              <a:ext cx="1338261" cy="604837"/>
            </a:xfrm>
            <a:prstGeom prst="leftArrow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 prst="riblet"/>
              </a:sp3d>
            </a:bodyPr>
            <a:lstStyle/>
            <a:p>
              <a:pPr algn="ctr"/>
              <a:r>
                <a:rPr lang="en-GB" sz="1600" b="1" i="1" dirty="0">
                  <a:ln/>
                  <a:solidFill>
                    <a:schemeClr val="bg1">
                      <a:lumMod val="6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Smarty Pants BTN" panose="020F0703030407040305" pitchFamily="34" charset="0"/>
                </a:rPr>
                <a:t>GO FOR IT </a:t>
              </a:r>
            </a:p>
          </p:txBody>
        </p:sp>
        <p:sp>
          <p:nvSpPr>
            <p:cNvPr id="85" name="GO FOR IT Arrow: Right 3">
              <a:hlinkClick r:id="rId16" action="ppaction://hlinksldjump"/>
              <a:extLst>
                <a:ext uri="{FF2B5EF4-FFF2-40B4-BE49-F238E27FC236}">
                  <a16:creationId xmlns:a16="http://schemas.microsoft.com/office/drawing/2014/main" id="{31D0C761-5F84-4AB6-9DEB-107C265A4E14}"/>
                </a:ext>
              </a:extLst>
            </p:cNvPr>
            <p:cNvSpPr/>
            <p:nvPr/>
          </p:nvSpPr>
          <p:spPr>
            <a:xfrm flipH="1">
              <a:off x="718767" y="5929492"/>
              <a:ext cx="771730" cy="672525"/>
            </a:xfrm>
            <a:prstGeom prst="rightArrow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 prst="riblet"/>
              </a:sp3d>
            </a:bodyPr>
            <a:lstStyle/>
            <a:p>
              <a:pPr algn="ctr"/>
              <a:r>
                <a:rPr lang="en-GB" sz="1600" b="1" i="1" dirty="0">
                  <a:ln/>
                  <a:solidFill>
                    <a:schemeClr val="bg1">
                      <a:lumMod val="6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Smarty Pants BTN" panose="020F0703030407040305" pitchFamily="34" charset="0"/>
                </a:rPr>
                <a:t>AGAIN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9AEDDB3-3E10-4385-8A2F-CA0F9231A1E7}"/>
                </a:ext>
              </a:extLst>
            </p:cNvPr>
            <p:cNvSpPr/>
            <p:nvPr/>
          </p:nvSpPr>
          <p:spPr>
            <a:xfrm>
              <a:off x="4191283" y="5105559"/>
              <a:ext cx="3191899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 prst="riblet"/>
              </a:sp3d>
            </a:bodyPr>
            <a:lstStyle/>
            <a:p>
              <a:pPr algn="ctr"/>
              <a:r>
                <a:rPr lang="en-US" sz="3200" b="1" i="1" cap="none" spc="0" dirty="0">
                  <a:ln/>
                  <a:solidFill>
                    <a:schemeClr val="bg1">
                      <a:lumMod val="6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Smarty Pants BTN" panose="020F0703030407040305" pitchFamily="34" charset="0"/>
                </a:rPr>
                <a:t>MEMORISE THE LOCKS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9363565"/>
      </p:ext>
    </p:extLst>
  </p:cSld>
  <p:clrMapOvr>
    <a:masterClrMapping/>
  </p:clrMapOvr>
  <p:transition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FF710DFC-0590-4B9E-9A36-D758250301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4632815" y="1168787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DC42F9E3-909A-4866-89C6-7BEE7A1358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8022280" y="1280901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D024E5A5-9178-46D4-B003-1C86879250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4646455" y="3331646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bars open Picture 25" descr="A gate in front of a window&#10;&#10;Description automatically generated">
            <a:extLst>
              <a:ext uri="{FF2B5EF4-FFF2-40B4-BE49-F238E27FC236}">
                <a16:creationId xmlns:a16="http://schemas.microsoft.com/office/drawing/2014/main" id="{C8850463-B6FD-44D0-B6F7-6CA18BE45B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8121227" y="3309015"/>
            <a:ext cx="544416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ledge Picture 19">
            <a:extLst>
              <a:ext uri="{FF2B5EF4-FFF2-40B4-BE49-F238E27FC236}">
                <a16:creationId xmlns:a16="http://schemas.microsoft.com/office/drawing/2014/main" id="{E8F9EE8A-DA1A-49EA-974E-36AAD959F3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3206347" y="1082640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845484F-8F1C-4D28-B134-77D2A9BBC87A}"/>
              </a:ext>
            </a:extLst>
          </p:cNvPr>
          <p:cNvCxnSpPr>
            <a:cxnSpLocks/>
          </p:cNvCxnSpPr>
          <p:nvPr/>
        </p:nvCxnSpPr>
        <p:spPr>
          <a:xfrm>
            <a:off x="7881937" y="5306783"/>
            <a:ext cx="433560" cy="22992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4F4A1C-9CEF-43A5-815B-8D509775C051}"/>
              </a:ext>
            </a:extLst>
          </p:cNvPr>
          <p:cNvCxnSpPr>
            <a:cxnSpLocks/>
          </p:cNvCxnSpPr>
          <p:nvPr/>
        </p:nvCxnSpPr>
        <p:spPr>
          <a:xfrm flipH="1">
            <a:off x="4253378" y="4216503"/>
            <a:ext cx="3533041" cy="84364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DE Rectangle: Rounded Corners 16">
            <a:extLst>
              <a:ext uri="{FF2B5EF4-FFF2-40B4-BE49-F238E27FC236}">
                <a16:creationId xmlns:a16="http://schemas.microsoft.com/office/drawing/2014/main" id="{BC797B5D-5D26-45C8-80D1-9FF53AA876F2}"/>
              </a:ext>
            </a:extLst>
          </p:cNvPr>
          <p:cNvSpPr/>
          <p:nvPr/>
        </p:nvSpPr>
        <p:spPr>
          <a:xfrm>
            <a:off x="3411258" y="1193780"/>
            <a:ext cx="1196060" cy="1361018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face 1 Picture 45">
            <a:extLst>
              <a:ext uri="{FF2B5EF4-FFF2-40B4-BE49-F238E27FC236}">
                <a16:creationId xmlns:a16="http://schemas.microsoft.com/office/drawing/2014/main" id="{DBCE1479-D14F-4C91-AB52-1C7BC16C69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7452" y="1257281"/>
            <a:ext cx="880216" cy="12074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B7C29C-01D1-409A-8F9A-5646202B0610}"/>
              </a:ext>
            </a:extLst>
          </p:cNvPr>
          <p:cNvSpPr/>
          <p:nvPr/>
        </p:nvSpPr>
        <p:spPr>
          <a:xfrm>
            <a:off x="3411258" y="1239001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28333211-63FD-4458-9D32-E92717CE9B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3334654" y="1146970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lock 1 Picture 20">
            <a:extLst>
              <a:ext uri="{FF2B5EF4-FFF2-40B4-BE49-F238E27FC236}">
                <a16:creationId xmlns:a16="http://schemas.microsoft.com/office/drawing/2014/main" id="{FC3D1922-57DD-46C2-81CF-C81F9C7DBB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50718">
            <a:off x="4499895" y="1058273"/>
            <a:ext cx="330568" cy="478254"/>
          </a:xfrm>
          <a:prstGeom prst="rect">
            <a:avLst/>
          </a:prstGeom>
        </p:spPr>
      </p:pic>
      <p:pic>
        <p:nvPicPr>
          <p:cNvPr id="22" name="lock 4Picture 21">
            <a:extLst>
              <a:ext uri="{FF2B5EF4-FFF2-40B4-BE49-F238E27FC236}">
                <a16:creationId xmlns:a16="http://schemas.microsoft.com/office/drawing/2014/main" id="{1E214A7E-4676-430D-8CEC-1483152942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3270004" y="2176740"/>
            <a:ext cx="330568" cy="478254"/>
          </a:xfrm>
          <a:prstGeom prst="rect">
            <a:avLst/>
          </a:prstGeom>
        </p:spPr>
      </p:pic>
      <p:pic>
        <p:nvPicPr>
          <p:cNvPr id="24" name="lock 2 Picture 23">
            <a:extLst>
              <a:ext uri="{FF2B5EF4-FFF2-40B4-BE49-F238E27FC236}">
                <a16:creationId xmlns:a16="http://schemas.microsoft.com/office/drawing/2014/main" id="{BB69537F-4ECC-4E61-B46E-32130F02CF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42118">
            <a:off x="3163516" y="1041774"/>
            <a:ext cx="330568" cy="478254"/>
          </a:xfrm>
          <a:prstGeom prst="rect">
            <a:avLst/>
          </a:prstGeom>
        </p:spPr>
      </p:pic>
      <p:pic>
        <p:nvPicPr>
          <p:cNvPr id="23" name="lock 3 Picture 22">
            <a:extLst>
              <a:ext uri="{FF2B5EF4-FFF2-40B4-BE49-F238E27FC236}">
                <a16:creationId xmlns:a16="http://schemas.microsoft.com/office/drawing/2014/main" id="{83993DB6-0A94-49A0-A761-E745FE9AC0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4427533" y="2200019"/>
            <a:ext cx="330568" cy="478254"/>
          </a:xfrm>
          <a:prstGeom prst="rect">
            <a:avLst/>
          </a:prstGeom>
        </p:spPr>
      </p:pic>
      <p:pic>
        <p:nvPicPr>
          <p:cNvPr id="61" name="ledge Picture 19">
            <a:extLst>
              <a:ext uri="{FF2B5EF4-FFF2-40B4-BE49-F238E27FC236}">
                <a16:creationId xmlns:a16="http://schemas.microsoft.com/office/drawing/2014/main" id="{19CFB18F-9313-4AA8-B96F-5A2BD91D4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6595812" y="1194754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416310A1-E052-4CEA-8FAA-7934BD9259FD}"/>
              </a:ext>
            </a:extLst>
          </p:cNvPr>
          <p:cNvSpPr/>
          <p:nvPr/>
        </p:nvSpPr>
        <p:spPr>
          <a:xfrm>
            <a:off x="6800723" y="1295136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face 3 Picture 45">
            <a:extLst>
              <a:ext uri="{FF2B5EF4-FFF2-40B4-BE49-F238E27FC236}">
                <a16:creationId xmlns:a16="http://schemas.microsoft.com/office/drawing/2014/main" id="{700FC491-A706-45A2-94A0-A9A3B6AF06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9942" y="1439322"/>
            <a:ext cx="747376" cy="1060931"/>
          </a:xfrm>
          <a:prstGeom prst="rect">
            <a:avLst/>
          </a:prstGeom>
        </p:spPr>
      </p:pic>
      <p:sp>
        <p:nvSpPr>
          <p:cNvPr id="64" name="SHADE Rectangle: Rounded Corners 53">
            <a:extLst>
              <a:ext uri="{FF2B5EF4-FFF2-40B4-BE49-F238E27FC236}">
                <a16:creationId xmlns:a16="http://schemas.microsoft.com/office/drawing/2014/main" id="{00498409-F430-4C77-86CF-3760BB14D11F}"/>
              </a:ext>
            </a:extLst>
          </p:cNvPr>
          <p:cNvSpPr/>
          <p:nvPr/>
        </p:nvSpPr>
        <p:spPr>
          <a:xfrm>
            <a:off x="6800723" y="1351115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4928D295-1378-4832-9D21-32C749BEBE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6724119" y="1259084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lock 1 Picture 20">
            <a:extLst>
              <a:ext uri="{FF2B5EF4-FFF2-40B4-BE49-F238E27FC236}">
                <a16:creationId xmlns:a16="http://schemas.microsoft.com/office/drawing/2014/main" id="{CCB1671A-8BA5-44CA-88D5-1623FBA2CE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6663819" y="1200194"/>
            <a:ext cx="330568" cy="478254"/>
          </a:xfrm>
          <a:prstGeom prst="rect">
            <a:avLst/>
          </a:prstGeom>
        </p:spPr>
      </p:pic>
      <p:pic>
        <p:nvPicPr>
          <p:cNvPr id="67" name="lock 4Picture 21">
            <a:extLst>
              <a:ext uri="{FF2B5EF4-FFF2-40B4-BE49-F238E27FC236}">
                <a16:creationId xmlns:a16="http://schemas.microsoft.com/office/drawing/2014/main" id="{505780F1-76BF-4F97-94FF-7668329590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6659469" y="2288854"/>
            <a:ext cx="330568" cy="478254"/>
          </a:xfrm>
          <a:prstGeom prst="rect">
            <a:avLst/>
          </a:prstGeom>
        </p:spPr>
      </p:pic>
      <p:pic>
        <p:nvPicPr>
          <p:cNvPr id="70" name="lock 3 Picture 22">
            <a:extLst>
              <a:ext uri="{FF2B5EF4-FFF2-40B4-BE49-F238E27FC236}">
                <a16:creationId xmlns:a16="http://schemas.microsoft.com/office/drawing/2014/main" id="{EE4ED20A-A988-4028-BA64-3285776A23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7715403" y="1172206"/>
            <a:ext cx="330568" cy="478254"/>
          </a:xfrm>
          <a:prstGeom prst="rect">
            <a:avLst/>
          </a:prstGeom>
        </p:spPr>
      </p:pic>
      <p:pic>
        <p:nvPicPr>
          <p:cNvPr id="71" name="ledge Picture 19">
            <a:extLst>
              <a:ext uri="{FF2B5EF4-FFF2-40B4-BE49-F238E27FC236}">
                <a16:creationId xmlns:a16="http://schemas.microsoft.com/office/drawing/2014/main" id="{F5E4CF55-107E-4D2C-A866-D0529DC745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3219987" y="3245499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DE56BF8-5EFA-4A22-9995-3F995899C776}"/>
              </a:ext>
            </a:extLst>
          </p:cNvPr>
          <p:cNvSpPr/>
          <p:nvPr/>
        </p:nvSpPr>
        <p:spPr>
          <a:xfrm>
            <a:off x="3424898" y="3345881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face 4 Picture 45">
            <a:extLst>
              <a:ext uri="{FF2B5EF4-FFF2-40B4-BE49-F238E27FC236}">
                <a16:creationId xmlns:a16="http://schemas.microsoft.com/office/drawing/2014/main" id="{78FD3305-CBF0-4C42-A318-937E40EB9A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4869" y="3400660"/>
            <a:ext cx="908400" cy="1122982"/>
          </a:xfrm>
          <a:prstGeom prst="rect">
            <a:avLst/>
          </a:prstGeom>
        </p:spPr>
      </p:pic>
      <p:sp>
        <p:nvSpPr>
          <p:cNvPr id="74" name="SHADE Rectangle: Rounded Corners 53">
            <a:extLst>
              <a:ext uri="{FF2B5EF4-FFF2-40B4-BE49-F238E27FC236}">
                <a16:creationId xmlns:a16="http://schemas.microsoft.com/office/drawing/2014/main" id="{E00FC343-4AD6-49E9-96D7-B8828D89C73F}"/>
              </a:ext>
            </a:extLst>
          </p:cNvPr>
          <p:cNvSpPr/>
          <p:nvPr/>
        </p:nvSpPr>
        <p:spPr>
          <a:xfrm>
            <a:off x="3424898" y="3401860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0412156F-5E8B-4691-B7AE-72EF016B97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3348294" y="3309829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" name="lock 1 Picture 20">
            <a:extLst>
              <a:ext uri="{FF2B5EF4-FFF2-40B4-BE49-F238E27FC236}">
                <a16:creationId xmlns:a16="http://schemas.microsoft.com/office/drawing/2014/main" id="{D44DD87B-6A0C-4D77-BE3B-4CA98572DB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3287994" y="3250939"/>
            <a:ext cx="330568" cy="478254"/>
          </a:xfrm>
          <a:prstGeom prst="rect">
            <a:avLst/>
          </a:prstGeom>
        </p:spPr>
      </p:pic>
      <p:pic>
        <p:nvPicPr>
          <p:cNvPr id="77" name="lock 4Picture 21">
            <a:extLst>
              <a:ext uri="{FF2B5EF4-FFF2-40B4-BE49-F238E27FC236}">
                <a16:creationId xmlns:a16="http://schemas.microsoft.com/office/drawing/2014/main" id="{3BC0B5BD-BF91-4114-B43C-E052C5457F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3283644" y="4339599"/>
            <a:ext cx="330568" cy="478254"/>
          </a:xfrm>
          <a:prstGeom prst="rect">
            <a:avLst/>
          </a:prstGeom>
        </p:spPr>
      </p:pic>
      <p:pic>
        <p:nvPicPr>
          <p:cNvPr id="78" name="lock 2 Picture 23">
            <a:extLst>
              <a:ext uri="{FF2B5EF4-FFF2-40B4-BE49-F238E27FC236}">
                <a16:creationId xmlns:a16="http://schemas.microsoft.com/office/drawing/2014/main" id="{647A9089-3D10-4DF6-A7C1-4723265940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4332422" y="3250938"/>
            <a:ext cx="330568" cy="478254"/>
          </a:xfrm>
          <a:prstGeom prst="rect">
            <a:avLst/>
          </a:prstGeom>
        </p:spPr>
      </p:pic>
      <p:pic>
        <p:nvPicPr>
          <p:cNvPr id="80" name="lock 3 Picture 22">
            <a:extLst>
              <a:ext uri="{FF2B5EF4-FFF2-40B4-BE49-F238E27FC236}">
                <a16:creationId xmlns:a16="http://schemas.microsoft.com/office/drawing/2014/main" id="{6531CB14-923F-48FF-AA75-46F7D3F729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4441173" y="4362878"/>
            <a:ext cx="330568" cy="478254"/>
          </a:xfrm>
          <a:prstGeom prst="rect">
            <a:avLst/>
          </a:prstGeom>
        </p:spPr>
      </p:pic>
      <p:pic>
        <p:nvPicPr>
          <p:cNvPr id="91" name="ledge Picture 19">
            <a:extLst>
              <a:ext uri="{FF2B5EF4-FFF2-40B4-BE49-F238E27FC236}">
                <a16:creationId xmlns:a16="http://schemas.microsoft.com/office/drawing/2014/main" id="{7458CD7C-916A-4DFC-B8BC-E258054D5D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6694759" y="3222868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DB3E4FA-3027-4FA2-A13A-2196FD0DA10C}"/>
              </a:ext>
            </a:extLst>
          </p:cNvPr>
          <p:cNvSpPr/>
          <p:nvPr/>
        </p:nvSpPr>
        <p:spPr>
          <a:xfrm>
            <a:off x="6899670" y="3323250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3" name="face 6 Picture 45">
            <a:extLst>
              <a:ext uri="{FF2B5EF4-FFF2-40B4-BE49-F238E27FC236}">
                <a16:creationId xmlns:a16="http://schemas.microsoft.com/office/drawing/2014/main" id="{648FAA85-87E0-415A-ABDB-232BBD1774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0973" y="3378180"/>
            <a:ext cx="766607" cy="1122681"/>
          </a:xfrm>
          <a:prstGeom prst="rect">
            <a:avLst/>
          </a:prstGeom>
        </p:spPr>
      </p:pic>
      <p:sp>
        <p:nvSpPr>
          <p:cNvPr id="94" name="SHADE Rectangle: Rounded Corners 53">
            <a:extLst>
              <a:ext uri="{FF2B5EF4-FFF2-40B4-BE49-F238E27FC236}">
                <a16:creationId xmlns:a16="http://schemas.microsoft.com/office/drawing/2014/main" id="{4DBD35D7-21F4-4148-AF70-59586325690A}"/>
              </a:ext>
            </a:extLst>
          </p:cNvPr>
          <p:cNvSpPr/>
          <p:nvPr/>
        </p:nvSpPr>
        <p:spPr>
          <a:xfrm>
            <a:off x="6899670" y="3379229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E48F96A1-CE07-4FE1-9AF7-9F8A21A2B7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11" r="9098"/>
          <a:stretch/>
        </p:blipFill>
        <p:spPr>
          <a:xfrm>
            <a:off x="6823066" y="3287198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lock 1 Picture 20">
            <a:extLst>
              <a:ext uri="{FF2B5EF4-FFF2-40B4-BE49-F238E27FC236}">
                <a16:creationId xmlns:a16="http://schemas.microsoft.com/office/drawing/2014/main" id="{74D61897-8D94-41B8-8809-3212B7FDD4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05109">
            <a:off x="7810047" y="3167847"/>
            <a:ext cx="330568" cy="478254"/>
          </a:xfrm>
          <a:prstGeom prst="rect">
            <a:avLst/>
          </a:prstGeom>
        </p:spPr>
      </p:pic>
      <p:pic>
        <p:nvPicPr>
          <p:cNvPr id="97" name="lock 4Picture 21">
            <a:extLst>
              <a:ext uri="{FF2B5EF4-FFF2-40B4-BE49-F238E27FC236}">
                <a16:creationId xmlns:a16="http://schemas.microsoft.com/office/drawing/2014/main" id="{3BBCE4DE-FEB8-4DA3-9A5B-7D70746EA9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6758416" y="4316968"/>
            <a:ext cx="330568" cy="478254"/>
          </a:xfrm>
          <a:prstGeom prst="rect">
            <a:avLst/>
          </a:prstGeom>
        </p:spPr>
      </p:pic>
      <p:pic>
        <p:nvPicPr>
          <p:cNvPr id="98" name="lock 2 Picture 23">
            <a:extLst>
              <a:ext uri="{FF2B5EF4-FFF2-40B4-BE49-F238E27FC236}">
                <a16:creationId xmlns:a16="http://schemas.microsoft.com/office/drawing/2014/main" id="{A3DA9382-6118-4240-B7CE-853ABD7183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36680">
            <a:off x="6600913" y="3143374"/>
            <a:ext cx="330568" cy="478254"/>
          </a:xfrm>
          <a:prstGeom prst="rect">
            <a:avLst/>
          </a:prstGeom>
        </p:spPr>
      </p:pic>
      <p:pic>
        <p:nvPicPr>
          <p:cNvPr id="100" name="lock 3 Picture 22">
            <a:extLst>
              <a:ext uri="{FF2B5EF4-FFF2-40B4-BE49-F238E27FC236}">
                <a16:creationId xmlns:a16="http://schemas.microsoft.com/office/drawing/2014/main" id="{BDEDE501-3821-4893-8687-AF648A8354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7915945" y="4340247"/>
            <a:ext cx="330568" cy="478254"/>
          </a:xfrm>
          <a:prstGeom prst="rect">
            <a:avLst/>
          </a:prstGeom>
        </p:spPr>
      </p:pic>
      <p:sp>
        <p:nvSpPr>
          <p:cNvPr id="3" name="RESET Arrow: Left 2">
            <a:hlinkClick r:id="rId17" action="ppaction://hlinksldjump"/>
            <a:extLst>
              <a:ext uri="{FF2B5EF4-FFF2-40B4-BE49-F238E27FC236}">
                <a16:creationId xmlns:a16="http://schemas.microsoft.com/office/drawing/2014/main" id="{D27F7F67-CE52-40FC-BF55-2C82E568DE3A}"/>
              </a:ext>
            </a:extLst>
          </p:cNvPr>
          <p:cNvSpPr/>
          <p:nvPr/>
        </p:nvSpPr>
        <p:spPr>
          <a:xfrm>
            <a:off x="666649" y="6004561"/>
            <a:ext cx="771730" cy="672525"/>
          </a:xfrm>
          <a:prstGeom prst="lef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16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AGAIN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B7C5F51-B517-44DB-B48D-9B352BC66927}"/>
              </a:ext>
            </a:extLst>
          </p:cNvPr>
          <p:cNvSpPr/>
          <p:nvPr/>
        </p:nvSpPr>
        <p:spPr>
          <a:xfrm>
            <a:off x="4141278" y="5290916"/>
            <a:ext cx="33714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US" sz="3200" b="1" i="1" cap="none" spc="0" dirty="0">
                <a:ln/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marty Pants BTN" panose="020F0703030407040305" pitchFamily="34" charset="0"/>
              </a:rPr>
              <a:t>MEMORISE THE LOCKS </a:t>
            </a:r>
          </a:p>
        </p:txBody>
      </p:sp>
      <p:sp>
        <p:nvSpPr>
          <p:cNvPr id="52" name="RESET Arrow: Left 2">
            <a:hlinkClick r:id="rId18" action="ppaction://hlinksldjump"/>
            <a:extLst>
              <a:ext uri="{FF2B5EF4-FFF2-40B4-BE49-F238E27FC236}">
                <a16:creationId xmlns:a16="http://schemas.microsoft.com/office/drawing/2014/main" id="{B1D5E02E-68F9-4F4F-9944-7AD1708B8FC5}"/>
              </a:ext>
            </a:extLst>
          </p:cNvPr>
          <p:cNvSpPr/>
          <p:nvPr/>
        </p:nvSpPr>
        <p:spPr>
          <a:xfrm flipH="1">
            <a:off x="9478182" y="5690334"/>
            <a:ext cx="1038344" cy="672525"/>
          </a:xfrm>
          <a:prstGeom prst="lef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16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GO FOR IT </a:t>
            </a:r>
          </a:p>
        </p:txBody>
      </p:sp>
      <p:pic>
        <p:nvPicPr>
          <p:cNvPr id="68" name="lock 2 Picture 23">
            <a:extLst>
              <a:ext uri="{FF2B5EF4-FFF2-40B4-BE49-F238E27FC236}">
                <a16:creationId xmlns:a16="http://schemas.microsoft.com/office/drawing/2014/main" id="{7A882ED8-9954-459C-B28C-54B48180D7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7828752" y="2291905"/>
            <a:ext cx="330568" cy="47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9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3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2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9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s so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8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 ARCADE AWW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 FOR IT Arrow: Right 3">
            <a:hlinkClick r:id="rId2" action="ppaction://hlinksldjump"/>
            <a:extLst>
              <a:ext uri="{FF2B5EF4-FFF2-40B4-BE49-F238E27FC236}">
                <a16:creationId xmlns:a16="http://schemas.microsoft.com/office/drawing/2014/main" id="{0DFDF336-9639-4F3E-99FF-7DBA45B3DD3E}"/>
              </a:ext>
            </a:extLst>
          </p:cNvPr>
          <p:cNvSpPr/>
          <p:nvPr/>
        </p:nvSpPr>
        <p:spPr>
          <a:xfrm>
            <a:off x="10253663" y="6053138"/>
            <a:ext cx="1338262" cy="604837"/>
          </a:xfrm>
          <a:prstGeom prst="righ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16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NEXT</a:t>
            </a:r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46E718A-DF87-4953-86E3-D1B0E3D80C08}"/>
              </a:ext>
            </a:extLst>
          </p:cNvPr>
          <p:cNvSpPr/>
          <p:nvPr/>
        </p:nvSpPr>
        <p:spPr>
          <a:xfrm>
            <a:off x="10121077" y="5971829"/>
            <a:ext cx="160343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D2F45353-29C1-4A63-8B12-0E124993C8EC}"/>
              </a:ext>
            </a:extLst>
          </p:cNvPr>
          <p:cNvSpPr/>
          <p:nvPr/>
        </p:nvSpPr>
        <p:spPr>
          <a:xfrm>
            <a:off x="10121077" y="6004811"/>
            <a:ext cx="160343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09FA8AB7-7EC3-4F4D-A1AD-B5FCDA0F5324}"/>
              </a:ext>
            </a:extLst>
          </p:cNvPr>
          <p:cNvSpPr/>
          <p:nvPr/>
        </p:nvSpPr>
        <p:spPr>
          <a:xfrm>
            <a:off x="10121077" y="6027787"/>
            <a:ext cx="160343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5A57FBBF-9687-47EE-86E1-EA9B6F1F6E6D}"/>
              </a:ext>
            </a:extLst>
          </p:cNvPr>
          <p:cNvSpPr/>
          <p:nvPr/>
        </p:nvSpPr>
        <p:spPr>
          <a:xfrm>
            <a:off x="10121077" y="5971829"/>
            <a:ext cx="1603434" cy="6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ledge Picture 19">
            <a:extLst>
              <a:ext uri="{FF2B5EF4-FFF2-40B4-BE49-F238E27FC236}">
                <a16:creationId xmlns:a16="http://schemas.microsoft.com/office/drawing/2014/main" id="{E8F9EE8A-DA1A-49EA-974E-36AAD959F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3206347" y="1082640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845484F-8F1C-4D28-B134-77D2A9BBC87A}"/>
              </a:ext>
            </a:extLst>
          </p:cNvPr>
          <p:cNvCxnSpPr>
            <a:cxnSpLocks/>
          </p:cNvCxnSpPr>
          <p:nvPr/>
        </p:nvCxnSpPr>
        <p:spPr>
          <a:xfrm>
            <a:off x="7881937" y="5306783"/>
            <a:ext cx="433560" cy="22992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4F4A1C-9CEF-43A5-815B-8D509775C051}"/>
              </a:ext>
            </a:extLst>
          </p:cNvPr>
          <p:cNvCxnSpPr>
            <a:cxnSpLocks/>
          </p:cNvCxnSpPr>
          <p:nvPr/>
        </p:nvCxnSpPr>
        <p:spPr>
          <a:xfrm flipH="1">
            <a:off x="4253378" y="4216503"/>
            <a:ext cx="3533041" cy="84364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DE Rectangle: Rounded Corners 16">
            <a:extLst>
              <a:ext uri="{FF2B5EF4-FFF2-40B4-BE49-F238E27FC236}">
                <a16:creationId xmlns:a16="http://schemas.microsoft.com/office/drawing/2014/main" id="{BC797B5D-5D26-45C8-80D1-9FF53AA876F2}"/>
              </a:ext>
            </a:extLst>
          </p:cNvPr>
          <p:cNvSpPr/>
          <p:nvPr/>
        </p:nvSpPr>
        <p:spPr>
          <a:xfrm>
            <a:off x="3411258" y="1193780"/>
            <a:ext cx="1196060" cy="1361018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face 1 Picture 45">
            <a:extLst>
              <a:ext uri="{FF2B5EF4-FFF2-40B4-BE49-F238E27FC236}">
                <a16:creationId xmlns:a16="http://schemas.microsoft.com/office/drawing/2014/main" id="{DBCE1479-D14F-4C91-AB52-1C7BC16C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7452" y="1257281"/>
            <a:ext cx="880216" cy="12074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B7C29C-01D1-409A-8F9A-5646202B0610}"/>
              </a:ext>
            </a:extLst>
          </p:cNvPr>
          <p:cNvSpPr/>
          <p:nvPr/>
        </p:nvSpPr>
        <p:spPr>
          <a:xfrm>
            <a:off x="3411258" y="1239001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28333211-63FD-4458-9D32-E92717CE9B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4611" r="9098"/>
          <a:stretch/>
        </p:blipFill>
        <p:spPr>
          <a:xfrm>
            <a:off x="3334654" y="1146970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lock 1 Picture 20">
            <a:extLst>
              <a:ext uri="{FF2B5EF4-FFF2-40B4-BE49-F238E27FC236}">
                <a16:creationId xmlns:a16="http://schemas.microsoft.com/office/drawing/2014/main" id="{FC3D1922-57DD-46C2-81CF-C81F9C7DBB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50718">
            <a:off x="4499895" y="1058273"/>
            <a:ext cx="330568" cy="478254"/>
          </a:xfrm>
          <a:prstGeom prst="rect">
            <a:avLst/>
          </a:prstGeom>
        </p:spPr>
      </p:pic>
      <p:pic>
        <p:nvPicPr>
          <p:cNvPr id="22" name="lock 4Picture 21">
            <a:extLst>
              <a:ext uri="{FF2B5EF4-FFF2-40B4-BE49-F238E27FC236}">
                <a16:creationId xmlns:a16="http://schemas.microsoft.com/office/drawing/2014/main" id="{1E214A7E-4676-430D-8CEC-1483152942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3270004" y="2176740"/>
            <a:ext cx="330568" cy="478254"/>
          </a:xfrm>
          <a:prstGeom prst="rect">
            <a:avLst/>
          </a:prstGeom>
        </p:spPr>
      </p:pic>
      <p:pic>
        <p:nvPicPr>
          <p:cNvPr id="24" name="lock 2 Picture 23">
            <a:extLst>
              <a:ext uri="{FF2B5EF4-FFF2-40B4-BE49-F238E27FC236}">
                <a16:creationId xmlns:a16="http://schemas.microsoft.com/office/drawing/2014/main" id="{BB69537F-4ECC-4E61-B46E-32130F02CF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42118">
            <a:off x="3163516" y="1041774"/>
            <a:ext cx="330568" cy="478254"/>
          </a:xfrm>
          <a:prstGeom prst="rect">
            <a:avLst/>
          </a:prstGeom>
        </p:spPr>
      </p:pic>
      <p:pic>
        <p:nvPicPr>
          <p:cNvPr id="23" name="lock 3 Picture 22">
            <a:extLst>
              <a:ext uri="{FF2B5EF4-FFF2-40B4-BE49-F238E27FC236}">
                <a16:creationId xmlns:a16="http://schemas.microsoft.com/office/drawing/2014/main" id="{83993DB6-0A94-49A0-A761-E745FE9AC0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4427533" y="2200019"/>
            <a:ext cx="330568" cy="478254"/>
          </a:xfrm>
          <a:prstGeom prst="rect">
            <a:avLst/>
          </a:prstGeom>
        </p:spPr>
      </p:pic>
      <p:pic>
        <p:nvPicPr>
          <p:cNvPr id="61" name="ledge Picture 19">
            <a:extLst>
              <a:ext uri="{FF2B5EF4-FFF2-40B4-BE49-F238E27FC236}">
                <a16:creationId xmlns:a16="http://schemas.microsoft.com/office/drawing/2014/main" id="{19CFB18F-9313-4AA8-B96F-5A2BD91D4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6595812" y="1194754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416310A1-E052-4CEA-8FAA-7934BD9259FD}"/>
              </a:ext>
            </a:extLst>
          </p:cNvPr>
          <p:cNvSpPr/>
          <p:nvPr/>
        </p:nvSpPr>
        <p:spPr>
          <a:xfrm>
            <a:off x="6800723" y="1295136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face 3 Picture 45">
            <a:extLst>
              <a:ext uri="{FF2B5EF4-FFF2-40B4-BE49-F238E27FC236}">
                <a16:creationId xmlns:a16="http://schemas.microsoft.com/office/drawing/2014/main" id="{700FC491-A706-45A2-94A0-A9A3B6AF06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9942" y="1439322"/>
            <a:ext cx="747376" cy="1060931"/>
          </a:xfrm>
          <a:prstGeom prst="rect">
            <a:avLst/>
          </a:prstGeom>
        </p:spPr>
      </p:pic>
      <p:sp>
        <p:nvSpPr>
          <p:cNvPr id="64" name="SHADE Rectangle: Rounded Corners 53">
            <a:extLst>
              <a:ext uri="{FF2B5EF4-FFF2-40B4-BE49-F238E27FC236}">
                <a16:creationId xmlns:a16="http://schemas.microsoft.com/office/drawing/2014/main" id="{00498409-F430-4C77-86CF-3760BB14D11F}"/>
              </a:ext>
            </a:extLst>
          </p:cNvPr>
          <p:cNvSpPr/>
          <p:nvPr/>
        </p:nvSpPr>
        <p:spPr>
          <a:xfrm>
            <a:off x="6800723" y="1351115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4928D295-1378-4832-9D21-32C749BEBE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4611" r="9098"/>
          <a:stretch/>
        </p:blipFill>
        <p:spPr>
          <a:xfrm>
            <a:off x="6724119" y="1259084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lock 1 Picture 20">
            <a:extLst>
              <a:ext uri="{FF2B5EF4-FFF2-40B4-BE49-F238E27FC236}">
                <a16:creationId xmlns:a16="http://schemas.microsoft.com/office/drawing/2014/main" id="{CCB1671A-8BA5-44CA-88D5-1623FBA2CE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6663819" y="1200194"/>
            <a:ext cx="330568" cy="478254"/>
          </a:xfrm>
          <a:prstGeom prst="rect">
            <a:avLst/>
          </a:prstGeom>
        </p:spPr>
      </p:pic>
      <p:pic>
        <p:nvPicPr>
          <p:cNvPr id="67" name="lock 4Picture 21">
            <a:extLst>
              <a:ext uri="{FF2B5EF4-FFF2-40B4-BE49-F238E27FC236}">
                <a16:creationId xmlns:a16="http://schemas.microsoft.com/office/drawing/2014/main" id="{505780F1-76BF-4F97-94FF-7668329590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6659469" y="2288854"/>
            <a:ext cx="330568" cy="478254"/>
          </a:xfrm>
          <a:prstGeom prst="rect">
            <a:avLst/>
          </a:prstGeom>
        </p:spPr>
      </p:pic>
      <p:pic>
        <p:nvPicPr>
          <p:cNvPr id="68" name="lock 2 Picture 23">
            <a:extLst>
              <a:ext uri="{FF2B5EF4-FFF2-40B4-BE49-F238E27FC236}">
                <a16:creationId xmlns:a16="http://schemas.microsoft.com/office/drawing/2014/main" id="{7A882ED8-9954-459C-B28C-54B48180D7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7828752" y="2291905"/>
            <a:ext cx="330568" cy="478254"/>
          </a:xfrm>
          <a:prstGeom prst="rect">
            <a:avLst/>
          </a:prstGeom>
        </p:spPr>
      </p:pic>
      <p:pic>
        <p:nvPicPr>
          <p:cNvPr id="70" name="lock 3 Picture 22">
            <a:extLst>
              <a:ext uri="{FF2B5EF4-FFF2-40B4-BE49-F238E27FC236}">
                <a16:creationId xmlns:a16="http://schemas.microsoft.com/office/drawing/2014/main" id="{EE4ED20A-A988-4028-BA64-3285776A23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7715403" y="1172206"/>
            <a:ext cx="330568" cy="478254"/>
          </a:xfrm>
          <a:prstGeom prst="rect">
            <a:avLst/>
          </a:prstGeom>
        </p:spPr>
      </p:pic>
      <p:pic>
        <p:nvPicPr>
          <p:cNvPr id="71" name="ledge Picture 19">
            <a:extLst>
              <a:ext uri="{FF2B5EF4-FFF2-40B4-BE49-F238E27FC236}">
                <a16:creationId xmlns:a16="http://schemas.microsoft.com/office/drawing/2014/main" id="{F5E4CF55-107E-4D2C-A866-D0529DC74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3219987" y="3245499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DE56BF8-5EFA-4A22-9995-3F995899C776}"/>
              </a:ext>
            </a:extLst>
          </p:cNvPr>
          <p:cNvSpPr/>
          <p:nvPr/>
        </p:nvSpPr>
        <p:spPr>
          <a:xfrm>
            <a:off x="3424898" y="3345881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face 4 Picture 45">
            <a:extLst>
              <a:ext uri="{FF2B5EF4-FFF2-40B4-BE49-F238E27FC236}">
                <a16:creationId xmlns:a16="http://schemas.microsoft.com/office/drawing/2014/main" id="{78FD3305-CBF0-4C42-A318-937E40EB9A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4869" y="3400660"/>
            <a:ext cx="908400" cy="1122982"/>
          </a:xfrm>
          <a:prstGeom prst="rect">
            <a:avLst/>
          </a:prstGeom>
        </p:spPr>
      </p:pic>
      <p:sp>
        <p:nvSpPr>
          <p:cNvPr id="74" name="SHADE Rectangle: Rounded Corners 53">
            <a:extLst>
              <a:ext uri="{FF2B5EF4-FFF2-40B4-BE49-F238E27FC236}">
                <a16:creationId xmlns:a16="http://schemas.microsoft.com/office/drawing/2014/main" id="{E00FC343-4AD6-49E9-96D7-B8828D89C73F}"/>
              </a:ext>
            </a:extLst>
          </p:cNvPr>
          <p:cNvSpPr/>
          <p:nvPr/>
        </p:nvSpPr>
        <p:spPr>
          <a:xfrm>
            <a:off x="3424898" y="3401860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0412156F-5E8B-4691-B7AE-72EF016B97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4611" r="9098"/>
          <a:stretch/>
        </p:blipFill>
        <p:spPr>
          <a:xfrm>
            <a:off x="3348294" y="3309829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" name="lock 1 Picture 20">
            <a:extLst>
              <a:ext uri="{FF2B5EF4-FFF2-40B4-BE49-F238E27FC236}">
                <a16:creationId xmlns:a16="http://schemas.microsoft.com/office/drawing/2014/main" id="{D44DD87B-6A0C-4D77-BE3B-4CA98572DB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869">
            <a:off x="3287994" y="3250939"/>
            <a:ext cx="330568" cy="478254"/>
          </a:xfrm>
          <a:prstGeom prst="rect">
            <a:avLst/>
          </a:prstGeom>
        </p:spPr>
      </p:pic>
      <p:pic>
        <p:nvPicPr>
          <p:cNvPr id="77" name="lock 4Picture 21">
            <a:extLst>
              <a:ext uri="{FF2B5EF4-FFF2-40B4-BE49-F238E27FC236}">
                <a16:creationId xmlns:a16="http://schemas.microsoft.com/office/drawing/2014/main" id="{3BC0B5BD-BF91-4114-B43C-E052C5457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3283644" y="4339599"/>
            <a:ext cx="330568" cy="478254"/>
          </a:xfrm>
          <a:prstGeom prst="rect">
            <a:avLst/>
          </a:prstGeom>
        </p:spPr>
      </p:pic>
      <p:pic>
        <p:nvPicPr>
          <p:cNvPr id="78" name="lock 2 Picture 23">
            <a:extLst>
              <a:ext uri="{FF2B5EF4-FFF2-40B4-BE49-F238E27FC236}">
                <a16:creationId xmlns:a16="http://schemas.microsoft.com/office/drawing/2014/main" id="{647A9089-3D10-4DF6-A7C1-4723265940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7509">
            <a:off x="4332422" y="3250938"/>
            <a:ext cx="330568" cy="478254"/>
          </a:xfrm>
          <a:prstGeom prst="rect">
            <a:avLst/>
          </a:prstGeom>
        </p:spPr>
      </p:pic>
      <p:pic>
        <p:nvPicPr>
          <p:cNvPr id="80" name="lock 3 Picture 22">
            <a:extLst>
              <a:ext uri="{FF2B5EF4-FFF2-40B4-BE49-F238E27FC236}">
                <a16:creationId xmlns:a16="http://schemas.microsoft.com/office/drawing/2014/main" id="{6531CB14-923F-48FF-AA75-46F7D3F72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4441173" y="4362878"/>
            <a:ext cx="330568" cy="478254"/>
          </a:xfrm>
          <a:prstGeom prst="rect">
            <a:avLst/>
          </a:prstGeom>
        </p:spPr>
      </p:pic>
      <p:pic>
        <p:nvPicPr>
          <p:cNvPr id="91" name="ledge Picture 19">
            <a:extLst>
              <a:ext uri="{FF2B5EF4-FFF2-40B4-BE49-F238E27FC236}">
                <a16:creationId xmlns:a16="http://schemas.microsoft.com/office/drawing/2014/main" id="{7458CD7C-916A-4DFC-B8BC-E258054D5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2" t="8172" r="70910" b="54701"/>
          <a:stretch>
            <a:fillRect/>
          </a:stretch>
        </p:blipFill>
        <p:spPr>
          <a:xfrm>
            <a:off x="6694759" y="3222868"/>
            <a:ext cx="1554777" cy="1598543"/>
          </a:xfrm>
          <a:custGeom>
            <a:avLst/>
            <a:gdLst>
              <a:gd name="connsiteX0" fmla="*/ 133191 w 1604905"/>
              <a:gd name="connsiteY0" fmla="*/ 0 h 1688027"/>
              <a:gd name="connsiteX1" fmla="*/ 1471714 w 1604905"/>
              <a:gd name="connsiteY1" fmla="*/ 0 h 1688027"/>
              <a:gd name="connsiteX2" fmla="*/ 1604905 w 1604905"/>
              <a:gd name="connsiteY2" fmla="*/ 133191 h 1688027"/>
              <a:gd name="connsiteX3" fmla="*/ 1604905 w 1604905"/>
              <a:gd name="connsiteY3" fmla="*/ 1554836 h 1688027"/>
              <a:gd name="connsiteX4" fmla="*/ 1471714 w 1604905"/>
              <a:gd name="connsiteY4" fmla="*/ 1688027 h 1688027"/>
              <a:gd name="connsiteX5" fmla="*/ 133191 w 1604905"/>
              <a:gd name="connsiteY5" fmla="*/ 1688027 h 1688027"/>
              <a:gd name="connsiteX6" fmla="*/ 0 w 1604905"/>
              <a:gd name="connsiteY6" fmla="*/ 1554836 h 1688027"/>
              <a:gd name="connsiteX7" fmla="*/ 0 w 1604905"/>
              <a:gd name="connsiteY7" fmla="*/ 133191 h 1688027"/>
              <a:gd name="connsiteX8" fmla="*/ 133191 w 1604905"/>
              <a:gd name="connsiteY8" fmla="*/ 0 h 16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905" h="1688027">
                <a:moveTo>
                  <a:pt x="133191" y="0"/>
                </a:moveTo>
                <a:lnTo>
                  <a:pt x="1471714" y="0"/>
                </a:lnTo>
                <a:cubicBezTo>
                  <a:pt x="1545273" y="0"/>
                  <a:pt x="1604905" y="59632"/>
                  <a:pt x="1604905" y="133191"/>
                </a:cubicBezTo>
                <a:lnTo>
                  <a:pt x="1604905" y="1554836"/>
                </a:lnTo>
                <a:cubicBezTo>
                  <a:pt x="1604905" y="1628395"/>
                  <a:pt x="1545273" y="1688027"/>
                  <a:pt x="1471714" y="1688027"/>
                </a:cubicBezTo>
                <a:lnTo>
                  <a:pt x="133191" y="1688027"/>
                </a:lnTo>
                <a:cubicBezTo>
                  <a:pt x="59632" y="1688027"/>
                  <a:pt x="0" y="1628395"/>
                  <a:pt x="0" y="1554836"/>
                </a:cubicBezTo>
                <a:lnTo>
                  <a:pt x="0" y="133191"/>
                </a:lnTo>
                <a:cubicBezTo>
                  <a:pt x="0" y="59632"/>
                  <a:pt x="59632" y="0"/>
                  <a:pt x="133191" y="0"/>
                </a:cubicBezTo>
                <a:close/>
              </a:path>
            </a:pathLst>
          </a:custGeom>
          <a:effectLst>
            <a:softEdge rad="63500"/>
          </a:effectLst>
        </p:spPr>
      </p:pic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DB3E4FA-3027-4FA2-A13A-2196FD0DA10C}"/>
              </a:ext>
            </a:extLst>
          </p:cNvPr>
          <p:cNvSpPr/>
          <p:nvPr/>
        </p:nvSpPr>
        <p:spPr>
          <a:xfrm>
            <a:off x="6899670" y="3323250"/>
            <a:ext cx="1144953" cy="1361017"/>
          </a:xfrm>
          <a:prstGeom prst="roundRect">
            <a:avLst>
              <a:gd name="adj" fmla="val 1602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3" name="face 6 Picture 45">
            <a:extLst>
              <a:ext uri="{FF2B5EF4-FFF2-40B4-BE49-F238E27FC236}">
                <a16:creationId xmlns:a16="http://schemas.microsoft.com/office/drawing/2014/main" id="{648FAA85-87E0-415A-ABDB-232BBD1774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0973" y="3378180"/>
            <a:ext cx="766607" cy="1122681"/>
          </a:xfrm>
          <a:prstGeom prst="rect">
            <a:avLst/>
          </a:prstGeom>
        </p:spPr>
      </p:pic>
      <p:sp>
        <p:nvSpPr>
          <p:cNvPr id="94" name="SHADE Rectangle: Rounded Corners 53">
            <a:extLst>
              <a:ext uri="{FF2B5EF4-FFF2-40B4-BE49-F238E27FC236}">
                <a16:creationId xmlns:a16="http://schemas.microsoft.com/office/drawing/2014/main" id="{4DBD35D7-21F4-4148-AF70-59586325690A}"/>
              </a:ext>
            </a:extLst>
          </p:cNvPr>
          <p:cNvSpPr/>
          <p:nvPr/>
        </p:nvSpPr>
        <p:spPr>
          <a:xfrm>
            <a:off x="6899670" y="3379229"/>
            <a:ext cx="1046410" cy="124064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5" name="bars closed Picture 11" descr="A gate in front of a window&#10;&#10;Description automatically generated">
            <a:extLst>
              <a:ext uri="{FF2B5EF4-FFF2-40B4-BE49-F238E27FC236}">
                <a16:creationId xmlns:a16="http://schemas.microsoft.com/office/drawing/2014/main" id="{E48F96A1-CE07-4FE1-9AF7-9F8A21A2B7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4611" r="9098"/>
          <a:stretch/>
        </p:blipFill>
        <p:spPr>
          <a:xfrm>
            <a:off x="6823066" y="3287198"/>
            <a:ext cx="1259024" cy="139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lock 1 Picture 20">
            <a:extLst>
              <a:ext uri="{FF2B5EF4-FFF2-40B4-BE49-F238E27FC236}">
                <a16:creationId xmlns:a16="http://schemas.microsoft.com/office/drawing/2014/main" id="{74D61897-8D94-41B8-8809-3212B7FDD4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05109">
            <a:off x="7810047" y="3167847"/>
            <a:ext cx="330568" cy="478254"/>
          </a:xfrm>
          <a:prstGeom prst="rect">
            <a:avLst/>
          </a:prstGeom>
        </p:spPr>
      </p:pic>
      <p:pic>
        <p:nvPicPr>
          <p:cNvPr id="97" name="lock 4Picture 21">
            <a:extLst>
              <a:ext uri="{FF2B5EF4-FFF2-40B4-BE49-F238E27FC236}">
                <a16:creationId xmlns:a16="http://schemas.microsoft.com/office/drawing/2014/main" id="{3BBCE4DE-FEB8-4DA3-9A5B-7D70746EA9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444">
            <a:off x="6758416" y="4316968"/>
            <a:ext cx="330568" cy="478254"/>
          </a:xfrm>
          <a:prstGeom prst="rect">
            <a:avLst/>
          </a:prstGeom>
        </p:spPr>
      </p:pic>
      <p:pic>
        <p:nvPicPr>
          <p:cNvPr id="98" name="lock 2 Picture 23">
            <a:extLst>
              <a:ext uri="{FF2B5EF4-FFF2-40B4-BE49-F238E27FC236}">
                <a16:creationId xmlns:a16="http://schemas.microsoft.com/office/drawing/2014/main" id="{A3DA9382-6118-4240-B7CE-853ABD7183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36680">
            <a:off x="6600913" y="3143374"/>
            <a:ext cx="330568" cy="478254"/>
          </a:xfrm>
          <a:prstGeom prst="rect">
            <a:avLst/>
          </a:prstGeom>
        </p:spPr>
      </p:pic>
      <p:pic>
        <p:nvPicPr>
          <p:cNvPr id="100" name="lock 3 Picture 22">
            <a:extLst>
              <a:ext uri="{FF2B5EF4-FFF2-40B4-BE49-F238E27FC236}">
                <a16:creationId xmlns:a16="http://schemas.microsoft.com/office/drawing/2014/main" id="{BDEDE501-3821-4893-8687-AF648A8354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118">
            <a:off x="7915945" y="4340247"/>
            <a:ext cx="330568" cy="478254"/>
          </a:xfrm>
          <a:prstGeom prst="rect">
            <a:avLst/>
          </a:prstGeom>
        </p:spPr>
      </p:pic>
      <p:sp>
        <p:nvSpPr>
          <p:cNvPr id="3" name="RESET Arrow: Left 2">
            <a:hlinkClick r:id="rId16" action="ppaction://hlinksldjump"/>
            <a:extLst>
              <a:ext uri="{FF2B5EF4-FFF2-40B4-BE49-F238E27FC236}">
                <a16:creationId xmlns:a16="http://schemas.microsoft.com/office/drawing/2014/main" id="{D27F7F67-CE52-40FC-BF55-2C82E568DE3A}"/>
              </a:ext>
            </a:extLst>
          </p:cNvPr>
          <p:cNvSpPr/>
          <p:nvPr/>
        </p:nvSpPr>
        <p:spPr>
          <a:xfrm>
            <a:off x="666649" y="6004561"/>
            <a:ext cx="771730" cy="672525"/>
          </a:xfrm>
          <a:prstGeom prst="lef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GB" sz="1600" b="1" i="1" dirty="0">
                <a:ln/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marty Pants BTN" panose="020F0703030407040305" pitchFamily="34" charset="0"/>
              </a:rPr>
              <a:t>AGAIN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B7C5F51-B517-44DB-B48D-9B352BC66927}"/>
              </a:ext>
            </a:extLst>
          </p:cNvPr>
          <p:cNvSpPr/>
          <p:nvPr/>
        </p:nvSpPr>
        <p:spPr>
          <a:xfrm>
            <a:off x="4689498" y="5290916"/>
            <a:ext cx="22749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pPr algn="ctr"/>
            <a:r>
              <a:rPr lang="en-US" sz="3200" b="1" i="1" cap="none" spc="0" dirty="0">
                <a:ln/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marty Pants BTN" panose="020F0703030407040305" pitchFamily="34" charset="0"/>
              </a:rPr>
              <a:t>GET THEM OUT!</a:t>
            </a:r>
          </a:p>
        </p:txBody>
      </p:sp>
    </p:spTree>
    <p:extLst>
      <p:ext uri="{BB962C8B-B14F-4D97-AF65-F5344CB8AC3E}">
        <p14:creationId xmlns:p14="http://schemas.microsoft.com/office/powerpoint/2010/main" val="25972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ipple/>
      </p:transition>
    </mc:Choice>
    <mc:Fallback xmlns="">
      <p:transition spd="slow" advClick="0" advTm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254</Words>
  <Application>Microsoft Office PowerPoint</Application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Henny Penny</vt:lpstr>
      <vt:lpstr>Smarty Pants BTN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77</cp:revision>
  <dcterms:created xsi:type="dcterms:W3CDTF">2020-10-02T09:14:33Z</dcterms:created>
  <dcterms:modified xsi:type="dcterms:W3CDTF">2021-09-10T23:01:10Z</dcterms:modified>
</cp:coreProperties>
</file>