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9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" y="6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A6B4-3013-44A7-BDAE-73FAA0E4B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2525F-949A-4D82-83A9-3AD7E4ACD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2197-6D68-4B1F-A8D4-675D4944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0012-259D-40C4-B457-12B67D94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B0D50-451C-4E84-B823-E989E36D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46C4-4656-4FE9-9CC3-9C734881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F807-7AE3-4EE1-9BC5-B17A38E29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4675-5057-42AD-A914-0BE66414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9B8C-893D-48F1-B7DE-DE4AEEBB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E3E9-0A8C-4EA5-B93E-89A7E235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CBE0B-8FAB-4F3F-B134-8318A5644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02908-E6BD-43B6-BB4C-AFEB83054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EED3A-CC75-4C25-A45A-50235C50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2F50-E5AA-46FB-A03E-E3D7A9B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99D2-37EE-4219-B66E-23E968B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2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332D-4181-408D-959C-B454E8AA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1E4E-34F6-4206-85D8-91A1A5E3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768B-0369-435D-86FF-C1FE0801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3AB38-FB81-48D9-9615-E0CF8964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4826-1288-468B-AF00-C708F18B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5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7911-C5D8-4C1C-AFEB-EC6F85B2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47A4-1567-41EA-949C-7930C481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FAB3-175F-4DDF-997F-69AEEBB4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4650-1316-448D-9174-4479BD48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8A19-39F1-4C94-AA29-53D10926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0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7DAF-809B-4546-8266-D007AB67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4F74-390B-42C6-8EFE-9C715C086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71274-A2DF-4789-A5D9-DCCC3250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CFD39-0BFB-47FE-AB1C-9195C7ED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8F9AE-EDAE-44E7-8A68-E8E4C596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D6D69-1F93-4B6B-9A18-505A2EDE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7833-DF54-4BE0-9497-A255D067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B7CF8-5812-48CE-88CE-5933BD7F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85743-3236-4479-A704-4EB5A8A5F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CD483-8388-4C7D-A3EE-FF3EE212D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547A9-C9CF-49D1-AF3C-488EECFAC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75A9-97EE-402F-8F25-D88A20BF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B88CE-BC86-4B24-B882-8B08A8CA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6E19B-BC68-4501-8B6F-BE00EF96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819-DD68-46E3-8FB9-CD1E1D10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C57DB-86C8-4FE1-A68C-E964F657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5AEA-2735-43D3-9E22-39781924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F93FC-7A62-4A2F-9728-871EEC8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B5B81-A02B-499E-BE17-ED2BE932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47EB5-8802-4CA7-922F-F4C6DB5D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DEC5-F25D-46C0-A812-4B49FC43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1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1136-3D69-453A-A331-D932E2EC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C53B-4032-48F2-849E-019F6036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3E46-9139-4499-9465-A42EFE7F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DF239-D48E-4D43-BCE6-12706AC4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59E3-8007-4B26-BB41-02A45EA3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3CA59-FF48-46AC-9EDE-3D9D28E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E126-9156-454E-A7FB-DBD90AEF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BB4C3-6C1B-478A-84B6-8316AAC14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8D776-84CA-49BA-8232-FB5E03AB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255EE-CC58-4044-B6BD-7B9FF647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3EB0-3DFE-4030-85AB-F0B3693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48D1B-8466-444A-A8BB-CBC882AB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6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2000">
              <a:srgbClr val="E6AC92"/>
            </a:gs>
            <a:gs pos="69000">
              <a:srgbClr val="6F2139"/>
            </a:gs>
            <a:gs pos="97000">
              <a:srgbClr val="6F213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F4D92-FF0B-40D4-94D5-97C64278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704D1-E441-42FB-8F69-E3747486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9FFD-5515-485B-BA3A-2BCD6056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73CE-2531-470A-B88F-13401AF85936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6345-9576-4B13-BD57-6874AD227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4360-1EE2-42BC-8D1A-B073C4B3E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9A8F-D382-4C30-9506-EE853312C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4.gif"/><Relationship Id="rId17" Type="http://schemas.openxmlformats.org/officeDocument/2006/relationships/slide" Target="slide3.xml"/><Relationship Id="rId2" Type="http://schemas.openxmlformats.org/officeDocument/2006/relationships/audio" Target="../media/audio2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3.gif"/><Relationship Id="rId5" Type="http://schemas.openxmlformats.org/officeDocument/2006/relationships/image" Target="../media/image1.png"/><Relationship Id="rId1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3757CD-EA48-4F00-ABD9-74285F43846C}"/>
              </a:ext>
            </a:extLst>
          </p:cNvPr>
          <p:cNvSpPr/>
          <p:nvPr/>
        </p:nvSpPr>
        <p:spPr>
          <a:xfrm>
            <a:off x="1663202" y="-59266"/>
            <a:ext cx="8865596" cy="6976533"/>
          </a:xfrm>
          <a:prstGeom prst="ellipse">
            <a:avLst/>
          </a:prstGeom>
          <a:gradFill flip="none" rotWithShape="1">
            <a:gsLst>
              <a:gs pos="0">
                <a:srgbClr val="920000">
                  <a:shade val="30000"/>
                  <a:satMod val="115000"/>
                </a:srgbClr>
              </a:gs>
              <a:gs pos="50000">
                <a:srgbClr val="920000">
                  <a:shade val="67500"/>
                  <a:satMod val="115000"/>
                </a:srgbClr>
              </a:gs>
              <a:gs pos="100000">
                <a:srgbClr val="92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19075">
            <a:solidFill>
              <a:srgbClr val="FF0000"/>
            </a:solidFill>
          </a:ln>
          <a:effectLst>
            <a:glow rad="13208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d Picture 1">
            <a:extLst>
              <a:ext uri="{FF2B5EF4-FFF2-40B4-BE49-F238E27FC236}">
                <a16:creationId xmlns:a16="http://schemas.microsoft.com/office/drawing/2014/main" id="{5A82019C-AC88-4B15-8990-141E4F94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2681245"/>
            <a:ext cx="432000" cy="432000"/>
          </a:xfrm>
          <a:prstGeom prst="rect">
            <a:avLst/>
          </a:prstGeom>
        </p:spPr>
      </p:pic>
      <p:pic>
        <p:nvPicPr>
          <p:cNvPr id="4" name="red Picture 2">
            <a:extLst>
              <a:ext uri="{FF2B5EF4-FFF2-40B4-BE49-F238E27FC236}">
                <a16:creationId xmlns:a16="http://schemas.microsoft.com/office/drawing/2014/main" id="{6686E14D-FF28-4829-AE4E-5523D6660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3113245"/>
            <a:ext cx="432000" cy="432000"/>
          </a:xfrm>
          <a:prstGeom prst="rect">
            <a:avLst/>
          </a:prstGeom>
        </p:spPr>
      </p:pic>
      <p:pic>
        <p:nvPicPr>
          <p:cNvPr id="5" name="red Picture 3">
            <a:extLst>
              <a:ext uri="{FF2B5EF4-FFF2-40B4-BE49-F238E27FC236}">
                <a16:creationId xmlns:a16="http://schemas.microsoft.com/office/drawing/2014/main" id="{D7968BD7-4348-4D59-BDA0-07512AFA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268314"/>
            <a:ext cx="432000" cy="432000"/>
          </a:xfrm>
          <a:prstGeom prst="rect">
            <a:avLst/>
          </a:prstGeom>
        </p:spPr>
      </p:pic>
      <p:pic>
        <p:nvPicPr>
          <p:cNvPr id="6" name="yellow Picture 5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EBF48104-BADA-4949-9B23-F9231E849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832006"/>
            <a:ext cx="432000" cy="432000"/>
          </a:xfrm>
          <a:prstGeom prst="rect">
            <a:avLst/>
          </a:prstGeom>
        </p:spPr>
      </p:pic>
      <p:pic>
        <p:nvPicPr>
          <p:cNvPr id="7" name="black Picture 22">
            <a:extLst>
              <a:ext uri="{FF2B5EF4-FFF2-40B4-BE49-F238E27FC236}">
                <a16:creationId xmlns:a16="http://schemas.microsoft.com/office/drawing/2014/main" id="{A70A3146-A2C9-4626-93D2-EE3414BF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59" y="2550160"/>
            <a:ext cx="432000" cy="432000"/>
          </a:xfrm>
          <a:prstGeom prst="rect">
            <a:avLst/>
          </a:prstGeom>
        </p:spPr>
      </p:pic>
      <p:pic>
        <p:nvPicPr>
          <p:cNvPr id="8" name="red Picture 4">
            <a:extLst>
              <a:ext uri="{FF2B5EF4-FFF2-40B4-BE49-F238E27FC236}">
                <a16:creationId xmlns:a16="http://schemas.microsoft.com/office/drawing/2014/main" id="{C9D7F855-CB1F-4CDD-B1F6-A45AE357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329245"/>
            <a:ext cx="432000" cy="432000"/>
          </a:xfrm>
          <a:prstGeom prst="rect">
            <a:avLst/>
          </a:prstGeom>
        </p:spPr>
      </p:pic>
      <p:pic>
        <p:nvPicPr>
          <p:cNvPr id="9" name="red Picture 5">
            <a:extLst>
              <a:ext uri="{FF2B5EF4-FFF2-40B4-BE49-F238E27FC236}">
                <a16:creationId xmlns:a16="http://schemas.microsoft.com/office/drawing/2014/main" id="{C25429CE-90BE-485A-A6CA-8E9A0C668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63" y="2997000"/>
            <a:ext cx="432000" cy="432000"/>
          </a:xfrm>
          <a:prstGeom prst="rect">
            <a:avLst/>
          </a:prstGeom>
        </p:spPr>
      </p:pic>
      <p:pic>
        <p:nvPicPr>
          <p:cNvPr id="10" name="red Picture 6">
            <a:extLst>
              <a:ext uri="{FF2B5EF4-FFF2-40B4-BE49-F238E27FC236}">
                <a16:creationId xmlns:a16="http://schemas.microsoft.com/office/drawing/2014/main" id="{A5042626-28ED-4F70-A950-20B2C328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12" y="3464098"/>
            <a:ext cx="432000" cy="432000"/>
          </a:xfrm>
          <a:prstGeom prst="rect">
            <a:avLst/>
          </a:prstGeom>
        </p:spPr>
      </p:pic>
      <p:pic>
        <p:nvPicPr>
          <p:cNvPr id="11" name="red Picture 7">
            <a:extLst>
              <a:ext uri="{FF2B5EF4-FFF2-40B4-BE49-F238E27FC236}">
                <a16:creationId xmlns:a16="http://schemas.microsoft.com/office/drawing/2014/main" id="{8B206B8A-67C3-4117-B4CE-0DFBD918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896098"/>
            <a:ext cx="432000" cy="432000"/>
          </a:xfrm>
          <a:prstGeom prst="rect">
            <a:avLst/>
          </a:prstGeom>
        </p:spPr>
      </p:pic>
      <p:pic>
        <p:nvPicPr>
          <p:cNvPr id="12" name="red Picture 8">
            <a:extLst>
              <a:ext uri="{FF2B5EF4-FFF2-40B4-BE49-F238E27FC236}">
                <a16:creationId xmlns:a16="http://schemas.microsoft.com/office/drawing/2014/main" id="{F55510DC-B6B5-4E48-BAF8-9CC3FEFA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5" y="3896098"/>
            <a:ext cx="432000" cy="432000"/>
          </a:xfrm>
          <a:prstGeom prst="rect">
            <a:avLst/>
          </a:prstGeom>
        </p:spPr>
      </p:pic>
      <p:pic>
        <p:nvPicPr>
          <p:cNvPr id="13" name="red Picture 9">
            <a:extLst>
              <a:ext uri="{FF2B5EF4-FFF2-40B4-BE49-F238E27FC236}">
                <a16:creationId xmlns:a16="http://schemas.microsoft.com/office/drawing/2014/main" id="{1FDA7692-7AFE-4ED7-B1C5-5C28A166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98" y="3616498"/>
            <a:ext cx="432000" cy="432000"/>
          </a:xfrm>
          <a:prstGeom prst="rect">
            <a:avLst/>
          </a:prstGeom>
        </p:spPr>
      </p:pic>
      <p:pic>
        <p:nvPicPr>
          <p:cNvPr id="14" name="red Picture 10">
            <a:extLst>
              <a:ext uri="{FF2B5EF4-FFF2-40B4-BE49-F238E27FC236}">
                <a16:creationId xmlns:a16="http://schemas.microsoft.com/office/drawing/2014/main" id="{DE976767-6424-4DC8-8683-FE7A4E7C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2832006"/>
            <a:ext cx="432000" cy="432000"/>
          </a:xfrm>
          <a:prstGeom prst="rect">
            <a:avLst/>
          </a:prstGeom>
        </p:spPr>
      </p:pic>
      <p:pic>
        <p:nvPicPr>
          <p:cNvPr id="15" name="red Picture 11">
            <a:extLst>
              <a:ext uri="{FF2B5EF4-FFF2-40B4-BE49-F238E27FC236}">
                <a16:creationId xmlns:a16="http://schemas.microsoft.com/office/drawing/2014/main" id="{959C5D01-165F-4BD0-A851-A5714FF6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2704623"/>
            <a:ext cx="432000" cy="432000"/>
          </a:xfrm>
          <a:prstGeom prst="rect">
            <a:avLst/>
          </a:prstGeom>
        </p:spPr>
      </p:pic>
      <p:pic>
        <p:nvPicPr>
          <p:cNvPr id="16" name="red Picture 12">
            <a:extLst>
              <a:ext uri="{FF2B5EF4-FFF2-40B4-BE49-F238E27FC236}">
                <a16:creationId xmlns:a16="http://schemas.microsoft.com/office/drawing/2014/main" id="{F80294FE-2478-4E25-B95B-6D009E7E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5" y="2265203"/>
            <a:ext cx="432000" cy="432000"/>
          </a:xfrm>
          <a:prstGeom prst="rect">
            <a:avLst/>
          </a:prstGeom>
        </p:spPr>
      </p:pic>
      <p:pic>
        <p:nvPicPr>
          <p:cNvPr id="17" name="red Picture 13">
            <a:extLst>
              <a:ext uri="{FF2B5EF4-FFF2-40B4-BE49-F238E27FC236}">
                <a16:creationId xmlns:a16="http://schemas.microsoft.com/office/drawing/2014/main" id="{8D9F9B4E-9A4E-474C-A89C-7A5F8306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8" y="2280574"/>
            <a:ext cx="432000" cy="432000"/>
          </a:xfrm>
          <a:prstGeom prst="rect">
            <a:avLst/>
          </a:prstGeom>
        </p:spPr>
      </p:pic>
      <p:pic>
        <p:nvPicPr>
          <p:cNvPr id="18" name="red Picture 14">
            <a:extLst>
              <a:ext uri="{FF2B5EF4-FFF2-40B4-BE49-F238E27FC236}">
                <a16:creationId xmlns:a16="http://schemas.microsoft.com/office/drawing/2014/main" id="{963A0C09-14C0-4D7C-8986-568201685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3687912"/>
            <a:ext cx="432000" cy="432000"/>
          </a:xfrm>
          <a:prstGeom prst="rect">
            <a:avLst/>
          </a:prstGeom>
        </p:spPr>
      </p:pic>
      <p:pic>
        <p:nvPicPr>
          <p:cNvPr id="19" name="red Picture 15">
            <a:extLst>
              <a:ext uri="{FF2B5EF4-FFF2-40B4-BE49-F238E27FC236}">
                <a16:creationId xmlns:a16="http://schemas.microsoft.com/office/drawing/2014/main" id="{51C55E84-9803-4648-9624-865CA902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6" y="3223067"/>
            <a:ext cx="432000" cy="432000"/>
          </a:xfrm>
          <a:prstGeom prst="rect">
            <a:avLst/>
          </a:prstGeom>
        </p:spPr>
      </p:pic>
      <p:pic>
        <p:nvPicPr>
          <p:cNvPr id="20" name="red Picture 16">
            <a:extLst>
              <a:ext uri="{FF2B5EF4-FFF2-40B4-BE49-F238E27FC236}">
                <a16:creationId xmlns:a16="http://schemas.microsoft.com/office/drawing/2014/main" id="{48EA81C5-3FF4-4A6D-83BB-CF0F5867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2" y="3687912"/>
            <a:ext cx="432000" cy="432000"/>
          </a:xfrm>
          <a:prstGeom prst="rect">
            <a:avLst/>
          </a:prstGeom>
        </p:spPr>
      </p:pic>
      <p:pic>
        <p:nvPicPr>
          <p:cNvPr id="21" name="red Picture 17">
            <a:extLst>
              <a:ext uri="{FF2B5EF4-FFF2-40B4-BE49-F238E27FC236}">
                <a16:creationId xmlns:a16="http://schemas.microsoft.com/office/drawing/2014/main" id="{6F064287-0CDA-41C4-8EFC-A42784CB0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3" y="4112098"/>
            <a:ext cx="432000" cy="432000"/>
          </a:xfrm>
          <a:prstGeom prst="rect">
            <a:avLst/>
          </a:prstGeom>
        </p:spPr>
      </p:pic>
      <p:pic>
        <p:nvPicPr>
          <p:cNvPr id="22" name="red Picture 18">
            <a:extLst>
              <a:ext uri="{FF2B5EF4-FFF2-40B4-BE49-F238E27FC236}">
                <a16:creationId xmlns:a16="http://schemas.microsoft.com/office/drawing/2014/main" id="{2B239BEF-3032-4A62-B881-472E4671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36" y="4272861"/>
            <a:ext cx="432000" cy="432000"/>
          </a:xfrm>
          <a:prstGeom prst="rect">
            <a:avLst/>
          </a:prstGeom>
        </p:spPr>
      </p:pic>
      <p:pic>
        <p:nvPicPr>
          <p:cNvPr id="23" name="red Picture 19">
            <a:extLst>
              <a:ext uri="{FF2B5EF4-FFF2-40B4-BE49-F238E27FC236}">
                <a16:creationId xmlns:a16="http://schemas.microsoft.com/office/drawing/2014/main" id="{FB14536F-72C1-4032-8425-3018A6EA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5" y="3255960"/>
            <a:ext cx="432000" cy="432000"/>
          </a:xfrm>
          <a:prstGeom prst="rect">
            <a:avLst/>
          </a:prstGeom>
        </p:spPr>
      </p:pic>
      <p:pic>
        <p:nvPicPr>
          <p:cNvPr id="24" name="red Picture 20">
            <a:extLst>
              <a:ext uri="{FF2B5EF4-FFF2-40B4-BE49-F238E27FC236}">
                <a16:creationId xmlns:a16="http://schemas.microsoft.com/office/drawing/2014/main" id="{26101A11-2FE9-466B-B067-8F4FE205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4215207"/>
            <a:ext cx="432000" cy="432000"/>
          </a:xfrm>
          <a:prstGeom prst="rect">
            <a:avLst/>
          </a:prstGeom>
        </p:spPr>
      </p:pic>
      <p:pic>
        <p:nvPicPr>
          <p:cNvPr id="25" name="green top Picture 67">
            <a:extLst>
              <a:ext uri="{FF2B5EF4-FFF2-40B4-BE49-F238E27FC236}">
                <a16:creationId xmlns:a16="http://schemas.microsoft.com/office/drawing/2014/main" id="{B8EF1550-35CC-48D0-B400-3E4B73235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07672" y="1812001"/>
            <a:ext cx="1986020" cy="298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26" name="purple top Picture 69">
            <a:extLst>
              <a:ext uri="{FF2B5EF4-FFF2-40B4-BE49-F238E27FC236}">
                <a16:creationId xmlns:a16="http://schemas.microsoft.com/office/drawing/2014/main" id="{034AC70C-E2AF-4845-9280-A59F26DED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88397">
            <a:off x="5213894" y="4309386"/>
            <a:ext cx="1986020" cy="2988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7" name="red top Picture 71">
            <a:extLst>
              <a:ext uri="{FF2B5EF4-FFF2-40B4-BE49-F238E27FC236}">
                <a16:creationId xmlns:a16="http://schemas.microsoft.com/office/drawing/2014/main" id="{473CCDB4-1A31-489C-88D4-79B5B4B8C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69" y="-264618"/>
            <a:ext cx="2085270" cy="31413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9409927-06FE-4ED6-BD49-2691C15C6AB4}"/>
              </a:ext>
            </a:extLst>
          </p:cNvPr>
          <p:cNvSpPr/>
          <p:nvPr/>
        </p:nvSpPr>
        <p:spPr>
          <a:xfrm rot="16200000">
            <a:off x="202492" y="1863569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 Wide" panose="020B0605060402040206" pitchFamily="34" charset="0"/>
              </a:rPr>
              <a:t>HUNGRY</a:t>
            </a:r>
          </a:p>
        </p:txBody>
      </p:sp>
      <p:pic>
        <p:nvPicPr>
          <p:cNvPr id="30" name="blue top Picture 68">
            <a:extLst>
              <a:ext uri="{FF2B5EF4-FFF2-40B4-BE49-F238E27FC236}">
                <a16:creationId xmlns:a16="http://schemas.microsoft.com/office/drawing/2014/main" id="{3AFB6091-5A2D-4BA1-BFC5-4003BA284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79306" y="1812001"/>
            <a:ext cx="1983457" cy="298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hlinkClick r:id="rId9" action="ppaction://hlinksldjump"/>
            <a:extLst>
              <a:ext uri="{FF2B5EF4-FFF2-40B4-BE49-F238E27FC236}">
                <a16:creationId xmlns:a16="http://schemas.microsoft.com/office/drawing/2014/main" id="{BE794264-29CE-406B-A399-FE0202A03466}"/>
              </a:ext>
            </a:extLst>
          </p:cNvPr>
          <p:cNvSpPr/>
          <p:nvPr/>
        </p:nvSpPr>
        <p:spPr>
          <a:xfrm>
            <a:off x="2455362" y="4533633"/>
            <a:ext cx="20228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HOW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rilledCheese BTN" panose="020B0604060402040206" pitchFamily="34" charset="0"/>
              </a:rPr>
              <a:t>PLAY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rilledCheese BTN" panose="020B0604060402040206" pitchFamily="34" charset="0"/>
            </a:endParaRPr>
          </a:p>
        </p:txBody>
      </p:sp>
      <p:sp>
        <p:nvSpPr>
          <p:cNvPr id="32" name="Rectangle 31">
            <a:hlinkClick r:id="rId10" action="ppaction://hlinksldjump"/>
            <a:extLst>
              <a:ext uri="{FF2B5EF4-FFF2-40B4-BE49-F238E27FC236}">
                <a16:creationId xmlns:a16="http://schemas.microsoft.com/office/drawing/2014/main" id="{EEBFDF1D-A6EB-402D-93C2-2A53A1F4D8E3}"/>
              </a:ext>
            </a:extLst>
          </p:cNvPr>
          <p:cNvSpPr/>
          <p:nvPr/>
        </p:nvSpPr>
        <p:spPr>
          <a:xfrm>
            <a:off x="7472592" y="4672132"/>
            <a:ext cx="178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EA6B22-0FB1-4448-8282-2EAC3E36323A}"/>
              </a:ext>
            </a:extLst>
          </p:cNvPr>
          <p:cNvSpPr/>
          <p:nvPr/>
        </p:nvSpPr>
        <p:spPr>
          <a:xfrm>
            <a:off x="3062208" y="466039"/>
            <a:ext cx="6138597" cy="29267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rilledCheese BTN" panose="020B0604060402040206" pitchFamily="34" charset="0"/>
              </a:rPr>
              <a:t>A GAME FOR UP TO 4 PLAYERS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rilledCheese BTN" panose="020B0604060402040206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FCA053-65CF-4811-AB4A-CD2AB27C5887}"/>
              </a:ext>
            </a:extLst>
          </p:cNvPr>
          <p:cNvSpPr/>
          <p:nvPr/>
        </p:nvSpPr>
        <p:spPr>
          <a:xfrm rot="5400000">
            <a:off x="7165777" y="2018502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 Wide" panose="020B0605060402040206" pitchFamily="34" charset="0"/>
              </a:rPr>
              <a:t>HIPPOS</a:t>
            </a:r>
          </a:p>
        </p:txBody>
      </p:sp>
    </p:spTree>
    <p:extLst>
      <p:ext uri="{BB962C8B-B14F-4D97-AF65-F5344CB8AC3E}">
        <p14:creationId xmlns:p14="http://schemas.microsoft.com/office/powerpoint/2010/main" val="203233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60F6F8CB-5473-4BE9-9EB7-25914911A743}"/>
              </a:ext>
            </a:extLst>
          </p:cNvPr>
          <p:cNvSpPr/>
          <p:nvPr/>
        </p:nvSpPr>
        <p:spPr>
          <a:xfrm>
            <a:off x="9739820" y="5371815"/>
            <a:ext cx="178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901A0-951F-4423-922E-664C2A544E46}"/>
              </a:ext>
            </a:extLst>
          </p:cNvPr>
          <p:cNvSpPr/>
          <p:nvPr/>
        </p:nvSpPr>
        <p:spPr>
          <a:xfrm>
            <a:off x="4758182" y="147447"/>
            <a:ext cx="3089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HOW TO 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rilledCheese BTN" panose="020B0604060402040206" pitchFamily="34" charset="0"/>
              </a:rPr>
              <a:t>PLAY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rilledCheese BTN" panose="020B06040604020402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B3CAB-C4A9-46F9-85D1-FE7B7206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8" y="805110"/>
            <a:ext cx="3840813" cy="2225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B49D6C-2734-478E-8AFA-C4557E2F8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40" y="2603506"/>
            <a:ext cx="3806040" cy="2187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D2444-049A-4294-B8E2-0799CA0C6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880" y="793778"/>
            <a:ext cx="3806040" cy="218749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401F25D-3642-4CA2-8AE7-24E7ACCED737}"/>
              </a:ext>
            </a:extLst>
          </p:cNvPr>
          <p:cNvSpPr/>
          <p:nvPr/>
        </p:nvSpPr>
        <p:spPr>
          <a:xfrm>
            <a:off x="845942" y="3051493"/>
            <a:ext cx="2792100" cy="1139099"/>
          </a:xfrm>
          <a:prstGeom prst="wedgeRoundRectCallout">
            <a:avLst>
              <a:gd name="adj1" fmla="val 55520"/>
              <a:gd name="adj2" fmla="val -7311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1. First player clicks on the Start button. The red marbles will then scatter and bounce around the ring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CC019D6-E78F-4C4C-A981-F7B22611676D}"/>
              </a:ext>
            </a:extLst>
          </p:cNvPr>
          <p:cNvSpPr/>
          <p:nvPr/>
        </p:nvSpPr>
        <p:spPr>
          <a:xfrm>
            <a:off x="4631494" y="1344705"/>
            <a:ext cx="2121374" cy="1097523"/>
          </a:xfrm>
          <a:prstGeom prst="wedgeRoundRectCallout">
            <a:avLst>
              <a:gd name="adj1" fmla="val -2670"/>
              <a:gd name="adj2" fmla="val 11582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790505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68DFEB7-C189-47CD-884E-1952A1DCA3AB}"/>
              </a:ext>
            </a:extLst>
          </p:cNvPr>
          <p:cNvSpPr/>
          <p:nvPr/>
        </p:nvSpPr>
        <p:spPr>
          <a:xfrm>
            <a:off x="2104995" y="4485474"/>
            <a:ext cx="2334977" cy="1195891"/>
          </a:xfrm>
          <a:prstGeom prst="wedgeRoundRectCallout">
            <a:avLst>
              <a:gd name="adj1" fmla="val 50277"/>
              <a:gd name="adj2" fmla="val -9067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3. Add up your points after you hear the 45 second bell then click on the ‘Scores’ button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CAD5061-EDA9-4BF9-9E58-814760BEB8F9}"/>
              </a:ext>
            </a:extLst>
          </p:cNvPr>
          <p:cNvSpPr/>
          <p:nvPr/>
        </p:nvSpPr>
        <p:spPr>
          <a:xfrm>
            <a:off x="4631494" y="1344706"/>
            <a:ext cx="2121374" cy="1097523"/>
          </a:xfrm>
          <a:prstGeom prst="wedgeRoundRectCallout">
            <a:avLst>
              <a:gd name="adj1" fmla="val -53841"/>
              <a:gd name="adj2" fmla="val 10646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2. Click on the red marbles in the ring to score a point which will appear on the left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C59EC40-7821-4313-8996-CBC62E2F3D8D}"/>
              </a:ext>
            </a:extLst>
          </p:cNvPr>
          <p:cNvSpPr/>
          <p:nvPr/>
        </p:nvSpPr>
        <p:spPr>
          <a:xfrm>
            <a:off x="2104995" y="4464323"/>
            <a:ext cx="2334977" cy="1195891"/>
          </a:xfrm>
          <a:prstGeom prst="wedgeRoundRectCallout">
            <a:avLst>
              <a:gd name="adj1" fmla="val 61376"/>
              <a:gd name="adj2" fmla="val -383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3. Add up your points after you hear the 45 second gong then click on the ‘Scores’ button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BE61E6E-2099-4714-967B-EDB694331690}"/>
              </a:ext>
            </a:extLst>
          </p:cNvPr>
          <p:cNvSpPr/>
          <p:nvPr/>
        </p:nvSpPr>
        <p:spPr>
          <a:xfrm>
            <a:off x="9015213" y="3327968"/>
            <a:ext cx="2121374" cy="1097523"/>
          </a:xfrm>
          <a:prstGeom prst="wedgeRoundRectCallout">
            <a:avLst>
              <a:gd name="adj1" fmla="val 62562"/>
              <a:gd name="adj2" fmla="val -10025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790505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F30A18A-2741-4B49-BC4E-4AAE3FAD74E1}"/>
              </a:ext>
            </a:extLst>
          </p:cNvPr>
          <p:cNvSpPr/>
          <p:nvPr/>
        </p:nvSpPr>
        <p:spPr>
          <a:xfrm>
            <a:off x="8976093" y="3327969"/>
            <a:ext cx="2500360" cy="1527642"/>
          </a:xfrm>
          <a:prstGeom prst="wedgeRoundRectCallout">
            <a:avLst>
              <a:gd name="adj1" fmla="val -6787"/>
              <a:gd name="adj2" fmla="val -9669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4. Click on the numbers to add your points to your overall scoreboard – then click on the Next button for the next player’s turn 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CF90494-4103-40A2-8CA8-E17D0B1EC1FF}"/>
              </a:ext>
            </a:extLst>
          </p:cNvPr>
          <p:cNvSpPr/>
          <p:nvPr/>
        </p:nvSpPr>
        <p:spPr>
          <a:xfrm>
            <a:off x="6204370" y="5284719"/>
            <a:ext cx="2121374" cy="1097523"/>
          </a:xfrm>
          <a:prstGeom prst="wedgeRoundRectCallout">
            <a:avLst>
              <a:gd name="adj1" fmla="val 5167"/>
              <a:gd name="adj2" fmla="val -1590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790505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CA1B964-4DEA-4414-BCB7-74381FBC5F14}"/>
              </a:ext>
            </a:extLst>
          </p:cNvPr>
          <p:cNvSpPr/>
          <p:nvPr/>
        </p:nvSpPr>
        <p:spPr>
          <a:xfrm>
            <a:off x="6165250" y="5284720"/>
            <a:ext cx="2849963" cy="1463029"/>
          </a:xfrm>
          <a:prstGeom prst="wedgeRoundRectCallout">
            <a:avLst>
              <a:gd name="adj1" fmla="val -31622"/>
              <a:gd name="adj2" fmla="val -1969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The </a:t>
            </a:r>
            <a:r>
              <a:rPr lang="en-GB" sz="1600" b="1" dirty="0">
                <a:solidFill>
                  <a:srgbClr val="790505"/>
                </a:solidFill>
              </a:rPr>
              <a:t>Yellow marble </a:t>
            </a:r>
            <a:r>
              <a:rPr lang="en-GB" sz="1600" dirty="0">
                <a:solidFill>
                  <a:srgbClr val="790505"/>
                </a:solidFill>
              </a:rPr>
              <a:t>is worth </a:t>
            </a:r>
            <a:r>
              <a:rPr lang="en-GB" sz="1600" b="1" dirty="0">
                <a:solidFill>
                  <a:srgbClr val="FF0000"/>
                </a:solidFill>
              </a:rPr>
              <a:t>FIVE</a:t>
            </a:r>
            <a:r>
              <a:rPr lang="en-GB" sz="1600" dirty="0">
                <a:solidFill>
                  <a:srgbClr val="790505"/>
                </a:solidFill>
              </a:rPr>
              <a:t> points.</a:t>
            </a:r>
          </a:p>
          <a:p>
            <a:pPr algn="ctr"/>
            <a:r>
              <a:rPr lang="en-GB" sz="1600" dirty="0">
                <a:solidFill>
                  <a:srgbClr val="790505"/>
                </a:solidFill>
              </a:rPr>
              <a:t>Click on the </a:t>
            </a:r>
            <a:r>
              <a:rPr lang="en-GB" sz="1600" b="1" dirty="0">
                <a:solidFill>
                  <a:srgbClr val="790505"/>
                </a:solidFill>
              </a:rPr>
              <a:t>Black marble </a:t>
            </a:r>
            <a:r>
              <a:rPr lang="en-GB" sz="1600" dirty="0">
                <a:solidFill>
                  <a:srgbClr val="790505"/>
                </a:solidFill>
              </a:rPr>
              <a:t>and it’s </a:t>
            </a:r>
            <a:r>
              <a:rPr lang="en-GB" sz="1600" b="1" dirty="0">
                <a:solidFill>
                  <a:srgbClr val="FF0000"/>
                </a:solidFill>
              </a:rPr>
              <a:t>GAME OVER</a:t>
            </a:r>
          </a:p>
          <a:p>
            <a:pPr algn="ctr"/>
            <a:r>
              <a:rPr lang="en-GB" sz="1200" dirty="0">
                <a:solidFill>
                  <a:srgbClr val="790505"/>
                </a:solidFill>
              </a:rPr>
              <a:t>(But you do keep whatever points you have scored up until then)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210126-7B43-49E9-883D-1E3EEDEDBA32}"/>
              </a:ext>
            </a:extLst>
          </p:cNvPr>
          <p:cNvSpPr/>
          <p:nvPr/>
        </p:nvSpPr>
        <p:spPr>
          <a:xfrm>
            <a:off x="968188" y="17968"/>
            <a:ext cx="2752979" cy="7659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Decide on which player will have which colour, and the running order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ADD08C-5851-47FA-82A1-A035A96842FC}"/>
              </a:ext>
            </a:extLst>
          </p:cNvPr>
          <p:cNvSpPr/>
          <p:nvPr/>
        </p:nvSpPr>
        <p:spPr>
          <a:xfrm>
            <a:off x="49714" y="5768215"/>
            <a:ext cx="2752979" cy="1024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90505"/>
                </a:solidFill>
              </a:rPr>
              <a:t>Play to an agreed time, number of rounds, or first to a points total to determine the overall winner. </a:t>
            </a:r>
          </a:p>
        </p:txBody>
      </p:sp>
    </p:spTree>
    <p:extLst>
      <p:ext uri="{BB962C8B-B14F-4D97-AF65-F5344CB8AC3E}">
        <p14:creationId xmlns:p14="http://schemas.microsoft.com/office/powerpoint/2010/main" val="50161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335304C-A9C2-4EE4-B37F-A6F36D18D793}"/>
              </a:ext>
            </a:extLst>
          </p:cNvPr>
          <p:cNvSpPr/>
          <p:nvPr/>
        </p:nvSpPr>
        <p:spPr>
          <a:xfrm>
            <a:off x="1663202" y="-59266"/>
            <a:ext cx="8865596" cy="6976533"/>
          </a:xfrm>
          <a:prstGeom prst="ellipse">
            <a:avLst/>
          </a:prstGeom>
          <a:gradFill flip="none" rotWithShape="1">
            <a:gsLst>
              <a:gs pos="0">
                <a:srgbClr val="920000">
                  <a:shade val="30000"/>
                  <a:satMod val="115000"/>
                </a:srgbClr>
              </a:gs>
              <a:gs pos="50000">
                <a:srgbClr val="920000">
                  <a:shade val="67500"/>
                  <a:satMod val="115000"/>
                </a:srgbClr>
              </a:gs>
              <a:gs pos="100000">
                <a:srgbClr val="92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19075">
            <a:solidFill>
              <a:srgbClr val="FF0000"/>
            </a:solidFill>
          </a:ln>
          <a:effectLst>
            <a:glow rad="13208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green top Picture 67">
            <a:extLst>
              <a:ext uri="{FF2B5EF4-FFF2-40B4-BE49-F238E27FC236}">
                <a16:creationId xmlns:a16="http://schemas.microsoft.com/office/drawing/2014/main" id="{38136621-FD37-4C8E-9158-2F7CA345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22445" y="1691800"/>
            <a:ext cx="1986020" cy="298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69" name="blue top Picture 68">
            <a:extLst>
              <a:ext uri="{FF2B5EF4-FFF2-40B4-BE49-F238E27FC236}">
                <a16:creationId xmlns:a16="http://schemas.microsoft.com/office/drawing/2014/main" id="{72E07A1B-D6DC-49E4-9537-CB03D3341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79306" y="1812001"/>
            <a:ext cx="1983457" cy="298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0" name="purple top Picture 69">
            <a:extLst>
              <a:ext uri="{FF2B5EF4-FFF2-40B4-BE49-F238E27FC236}">
                <a16:creationId xmlns:a16="http://schemas.microsoft.com/office/drawing/2014/main" id="{31D6D3E0-B449-41C0-8899-502B268D5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102991" y="4309386"/>
            <a:ext cx="1986020" cy="2988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2" name="red top Picture 71">
            <a:extLst>
              <a:ext uri="{FF2B5EF4-FFF2-40B4-BE49-F238E27FC236}">
                <a16:creationId xmlns:a16="http://schemas.microsoft.com/office/drawing/2014/main" id="{424D803F-CF29-44DE-8770-A874005A0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365" y="-285919"/>
            <a:ext cx="2085270" cy="31413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CA32D64-C4F9-41E4-BEF6-8CB243F71649}"/>
              </a:ext>
            </a:extLst>
          </p:cNvPr>
          <p:cNvSpPr/>
          <p:nvPr/>
        </p:nvSpPr>
        <p:spPr>
          <a:xfrm>
            <a:off x="4301342" y="2921169"/>
            <a:ext cx="35893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SCORES</a:t>
            </a:r>
          </a:p>
        </p:txBody>
      </p:sp>
      <p:sp>
        <p:nvSpPr>
          <p:cNvPr id="10" name="9 Rectangle: Rounded Corners 14">
            <a:extLst>
              <a:ext uri="{FF2B5EF4-FFF2-40B4-BE49-F238E27FC236}">
                <a16:creationId xmlns:a16="http://schemas.microsoft.com/office/drawing/2014/main" id="{86A557CA-7C61-4051-93E2-F5FC6ADF78AF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1" name="8 Rectangle: Rounded Corners 14">
            <a:extLst>
              <a:ext uri="{FF2B5EF4-FFF2-40B4-BE49-F238E27FC236}">
                <a16:creationId xmlns:a16="http://schemas.microsoft.com/office/drawing/2014/main" id="{194EF86C-D549-4424-92D1-02CFD699E923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2" name="7 Rectangle: Rounded Corners 14">
            <a:extLst>
              <a:ext uri="{FF2B5EF4-FFF2-40B4-BE49-F238E27FC236}">
                <a16:creationId xmlns:a16="http://schemas.microsoft.com/office/drawing/2014/main" id="{5560F123-A977-4D84-B2EF-F4DF5453CFE9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3" name="6 Rectangle: Rounded Corners 14">
            <a:extLst>
              <a:ext uri="{FF2B5EF4-FFF2-40B4-BE49-F238E27FC236}">
                <a16:creationId xmlns:a16="http://schemas.microsoft.com/office/drawing/2014/main" id="{AD9346FA-E488-43C8-9ADC-2B65E572024E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4" name="5 Rectangle: Rounded Corners 14">
            <a:extLst>
              <a:ext uri="{FF2B5EF4-FFF2-40B4-BE49-F238E27FC236}">
                <a16:creationId xmlns:a16="http://schemas.microsoft.com/office/drawing/2014/main" id="{10FACCAE-E7C3-4130-BA72-F4B7BA53B967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5" name="4 Rectangle: Rounded Corners 14">
            <a:extLst>
              <a:ext uri="{FF2B5EF4-FFF2-40B4-BE49-F238E27FC236}">
                <a16:creationId xmlns:a16="http://schemas.microsoft.com/office/drawing/2014/main" id="{B1E5EDAB-53FE-4A93-A1E6-566E6F819AE0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6" name="3 Rectangle: Rounded Corners 14">
            <a:extLst>
              <a:ext uri="{FF2B5EF4-FFF2-40B4-BE49-F238E27FC236}">
                <a16:creationId xmlns:a16="http://schemas.microsoft.com/office/drawing/2014/main" id="{CC93D1E4-52E1-40B4-B615-A0E9A1203AFD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7" name="2 Rectangle: Rounded Corners 14">
            <a:extLst>
              <a:ext uri="{FF2B5EF4-FFF2-40B4-BE49-F238E27FC236}">
                <a16:creationId xmlns:a16="http://schemas.microsoft.com/office/drawing/2014/main" id="{529CE4F4-A52E-4037-9398-56472610606D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8" name="1 Rectangle: Rounded Corners 14">
            <a:extLst>
              <a:ext uri="{FF2B5EF4-FFF2-40B4-BE49-F238E27FC236}">
                <a16:creationId xmlns:a16="http://schemas.microsoft.com/office/drawing/2014/main" id="{B1CA9B53-DD62-4FE0-A8BA-D2333C85F1B6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9" name="0 tog Rectangle: Rounded Corners 14">
            <a:extLst>
              <a:ext uri="{FF2B5EF4-FFF2-40B4-BE49-F238E27FC236}">
                <a16:creationId xmlns:a16="http://schemas.microsoft.com/office/drawing/2014/main" id="{6BF84A4C-C109-4081-A81E-B22719EB5C9B}"/>
              </a:ext>
            </a:extLst>
          </p:cNvPr>
          <p:cNvSpPr/>
          <p:nvPr/>
        </p:nvSpPr>
        <p:spPr>
          <a:xfrm>
            <a:off x="5806424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0" name="9 Rectangle: Rounded Corners 14">
            <a:extLst>
              <a:ext uri="{FF2B5EF4-FFF2-40B4-BE49-F238E27FC236}">
                <a16:creationId xmlns:a16="http://schemas.microsoft.com/office/drawing/2014/main" id="{0BD1EA63-DCD7-41F4-89C8-725179249E6E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1" name="8 Rectangle: Rounded Corners 14">
            <a:extLst>
              <a:ext uri="{FF2B5EF4-FFF2-40B4-BE49-F238E27FC236}">
                <a16:creationId xmlns:a16="http://schemas.microsoft.com/office/drawing/2014/main" id="{C9FCEC83-370A-4E89-9365-CD1AB333DDF1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2" name="7 Rectangle: Rounded Corners 14">
            <a:extLst>
              <a:ext uri="{FF2B5EF4-FFF2-40B4-BE49-F238E27FC236}">
                <a16:creationId xmlns:a16="http://schemas.microsoft.com/office/drawing/2014/main" id="{77F26F73-FB00-484D-8728-C371E5EE5996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3" name="6 Rectangle: Rounded Corners 14">
            <a:extLst>
              <a:ext uri="{FF2B5EF4-FFF2-40B4-BE49-F238E27FC236}">
                <a16:creationId xmlns:a16="http://schemas.microsoft.com/office/drawing/2014/main" id="{090D78A3-FB27-4235-BCB5-0098F3DEF5CD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4" name="5 Rectangle: Rounded Corners 14">
            <a:extLst>
              <a:ext uri="{FF2B5EF4-FFF2-40B4-BE49-F238E27FC236}">
                <a16:creationId xmlns:a16="http://schemas.microsoft.com/office/drawing/2014/main" id="{110F2B02-5208-4A13-8959-54C0F7AAE55E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5" name="4 Rectangle: Rounded Corners 14">
            <a:extLst>
              <a:ext uri="{FF2B5EF4-FFF2-40B4-BE49-F238E27FC236}">
                <a16:creationId xmlns:a16="http://schemas.microsoft.com/office/drawing/2014/main" id="{B133CBE8-CD24-474C-AE29-5D1144C6EC3F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6" name="3 Rectangle: Rounded Corners 14">
            <a:extLst>
              <a:ext uri="{FF2B5EF4-FFF2-40B4-BE49-F238E27FC236}">
                <a16:creationId xmlns:a16="http://schemas.microsoft.com/office/drawing/2014/main" id="{0BA407FD-A080-48E5-8983-DF5C1C776EFE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7" name="2 Rectangle: Rounded Corners 14">
            <a:extLst>
              <a:ext uri="{FF2B5EF4-FFF2-40B4-BE49-F238E27FC236}">
                <a16:creationId xmlns:a16="http://schemas.microsoft.com/office/drawing/2014/main" id="{DC21AD02-1C7D-49AC-B75C-7C8FCAC163FD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8" name="1 Rectangle: Rounded Corners 14">
            <a:extLst>
              <a:ext uri="{FF2B5EF4-FFF2-40B4-BE49-F238E27FC236}">
                <a16:creationId xmlns:a16="http://schemas.microsoft.com/office/drawing/2014/main" id="{9A7CE96A-6BD1-43CB-A910-CE5D1651128C}"/>
              </a:ext>
            </a:extLst>
          </p:cNvPr>
          <p:cNvSpPr/>
          <p:nvPr/>
        </p:nvSpPr>
        <p:spPr>
          <a:xfrm>
            <a:off x="530189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9" name="0 tog Rectangle: Rounded Corners 14">
            <a:extLst>
              <a:ext uri="{FF2B5EF4-FFF2-40B4-BE49-F238E27FC236}">
                <a16:creationId xmlns:a16="http://schemas.microsoft.com/office/drawing/2014/main" id="{D60EE639-71EA-43D6-9D73-601F4562C7FB}"/>
              </a:ext>
            </a:extLst>
          </p:cNvPr>
          <p:cNvSpPr/>
          <p:nvPr/>
        </p:nvSpPr>
        <p:spPr>
          <a:xfrm>
            <a:off x="529847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97" name="9 Rectangle: Rounded Corners 14">
            <a:extLst>
              <a:ext uri="{FF2B5EF4-FFF2-40B4-BE49-F238E27FC236}">
                <a16:creationId xmlns:a16="http://schemas.microsoft.com/office/drawing/2014/main" id="{8A52B419-1E7B-4185-943F-22CB05A36EBC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98" name="8 Rectangle: Rounded Corners 14">
            <a:extLst>
              <a:ext uri="{FF2B5EF4-FFF2-40B4-BE49-F238E27FC236}">
                <a16:creationId xmlns:a16="http://schemas.microsoft.com/office/drawing/2014/main" id="{46D8A881-726A-4F7B-B3A0-36A77CCEBBA6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99" name="7 Rectangle: Rounded Corners 14">
            <a:extLst>
              <a:ext uri="{FF2B5EF4-FFF2-40B4-BE49-F238E27FC236}">
                <a16:creationId xmlns:a16="http://schemas.microsoft.com/office/drawing/2014/main" id="{2835B92B-E7CD-45B4-928B-5A20DE554CA6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00" name="6 Rectangle: Rounded Corners 14">
            <a:extLst>
              <a:ext uri="{FF2B5EF4-FFF2-40B4-BE49-F238E27FC236}">
                <a16:creationId xmlns:a16="http://schemas.microsoft.com/office/drawing/2014/main" id="{18439415-6D33-4F98-B138-0D2C1B0072AE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01" name="5 Rectangle: Rounded Corners 14">
            <a:extLst>
              <a:ext uri="{FF2B5EF4-FFF2-40B4-BE49-F238E27FC236}">
                <a16:creationId xmlns:a16="http://schemas.microsoft.com/office/drawing/2014/main" id="{1D6FCE1B-5485-406C-9752-7EF010F63EAC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02" name="4 Rectangle: Rounded Corners 14">
            <a:extLst>
              <a:ext uri="{FF2B5EF4-FFF2-40B4-BE49-F238E27FC236}">
                <a16:creationId xmlns:a16="http://schemas.microsoft.com/office/drawing/2014/main" id="{05F557EA-386B-4F94-B384-58A7F608CEA4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03" name="3 Rectangle: Rounded Corners 14">
            <a:extLst>
              <a:ext uri="{FF2B5EF4-FFF2-40B4-BE49-F238E27FC236}">
                <a16:creationId xmlns:a16="http://schemas.microsoft.com/office/drawing/2014/main" id="{98D23476-5180-417A-ACD3-9DF8BDF43873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04" name="2 Rectangle: Rounded Corners 14">
            <a:extLst>
              <a:ext uri="{FF2B5EF4-FFF2-40B4-BE49-F238E27FC236}">
                <a16:creationId xmlns:a16="http://schemas.microsoft.com/office/drawing/2014/main" id="{BA90E07C-6CF7-488C-A671-D9576B105D14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05" name="1 Rectangle: Rounded Corners 14">
            <a:extLst>
              <a:ext uri="{FF2B5EF4-FFF2-40B4-BE49-F238E27FC236}">
                <a16:creationId xmlns:a16="http://schemas.microsoft.com/office/drawing/2014/main" id="{A02B31FA-1D49-4985-A22B-08B3AF68AAFD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06" name="0 tog Rectangle: Rounded Corners 14">
            <a:extLst>
              <a:ext uri="{FF2B5EF4-FFF2-40B4-BE49-F238E27FC236}">
                <a16:creationId xmlns:a16="http://schemas.microsoft.com/office/drawing/2014/main" id="{DF651483-20E2-4A3E-9FDB-1166669D5EB0}"/>
              </a:ext>
            </a:extLst>
          </p:cNvPr>
          <p:cNvSpPr/>
          <p:nvPr/>
        </p:nvSpPr>
        <p:spPr>
          <a:xfrm>
            <a:off x="6310059" y="1093258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37" name="9 Rectangle: Rounded Corners 14">
            <a:extLst>
              <a:ext uri="{FF2B5EF4-FFF2-40B4-BE49-F238E27FC236}">
                <a16:creationId xmlns:a16="http://schemas.microsoft.com/office/drawing/2014/main" id="{210A2520-4523-435B-9E14-67588C2262F2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38" name="8 Rectangle: Rounded Corners 14">
            <a:extLst>
              <a:ext uri="{FF2B5EF4-FFF2-40B4-BE49-F238E27FC236}">
                <a16:creationId xmlns:a16="http://schemas.microsoft.com/office/drawing/2014/main" id="{212100D4-6AD0-4E83-A7CE-F6057F7195EA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39" name="7 Rectangle: Rounded Corners 14">
            <a:extLst>
              <a:ext uri="{FF2B5EF4-FFF2-40B4-BE49-F238E27FC236}">
                <a16:creationId xmlns:a16="http://schemas.microsoft.com/office/drawing/2014/main" id="{CC2EA15A-04DD-4B50-BE48-E6A28D982F6A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40" name="6 Rectangle: Rounded Corners 14">
            <a:extLst>
              <a:ext uri="{FF2B5EF4-FFF2-40B4-BE49-F238E27FC236}">
                <a16:creationId xmlns:a16="http://schemas.microsoft.com/office/drawing/2014/main" id="{06E8CF5D-F28F-4317-B99E-68DE527A8B21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41" name="5 Rectangle: Rounded Corners 14">
            <a:extLst>
              <a:ext uri="{FF2B5EF4-FFF2-40B4-BE49-F238E27FC236}">
                <a16:creationId xmlns:a16="http://schemas.microsoft.com/office/drawing/2014/main" id="{A0866A3F-C9C9-4CAD-8AEF-6AD5FBD64206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42" name="4 Rectangle: Rounded Corners 14">
            <a:extLst>
              <a:ext uri="{FF2B5EF4-FFF2-40B4-BE49-F238E27FC236}">
                <a16:creationId xmlns:a16="http://schemas.microsoft.com/office/drawing/2014/main" id="{26FF3E84-455C-4469-A698-0EB4D1C5913C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43" name="3 Rectangle: Rounded Corners 14">
            <a:extLst>
              <a:ext uri="{FF2B5EF4-FFF2-40B4-BE49-F238E27FC236}">
                <a16:creationId xmlns:a16="http://schemas.microsoft.com/office/drawing/2014/main" id="{1809CEA0-DBAD-40EC-B9AD-40858085946C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44" name="2 Rectangle: Rounded Corners 14">
            <a:extLst>
              <a:ext uri="{FF2B5EF4-FFF2-40B4-BE49-F238E27FC236}">
                <a16:creationId xmlns:a16="http://schemas.microsoft.com/office/drawing/2014/main" id="{C930BAAA-B048-44C4-B6F7-4B57A141C45E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45" name="1 Rectangle: Rounded Corners 14">
            <a:extLst>
              <a:ext uri="{FF2B5EF4-FFF2-40B4-BE49-F238E27FC236}">
                <a16:creationId xmlns:a16="http://schemas.microsoft.com/office/drawing/2014/main" id="{7527AAA1-0517-4706-84FD-391C5D801BD0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46" name="0 tog Rectangle: Rounded Corners 14">
            <a:extLst>
              <a:ext uri="{FF2B5EF4-FFF2-40B4-BE49-F238E27FC236}">
                <a16:creationId xmlns:a16="http://schemas.microsoft.com/office/drawing/2014/main" id="{8C645693-9359-4CFC-8AA2-D17303A7E10C}"/>
              </a:ext>
            </a:extLst>
          </p:cNvPr>
          <p:cNvSpPr/>
          <p:nvPr/>
        </p:nvSpPr>
        <p:spPr>
          <a:xfrm>
            <a:off x="277077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47" name="9 Rectangle: Rounded Corners 14">
            <a:extLst>
              <a:ext uri="{FF2B5EF4-FFF2-40B4-BE49-F238E27FC236}">
                <a16:creationId xmlns:a16="http://schemas.microsoft.com/office/drawing/2014/main" id="{B869A679-B138-4E2E-BC79-534F87BD842B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48" name="8 Rectangle: Rounded Corners 14">
            <a:extLst>
              <a:ext uri="{FF2B5EF4-FFF2-40B4-BE49-F238E27FC236}">
                <a16:creationId xmlns:a16="http://schemas.microsoft.com/office/drawing/2014/main" id="{EB42715F-6FDD-4183-869D-A83ACF9A3A71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49" name="7 Rectangle: Rounded Corners 14">
            <a:extLst>
              <a:ext uri="{FF2B5EF4-FFF2-40B4-BE49-F238E27FC236}">
                <a16:creationId xmlns:a16="http://schemas.microsoft.com/office/drawing/2014/main" id="{747CFDE8-E9F1-4926-B53C-B7C5AA76B442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50" name="6 Rectangle: Rounded Corners 14">
            <a:extLst>
              <a:ext uri="{FF2B5EF4-FFF2-40B4-BE49-F238E27FC236}">
                <a16:creationId xmlns:a16="http://schemas.microsoft.com/office/drawing/2014/main" id="{BC52D5F3-8514-46CA-B184-15E14AB8A07C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51" name="5 Rectangle: Rounded Corners 14">
            <a:extLst>
              <a:ext uri="{FF2B5EF4-FFF2-40B4-BE49-F238E27FC236}">
                <a16:creationId xmlns:a16="http://schemas.microsoft.com/office/drawing/2014/main" id="{95A7DD2D-6D17-403B-BBA6-54ACF02F1777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52" name="4 Rectangle: Rounded Corners 14">
            <a:extLst>
              <a:ext uri="{FF2B5EF4-FFF2-40B4-BE49-F238E27FC236}">
                <a16:creationId xmlns:a16="http://schemas.microsoft.com/office/drawing/2014/main" id="{F04C04B6-3B64-4632-B0F2-AE04FFC8C1DA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53" name="3 Rectangle: Rounded Corners 14">
            <a:extLst>
              <a:ext uri="{FF2B5EF4-FFF2-40B4-BE49-F238E27FC236}">
                <a16:creationId xmlns:a16="http://schemas.microsoft.com/office/drawing/2014/main" id="{D2DFB765-3162-42A3-A82B-04D1FCA301DD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54" name="2 Rectangle: Rounded Corners 14">
            <a:extLst>
              <a:ext uri="{FF2B5EF4-FFF2-40B4-BE49-F238E27FC236}">
                <a16:creationId xmlns:a16="http://schemas.microsoft.com/office/drawing/2014/main" id="{D9E19E48-EAEB-43F3-A690-44CDAC4A2AAA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55" name="1 Rectangle: Rounded Corners 14">
            <a:extLst>
              <a:ext uri="{FF2B5EF4-FFF2-40B4-BE49-F238E27FC236}">
                <a16:creationId xmlns:a16="http://schemas.microsoft.com/office/drawing/2014/main" id="{EC4FB196-BBAA-4ED6-A0FD-2C1B750379E9}"/>
              </a:ext>
            </a:extLst>
          </p:cNvPr>
          <p:cNvSpPr/>
          <p:nvPr/>
        </p:nvSpPr>
        <p:spPr>
          <a:xfrm>
            <a:off x="226625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56" name="0 tog Rectangle: Rounded Corners 14">
            <a:extLst>
              <a:ext uri="{FF2B5EF4-FFF2-40B4-BE49-F238E27FC236}">
                <a16:creationId xmlns:a16="http://schemas.microsoft.com/office/drawing/2014/main" id="{D953E948-8A8B-49E1-BCAF-72C7C0003A9A}"/>
              </a:ext>
            </a:extLst>
          </p:cNvPr>
          <p:cNvSpPr/>
          <p:nvPr/>
        </p:nvSpPr>
        <p:spPr>
          <a:xfrm>
            <a:off x="226283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57" name="9 Rectangle: Rounded Corners 14">
            <a:extLst>
              <a:ext uri="{FF2B5EF4-FFF2-40B4-BE49-F238E27FC236}">
                <a16:creationId xmlns:a16="http://schemas.microsoft.com/office/drawing/2014/main" id="{D40152FE-47D9-4D3B-8A23-B4A256045787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58" name="8 Rectangle: Rounded Corners 14">
            <a:extLst>
              <a:ext uri="{FF2B5EF4-FFF2-40B4-BE49-F238E27FC236}">
                <a16:creationId xmlns:a16="http://schemas.microsoft.com/office/drawing/2014/main" id="{6E96D8D1-8ED9-4DB4-A9BD-51293F459A8B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59" name="7 Rectangle: Rounded Corners 14">
            <a:extLst>
              <a:ext uri="{FF2B5EF4-FFF2-40B4-BE49-F238E27FC236}">
                <a16:creationId xmlns:a16="http://schemas.microsoft.com/office/drawing/2014/main" id="{D983125C-031C-43CE-99E1-CFAA2B32F9AA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60" name="6 Rectangle: Rounded Corners 14">
            <a:extLst>
              <a:ext uri="{FF2B5EF4-FFF2-40B4-BE49-F238E27FC236}">
                <a16:creationId xmlns:a16="http://schemas.microsoft.com/office/drawing/2014/main" id="{2C1A7D56-AF6D-4F08-BFF5-F44A14111CC5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61" name="5 Rectangle: Rounded Corners 14">
            <a:extLst>
              <a:ext uri="{FF2B5EF4-FFF2-40B4-BE49-F238E27FC236}">
                <a16:creationId xmlns:a16="http://schemas.microsoft.com/office/drawing/2014/main" id="{B9914114-9945-4386-8DA4-360E9491C973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62" name="4 Rectangle: Rounded Corners 14">
            <a:extLst>
              <a:ext uri="{FF2B5EF4-FFF2-40B4-BE49-F238E27FC236}">
                <a16:creationId xmlns:a16="http://schemas.microsoft.com/office/drawing/2014/main" id="{77E5E9E9-440A-4E52-BA38-6627021C5CF5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63" name="3 Rectangle: Rounded Corners 14">
            <a:extLst>
              <a:ext uri="{FF2B5EF4-FFF2-40B4-BE49-F238E27FC236}">
                <a16:creationId xmlns:a16="http://schemas.microsoft.com/office/drawing/2014/main" id="{72E7D307-2655-4F7E-9377-1B4401FF9D3E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64" name="2 Rectangle: Rounded Corners 14">
            <a:extLst>
              <a:ext uri="{FF2B5EF4-FFF2-40B4-BE49-F238E27FC236}">
                <a16:creationId xmlns:a16="http://schemas.microsoft.com/office/drawing/2014/main" id="{7859CA24-D0AE-48A5-A418-84CD42C150D3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65" name="1 Rectangle: Rounded Corners 14">
            <a:extLst>
              <a:ext uri="{FF2B5EF4-FFF2-40B4-BE49-F238E27FC236}">
                <a16:creationId xmlns:a16="http://schemas.microsoft.com/office/drawing/2014/main" id="{410CAB39-5937-4FE0-B330-5A26F939FAB7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66" name="0 tog Rectangle: Rounded Corners 14">
            <a:extLst>
              <a:ext uri="{FF2B5EF4-FFF2-40B4-BE49-F238E27FC236}">
                <a16:creationId xmlns:a16="http://schemas.microsoft.com/office/drawing/2014/main" id="{A3973BAA-41EA-4DBB-B2F0-47D9DD05739D}"/>
              </a:ext>
            </a:extLst>
          </p:cNvPr>
          <p:cNvSpPr/>
          <p:nvPr/>
        </p:nvSpPr>
        <p:spPr>
          <a:xfrm>
            <a:off x="32744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67" name="9 Rectangle: Rounded Corners 14">
            <a:extLst>
              <a:ext uri="{FF2B5EF4-FFF2-40B4-BE49-F238E27FC236}">
                <a16:creationId xmlns:a16="http://schemas.microsoft.com/office/drawing/2014/main" id="{09799EC6-7757-4419-9D2E-45F58629709C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68" name="8 Rectangle: Rounded Corners 14">
            <a:extLst>
              <a:ext uri="{FF2B5EF4-FFF2-40B4-BE49-F238E27FC236}">
                <a16:creationId xmlns:a16="http://schemas.microsoft.com/office/drawing/2014/main" id="{90186866-14B6-4D8F-BCF1-4B2BD0328A8D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69" name="7 Rectangle: Rounded Corners 14">
            <a:extLst>
              <a:ext uri="{FF2B5EF4-FFF2-40B4-BE49-F238E27FC236}">
                <a16:creationId xmlns:a16="http://schemas.microsoft.com/office/drawing/2014/main" id="{9E5A9336-7572-40E7-9152-2F7A1E0FBA71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70" name="6 Rectangle: Rounded Corners 14">
            <a:extLst>
              <a:ext uri="{FF2B5EF4-FFF2-40B4-BE49-F238E27FC236}">
                <a16:creationId xmlns:a16="http://schemas.microsoft.com/office/drawing/2014/main" id="{B1B3FC3E-63CB-494D-B67E-A371AB21BEDB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71" name="5 Rectangle: Rounded Corners 14">
            <a:extLst>
              <a:ext uri="{FF2B5EF4-FFF2-40B4-BE49-F238E27FC236}">
                <a16:creationId xmlns:a16="http://schemas.microsoft.com/office/drawing/2014/main" id="{FA3459BE-884A-49DA-B015-A4BB466C7076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72" name="4 Rectangle: Rounded Corners 14">
            <a:extLst>
              <a:ext uri="{FF2B5EF4-FFF2-40B4-BE49-F238E27FC236}">
                <a16:creationId xmlns:a16="http://schemas.microsoft.com/office/drawing/2014/main" id="{DC041386-5A0E-46DD-B2F3-1C36E803B146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73" name="3 Rectangle: Rounded Corners 14">
            <a:extLst>
              <a:ext uri="{FF2B5EF4-FFF2-40B4-BE49-F238E27FC236}">
                <a16:creationId xmlns:a16="http://schemas.microsoft.com/office/drawing/2014/main" id="{19411296-BD4D-4DA0-816C-650E1F9CAEAF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74" name="2 Rectangle: Rounded Corners 14">
            <a:extLst>
              <a:ext uri="{FF2B5EF4-FFF2-40B4-BE49-F238E27FC236}">
                <a16:creationId xmlns:a16="http://schemas.microsoft.com/office/drawing/2014/main" id="{90328273-AF43-4A69-81AB-8C7966ADE6C0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75" name="1 Rectangle: Rounded Corners 14">
            <a:extLst>
              <a:ext uri="{FF2B5EF4-FFF2-40B4-BE49-F238E27FC236}">
                <a16:creationId xmlns:a16="http://schemas.microsoft.com/office/drawing/2014/main" id="{AA0FE79E-F979-4FB0-9B34-F3122099C00C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76" name="0 tog Rectangle: Rounded Corners 14">
            <a:extLst>
              <a:ext uri="{FF2B5EF4-FFF2-40B4-BE49-F238E27FC236}">
                <a16:creationId xmlns:a16="http://schemas.microsoft.com/office/drawing/2014/main" id="{AECCBDB1-5B90-4E16-859E-421BE4B731E4}"/>
              </a:ext>
            </a:extLst>
          </p:cNvPr>
          <p:cNvSpPr/>
          <p:nvPr/>
        </p:nvSpPr>
        <p:spPr>
          <a:xfrm>
            <a:off x="5746829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77" name="9 Rectangle: Rounded Corners 14">
            <a:extLst>
              <a:ext uri="{FF2B5EF4-FFF2-40B4-BE49-F238E27FC236}">
                <a16:creationId xmlns:a16="http://schemas.microsoft.com/office/drawing/2014/main" id="{4D90EAA3-2EC5-4C90-955A-E86E104DF017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78" name="8 Rectangle: Rounded Corners 14">
            <a:extLst>
              <a:ext uri="{FF2B5EF4-FFF2-40B4-BE49-F238E27FC236}">
                <a16:creationId xmlns:a16="http://schemas.microsoft.com/office/drawing/2014/main" id="{21FE9F0D-4851-4BCC-B853-4727207E6825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79" name="7 Rectangle: Rounded Corners 14">
            <a:extLst>
              <a:ext uri="{FF2B5EF4-FFF2-40B4-BE49-F238E27FC236}">
                <a16:creationId xmlns:a16="http://schemas.microsoft.com/office/drawing/2014/main" id="{835AAB62-C59B-47EB-BA49-F3DF4C08E8D1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80" name="6 Rectangle: Rounded Corners 14">
            <a:extLst>
              <a:ext uri="{FF2B5EF4-FFF2-40B4-BE49-F238E27FC236}">
                <a16:creationId xmlns:a16="http://schemas.microsoft.com/office/drawing/2014/main" id="{A107AA93-5A34-409C-85E0-8478FE362885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81" name="5 Rectangle: Rounded Corners 14">
            <a:extLst>
              <a:ext uri="{FF2B5EF4-FFF2-40B4-BE49-F238E27FC236}">
                <a16:creationId xmlns:a16="http://schemas.microsoft.com/office/drawing/2014/main" id="{82909EA3-CD5B-4AC3-95A0-5CF620A0AE1B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82" name="4 Rectangle: Rounded Corners 14">
            <a:extLst>
              <a:ext uri="{FF2B5EF4-FFF2-40B4-BE49-F238E27FC236}">
                <a16:creationId xmlns:a16="http://schemas.microsoft.com/office/drawing/2014/main" id="{13410BC3-C64B-4AA3-B9EF-575DADB622E3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83" name="3 Rectangle: Rounded Corners 14">
            <a:extLst>
              <a:ext uri="{FF2B5EF4-FFF2-40B4-BE49-F238E27FC236}">
                <a16:creationId xmlns:a16="http://schemas.microsoft.com/office/drawing/2014/main" id="{2636BA97-9656-42E0-93CD-1E24D752BD83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84" name="2 Rectangle: Rounded Corners 14">
            <a:extLst>
              <a:ext uri="{FF2B5EF4-FFF2-40B4-BE49-F238E27FC236}">
                <a16:creationId xmlns:a16="http://schemas.microsoft.com/office/drawing/2014/main" id="{723DC1C7-DC40-45BF-926F-F7BE5910CFA4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85" name="1 Rectangle: Rounded Corners 14">
            <a:extLst>
              <a:ext uri="{FF2B5EF4-FFF2-40B4-BE49-F238E27FC236}">
                <a16:creationId xmlns:a16="http://schemas.microsoft.com/office/drawing/2014/main" id="{0B3B5B22-0A74-4CF5-B84A-7708E62A6FEC}"/>
              </a:ext>
            </a:extLst>
          </p:cNvPr>
          <p:cNvSpPr/>
          <p:nvPr/>
        </p:nvSpPr>
        <p:spPr>
          <a:xfrm>
            <a:off x="524230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86" name="0 tog Rectangle: Rounded Corners 14">
            <a:extLst>
              <a:ext uri="{FF2B5EF4-FFF2-40B4-BE49-F238E27FC236}">
                <a16:creationId xmlns:a16="http://schemas.microsoft.com/office/drawing/2014/main" id="{F55BE000-B0C4-4F37-AACF-1ED0ED16CFDB}"/>
              </a:ext>
            </a:extLst>
          </p:cNvPr>
          <p:cNvSpPr/>
          <p:nvPr/>
        </p:nvSpPr>
        <p:spPr>
          <a:xfrm>
            <a:off x="523888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87" name="9 Rectangle: Rounded Corners 14">
            <a:extLst>
              <a:ext uri="{FF2B5EF4-FFF2-40B4-BE49-F238E27FC236}">
                <a16:creationId xmlns:a16="http://schemas.microsoft.com/office/drawing/2014/main" id="{229F924D-998D-48DE-9DD4-54368E88C92E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188" name="8 Rectangle: Rounded Corners 14">
            <a:extLst>
              <a:ext uri="{FF2B5EF4-FFF2-40B4-BE49-F238E27FC236}">
                <a16:creationId xmlns:a16="http://schemas.microsoft.com/office/drawing/2014/main" id="{0226553D-3210-456E-8A32-124021499FAB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189" name="7 Rectangle: Rounded Corners 14">
            <a:extLst>
              <a:ext uri="{FF2B5EF4-FFF2-40B4-BE49-F238E27FC236}">
                <a16:creationId xmlns:a16="http://schemas.microsoft.com/office/drawing/2014/main" id="{CB813FC8-B921-4C6A-9AAD-9B7D73A2145C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190" name="6 Rectangle: Rounded Corners 14">
            <a:extLst>
              <a:ext uri="{FF2B5EF4-FFF2-40B4-BE49-F238E27FC236}">
                <a16:creationId xmlns:a16="http://schemas.microsoft.com/office/drawing/2014/main" id="{082D7897-C346-4E4C-82D1-98DB99D06354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191" name="5 Rectangle: Rounded Corners 14">
            <a:extLst>
              <a:ext uri="{FF2B5EF4-FFF2-40B4-BE49-F238E27FC236}">
                <a16:creationId xmlns:a16="http://schemas.microsoft.com/office/drawing/2014/main" id="{6CFAFD2A-FFB4-4433-9B9D-D960C6CD73F1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192" name="4 Rectangle: Rounded Corners 14">
            <a:extLst>
              <a:ext uri="{FF2B5EF4-FFF2-40B4-BE49-F238E27FC236}">
                <a16:creationId xmlns:a16="http://schemas.microsoft.com/office/drawing/2014/main" id="{69D79081-35CC-4C5C-B33B-FC82242E9841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193" name="3 Rectangle: Rounded Corners 14">
            <a:extLst>
              <a:ext uri="{FF2B5EF4-FFF2-40B4-BE49-F238E27FC236}">
                <a16:creationId xmlns:a16="http://schemas.microsoft.com/office/drawing/2014/main" id="{63C62338-23AB-4AA4-9268-D97CDA77A207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194" name="2 Rectangle: Rounded Corners 14">
            <a:extLst>
              <a:ext uri="{FF2B5EF4-FFF2-40B4-BE49-F238E27FC236}">
                <a16:creationId xmlns:a16="http://schemas.microsoft.com/office/drawing/2014/main" id="{4C72123E-7AA5-41DD-B541-5F49E5855E11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195" name="1 Rectangle: Rounded Corners 14">
            <a:extLst>
              <a:ext uri="{FF2B5EF4-FFF2-40B4-BE49-F238E27FC236}">
                <a16:creationId xmlns:a16="http://schemas.microsoft.com/office/drawing/2014/main" id="{D51582AD-D51B-42C0-B3ED-EC33CE57CC44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196" name="0 tog Rectangle: Rounded Corners 14">
            <a:extLst>
              <a:ext uri="{FF2B5EF4-FFF2-40B4-BE49-F238E27FC236}">
                <a16:creationId xmlns:a16="http://schemas.microsoft.com/office/drawing/2014/main" id="{E7C02884-A973-4689-9DC3-D0F655EACB77}"/>
              </a:ext>
            </a:extLst>
          </p:cNvPr>
          <p:cNvSpPr/>
          <p:nvPr/>
        </p:nvSpPr>
        <p:spPr>
          <a:xfrm>
            <a:off x="6250464" y="5410821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197" name="Rectangle 196">
            <a:hlinkClick r:id="rId7" action="ppaction://hlinksldjump"/>
            <a:extLst>
              <a:ext uri="{FF2B5EF4-FFF2-40B4-BE49-F238E27FC236}">
                <a16:creationId xmlns:a16="http://schemas.microsoft.com/office/drawing/2014/main" id="{2824C8D1-CEA2-4AA3-A44A-521EAFCC02A0}"/>
              </a:ext>
            </a:extLst>
          </p:cNvPr>
          <p:cNvSpPr/>
          <p:nvPr/>
        </p:nvSpPr>
        <p:spPr>
          <a:xfrm>
            <a:off x="10275467" y="6094629"/>
            <a:ext cx="126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NEXT</a:t>
            </a:r>
          </a:p>
        </p:txBody>
      </p:sp>
      <p:pic>
        <p:nvPicPr>
          <p:cNvPr id="198" name="blue top Picture 68">
            <a:extLst>
              <a:ext uri="{FF2B5EF4-FFF2-40B4-BE49-F238E27FC236}">
                <a16:creationId xmlns:a16="http://schemas.microsoft.com/office/drawing/2014/main" id="{0306C5A1-EC30-447B-AAC7-FB069568D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84196" y="1826488"/>
            <a:ext cx="1983457" cy="298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29" name="9 Rectangle: Rounded Corners 14">
            <a:extLst>
              <a:ext uri="{FF2B5EF4-FFF2-40B4-BE49-F238E27FC236}">
                <a16:creationId xmlns:a16="http://schemas.microsoft.com/office/drawing/2014/main" id="{E7F37A97-4771-4B14-B326-C3FF4867BD2E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30" name="8 Rectangle: Rounded Corners 14">
            <a:extLst>
              <a:ext uri="{FF2B5EF4-FFF2-40B4-BE49-F238E27FC236}">
                <a16:creationId xmlns:a16="http://schemas.microsoft.com/office/drawing/2014/main" id="{2E5F71BB-A4BE-4102-B791-EB348CFF8D12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31" name="7 Rectangle: Rounded Corners 14">
            <a:extLst>
              <a:ext uri="{FF2B5EF4-FFF2-40B4-BE49-F238E27FC236}">
                <a16:creationId xmlns:a16="http://schemas.microsoft.com/office/drawing/2014/main" id="{43D846D9-A8C2-4B91-BB14-E10EC9E5FE5B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32" name="6 Rectangle: Rounded Corners 14">
            <a:extLst>
              <a:ext uri="{FF2B5EF4-FFF2-40B4-BE49-F238E27FC236}">
                <a16:creationId xmlns:a16="http://schemas.microsoft.com/office/drawing/2014/main" id="{4A583178-4405-43FB-AAAA-E110F6130FB5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33" name="5 Rectangle: Rounded Corners 14">
            <a:extLst>
              <a:ext uri="{FF2B5EF4-FFF2-40B4-BE49-F238E27FC236}">
                <a16:creationId xmlns:a16="http://schemas.microsoft.com/office/drawing/2014/main" id="{554601FC-6574-4DFC-904C-ADAF33F4F59A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34" name="4 Rectangle: Rounded Corners 14">
            <a:extLst>
              <a:ext uri="{FF2B5EF4-FFF2-40B4-BE49-F238E27FC236}">
                <a16:creationId xmlns:a16="http://schemas.microsoft.com/office/drawing/2014/main" id="{B8512453-D2B8-4338-84E8-7BC8DBA5F20A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35" name="3 Rectangle: Rounded Corners 14">
            <a:extLst>
              <a:ext uri="{FF2B5EF4-FFF2-40B4-BE49-F238E27FC236}">
                <a16:creationId xmlns:a16="http://schemas.microsoft.com/office/drawing/2014/main" id="{F82804F8-A8C3-4209-9640-53AD992CB20D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36" name="2 Rectangle: Rounded Corners 14">
            <a:extLst>
              <a:ext uri="{FF2B5EF4-FFF2-40B4-BE49-F238E27FC236}">
                <a16:creationId xmlns:a16="http://schemas.microsoft.com/office/drawing/2014/main" id="{2B32D65F-4BBC-4504-9D19-FC905A011D60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37" name="1 Rectangle: Rounded Corners 14">
            <a:extLst>
              <a:ext uri="{FF2B5EF4-FFF2-40B4-BE49-F238E27FC236}">
                <a16:creationId xmlns:a16="http://schemas.microsoft.com/office/drawing/2014/main" id="{ED310D19-3FCB-43BF-B67C-8399C1FE2FE4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38" name="0 tog Rectangle: Rounded Corners 14">
            <a:extLst>
              <a:ext uri="{FF2B5EF4-FFF2-40B4-BE49-F238E27FC236}">
                <a16:creationId xmlns:a16="http://schemas.microsoft.com/office/drawing/2014/main" id="{B16C2EA3-0A9B-42DE-A5B2-56A1D1C6A55A}"/>
              </a:ext>
            </a:extLst>
          </p:cNvPr>
          <p:cNvSpPr/>
          <p:nvPr/>
        </p:nvSpPr>
        <p:spPr>
          <a:xfrm>
            <a:off x="27756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39" name="9 Rectangle: Rounded Corners 14">
            <a:extLst>
              <a:ext uri="{FF2B5EF4-FFF2-40B4-BE49-F238E27FC236}">
                <a16:creationId xmlns:a16="http://schemas.microsoft.com/office/drawing/2014/main" id="{F1734E7A-72AF-4162-9B4F-09CD32626BD2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40" name="8 Rectangle: Rounded Corners 14">
            <a:extLst>
              <a:ext uri="{FF2B5EF4-FFF2-40B4-BE49-F238E27FC236}">
                <a16:creationId xmlns:a16="http://schemas.microsoft.com/office/drawing/2014/main" id="{9A4E6958-44B5-4D2E-850D-38182A74A470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41" name="7 Rectangle: Rounded Corners 14">
            <a:extLst>
              <a:ext uri="{FF2B5EF4-FFF2-40B4-BE49-F238E27FC236}">
                <a16:creationId xmlns:a16="http://schemas.microsoft.com/office/drawing/2014/main" id="{D775CE2E-1E96-4290-B63A-B9945B2E6ED0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42" name="6 Rectangle: Rounded Corners 14">
            <a:extLst>
              <a:ext uri="{FF2B5EF4-FFF2-40B4-BE49-F238E27FC236}">
                <a16:creationId xmlns:a16="http://schemas.microsoft.com/office/drawing/2014/main" id="{07F51EE0-2408-4C9F-8369-FAAE08DEDF8A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43" name="5 Rectangle: Rounded Corners 14">
            <a:extLst>
              <a:ext uri="{FF2B5EF4-FFF2-40B4-BE49-F238E27FC236}">
                <a16:creationId xmlns:a16="http://schemas.microsoft.com/office/drawing/2014/main" id="{893C1D0D-6BCB-4D3B-85BE-2E61817D32C6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44" name="4 Rectangle: Rounded Corners 14">
            <a:extLst>
              <a:ext uri="{FF2B5EF4-FFF2-40B4-BE49-F238E27FC236}">
                <a16:creationId xmlns:a16="http://schemas.microsoft.com/office/drawing/2014/main" id="{9CAE2EDE-CAE9-4E15-A5CE-73EE3310B849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45" name="3 Rectangle: Rounded Corners 14">
            <a:extLst>
              <a:ext uri="{FF2B5EF4-FFF2-40B4-BE49-F238E27FC236}">
                <a16:creationId xmlns:a16="http://schemas.microsoft.com/office/drawing/2014/main" id="{43F82496-C544-4FE8-9D08-55E5C34F9E65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46" name="2 Rectangle: Rounded Corners 14">
            <a:extLst>
              <a:ext uri="{FF2B5EF4-FFF2-40B4-BE49-F238E27FC236}">
                <a16:creationId xmlns:a16="http://schemas.microsoft.com/office/drawing/2014/main" id="{2CCBA1B2-E41B-4F97-A646-DFDACE33951E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47" name="1 Rectangle: Rounded Corners 14">
            <a:extLst>
              <a:ext uri="{FF2B5EF4-FFF2-40B4-BE49-F238E27FC236}">
                <a16:creationId xmlns:a16="http://schemas.microsoft.com/office/drawing/2014/main" id="{491092EF-F16D-40AA-A035-BFDC645AC23D}"/>
              </a:ext>
            </a:extLst>
          </p:cNvPr>
          <p:cNvSpPr/>
          <p:nvPr/>
        </p:nvSpPr>
        <p:spPr>
          <a:xfrm>
            <a:off x="227114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48" name="0 tog Rectangle: Rounded Corners 14">
            <a:extLst>
              <a:ext uri="{FF2B5EF4-FFF2-40B4-BE49-F238E27FC236}">
                <a16:creationId xmlns:a16="http://schemas.microsoft.com/office/drawing/2014/main" id="{31A2B55A-11F6-4F32-BB53-2FDD2B9D4B1D}"/>
              </a:ext>
            </a:extLst>
          </p:cNvPr>
          <p:cNvSpPr/>
          <p:nvPr/>
        </p:nvSpPr>
        <p:spPr>
          <a:xfrm>
            <a:off x="226772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49" name="9 Rectangle: Rounded Corners 14">
            <a:extLst>
              <a:ext uri="{FF2B5EF4-FFF2-40B4-BE49-F238E27FC236}">
                <a16:creationId xmlns:a16="http://schemas.microsoft.com/office/drawing/2014/main" id="{39C0FCD8-2BCC-4816-9AD4-1026384614B9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50" name="8 Rectangle: Rounded Corners 14">
            <a:extLst>
              <a:ext uri="{FF2B5EF4-FFF2-40B4-BE49-F238E27FC236}">
                <a16:creationId xmlns:a16="http://schemas.microsoft.com/office/drawing/2014/main" id="{7A14DC59-9A11-431A-B7C8-00FFE1EF0D4D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51" name="7 Rectangle: Rounded Corners 14">
            <a:extLst>
              <a:ext uri="{FF2B5EF4-FFF2-40B4-BE49-F238E27FC236}">
                <a16:creationId xmlns:a16="http://schemas.microsoft.com/office/drawing/2014/main" id="{2A6AD70C-F593-476A-AEC5-9F3DDAF2B7BD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52" name="6 Rectangle: Rounded Corners 14">
            <a:extLst>
              <a:ext uri="{FF2B5EF4-FFF2-40B4-BE49-F238E27FC236}">
                <a16:creationId xmlns:a16="http://schemas.microsoft.com/office/drawing/2014/main" id="{2702FF09-BE86-44AD-90AB-4B0057F23EA8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53" name="5 Rectangle: Rounded Corners 14">
            <a:extLst>
              <a:ext uri="{FF2B5EF4-FFF2-40B4-BE49-F238E27FC236}">
                <a16:creationId xmlns:a16="http://schemas.microsoft.com/office/drawing/2014/main" id="{E832F44D-0FE4-40F6-B76F-B2D9D0D380AC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54" name="4 Rectangle: Rounded Corners 14">
            <a:extLst>
              <a:ext uri="{FF2B5EF4-FFF2-40B4-BE49-F238E27FC236}">
                <a16:creationId xmlns:a16="http://schemas.microsoft.com/office/drawing/2014/main" id="{029984B9-DE84-4659-9194-9AAAC00A74ED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55" name="3 Rectangle: Rounded Corners 14">
            <a:extLst>
              <a:ext uri="{FF2B5EF4-FFF2-40B4-BE49-F238E27FC236}">
                <a16:creationId xmlns:a16="http://schemas.microsoft.com/office/drawing/2014/main" id="{74BB9107-4590-4FAF-BBD6-4ECEC36998FB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56" name="2 Rectangle: Rounded Corners 14">
            <a:extLst>
              <a:ext uri="{FF2B5EF4-FFF2-40B4-BE49-F238E27FC236}">
                <a16:creationId xmlns:a16="http://schemas.microsoft.com/office/drawing/2014/main" id="{1943C7F9-353A-4E77-B4C7-4FC6BEAC00A8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57" name="1 Rectangle: Rounded Corners 14">
            <a:extLst>
              <a:ext uri="{FF2B5EF4-FFF2-40B4-BE49-F238E27FC236}">
                <a16:creationId xmlns:a16="http://schemas.microsoft.com/office/drawing/2014/main" id="{B46103FD-671A-4801-ADD7-E6B242F2F385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58" name="0 tog Rectangle: Rounded Corners 14">
            <a:extLst>
              <a:ext uri="{FF2B5EF4-FFF2-40B4-BE49-F238E27FC236}">
                <a16:creationId xmlns:a16="http://schemas.microsoft.com/office/drawing/2014/main" id="{6DBEFB03-5FF2-4C97-BF31-ABA616214EEC}"/>
              </a:ext>
            </a:extLst>
          </p:cNvPr>
          <p:cNvSpPr/>
          <p:nvPr/>
        </p:nvSpPr>
        <p:spPr>
          <a:xfrm>
            <a:off x="327930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9D1583B-95F5-4B3F-8587-B16376C7915E}"/>
              </a:ext>
            </a:extLst>
          </p:cNvPr>
          <p:cNvSpPr/>
          <p:nvPr/>
        </p:nvSpPr>
        <p:spPr>
          <a:xfrm rot="16200000">
            <a:off x="202492" y="1863569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 Wide" panose="020B0605060402040206" pitchFamily="34" charset="0"/>
              </a:rPr>
              <a:t>HUNGRY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FD1A45-2403-4D06-BA03-D88D296C3960}"/>
              </a:ext>
            </a:extLst>
          </p:cNvPr>
          <p:cNvSpPr/>
          <p:nvPr/>
        </p:nvSpPr>
        <p:spPr>
          <a:xfrm rot="5400000">
            <a:off x="7165777" y="2018502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 Wide" panose="020B0605060402040206" pitchFamily="34" charset="0"/>
              </a:rPr>
              <a:t>HIPPOS</a:t>
            </a:r>
          </a:p>
        </p:txBody>
      </p:sp>
      <p:sp>
        <p:nvSpPr>
          <p:cNvPr id="261" name="9 Rectangle: Rounded Corners 14">
            <a:extLst>
              <a:ext uri="{FF2B5EF4-FFF2-40B4-BE49-F238E27FC236}">
                <a16:creationId xmlns:a16="http://schemas.microsoft.com/office/drawing/2014/main" id="{44B455BE-D0F4-4C0D-8230-C3AEF04F5C8F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62" name="8 Rectangle: Rounded Corners 14">
            <a:extLst>
              <a:ext uri="{FF2B5EF4-FFF2-40B4-BE49-F238E27FC236}">
                <a16:creationId xmlns:a16="http://schemas.microsoft.com/office/drawing/2014/main" id="{90F22E46-E1CD-4499-B691-41429B8165E9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63" name="7 Rectangle: Rounded Corners 14">
            <a:extLst>
              <a:ext uri="{FF2B5EF4-FFF2-40B4-BE49-F238E27FC236}">
                <a16:creationId xmlns:a16="http://schemas.microsoft.com/office/drawing/2014/main" id="{AAC857E4-5AE8-4EFE-828F-1359BFF04D89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64" name="6 Rectangle: Rounded Corners 14">
            <a:extLst>
              <a:ext uri="{FF2B5EF4-FFF2-40B4-BE49-F238E27FC236}">
                <a16:creationId xmlns:a16="http://schemas.microsoft.com/office/drawing/2014/main" id="{F65F37D5-9D57-4B6D-8A3F-C06705D5DE22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65" name="5 Rectangle: Rounded Corners 14">
            <a:extLst>
              <a:ext uri="{FF2B5EF4-FFF2-40B4-BE49-F238E27FC236}">
                <a16:creationId xmlns:a16="http://schemas.microsoft.com/office/drawing/2014/main" id="{B56BBB3A-BB38-4D93-BC4C-336A9FCA45DC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66" name="4 Rectangle: Rounded Corners 14">
            <a:extLst>
              <a:ext uri="{FF2B5EF4-FFF2-40B4-BE49-F238E27FC236}">
                <a16:creationId xmlns:a16="http://schemas.microsoft.com/office/drawing/2014/main" id="{5CE816CA-F2A2-48FB-984F-A1E9079A88D8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67" name="3 Rectangle: Rounded Corners 14">
            <a:extLst>
              <a:ext uri="{FF2B5EF4-FFF2-40B4-BE49-F238E27FC236}">
                <a16:creationId xmlns:a16="http://schemas.microsoft.com/office/drawing/2014/main" id="{CD6DAEDF-46C3-4557-8B8B-264C3675379E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68" name="2 Rectangle: Rounded Corners 14">
            <a:extLst>
              <a:ext uri="{FF2B5EF4-FFF2-40B4-BE49-F238E27FC236}">
                <a16:creationId xmlns:a16="http://schemas.microsoft.com/office/drawing/2014/main" id="{9F06A31B-4709-4A67-9F16-B62287A4FB7F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69" name="1 Rectangle: Rounded Corners 14">
            <a:extLst>
              <a:ext uri="{FF2B5EF4-FFF2-40B4-BE49-F238E27FC236}">
                <a16:creationId xmlns:a16="http://schemas.microsoft.com/office/drawing/2014/main" id="{A66C46C3-B661-4A25-B209-9B9BA29D21FD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70" name="0 tog Rectangle: Rounded Corners 14">
            <a:extLst>
              <a:ext uri="{FF2B5EF4-FFF2-40B4-BE49-F238E27FC236}">
                <a16:creationId xmlns:a16="http://schemas.microsoft.com/office/drawing/2014/main" id="{B0359F0F-C19C-423A-B954-BDC026FED2DB}"/>
              </a:ext>
            </a:extLst>
          </p:cNvPr>
          <p:cNvSpPr/>
          <p:nvPr/>
        </p:nvSpPr>
        <p:spPr>
          <a:xfrm>
            <a:off x="8857310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71" name="9 Rectangle: Rounded Corners 14">
            <a:extLst>
              <a:ext uri="{FF2B5EF4-FFF2-40B4-BE49-F238E27FC236}">
                <a16:creationId xmlns:a16="http://schemas.microsoft.com/office/drawing/2014/main" id="{2641DC29-9D76-4349-8A48-CC601F88077C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72" name="8 Rectangle: Rounded Corners 14">
            <a:extLst>
              <a:ext uri="{FF2B5EF4-FFF2-40B4-BE49-F238E27FC236}">
                <a16:creationId xmlns:a16="http://schemas.microsoft.com/office/drawing/2014/main" id="{C99F610C-69C9-4F61-AB2D-2CB24195817C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73" name="7 Rectangle: Rounded Corners 14">
            <a:extLst>
              <a:ext uri="{FF2B5EF4-FFF2-40B4-BE49-F238E27FC236}">
                <a16:creationId xmlns:a16="http://schemas.microsoft.com/office/drawing/2014/main" id="{37021C70-AB0F-40DE-B4F3-BC553566C10D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74" name="6 Rectangle: Rounded Corners 14">
            <a:extLst>
              <a:ext uri="{FF2B5EF4-FFF2-40B4-BE49-F238E27FC236}">
                <a16:creationId xmlns:a16="http://schemas.microsoft.com/office/drawing/2014/main" id="{26B09F86-6143-4E78-9AED-DF7C59C5F110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75" name="5 Rectangle: Rounded Corners 14">
            <a:extLst>
              <a:ext uri="{FF2B5EF4-FFF2-40B4-BE49-F238E27FC236}">
                <a16:creationId xmlns:a16="http://schemas.microsoft.com/office/drawing/2014/main" id="{8CD851E0-9F1A-4080-A644-7532DB119B89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76" name="4 Rectangle: Rounded Corners 14">
            <a:extLst>
              <a:ext uri="{FF2B5EF4-FFF2-40B4-BE49-F238E27FC236}">
                <a16:creationId xmlns:a16="http://schemas.microsoft.com/office/drawing/2014/main" id="{D0899571-305B-46D6-A6E6-DA1253E09E80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77" name="3 Rectangle: Rounded Corners 14">
            <a:extLst>
              <a:ext uri="{FF2B5EF4-FFF2-40B4-BE49-F238E27FC236}">
                <a16:creationId xmlns:a16="http://schemas.microsoft.com/office/drawing/2014/main" id="{1D658785-2E83-46E1-A275-59CECFD42AD1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78" name="2 Rectangle: Rounded Corners 14">
            <a:extLst>
              <a:ext uri="{FF2B5EF4-FFF2-40B4-BE49-F238E27FC236}">
                <a16:creationId xmlns:a16="http://schemas.microsoft.com/office/drawing/2014/main" id="{57802621-E8F3-4A4D-B3F9-5FF74DDF54C3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79" name="1 Rectangle: Rounded Corners 14">
            <a:extLst>
              <a:ext uri="{FF2B5EF4-FFF2-40B4-BE49-F238E27FC236}">
                <a16:creationId xmlns:a16="http://schemas.microsoft.com/office/drawing/2014/main" id="{BA79B2C5-8DD3-46E4-A649-72697D5CFA28}"/>
              </a:ext>
            </a:extLst>
          </p:cNvPr>
          <p:cNvSpPr/>
          <p:nvPr/>
        </p:nvSpPr>
        <p:spPr>
          <a:xfrm>
            <a:off x="835278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80" name="0 tog Rectangle: Rounded Corners 14">
            <a:extLst>
              <a:ext uri="{FF2B5EF4-FFF2-40B4-BE49-F238E27FC236}">
                <a16:creationId xmlns:a16="http://schemas.microsoft.com/office/drawing/2014/main" id="{113001D2-B6A7-4D5A-95EB-DA7C8A35F5AB}"/>
              </a:ext>
            </a:extLst>
          </p:cNvPr>
          <p:cNvSpPr/>
          <p:nvPr/>
        </p:nvSpPr>
        <p:spPr>
          <a:xfrm>
            <a:off x="834936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  <p:sp>
        <p:nvSpPr>
          <p:cNvPr id="281" name="9 Rectangle: Rounded Corners 14">
            <a:extLst>
              <a:ext uri="{FF2B5EF4-FFF2-40B4-BE49-F238E27FC236}">
                <a16:creationId xmlns:a16="http://schemas.microsoft.com/office/drawing/2014/main" id="{8C643C9D-54F7-4983-B2B9-19670CAC68D9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9</a:t>
            </a:r>
          </a:p>
        </p:txBody>
      </p:sp>
      <p:sp>
        <p:nvSpPr>
          <p:cNvPr id="282" name="8 Rectangle: Rounded Corners 14">
            <a:extLst>
              <a:ext uri="{FF2B5EF4-FFF2-40B4-BE49-F238E27FC236}">
                <a16:creationId xmlns:a16="http://schemas.microsoft.com/office/drawing/2014/main" id="{1FCFF323-CD3A-45AB-A9D6-BC0085BF0F77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8</a:t>
            </a:r>
          </a:p>
        </p:txBody>
      </p:sp>
      <p:sp>
        <p:nvSpPr>
          <p:cNvPr id="283" name="7 Rectangle: Rounded Corners 14">
            <a:extLst>
              <a:ext uri="{FF2B5EF4-FFF2-40B4-BE49-F238E27FC236}">
                <a16:creationId xmlns:a16="http://schemas.microsoft.com/office/drawing/2014/main" id="{5848D737-4A05-4057-A7AD-8E2C107D2AAD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7</a:t>
            </a:r>
          </a:p>
        </p:txBody>
      </p:sp>
      <p:sp>
        <p:nvSpPr>
          <p:cNvPr id="284" name="6 Rectangle: Rounded Corners 14">
            <a:extLst>
              <a:ext uri="{FF2B5EF4-FFF2-40B4-BE49-F238E27FC236}">
                <a16:creationId xmlns:a16="http://schemas.microsoft.com/office/drawing/2014/main" id="{CA8C2B63-C3FA-461C-9D02-3C89293DD934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6</a:t>
            </a:r>
          </a:p>
        </p:txBody>
      </p:sp>
      <p:sp>
        <p:nvSpPr>
          <p:cNvPr id="285" name="5 Rectangle: Rounded Corners 14">
            <a:extLst>
              <a:ext uri="{FF2B5EF4-FFF2-40B4-BE49-F238E27FC236}">
                <a16:creationId xmlns:a16="http://schemas.microsoft.com/office/drawing/2014/main" id="{41D42EF3-B008-4E5D-B89C-63E7CA18B49A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5</a:t>
            </a:r>
          </a:p>
        </p:txBody>
      </p:sp>
      <p:sp>
        <p:nvSpPr>
          <p:cNvPr id="286" name="4 Rectangle: Rounded Corners 14">
            <a:extLst>
              <a:ext uri="{FF2B5EF4-FFF2-40B4-BE49-F238E27FC236}">
                <a16:creationId xmlns:a16="http://schemas.microsoft.com/office/drawing/2014/main" id="{CDFE7DAF-A11A-4855-8939-92F1803EC710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4</a:t>
            </a:r>
          </a:p>
        </p:txBody>
      </p:sp>
      <p:sp>
        <p:nvSpPr>
          <p:cNvPr id="287" name="3 Rectangle: Rounded Corners 14">
            <a:extLst>
              <a:ext uri="{FF2B5EF4-FFF2-40B4-BE49-F238E27FC236}">
                <a16:creationId xmlns:a16="http://schemas.microsoft.com/office/drawing/2014/main" id="{D000B901-A845-4E47-929C-BFA69309A524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3</a:t>
            </a:r>
          </a:p>
        </p:txBody>
      </p:sp>
      <p:sp>
        <p:nvSpPr>
          <p:cNvPr id="288" name="2 Rectangle: Rounded Corners 14">
            <a:extLst>
              <a:ext uri="{FF2B5EF4-FFF2-40B4-BE49-F238E27FC236}">
                <a16:creationId xmlns:a16="http://schemas.microsoft.com/office/drawing/2014/main" id="{0EBEE064-E762-443E-8366-437F3CBC9F4B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2</a:t>
            </a:r>
          </a:p>
        </p:txBody>
      </p:sp>
      <p:sp>
        <p:nvSpPr>
          <p:cNvPr id="289" name="1 Rectangle: Rounded Corners 14">
            <a:extLst>
              <a:ext uri="{FF2B5EF4-FFF2-40B4-BE49-F238E27FC236}">
                <a16:creationId xmlns:a16="http://schemas.microsoft.com/office/drawing/2014/main" id="{315C28E7-7E18-440F-B5F1-56D860EF7973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1</a:t>
            </a:r>
          </a:p>
        </p:txBody>
      </p:sp>
      <p:sp>
        <p:nvSpPr>
          <p:cNvPr id="290" name="0 tog Rectangle: Rounded Corners 14">
            <a:extLst>
              <a:ext uri="{FF2B5EF4-FFF2-40B4-BE49-F238E27FC236}">
                <a16:creationId xmlns:a16="http://schemas.microsoft.com/office/drawing/2014/main" id="{59BA64AC-EBF9-48F0-A6A1-76B40554E5B5}"/>
              </a:ext>
            </a:extLst>
          </p:cNvPr>
          <p:cNvSpPr/>
          <p:nvPr/>
        </p:nvSpPr>
        <p:spPr>
          <a:xfrm>
            <a:off x="9360945" y="2971447"/>
            <a:ext cx="641385" cy="6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GrilledCheese BTN" panose="020B0604060402040206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78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>
                      <p:stCondLst>
                        <p:cond delay="0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723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4" fill="hold">
                      <p:stCondLst>
                        <p:cond delay="0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>
                      <p:stCondLst>
                        <p:cond delay="0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793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4" fill="hold">
                      <p:stCondLst>
                        <p:cond delay="0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>
                      <p:stCondLst>
                        <p:cond delay="0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828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9" fill="hold">
                      <p:stCondLst>
                        <p:cond delay="0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>
                      <p:stCondLst>
                        <p:cond delay="0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891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2" fill="hold">
                      <p:stCondLst>
                        <p:cond delay="0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1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3" fill="hold">
                      <p:stCondLst>
                        <p:cond delay="0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933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4" fill="hold">
                      <p:stCondLst>
                        <p:cond delay="0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940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1" fill="hold">
                      <p:stCondLst>
                        <p:cond delay="0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961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2" fill="hold">
                      <p:stCondLst>
                        <p:cond delay="0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975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6" fill="hold">
                      <p:stCondLst>
                        <p:cond delay="0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996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7" fill="hold">
                      <p:stCondLst>
                        <p:cond delay="0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003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4" fill="hold">
                      <p:stCondLst>
                        <p:cond delay="0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01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8" fill="hold">
                      <p:stCondLst>
                        <p:cond delay="0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1024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5" fill="hold">
                      <p:stCondLst>
                        <p:cond delay="0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038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9" fill="hold">
                      <p:stCondLst>
                        <p:cond delay="0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335304C-A9C2-4EE4-B37F-A6F36D18D793}"/>
              </a:ext>
            </a:extLst>
          </p:cNvPr>
          <p:cNvSpPr/>
          <p:nvPr/>
        </p:nvSpPr>
        <p:spPr>
          <a:xfrm>
            <a:off x="1663202" y="-59266"/>
            <a:ext cx="8865596" cy="6976533"/>
          </a:xfrm>
          <a:prstGeom prst="ellipse">
            <a:avLst/>
          </a:prstGeom>
          <a:gradFill flip="none" rotWithShape="1">
            <a:gsLst>
              <a:gs pos="0">
                <a:srgbClr val="920000">
                  <a:shade val="30000"/>
                  <a:satMod val="115000"/>
                </a:srgbClr>
              </a:gs>
              <a:gs pos="50000">
                <a:srgbClr val="920000">
                  <a:shade val="67500"/>
                  <a:satMod val="115000"/>
                </a:srgbClr>
              </a:gs>
              <a:gs pos="100000">
                <a:srgbClr val="92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19075">
            <a:solidFill>
              <a:srgbClr val="FF0000"/>
            </a:solidFill>
          </a:ln>
          <a:effectLst>
            <a:glow rad="13208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d Picture 1">
            <a:extLst>
              <a:ext uri="{FF2B5EF4-FFF2-40B4-BE49-F238E27FC236}">
                <a16:creationId xmlns:a16="http://schemas.microsoft.com/office/drawing/2014/main" id="{DE6B7CBB-DA2E-4991-9E42-B6DE7817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2681245"/>
            <a:ext cx="432000" cy="432000"/>
          </a:xfrm>
          <a:prstGeom prst="rect">
            <a:avLst/>
          </a:prstGeom>
        </p:spPr>
      </p:pic>
      <p:pic>
        <p:nvPicPr>
          <p:cNvPr id="7" name="red Picture 2">
            <a:extLst>
              <a:ext uri="{FF2B5EF4-FFF2-40B4-BE49-F238E27FC236}">
                <a16:creationId xmlns:a16="http://schemas.microsoft.com/office/drawing/2014/main" id="{2D77D55E-13D8-4E6A-80DE-E1D9BEAC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3113245"/>
            <a:ext cx="432000" cy="432000"/>
          </a:xfrm>
          <a:prstGeom prst="rect">
            <a:avLst/>
          </a:prstGeom>
        </p:spPr>
      </p:pic>
      <p:pic>
        <p:nvPicPr>
          <p:cNvPr id="10" name="red Picture 3">
            <a:extLst>
              <a:ext uri="{FF2B5EF4-FFF2-40B4-BE49-F238E27FC236}">
                <a16:creationId xmlns:a16="http://schemas.microsoft.com/office/drawing/2014/main" id="{038299B8-C420-4834-AD96-3E628AA9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268314"/>
            <a:ext cx="432000" cy="432000"/>
          </a:xfrm>
          <a:prstGeom prst="rect">
            <a:avLst/>
          </a:prstGeom>
        </p:spPr>
      </p:pic>
      <p:pic>
        <p:nvPicPr>
          <p:cNvPr id="12" name="yellow Picture 5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3AFFAC6A-C414-4CF8-9144-424FD223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832006"/>
            <a:ext cx="432000" cy="432000"/>
          </a:xfrm>
          <a:prstGeom prst="rect">
            <a:avLst/>
          </a:prstGeom>
        </p:spPr>
      </p:pic>
      <p:pic>
        <p:nvPicPr>
          <p:cNvPr id="13" name="black Picture 22">
            <a:extLst>
              <a:ext uri="{FF2B5EF4-FFF2-40B4-BE49-F238E27FC236}">
                <a16:creationId xmlns:a16="http://schemas.microsoft.com/office/drawing/2014/main" id="{14CF76BE-094A-459D-B702-ED2A9300469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59" y="2550160"/>
            <a:ext cx="432000" cy="432000"/>
          </a:xfrm>
          <a:prstGeom prst="rect">
            <a:avLst/>
          </a:prstGeom>
        </p:spPr>
      </p:pic>
      <p:pic>
        <p:nvPicPr>
          <p:cNvPr id="15" name="red Picture 4">
            <a:extLst>
              <a:ext uri="{FF2B5EF4-FFF2-40B4-BE49-F238E27FC236}">
                <a16:creationId xmlns:a16="http://schemas.microsoft.com/office/drawing/2014/main" id="{718222B6-1FD5-4145-AC62-32D4C09C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329245"/>
            <a:ext cx="432000" cy="432000"/>
          </a:xfrm>
          <a:prstGeom prst="rect">
            <a:avLst/>
          </a:prstGeom>
        </p:spPr>
      </p:pic>
      <p:pic>
        <p:nvPicPr>
          <p:cNvPr id="18" name="red Picture 5">
            <a:extLst>
              <a:ext uri="{FF2B5EF4-FFF2-40B4-BE49-F238E27FC236}">
                <a16:creationId xmlns:a16="http://schemas.microsoft.com/office/drawing/2014/main" id="{1BFD934D-E43C-4425-A1E5-DCCA7017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63" y="2997000"/>
            <a:ext cx="432000" cy="432000"/>
          </a:xfrm>
          <a:prstGeom prst="rect">
            <a:avLst/>
          </a:prstGeom>
        </p:spPr>
      </p:pic>
      <p:pic>
        <p:nvPicPr>
          <p:cNvPr id="20" name="red Picture 6">
            <a:extLst>
              <a:ext uri="{FF2B5EF4-FFF2-40B4-BE49-F238E27FC236}">
                <a16:creationId xmlns:a16="http://schemas.microsoft.com/office/drawing/2014/main" id="{5967E3E1-DF57-4111-B505-D954A1C90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12" y="3464098"/>
            <a:ext cx="432000" cy="432000"/>
          </a:xfrm>
          <a:prstGeom prst="rect">
            <a:avLst/>
          </a:prstGeom>
        </p:spPr>
      </p:pic>
      <p:pic>
        <p:nvPicPr>
          <p:cNvPr id="22" name="red Picture 7">
            <a:extLst>
              <a:ext uri="{FF2B5EF4-FFF2-40B4-BE49-F238E27FC236}">
                <a16:creationId xmlns:a16="http://schemas.microsoft.com/office/drawing/2014/main" id="{99BAD490-00DE-49B6-8BFD-D26669AF3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896098"/>
            <a:ext cx="432000" cy="432000"/>
          </a:xfrm>
          <a:prstGeom prst="rect">
            <a:avLst/>
          </a:prstGeom>
        </p:spPr>
      </p:pic>
      <p:pic>
        <p:nvPicPr>
          <p:cNvPr id="24" name="red Picture 8">
            <a:extLst>
              <a:ext uri="{FF2B5EF4-FFF2-40B4-BE49-F238E27FC236}">
                <a16:creationId xmlns:a16="http://schemas.microsoft.com/office/drawing/2014/main" id="{4DA0D3FD-E335-42FC-AAAC-A283679B2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5" y="3896098"/>
            <a:ext cx="432000" cy="432000"/>
          </a:xfrm>
          <a:prstGeom prst="rect">
            <a:avLst/>
          </a:prstGeom>
        </p:spPr>
      </p:pic>
      <p:pic>
        <p:nvPicPr>
          <p:cNvPr id="26" name="red Picture 9">
            <a:extLst>
              <a:ext uri="{FF2B5EF4-FFF2-40B4-BE49-F238E27FC236}">
                <a16:creationId xmlns:a16="http://schemas.microsoft.com/office/drawing/2014/main" id="{D53441A6-FE96-4128-94AE-EE6AC15B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98" y="3616498"/>
            <a:ext cx="432000" cy="432000"/>
          </a:xfrm>
          <a:prstGeom prst="rect">
            <a:avLst/>
          </a:prstGeom>
        </p:spPr>
      </p:pic>
      <p:pic>
        <p:nvPicPr>
          <p:cNvPr id="28" name="red Picture 10">
            <a:extLst>
              <a:ext uri="{FF2B5EF4-FFF2-40B4-BE49-F238E27FC236}">
                <a16:creationId xmlns:a16="http://schemas.microsoft.com/office/drawing/2014/main" id="{656765F0-83E9-4A42-8FA6-7B727A45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2832006"/>
            <a:ext cx="432000" cy="432000"/>
          </a:xfrm>
          <a:prstGeom prst="rect">
            <a:avLst/>
          </a:prstGeom>
        </p:spPr>
      </p:pic>
      <p:pic>
        <p:nvPicPr>
          <p:cNvPr id="31" name="red Picture 11">
            <a:extLst>
              <a:ext uri="{FF2B5EF4-FFF2-40B4-BE49-F238E27FC236}">
                <a16:creationId xmlns:a16="http://schemas.microsoft.com/office/drawing/2014/main" id="{E8C512FA-BD77-40DC-B01C-9A2A45009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2704623"/>
            <a:ext cx="432000" cy="432000"/>
          </a:xfrm>
          <a:prstGeom prst="rect">
            <a:avLst/>
          </a:prstGeom>
        </p:spPr>
      </p:pic>
      <p:pic>
        <p:nvPicPr>
          <p:cNvPr id="33" name="red Picture 12">
            <a:extLst>
              <a:ext uri="{FF2B5EF4-FFF2-40B4-BE49-F238E27FC236}">
                <a16:creationId xmlns:a16="http://schemas.microsoft.com/office/drawing/2014/main" id="{DDE2262F-7166-4A9E-BD97-280D6B87A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5" y="2265203"/>
            <a:ext cx="432000" cy="432000"/>
          </a:xfrm>
          <a:prstGeom prst="rect">
            <a:avLst/>
          </a:prstGeom>
        </p:spPr>
      </p:pic>
      <p:pic>
        <p:nvPicPr>
          <p:cNvPr id="35" name="red Picture 13">
            <a:extLst>
              <a:ext uri="{FF2B5EF4-FFF2-40B4-BE49-F238E27FC236}">
                <a16:creationId xmlns:a16="http://schemas.microsoft.com/office/drawing/2014/main" id="{D658E57F-5299-4675-AB08-B6C3FB9AA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8" y="2280574"/>
            <a:ext cx="432000" cy="432000"/>
          </a:xfrm>
          <a:prstGeom prst="rect">
            <a:avLst/>
          </a:prstGeom>
        </p:spPr>
      </p:pic>
      <p:pic>
        <p:nvPicPr>
          <p:cNvPr id="37" name="red Picture 14">
            <a:extLst>
              <a:ext uri="{FF2B5EF4-FFF2-40B4-BE49-F238E27FC236}">
                <a16:creationId xmlns:a16="http://schemas.microsoft.com/office/drawing/2014/main" id="{BF51B8C8-D4F6-45C0-9154-7A73487D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3687912"/>
            <a:ext cx="432000" cy="432000"/>
          </a:xfrm>
          <a:prstGeom prst="rect">
            <a:avLst/>
          </a:prstGeom>
        </p:spPr>
      </p:pic>
      <p:pic>
        <p:nvPicPr>
          <p:cNvPr id="39" name="red Picture 15">
            <a:extLst>
              <a:ext uri="{FF2B5EF4-FFF2-40B4-BE49-F238E27FC236}">
                <a16:creationId xmlns:a16="http://schemas.microsoft.com/office/drawing/2014/main" id="{1E5682C6-C1D0-4E72-96BF-B09ECBF8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6" y="3223067"/>
            <a:ext cx="432000" cy="432000"/>
          </a:xfrm>
          <a:prstGeom prst="rect">
            <a:avLst/>
          </a:prstGeom>
        </p:spPr>
      </p:pic>
      <p:pic>
        <p:nvPicPr>
          <p:cNvPr id="41" name="red Picture 16">
            <a:extLst>
              <a:ext uri="{FF2B5EF4-FFF2-40B4-BE49-F238E27FC236}">
                <a16:creationId xmlns:a16="http://schemas.microsoft.com/office/drawing/2014/main" id="{2EB0884E-E4DC-4BC4-9A21-198F174F2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2" y="3687912"/>
            <a:ext cx="432000" cy="432000"/>
          </a:xfrm>
          <a:prstGeom prst="rect">
            <a:avLst/>
          </a:prstGeom>
        </p:spPr>
      </p:pic>
      <p:pic>
        <p:nvPicPr>
          <p:cNvPr id="43" name="red Picture 17">
            <a:extLst>
              <a:ext uri="{FF2B5EF4-FFF2-40B4-BE49-F238E27FC236}">
                <a16:creationId xmlns:a16="http://schemas.microsoft.com/office/drawing/2014/main" id="{E148EE8E-1026-4EFE-A341-99E01DEE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3" y="4112098"/>
            <a:ext cx="432000" cy="432000"/>
          </a:xfrm>
          <a:prstGeom prst="rect">
            <a:avLst/>
          </a:prstGeom>
        </p:spPr>
      </p:pic>
      <p:pic>
        <p:nvPicPr>
          <p:cNvPr id="45" name="red Picture 18">
            <a:extLst>
              <a:ext uri="{FF2B5EF4-FFF2-40B4-BE49-F238E27FC236}">
                <a16:creationId xmlns:a16="http://schemas.microsoft.com/office/drawing/2014/main" id="{0B2DA218-A27F-40C7-873D-4C4B5D87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36" y="4272861"/>
            <a:ext cx="432000" cy="432000"/>
          </a:xfrm>
          <a:prstGeom prst="rect">
            <a:avLst/>
          </a:prstGeom>
        </p:spPr>
      </p:pic>
      <p:pic>
        <p:nvPicPr>
          <p:cNvPr id="47" name="red Picture 19">
            <a:extLst>
              <a:ext uri="{FF2B5EF4-FFF2-40B4-BE49-F238E27FC236}">
                <a16:creationId xmlns:a16="http://schemas.microsoft.com/office/drawing/2014/main" id="{1A6521F5-59CF-47B1-A0FE-CD973C93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5" y="3255960"/>
            <a:ext cx="432000" cy="432000"/>
          </a:xfrm>
          <a:prstGeom prst="rect">
            <a:avLst/>
          </a:prstGeom>
        </p:spPr>
      </p:pic>
      <p:pic>
        <p:nvPicPr>
          <p:cNvPr id="49" name="red Picture 20">
            <a:extLst>
              <a:ext uri="{FF2B5EF4-FFF2-40B4-BE49-F238E27FC236}">
                <a16:creationId xmlns:a16="http://schemas.microsoft.com/office/drawing/2014/main" id="{07B09F19-A4A3-4178-BDB3-65298D1E8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4215207"/>
            <a:ext cx="432000" cy="432000"/>
          </a:xfrm>
          <a:prstGeom prst="rect">
            <a:avLst/>
          </a:prstGeom>
        </p:spPr>
      </p:pic>
      <p:pic>
        <p:nvPicPr>
          <p:cNvPr id="68" name="green top Picture 67">
            <a:extLst>
              <a:ext uri="{FF2B5EF4-FFF2-40B4-BE49-F238E27FC236}">
                <a16:creationId xmlns:a16="http://schemas.microsoft.com/office/drawing/2014/main" id="{38136621-FD37-4C8E-9158-2F7CA345C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07672" y="1812001"/>
            <a:ext cx="1986020" cy="298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9" name="blue top Picture 68">
            <a:extLst>
              <a:ext uri="{FF2B5EF4-FFF2-40B4-BE49-F238E27FC236}">
                <a16:creationId xmlns:a16="http://schemas.microsoft.com/office/drawing/2014/main" id="{72E07A1B-D6DC-49E4-9537-CB03D3341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79306" y="1812001"/>
            <a:ext cx="1983457" cy="2988000"/>
          </a:xfrm>
          <a:prstGeom prst="rect">
            <a:avLst/>
          </a:prstGeom>
        </p:spPr>
      </p:pic>
      <p:pic>
        <p:nvPicPr>
          <p:cNvPr id="70" name="purple top Picture 69">
            <a:extLst>
              <a:ext uri="{FF2B5EF4-FFF2-40B4-BE49-F238E27FC236}">
                <a16:creationId xmlns:a16="http://schemas.microsoft.com/office/drawing/2014/main" id="{31D6D3E0-B449-41C0-8899-502B268D5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88397">
            <a:off x="5213894" y="4309386"/>
            <a:ext cx="1986020" cy="2988000"/>
          </a:xfrm>
          <a:prstGeom prst="rect">
            <a:avLst/>
          </a:prstGeom>
        </p:spPr>
      </p:pic>
      <p:pic>
        <p:nvPicPr>
          <p:cNvPr id="72" name="red top Picture 71">
            <a:extLst>
              <a:ext uri="{FF2B5EF4-FFF2-40B4-BE49-F238E27FC236}">
                <a16:creationId xmlns:a16="http://schemas.microsoft.com/office/drawing/2014/main" id="{424D803F-CF29-44DE-8770-A874005A0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69" y="-264618"/>
            <a:ext cx="2085270" cy="314137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FCE5E8E-8DF0-4AA4-BFEF-0B99E6491DB8}"/>
              </a:ext>
            </a:extLst>
          </p:cNvPr>
          <p:cNvSpPr/>
          <p:nvPr/>
        </p:nvSpPr>
        <p:spPr>
          <a:xfrm rot="18517445">
            <a:off x="932292" y="804631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HUNGRY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2BE01B-B4AE-4D24-B192-3E91553D2894}"/>
              </a:ext>
            </a:extLst>
          </p:cNvPr>
          <p:cNvSpPr/>
          <p:nvPr/>
        </p:nvSpPr>
        <p:spPr>
          <a:xfrm rot="2803648">
            <a:off x="8001867" y="999205"/>
            <a:ext cx="2770374" cy="101566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HIPPOS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C79B97-E8A7-432D-BF82-738D3D8B0622}"/>
              </a:ext>
            </a:extLst>
          </p:cNvPr>
          <p:cNvSpPr/>
          <p:nvPr/>
        </p:nvSpPr>
        <p:spPr>
          <a:xfrm>
            <a:off x="109584" y="5856962"/>
            <a:ext cx="1883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SCORES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2067BB-0C28-4811-AE87-6EE127E96E56}"/>
              </a:ext>
            </a:extLst>
          </p:cNvPr>
          <p:cNvSpPr txBox="1"/>
          <p:nvPr/>
        </p:nvSpPr>
        <p:spPr>
          <a:xfrm>
            <a:off x="10148445" y="5856962"/>
            <a:ext cx="182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4068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335304C-A9C2-4EE4-B37F-A6F36D18D793}"/>
              </a:ext>
            </a:extLst>
          </p:cNvPr>
          <p:cNvSpPr/>
          <p:nvPr/>
        </p:nvSpPr>
        <p:spPr>
          <a:xfrm>
            <a:off x="1663202" y="-59266"/>
            <a:ext cx="8865596" cy="6976533"/>
          </a:xfrm>
          <a:prstGeom prst="ellipse">
            <a:avLst/>
          </a:prstGeom>
          <a:gradFill flip="none" rotWithShape="1">
            <a:gsLst>
              <a:gs pos="0">
                <a:srgbClr val="920000">
                  <a:shade val="30000"/>
                  <a:satMod val="115000"/>
                </a:srgbClr>
              </a:gs>
              <a:gs pos="50000">
                <a:srgbClr val="920000">
                  <a:shade val="67500"/>
                  <a:satMod val="115000"/>
                </a:srgbClr>
              </a:gs>
              <a:gs pos="100000">
                <a:srgbClr val="92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19075">
            <a:solidFill>
              <a:srgbClr val="FF0000"/>
            </a:solidFill>
          </a:ln>
          <a:effectLst>
            <a:glow rad="13208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d Picture 1">
            <a:extLst>
              <a:ext uri="{FF2B5EF4-FFF2-40B4-BE49-F238E27FC236}">
                <a16:creationId xmlns:a16="http://schemas.microsoft.com/office/drawing/2014/main" id="{DE6B7CBB-DA2E-4991-9E42-B6DE78172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2681245"/>
            <a:ext cx="432000" cy="432000"/>
          </a:xfrm>
          <a:prstGeom prst="rect">
            <a:avLst/>
          </a:prstGeom>
        </p:spPr>
      </p:pic>
      <p:pic>
        <p:nvPicPr>
          <p:cNvPr id="5" name="red Picture a1">
            <a:extLst>
              <a:ext uri="{FF2B5EF4-FFF2-40B4-BE49-F238E27FC236}">
                <a16:creationId xmlns:a16="http://schemas.microsoft.com/office/drawing/2014/main" id="{9B0BA813-AE9C-403A-8CD9-EFF15B554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1004720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red Picture 2">
            <a:extLst>
              <a:ext uri="{FF2B5EF4-FFF2-40B4-BE49-F238E27FC236}">
                <a16:creationId xmlns:a16="http://schemas.microsoft.com/office/drawing/2014/main" id="{2D77D55E-13D8-4E6A-80DE-E1D9BEAC8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3" y="3113245"/>
            <a:ext cx="432000" cy="432000"/>
          </a:xfrm>
          <a:prstGeom prst="rect">
            <a:avLst/>
          </a:prstGeom>
        </p:spPr>
      </p:pic>
      <p:pic>
        <p:nvPicPr>
          <p:cNvPr id="8" name="red Picture a2">
            <a:extLst>
              <a:ext uri="{FF2B5EF4-FFF2-40B4-BE49-F238E27FC236}">
                <a16:creationId xmlns:a16="http://schemas.microsoft.com/office/drawing/2014/main" id="{17C3C8F8-7E98-4B4A-B7D6-AE72A93E5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1443193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59D839-D2FE-4E58-ACE0-EB4D62139CF1}"/>
              </a:ext>
            </a:extLst>
          </p:cNvPr>
          <p:cNvSpPr txBox="1"/>
          <p:nvPr/>
        </p:nvSpPr>
        <p:spPr>
          <a:xfrm>
            <a:off x="10148445" y="5856962"/>
            <a:ext cx="182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10" name="red Picture 3">
            <a:extLst>
              <a:ext uri="{FF2B5EF4-FFF2-40B4-BE49-F238E27FC236}">
                <a16:creationId xmlns:a16="http://schemas.microsoft.com/office/drawing/2014/main" id="{038299B8-C420-4834-AD96-3E628AA96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268314"/>
            <a:ext cx="432000" cy="432000"/>
          </a:xfrm>
          <a:prstGeom prst="rect">
            <a:avLst/>
          </a:prstGeom>
        </p:spPr>
      </p:pic>
      <p:pic>
        <p:nvPicPr>
          <p:cNvPr id="11" name="red Picture a3">
            <a:extLst>
              <a:ext uri="{FF2B5EF4-FFF2-40B4-BE49-F238E27FC236}">
                <a16:creationId xmlns:a16="http://schemas.microsoft.com/office/drawing/2014/main" id="{A5F3FBAB-D8E2-487E-BBCC-363993185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1004720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yellow Picture 5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3AFFAC6A-C414-4CF8-9144-424FD2237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7" y="2832006"/>
            <a:ext cx="432000" cy="432000"/>
          </a:xfrm>
          <a:prstGeom prst="rect">
            <a:avLst/>
          </a:prstGeom>
        </p:spPr>
      </p:pic>
      <p:pic>
        <p:nvPicPr>
          <p:cNvPr id="13" name="black Picture 22">
            <a:extLst>
              <a:ext uri="{FF2B5EF4-FFF2-40B4-BE49-F238E27FC236}">
                <a16:creationId xmlns:a16="http://schemas.microsoft.com/office/drawing/2014/main" id="{14CF76BE-094A-459D-B702-ED2A9300469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59" y="2550160"/>
            <a:ext cx="432000" cy="432000"/>
          </a:xfrm>
          <a:prstGeom prst="rect">
            <a:avLst/>
          </a:prstGeom>
        </p:spPr>
      </p:pic>
      <p:pic>
        <p:nvPicPr>
          <p:cNvPr id="14" name="yellow Picture 5A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C0BADA90-E5EB-4451-8B22-85DF02D3E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" y="413177"/>
            <a:ext cx="432000" cy="43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red Picture 4">
            <a:extLst>
              <a:ext uri="{FF2B5EF4-FFF2-40B4-BE49-F238E27FC236}">
                <a16:creationId xmlns:a16="http://schemas.microsoft.com/office/drawing/2014/main" id="{718222B6-1FD5-4145-AC62-32D4C09C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329245"/>
            <a:ext cx="432000" cy="432000"/>
          </a:xfrm>
          <a:prstGeom prst="rect">
            <a:avLst/>
          </a:prstGeom>
        </p:spPr>
      </p:pic>
      <p:pic>
        <p:nvPicPr>
          <p:cNvPr id="16" name="red Picture a4">
            <a:extLst>
              <a:ext uri="{FF2B5EF4-FFF2-40B4-BE49-F238E27FC236}">
                <a16:creationId xmlns:a16="http://schemas.microsoft.com/office/drawing/2014/main" id="{C5FA1A14-57C5-47C9-8AC5-EF450ECF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1881666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red Picture 5">
            <a:extLst>
              <a:ext uri="{FF2B5EF4-FFF2-40B4-BE49-F238E27FC236}">
                <a16:creationId xmlns:a16="http://schemas.microsoft.com/office/drawing/2014/main" id="{1BFD934D-E43C-4425-A1E5-DCCA7017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63" y="2997000"/>
            <a:ext cx="432000" cy="432000"/>
          </a:xfrm>
          <a:prstGeom prst="rect">
            <a:avLst/>
          </a:prstGeom>
        </p:spPr>
      </p:pic>
      <p:pic>
        <p:nvPicPr>
          <p:cNvPr id="19" name="red Picture a5">
            <a:extLst>
              <a:ext uri="{FF2B5EF4-FFF2-40B4-BE49-F238E27FC236}">
                <a16:creationId xmlns:a16="http://schemas.microsoft.com/office/drawing/2014/main" id="{C2F4FCB8-2BAE-4DEB-ADD6-B4F7AE0EE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1443227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red Picture 6">
            <a:extLst>
              <a:ext uri="{FF2B5EF4-FFF2-40B4-BE49-F238E27FC236}">
                <a16:creationId xmlns:a16="http://schemas.microsoft.com/office/drawing/2014/main" id="{5967E3E1-DF57-4111-B505-D954A1C90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12" y="3464098"/>
            <a:ext cx="432000" cy="432000"/>
          </a:xfrm>
          <a:prstGeom prst="rect">
            <a:avLst/>
          </a:prstGeom>
        </p:spPr>
      </p:pic>
      <p:pic>
        <p:nvPicPr>
          <p:cNvPr id="21" name="red Picture a6">
            <a:extLst>
              <a:ext uri="{FF2B5EF4-FFF2-40B4-BE49-F238E27FC236}">
                <a16:creationId xmlns:a16="http://schemas.microsoft.com/office/drawing/2014/main" id="{F150C0F1-1631-48F9-ADF6-EC96822DE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1881734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red Picture 7">
            <a:extLst>
              <a:ext uri="{FF2B5EF4-FFF2-40B4-BE49-F238E27FC236}">
                <a16:creationId xmlns:a16="http://schemas.microsoft.com/office/drawing/2014/main" id="{99BAD490-00DE-49B6-8BFD-D26669AF3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0" y="3896098"/>
            <a:ext cx="432000" cy="432000"/>
          </a:xfrm>
          <a:prstGeom prst="rect">
            <a:avLst/>
          </a:prstGeom>
        </p:spPr>
      </p:pic>
      <p:pic>
        <p:nvPicPr>
          <p:cNvPr id="23" name="red Picture a7">
            <a:extLst>
              <a:ext uri="{FF2B5EF4-FFF2-40B4-BE49-F238E27FC236}">
                <a16:creationId xmlns:a16="http://schemas.microsoft.com/office/drawing/2014/main" id="{E741C674-8E51-45C8-8A7F-501D3AE7F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2320139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red Picture 8">
            <a:extLst>
              <a:ext uri="{FF2B5EF4-FFF2-40B4-BE49-F238E27FC236}">
                <a16:creationId xmlns:a16="http://schemas.microsoft.com/office/drawing/2014/main" id="{4DA0D3FD-E335-42FC-AAAC-A283679B2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5" y="3896098"/>
            <a:ext cx="432000" cy="432000"/>
          </a:xfrm>
          <a:prstGeom prst="rect">
            <a:avLst/>
          </a:prstGeom>
        </p:spPr>
      </p:pic>
      <p:pic>
        <p:nvPicPr>
          <p:cNvPr id="25" name="red Picture a8">
            <a:extLst>
              <a:ext uri="{FF2B5EF4-FFF2-40B4-BE49-F238E27FC236}">
                <a16:creationId xmlns:a16="http://schemas.microsoft.com/office/drawing/2014/main" id="{92B7C29F-7F24-43C4-8AAF-EA066B303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2320241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red Picture 9">
            <a:extLst>
              <a:ext uri="{FF2B5EF4-FFF2-40B4-BE49-F238E27FC236}">
                <a16:creationId xmlns:a16="http://schemas.microsoft.com/office/drawing/2014/main" id="{D53441A6-FE96-4128-94AE-EE6AC15B4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98" y="3616498"/>
            <a:ext cx="432000" cy="432000"/>
          </a:xfrm>
          <a:prstGeom prst="rect">
            <a:avLst/>
          </a:prstGeom>
        </p:spPr>
      </p:pic>
      <p:pic>
        <p:nvPicPr>
          <p:cNvPr id="27" name="red Picture a9">
            <a:extLst>
              <a:ext uri="{FF2B5EF4-FFF2-40B4-BE49-F238E27FC236}">
                <a16:creationId xmlns:a16="http://schemas.microsoft.com/office/drawing/2014/main" id="{7218A056-C767-40DF-A35B-DBADBA61B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2758612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" name="red Picture 10">
            <a:extLst>
              <a:ext uri="{FF2B5EF4-FFF2-40B4-BE49-F238E27FC236}">
                <a16:creationId xmlns:a16="http://schemas.microsoft.com/office/drawing/2014/main" id="{656765F0-83E9-4A42-8FA6-7B727A45E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2832006"/>
            <a:ext cx="432000" cy="432000"/>
          </a:xfrm>
          <a:prstGeom prst="rect">
            <a:avLst/>
          </a:prstGeom>
        </p:spPr>
      </p:pic>
      <p:pic>
        <p:nvPicPr>
          <p:cNvPr id="29" name="red Picture a10">
            <a:extLst>
              <a:ext uri="{FF2B5EF4-FFF2-40B4-BE49-F238E27FC236}">
                <a16:creationId xmlns:a16="http://schemas.microsoft.com/office/drawing/2014/main" id="{99211A2D-0927-4091-9513-F8C3D0F82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2758748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red Picture 11">
            <a:extLst>
              <a:ext uri="{FF2B5EF4-FFF2-40B4-BE49-F238E27FC236}">
                <a16:creationId xmlns:a16="http://schemas.microsoft.com/office/drawing/2014/main" id="{E8C512FA-BD77-40DC-B01C-9A2A45009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2704623"/>
            <a:ext cx="432000" cy="432000"/>
          </a:xfrm>
          <a:prstGeom prst="rect">
            <a:avLst/>
          </a:prstGeom>
        </p:spPr>
      </p:pic>
      <p:pic>
        <p:nvPicPr>
          <p:cNvPr id="32" name="red Picture a11">
            <a:extLst>
              <a:ext uri="{FF2B5EF4-FFF2-40B4-BE49-F238E27FC236}">
                <a16:creationId xmlns:a16="http://schemas.microsoft.com/office/drawing/2014/main" id="{9920F5E9-2BD0-403F-9BA6-C05A902B8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3197085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red Picture 12">
            <a:extLst>
              <a:ext uri="{FF2B5EF4-FFF2-40B4-BE49-F238E27FC236}">
                <a16:creationId xmlns:a16="http://schemas.microsoft.com/office/drawing/2014/main" id="{DDE2262F-7166-4A9E-BD97-280D6B87A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5" y="2265203"/>
            <a:ext cx="432000" cy="432000"/>
          </a:xfrm>
          <a:prstGeom prst="rect">
            <a:avLst/>
          </a:prstGeom>
        </p:spPr>
      </p:pic>
      <p:pic>
        <p:nvPicPr>
          <p:cNvPr id="34" name="red Picture a12">
            <a:extLst>
              <a:ext uri="{FF2B5EF4-FFF2-40B4-BE49-F238E27FC236}">
                <a16:creationId xmlns:a16="http://schemas.microsoft.com/office/drawing/2014/main" id="{4AE65D92-749D-4F91-ADA6-8428F5A2B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3197255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red Picture 13">
            <a:extLst>
              <a:ext uri="{FF2B5EF4-FFF2-40B4-BE49-F238E27FC236}">
                <a16:creationId xmlns:a16="http://schemas.microsoft.com/office/drawing/2014/main" id="{D658E57F-5299-4675-AB08-B6C3FB9AA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8" y="2280574"/>
            <a:ext cx="432000" cy="432000"/>
          </a:xfrm>
          <a:prstGeom prst="rect">
            <a:avLst/>
          </a:prstGeom>
        </p:spPr>
      </p:pic>
      <p:pic>
        <p:nvPicPr>
          <p:cNvPr id="36" name="red Picture a13">
            <a:extLst>
              <a:ext uri="{FF2B5EF4-FFF2-40B4-BE49-F238E27FC236}">
                <a16:creationId xmlns:a16="http://schemas.microsoft.com/office/drawing/2014/main" id="{DF7311B6-154E-414B-8DDC-BCA5095CB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3635558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red Picture 14">
            <a:extLst>
              <a:ext uri="{FF2B5EF4-FFF2-40B4-BE49-F238E27FC236}">
                <a16:creationId xmlns:a16="http://schemas.microsoft.com/office/drawing/2014/main" id="{BF51B8C8-D4F6-45C0-9154-7A73487DE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1" y="3687912"/>
            <a:ext cx="432000" cy="432000"/>
          </a:xfrm>
          <a:prstGeom prst="rect">
            <a:avLst/>
          </a:prstGeom>
        </p:spPr>
      </p:pic>
      <p:pic>
        <p:nvPicPr>
          <p:cNvPr id="38" name="red Picture a14">
            <a:extLst>
              <a:ext uri="{FF2B5EF4-FFF2-40B4-BE49-F238E27FC236}">
                <a16:creationId xmlns:a16="http://schemas.microsoft.com/office/drawing/2014/main" id="{44A1612F-F10A-4FBA-B192-C927166A3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3635762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red Picture 15">
            <a:extLst>
              <a:ext uri="{FF2B5EF4-FFF2-40B4-BE49-F238E27FC236}">
                <a16:creationId xmlns:a16="http://schemas.microsoft.com/office/drawing/2014/main" id="{1E5682C6-C1D0-4E72-96BF-B09ECBF8F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6" y="3223067"/>
            <a:ext cx="432000" cy="432000"/>
          </a:xfrm>
          <a:prstGeom prst="rect">
            <a:avLst/>
          </a:prstGeom>
        </p:spPr>
      </p:pic>
      <p:pic>
        <p:nvPicPr>
          <p:cNvPr id="40" name="red Picture a15">
            <a:extLst>
              <a:ext uri="{FF2B5EF4-FFF2-40B4-BE49-F238E27FC236}">
                <a16:creationId xmlns:a16="http://schemas.microsoft.com/office/drawing/2014/main" id="{E979CD73-93DB-4C77-A60F-BF230CF6F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4074031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red Picture 16">
            <a:extLst>
              <a:ext uri="{FF2B5EF4-FFF2-40B4-BE49-F238E27FC236}">
                <a16:creationId xmlns:a16="http://schemas.microsoft.com/office/drawing/2014/main" id="{2EB0884E-E4DC-4BC4-9A21-198F174F2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2" y="3687912"/>
            <a:ext cx="432000" cy="432000"/>
          </a:xfrm>
          <a:prstGeom prst="rect">
            <a:avLst/>
          </a:prstGeom>
        </p:spPr>
      </p:pic>
      <p:pic>
        <p:nvPicPr>
          <p:cNvPr id="42" name="red Picture a16">
            <a:extLst>
              <a:ext uri="{FF2B5EF4-FFF2-40B4-BE49-F238E27FC236}">
                <a16:creationId xmlns:a16="http://schemas.microsoft.com/office/drawing/2014/main" id="{70676FF2-58D1-460B-AFA0-AD9641EBF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4074269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red Picture 17">
            <a:extLst>
              <a:ext uri="{FF2B5EF4-FFF2-40B4-BE49-F238E27FC236}">
                <a16:creationId xmlns:a16="http://schemas.microsoft.com/office/drawing/2014/main" id="{E148EE8E-1026-4EFE-A341-99E01DEE1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3" y="4112098"/>
            <a:ext cx="432000" cy="432000"/>
          </a:xfrm>
          <a:prstGeom prst="rect">
            <a:avLst/>
          </a:prstGeom>
        </p:spPr>
      </p:pic>
      <p:pic>
        <p:nvPicPr>
          <p:cNvPr id="44" name="red Picture a17">
            <a:extLst>
              <a:ext uri="{FF2B5EF4-FFF2-40B4-BE49-F238E27FC236}">
                <a16:creationId xmlns:a16="http://schemas.microsoft.com/office/drawing/2014/main" id="{FF8DC6D6-99B2-4868-BA4F-01C6E5F20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4512504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red Picture 18">
            <a:extLst>
              <a:ext uri="{FF2B5EF4-FFF2-40B4-BE49-F238E27FC236}">
                <a16:creationId xmlns:a16="http://schemas.microsoft.com/office/drawing/2014/main" id="{0B2DA218-A27F-40C7-873D-4C4B5D874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36" y="4272861"/>
            <a:ext cx="432000" cy="432000"/>
          </a:xfrm>
          <a:prstGeom prst="rect">
            <a:avLst/>
          </a:prstGeom>
        </p:spPr>
      </p:pic>
      <p:pic>
        <p:nvPicPr>
          <p:cNvPr id="46" name="red Picture a18">
            <a:extLst>
              <a:ext uri="{FF2B5EF4-FFF2-40B4-BE49-F238E27FC236}">
                <a16:creationId xmlns:a16="http://schemas.microsoft.com/office/drawing/2014/main" id="{5D8C4C63-3407-422C-8CE6-132AAAAA4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4512776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red Picture 19">
            <a:extLst>
              <a:ext uri="{FF2B5EF4-FFF2-40B4-BE49-F238E27FC236}">
                <a16:creationId xmlns:a16="http://schemas.microsoft.com/office/drawing/2014/main" id="{1A6521F5-59CF-47B1-A0FE-CD973C937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5" y="3255960"/>
            <a:ext cx="432000" cy="432000"/>
          </a:xfrm>
          <a:prstGeom prst="rect">
            <a:avLst/>
          </a:prstGeom>
        </p:spPr>
      </p:pic>
      <p:pic>
        <p:nvPicPr>
          <p:cNvPr id="48" name="red Picture a19">
            <a:extLst>
              <a:ext uri="{FF2B5EF4-FFF2-40B4-BE49-F238E27FC236}">
                <a16:creationId xmlns:a16="http://schemas.microsoft.com/office/drawing/2014/main" id="{21836CCE-15D5-4033-A41E-01DB99334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" y="4950974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" name="red Picture 20">
            <a:extLst>
              <a:ext uri="{FF2B5EF4-FFF2-40B4-BE49-F238E27FC236}">
                <a16:creationId xmlns:a16="http://schemas.microsoft.com/office/drawing/2014/main" id="{07B09F19-A4A3-4178-BDB3-65298D1E8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79" y="4215207"/>
            <a:ext cx="432000" cy="432000"/>
          </a:xfrm>
          <a:prstGeom prst="rect">
            <a:avLst/>
          </a:prstGeom>
        </p:spPr>
      </p:pic>
      <p:pic>
        <p:nvPicPr>
          <p:cNvPr id="50" name="red Picture a20">
            <a:extLst>
              <a:ext uri="{FF2B5EF4-FFF2-40B4-BE49-F238E27FC236}">
                <a16:creationId xmlns:a16="http://schemas.microsoft.com/office/drawing/2014/main" id="{2C918F01-BE58-4C05-B2A2-82C5D3ACB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" y="4950974"/>
            <a:ext cx="383565" cy="3835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green gif Picture 2" descr="A picture containing indoor, white, close&#10;&#10;Description automatically generated">
            <a:extLst>
              <a:ext uri="{FF2B5EF4-FFF2-40B4-BE49-F238E27FC236}">
                <a16:creationId xmlns:a16="http://schemas.microsoft.com/office/drawing/2014/main" id="{0334F18F-A8A6-462E-8326-778DBD52E8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9864" y="1769477"/>
            <a:ext cx="2279534" cy="3024000"/>
          </a:xfrm>
          <a:prstGeom prst="rect">
            <a:avLst/>
          </a:prstGeom>
        </p:spPr>
      </p:pic>
      <p:pic>
        <p:nvPicPr>
          <p:cNvPr id="51" name="blue gif Picture 50" descr="A picture containing close&#10;&#10;Description automatically generated">
            <a:extLst>
              <a:ext uri="{FF2B5EF4-FFF2-40B4-BE49-F238E27FC236}">
                <a16:creationId xmlns:a16="http://schemas.microsoft.com/office/drawing/2014/main" id="{ABC244D5-DFC0-4CA4-84BB-B86D51E7B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959">
            <a:off x="1791216" y="1769477"/>
            <a:ext cx="2268000" cy="3024000"/>
          </a:xfrm>
          <a:prstGeom prst="rect">
            <a:avLst/>
          </a:prstGeom>
        </p:spPr>
      </p:pic>
      <p:pic>
        <p:nvPicPr>
          <p:cNvPr id="53" name="purple gif Picture 52" descr="A white cat with blue eyes&#10;&#10;Description automatically generated with low confidence">
            <a:extLst>
              <a:ext uri="{FF2B5EF4-FFF2-40B4-BE49-F238E27FC236}">
                <a16:creationId xmlns:a16="http://schemas.microsoft.com/office/drawing/2014/main" id="{C0B54139-3C7B-4A02-A84F-283709AC35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2791">
            <a:off x="5106872" y="4204654"/>
            <a:ext cx="2268000" cy="3024000"/>
          </a:xfrm>
          <a:prstGeom prst="rect">
            <a:avLst/>
          </a:prstGeom>
        </p:spPr>
      </p:pic>
      <p:pic>
        <p:nvPicPr>
          <p:cNvPr id="55" name="red gif Picture 54" descr="A picture containing close&#10;&#10;Description automatically generated">
            <a:extLst>
              <a:ext uri="{FF2B5EF4-FFF2-40B4-BE49-F238E27FC236}">
                <a16:creationId xmlns:a16="http://schemas.microsoft.com/office/drawing/2014/main" id="{4D062E99-2D1E-49D4-B146-513CB953E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72" y="-200790"/>
            <a:ext cx="2268000" cy="3024000"/>
          </a:xfrm>
          <a:prstGeom prst="rect">
            <a:avLst/>
          </a:prstGeom>
        </p:spPr>
      </p:pic>
      <p:pic>
        <p:nvPicPr>
          <p:cNvPr id="68" name="green top Picture 67">
            <a:extLst>
              <a:ext uri="{FF2B5EF4-FFF2-40B4-BE49-F238E27FC236}">
                <a16:creationId xmlns:a16="http://schemas.microsoft.com/office/drawing/2014/main" id="{38136621-FD37-4C8E-9158-2F7CA345CC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07672" y="1812001"/>
            <a:ext cx="1986020" cy="298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9" name="blue top Picture 68">
            <a:extLst>
              <a:ext uri="{FF2B5EF4-FFF2-40B4-BE49-F238E27FC236}">
                <a16:creationId xmlns:a16="http://schemas.microsoft.com/office/drawing/2014/main" id="{72E07A1B-D6DC-49E4-9537-CB03D33413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79306" y="1812001"/>
            <a:ext cx="1983457" cy="2988000"/>
          </a:xfrm>
          <a:prstGeom prst="rect">
            <a:avLst/>
          </a:prstGeom>
        </p:spPr>
      </p:pic>
      <p:pic>
        <p:nvPicPr>
          <p:cNvPr id="70" name="purple top Picture 69">
            <a:extLst>
              <a:ext uri="{FF2B5EF4-FFF2-40B4-BE49-F238E27FC236}">
                <a16:creationId xmlns:a16="http://schemas.microsoft.com/office/drawing/2014/main" id="{31D6D3E0-B449-41C0-8899-502B268D54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88397">
            <a:off x="5213894" y="4309386"/>
            <a:ext cx="1986020" cy="2988000"/>
          </a:xfrm>
          <a:prstGeom prst="rect">
            <a:avLst/>
          </a:prstGeom>
        </p:spPr>
      </p:pic>
      <p:pic>
        <p:nvPicPr>
          <p:cNvPr id="72" name="red top Picture 71">
            <a:extLst>
              <a:ext uri="{FF2B5EF4-FFF2-40B4-BE49-F238E27FC236}">
                <a16:creationId xmlns:a16="http://schemas.microsoft.com/office/drawing/2014/main" id="{424D803F-CF29-44DE-8770-A874005A0A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69" y="-264618"/>
            <a:ext cx="2085270" cy="314137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FCE5E8E-8DF0-4AA4-BFEF-0B99E6491DB8}"/>
              </a:ext>
            </a:extLst>
          </p:cNvPr>
          <p:cNvSpPr/>
          <p:nvPr/>
        </p:nvSpPr>
        <p:spPr>
          <a:xfrm rot="18517445">
            <a:off x="932292" y="804631"/>
            <a:ext cx="4805098" cy="2784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HUNGRY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2BE01B-B4AE-4D24-B192-3E91553D2894}"/>
              </a:ext>
            </a:extLst>
          </p:cNvPr>
          <p:cNvSpPr/>
          <p:nvPr/>
        </p:nvSpPr>
        <p:spPr>
          <a:xfrm rot="2803648">
            <a:off x="8001867" y="999205"/>
            <a:ext cx="2770374" cy="101566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  <a:ea typeface="+mn-ea"/>
                <a:cs typeface="+mn-cs"/>
              </a:rPr>
              <a:t>HIPPOS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CB6DC-4A4B-42B3-88A8-7BCC31395572}"/>
              </a:ext>
            </a:extLst>
          </p:cNvPr>
          <p:cNvSpPr/>
          <p:nvPr/>
        </p:nvSpPr>
        <p:spPr>
          <a:xfrm>
            <a:off x="0" y="60648"/>
            <a:ext cx="12192000" cy="68066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C845DD-061A-42A4-A546-9CB3D3CD38BA}"/>
              </a:ext>
            </a:extLst>
          </p:cNvPr>
          <p:cNvGrpSpPr/>
          <p:nvPr/>
        </p:nvGrpSpPr>
        <p:grpSpPr>
          <a:xfrm>
            <a:off x="152400" y="152400"/>
            <a:ext cx="12192000" cy="6806657"/>
            <a:chOff x="0" y="0"/>
            <a:chExt cx="12192000" cy="680665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2687F88-7FBB-4B47-8F2E-CEC6D876E554}"/>
                </a:ext>
              </a:extLst>
            </p:cNvPr>
            <p:cNvSpPr/>
            <p:nvPr/>
          </p:nvSpPr>
          <p:spPr>
            <a:xfrm>
              <a:off x="0" y="0"/>
              <a:ext cx="12192000" cy="6806657"/>
            </a:xfrm>
            <a:prstGeom prst="rect">
              <a:avLst/>
            </a:pr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F677FEB-7FD9-4762-BFB8-FE8C20A79D94}"/>
                </a:ext>
              </a:extLst>
            </p:cNvPr>
            <p:cNvSpPr/>
            <p:nvPr/>
          </p:nvSpPr>
          <p:spPr>
            <a:xfrm>
              <a:off x="3541279" y="2507322"/>
              <a:ext cx="4805098" cy="27847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GrilledCheese BTN Wide" panose="020B0605060402040206" pitchFamily="34" charset="0"/>
                </a:rPr>
                <a:t>GAME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68A9C1-D214-4C43-96F5-3634D7EBA35B}"/>
                </a:ext>
              </a:extLst>
            </p:cNvPr>
            <p:cNvSpPr/>
            <p:nvPr/>
          </p:nvSpPr>
          <p:spPr>
            <a:xfrm>
              <a:off x="3541002" y="1573013"/>
              <a:ext cx="4805098" cy="27847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GrilledCheese BTN Wide" panose="020B0605060402040206" pitchFamily="34" charset="0"/>
                </a:rPr>
                <a:t>OVER</a:t>
              </a:r>
              <a:endPara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 Wide" panose="020B0605060402040206" pitchFamily="34" charset="0"/>
              </a:endParaRPr>
            </a:p>
          </p:txBody>
        </p:sp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C0F0F58-502E-46F2-A97F-EE6D21B51B1E}"/>
              </a:ext>
            </a:extLst>
          </p:cNvPr>
          <p:cNvSpPr/>
          <p:nvPr/>
        </p:nvSpPr>
        <p:spPr>
          <a:xfrm>
            <a:off x="11762367" y="128862"/>
            <a:ext cx="211210" cy="28431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4FBBEDC1-65D1-4643-9CF8-CA8071489196}"/>
              </a:ext>
            </a:extLst>
          </p:cNvPr>
          <p:cNvSpPr/>
          <p:nvPr/>
        </p:nvSpPr>
        <p:spPr>
          <a:xfrm>
            <a:off x="11504362" y="137755"/>
            <a:ext cx="211210" cy="28431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17" action="ppaction://hlinksldjump"/>
            <a:extLst>
              <a:ext uri="{FF2B5EF4-FFF2-40B4-BE49-F238E27FC236}">
                <a16:creationId xmlns:a16="http://schemas.microsoft.com/office/drawing/2014/main" id="{2EFC156D-1EF1-4A39-BCF1-E934D30306D3}"/>
              </a:ext>
            </a:extLst>
          </p:cNvPr>
          <p:cNvSpPr/>
          <p:nvPr/>
        </p:nvSpPr>
        <p:spPr>
          <a:xfrm>
            <a:off x="109584" y="5856962"/>
            <a:ext cx="1883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rilledCheese BTN" panose="020B0604060402040206" pitchFamily="34" charset="0"/>
              </a:rPr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33665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255 L 0.00287 -0.00255 C 0.00417 -0.00139 0.00534 -7.40741E-7 0.00677 0.00093 C 0.01133 0.00394 0.01745 0.00509 0.02201 0.00625 C 0.02787 0.00741 0.03373 0.0081 0.03958 0.00972 C 0.04505 0.01111 0.05039 0.01389 0.05573 0.01574 C 0.05768 0.01644 0.05964 0.0169 0.06159 0.01759 C 0.06862 0.01968 0.07292 0.02176 0.08034 0.02269 C 0.09154 0.02431 0.12057 0.0257 0.12878 0.02616 C 0.13294 0.02685 0.13698 0.02755 0.14102 0.02801 C 0.15104 0.0287 0.16094 0.0287 0.17096 0.02963 C 0.17721 0.03032 0.18333 0.03195 0.18958 0.0331 C 0.19753 0.03287 0.2056 0.03241 0.21354 0.03241 C 0.21771 0.03241 0.22175 0.0331 0.22591 0.0331 L 0.28125 0.03495 L 0.30768 0.03403 C 0.31641 0.03357 0.31432 0.03426 0.31953 0.03241 C 0.31172 0.04051 0.31302 0.03935 0.29792 0.04977 C 0.28815 0.05648 0.27839 0.0625 0.26849 0.06806 C 0.2332 0.08796 0.21992 0.09005 0.17878 0.1081 C 0.15573 0.11829 0.13307 0.13102 0.10964 0.13866 L 0.04896 0.1588 C 0.03958 0.16181 0.03021 0.16482 0.02096 0.16829 L -0.06484 0.20046 C -0.14896 0.22477 -0.10299 0.21273 -0.20299 0.23542 C -0.21198 0.2375 -0.22096 0.24028 -0.22995 0.24144 C -0.24088 0.24282 -0.24583 0.24306 -0.25651 0.24583 C -0.26133 0.24699 -0.26627 0.24907 -0.27109 0.25023 C -0.27904 0.25208 -0.28685 0.25347 -0.29466 0.25532 C -0.29726 0.25602 -0.29987 0.25741 -0.30247 0.2581 C -0.30664 0.25903 -0.31068 0.25926 -0.31484 0.26065 C -0.31745 0.26157 -0.32005 0.26227 -0.32266 0.2632 C -0.32318 0.26343 -0.32357 0.26389 -0.32409 0.26412 C -0.33008 0.26597 -0.33542 0.2662 -0.34127 0.27014 C -0.34857 0.27546 -0.33945 0.26875 -0.3457 0.27384 C -0.34648 0.27431 -0.34726 0.275 -0.34805 0.27546 C -0.34922 0.27523 -0.35065 0.27593 -0.35156 0.27454 C -0.35195 0.27407 -0.35052 0.27361 -0.35013 0.27292 C -0.34088 0.25949 -0.35182 0.27384 -0.34127 0.26157 C -0.33385 0.25301 -0.32656 0.24398 -0.31914 0.23542 C -0.31224 0.22732 -0.3 0.21389 -0.29271 0.20671 C -0.28646 0.20023 -0.27995 0.19445 -0.27357 0.18843 L -0.25599 0.17083 C -0.25221 0.16736 -0.24831 0.16435 -0.24466 0.16042 L -0.21237 0.12639 C -0.20456 0.11852 -0.19661 0.11088 -0.1888 0.10301 C -0.18268 0.09676 -0.17669 0.09005 -0.1707 0.0838 C -0.16641 0.0794 -0.16224 0.075 -0.15794 0.0706 C -0.15299 0.06574 -0.14792 0.06134 -0.14323 0.05579 C -0.13177 0.04282 -0.12109 0.02755 -0.10898 0.01667 C -0.10338 0.01181 -0.09752 0.00764 -0.09232 0.00185 C -0.08789 -0.00301 -0.08424 -0.00972 -0.07995 -0.01481 C -0.07669 -0.01875 -0.07305 -0.0213 -0.06966 -0.02523 C -0.06588 -0.02963 -0.06237 -0.03472 -0.05846 -0.03912 C -0.02891 -0.07199 -0.06588 -0.02153 -0.01133 -0.08889 C -0.00547 -0.09606 0.00026 -0.1037 0.00625 -0.11065 C 0.00964 -0.11435 0.01328 -0.11736 0.01654 -0.12106 C 0.02617 -0.13171 0.03555 -0.14305 0.04492 -0.15417 L 0.06563 -0.17847 L 0.09401 -0.21157 C 0.09961 -0.21852 0.10508 -0.22569 0.11068 -0.23264 L 0.12734 -0.25347 C 0.13073 -0.25764 0.13412 -0.26157 0.13763 -0.26574 C 0.13984 -0.26829 0.14232 -0.2706 0.14453 -0.27361 C 0.14662 -0.27639 0.1487 -0.2794 0.15091 -0.28218 C 0.15208 -0.2838 0.15352 -0.28495 0.15482 -0.28657 C 0.15768 -0.29074 0.16003 -0.29606 0.16315 -0.29977 C 0.16354 -0.30023 0.16406 -0.30069 0.16458 -0.30139 C 0.16563 -0.30278 0.16654 -0.3044 0.16758 -0.30579 C 0.16862 -0.30741 0.17227 -0.30949 0.17096 -0.31018 C 0.16771 -0.3118 0.16406 -0.30949 0.16068 -0.30926 C 0.15899 -0.3088 0.15742 -0.30764 0.15573 -0.30764 C 0.1319 -0.30764 0.13294 -0.30671 0.11563 -0.31366 C 0.11146 -0.31528 0.10729 -0.31667 0.10326 -0.31875 C 0.1013 -0.31991 0.09948 -0.32199 0.0974 -0.32315 C 0.08932 -0.32824 0.08086 -0.33194 0.07292 -0.33796 C 0.06576 -0.34352 0.05873 -0.34977 0.0513 -0.35463 L 0.0263 -0.37106 C 0.02214 -0.37384 0.01784 -0.37639 0.01367 -0.37893 C 0.01068 -0.38079 0.00768 -0.38218 0.00482 -0.38426 C 0.00221 -0.38588 -0.00039 -0.38796 -0.00299 -0.38935 C -0.00625 -0.3912 -0.00963 -0.39213 -0.01289 -0.39375 C -0.01562 -0.39514 -0.01849 -0.39653 -0.02122 -0.39815 C -0.02252 -0.39884 -0.02383 -0.4 -0.02513 -0.40069 C -0.02656 -0.40162 -0.02812 -0.40185 -0.02956 -0.40255 C -0.03138 -0.40324 -0.03307 -0.40486 -0.03489 -0.40579 C -0.04831 -0.41273 -0.03568 -0.40463 -0.04518 -0.41111 C -0.05286 -0.40324 -0.04375 -0.41296 -0.05456 -0.39907 C -0.05625 -0.39676 -0.0582 -0.39514 -0.05989 -0.39282 C -0.06341 -0.38819 -0.06667 -0.38287 -0.07018 -0.37801 C -0.07917 -0.36597 -0.09661 -0.34375 -0.10547 -0.33449 C -0.11328 -0.32639 -0.12096 -0.31759 -0.12904 -0.31018 C -0.23672 -0.21018 -0.15052 -0.29722 -0.24219 -0.20301 C -0.25091 -0.19398 -0.25989 -0.18611 -0.26823 -0.17593 C -0.27799 -0.16412 -0.28802 -0.15255 -0.29766 -0.14028 C -0.30547 -0.13009 -0.32565 -0.10139 -0.33346 -0.08611 C -0.3362 -0.08055 -0.33893 -0.075 -0.3418 -0.06968 C -0.34479 -0.06389 -0.34805 -0.0588 -0.35104 -0.05301 C -0.3543 -0.04676 -0.35182 -0.0493 -0.35443 -0.04259 C -0.35807 -0.0338 -0.35729 -0.03796 -0.36081 -0.03032 C -0.36654 -0.01829 -0.35911 -0.03009 -0.36875 -0.01481 C -0.37305 -0.00764 -0.37266 -0.01088 -0.37552 -0.00347 C -0.37604 -0.00231 -0.37721 0.00023 -0.37656 -7.40741E-7 C -0.37161 -0.00046 -0.3668 -0.00347 -0.36185 -0.00509 C -0.34779 -0.00417 -0.33372 -0.00486 -0.31966 -0.00255 C -0.31029 -0.00093 -0.30117 0.00579 -0.2918 0.00718 C -0.27773 0.0088 -0.26367 0.00648 -0.24961 0.00625 C -0.24062 0.00648 -0.23164 0.00648 -0.22266 0.00718 C -0.21914 0.00741 -0.21575 0.00833 -0.21237 0.0088 C -0.20846 0.00926 -0.20456 0.00949 -0.20052 0.00972 C -0.19961 0.01019 -0.1987 0.01134 -0.19766 0.01134 C -0.18333 0.01273 -0.16888 0.01296 -0.15456 0.01412 L -0.11771 0.01667 C -0.06536 0.02824 -0.12851 0.01574 -0.05299 0.02361 C -0.03906 0.025 -0.02526 0.02824 -0.01133 0.03056 C -0.00677 0.03148 -0.00221 0.03264 0.00234 0.0331 C 0.01029 0.03403 0.01836 0.03426 0.0263 0.03495 L 0.11406 0.05232 C 0.12227 0.0544 0.13034 0.05764 0.13854 0.05926 C 0.14857 0.06134 0.15859 0.06157 0.16849 0.06366 C 0.178 0.06574 0.1875 0.06875 0.19688 0.07153 C 0.22318 0.07963 0.18984 0.07083 0.20625 0.075 C 0.20742 0.07593 0.20938 0.07546 0.20964 0.07755 C 0.2099 0.07963 0.20807 0.08056 0.20716 0.08195 C 0.20599 0.08403 0.20443 0.08588 0.20326 0.0882 C 0.20117 0.09213 0.19961 0.09722 0.1974 0.10116 C 0.19245 0.10972 0.18698 0.11736 0.18177 0.1257 C 0.16224 0.15625 0.18333 0.12384 0.1612 0.15695 C 0.15781 0.16181 0.15482 0.16713 0.1513 0.17176 C 0.14675 0.17778 0.14206 0.1838 0.13763 0.19005 C 0.12917 0.20208 0.12708 0.20764 0.11849 0.22315 C 0.11511 0.2294 0.11159 0.23519 0.1082 0.24144 C 0.10274 0.25162 0.09779 0.2625 0.09206 0.27199 C 0.08451 0.28426 0.07721 0.29676 0.06953 0.30857 C 0.06511 0.31528 0.0599 0.32037 0.05573 0.32778 C 0.05 0.33796 0.0444 0.34838 0.03867 0.35833 C 0.03581 0.3632 0.03281 0.36759 0.02982 0.37222 C 0.02878 0.37384 0.02734 0.375 0.0263 0.37662 C 0.02266 0.38241 0.01927 0.38912 0.01563 0.39491 C 0.0125 0.39977 0.00912 0.4044 0.00573 0.4088 C 0.00039 0.41597 0.00221 0.41181 -0.0026 0.42014 C -0.00299 0.42083 -0.00156 0.41898 -0.00104 0.41829 C 0.00104 0.41528 0.00313 0.41181 0.00534 0.4088 C 0.00716 0.40602 0.00938 0.40394 0.0112 0.40093 C 0.02578 0.37685 0.02982 0.3662 0.04349 0.33565 C 0.04623 0.32963 0.04883 0.32338 0.0513 0.31736 C 0.06641 0.28171 0.07435 0.26273 0.08906 0.22315 C 0.10182 0.18889 0.11615 0.15625 0.12734 0.12037 C 0.12891 0.11505 0.13073 0.10995 0.13229 0.10463 C 0.13242 0.10394 0.13242 0.10278 0.13268 0.10208 C 0.13386 0.09838 0.13659 0.0956 0.1362 0.09167 C 0.13594 0.08912 0.1332 0.09213 0.13177 0.09236 C 0.12878 0.09329 0.12591 0.09421 0.12292 0.09514 L 0.07487 0.12384 C 0.0655 0.1294 0.05586 0.13403 0.04649 0.13958 C 0.03516 0.14607 0.02383 0.15278 0.01263 0.15949 C 0.00169 0.1662 -0.00898 0.17477 -0.02018 0.17963 L -0.09023 0.21019 C -0.10156 0.21505 -0.11276 0.22107 -0.12409 0.2257 C -0.13672 0.23102 -0.14987 0.23287 -0.16185 0.24144 C -0.17161 0.24838 -0.14974 0.2331 -0.17122 0.24676 C -0.17526 0.24931 -0.1793 0.25301 -0.18346 0.25532 C -0.18633 0.25718 -0.18932 0.2588 -0.19219 0.26065 C -0.19427 0.26204 -0.19609 0.26389 -0.19818 0.26505 C -0.20638 0.26968 -0.21341 0.27107 -0.22213 0.27384 C -0.23841 0.27894 -0.23047 0.27732 -0.24127 0.27894 C -0.24284 0.27986 -0.24453 0.28056 -0.24622 0.28148 C -0.247 0.28218 -0.24779 0.28287 -0.24857 0.28333 C -0.25052 0.28426 -0.2556 0.28472 -0.2569 0.28495 C -0.28073 0.29815 -0.25976 0.28773 -0.27851 0.29468 C -0.2819 0.29583 -0.28229 0.29769 -0.28581 0.3007 C -0.28958 0.30394 -0.29323 0.30695 -0.29713 0.30949 C -0.3 0.31134 -0.30299 0.31227 -0.30599 0.31389 C -0.32122 0.32222 -0.29661 0.30995 -0.31484 0.31898 C -0.31719 0.32037 -0.31966 0.32107 -0.32213 0.32245 C -0.32279 0.32292 -0.32344 0.32384 -0.32409 0.32431 C -0.33997 0.33357 -0.31575 0.31782 -0.3319 0.3287 C -0.3293 0.32384 -0.33177 0.32732 -0.32708 0.32431 C -0.32552 0.32338 -0.32409 0.32176 -0.32266 0.32083 C -0.31745 0.31736 -0.30885 0.31667 -0.30495 0.31644 C -0.28854 0.31528 -0.272 0.31528 -0.25547 0.31458 L -0.23385 0.31389 C -0.21497 0.31597 -0.23672 0.31458 -0.20052 0.30764 C -0.19049 0.30579 -0.18034 0.30509 -0.17018 0.30417 C -0.15599 0.30301 -0.1418 0.30255 -0.1276 0.30162 L -0.08594 0.29815 C -0.06771 0.29954 -0.04961 0.30185 -0.03151 0.30255 C -0.01445 0.30301 0.03034 0.29815 0.04544 0.29722 C 0.08737 0.29491 0.11003 0.29468 0.14935 0.29375 C 0.21094 0.28449 0.17526 0.28866 0.25039 0.28426 L 0.27826 0.28241 C 0.27787 0.2787 0.27761 0.27477 0.27682 0.27107 C 0.27643 0.26898 0.27565 0.2669 0.27487 0.26505 C 0.27057 0.25463 0.26589 0.24514 0.26016 0.23704 C 0.25169 0.22523 0.24323 0.2132 0.23425 0.20324 C 0.19141 0.15532 0.20143 0.16921 0.16016 0.1125 C 0.13893 0.08333 0.12721 0.06042 0.10482 0.02546 C 0.06185 -0.04167 0.10859 0.03565 0.0724 -0.02245 C 0.0668 -0.03171 0.06198 -0.04236 0.05573 -0.05046 C 0.04779 -0.06088 0.03958 -0.07106 0.03177 -0.08171 C 0.02175 -0.0956 0.01224 -0.11042 0.00234 -0.12454 C -0.00286 -0.13194 -0.0082 -0.13889 -0.01328 -0.1463 C -0.01914 -0.1544 -0.02461 -0.16273 -0.03047 -0.1706 C -0.03633 -0.17847 -0.04245 -0.18542 -0.04818 -0.19329 C -0.05612 -0.2044 -0.06406 -0.21574 -0.07213 -0.22639 C -0.07773 -0.2338 -0.08424 -0.23889 -0.08932 -0.24745 C -0.097 -0.26042 -0.10417 -0.27454 -0.11237 -0.28657 C -0.11797 -0.29468 -0.12435 -0.30116 -0.12904 -0.31111 C -0.13086 -0.31481 -0.13242 -0.31898 -0.13437 -0.32245 C -0.13672 -0.32616 -0.13932 -0.3294 -0.1418 -0.33287 C -0.14258 -0.33403 -0.14323 -0.33542 -0.14427 -0.33634 C -0.14492 -0.3368 -0.14557 -0.33727 -0.14622 -0.33796 C -0.16016 -0.35671 -0.14023 -0.33102 -0.14909 -0.34421 C -0.14961 -0.34491 -0.15052 -0.34514 -0.15104 -0.34583 C -0.15391 -0.34954 -0.15143 -0.34722 -0.15351 -0.35116 C -0.15404 -0.35208 -0.15482 -0.35278 -0.15547 -0.3537 C -0.15612 -0.35532 -0.15677 -0.35764 -0.15794 -0.3581 C -0.15846 -0.35833 -0.15885 -0.35741 -0.15937 -0.35718 C -0.16146 -0.34815 -0.16367 -0.33912 -0.16484 -0.3294 C -0.16641 -0.31597 -0.17213 -0.23796 -0.17213 -0.23704 C -0.172 -0.20231 -0.172 -0.16782 -0.17161 -0.13333 C -0.17135 -0.11296 -0.17044 -0.09259 -0.17018 -0.07222 C -0.16914 0.00833 -0.16992 0.03125 -0.16823 0.09861 C -0.16654 0.16482 -0.16432 0.23102 -0.16289 0.29722 C -0.15963 0.43681 -0.16289 0.33796 -0.15885 0.41829 C -0.15677 0.46296 -0.15898 0.43982 -0.15547 0.46991 C -0.15521 0.48727 -0.15456 0.52616 -0.15351 0.53958 C -0.15338 0.54074 -0.15221 0.54005 -0.15156 0.54051 C -0.15013 0.53843 -0.14844 0.53681 -0.14713 0.53426 C -0.13542 0.51157 -0.12018 0.45995 -0.11627 0.44445 L -0.09661 0.36782 C -0.09271 0.35255 -0.08802 0.33773 -0.08489 0.32176 C -0.07904 0.29097 -0.07539 0.27384 -0.0707 0.24144 C -0.06927 0.23171 -0.06875 0.22153 -0.06732 0.21181 C -0.06432 0.19213 -0.06029 0.17315 -0.05742 0.15347 C -0.05495 0.13588 -0.05325 0.12292 -0.04909 0.1037 C -0.04713 0.09491 -0.04661 0.08426 -0.04323 0.07685 C -0.04193 0.07384 -0.04049 0.07107 -0.03932 0.06806 C -0.03359 0.05278 -0.0362 0.05648 -0.03099 0.04445 C -0.02825 0.03843 -0.02409 0.03148 -0.02122 0.02616 L -0.01432 0.01412 C -0.01354 0.0125 -0.01276 0.01088 -0.01185 0.00972 C -0.00859 0.00532 -0.0112 0.00857 -0.00794 0.00532 C -0.00677 0.00417 -0.00573 0.00278 -0.00456 0.00185 C -0.00404 0.00139 -0.00351 0.00139 -0.00299 0.00093 C -0.00247 0.00046 -0.00208 -0.00023 -0.00156 -0.00069 C -0.00078 -0.00139 0.00013 -0.00162 0.00091 -0.00255 C 0.0013 -0.00324 0.00248 -0.00255 0.00287 -0.00255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2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37 L -0.00247 -0.0037 C -0.00104 -0.00138 0.00026 0.00139 0.00183 0.00325 C 0.00287 0.0044 0.00417 0.00463 0.00534 0.0051 C 0.01133 0.00787 0.01732 0.01088 0.02344 0.01297 C 0.05964 0.02454 0.02813 0.0132 0.0543 0.02524 C 0.05677 0.02616 0.05925 0.02662 0.06172 0.02778 C 0.06407 0.02894 0.06628 0.03079 0.06849 0.03218 C 0.07175 0.0338 0.07513 0.03473 0.07839 0.03635 C 0.08269 0.03889 0.08685 0.0419 0.09115 0.04422 C 0.10313 0.05116 0.11511 0.05857 0.12735 0.06436 C 0.13412 0.0676 0.14089 0.07037 0.14753 0.07385 C 0.16563 0.0838 0.15821 0.08241 0.17448 0.08959 C 0.17748 0.09098 0.23021 0.1125 0.23373 0.1132 L 0.25339 0.11667 C 0.25547 0.1176 0.25782 0.11737 0.25977 0.11922 C 0.26029 0.11991 0.25964 0.12176 0.25925 0.12269 C 0.2586 0.12477 0.25769 0.12639 0.25677 0.12801 C 0.2543 0.13195 0.25222 0.13311 0.24948 0.13658 C 0.2474 0.13936 0.24571 0.14283 0.24362 0.14537 C 0.24193 0.14723 0.23998 0.14815 0.23816 0.14977 C 0.23737 0.15047 0.23659 0.15162 0.23568 0.15232 C 0.23373 0.15417 0.23177 0.15556 0.22982 0.15764 C 0.22175 0.16621 0.21446 0.17801 0.20534 0.1838 C 0.17461 0.20301 0.19401 0.19121 0.14987 0.21598 C 0.14636 0.21806 0.14271 0.21968 0.1392 0.222 C 0.12605 0.23079 0.11342 0.24144 0.09987 0.24815 C 0.08594 0.25533 0.07045 0.26274 0.0573 0.27269 C 0.04792 0.27963 0.03881 0.28704 0.0293 0.29352 C 0.0224 0.29838 0.01511 0.30116 0.00821 0.30649 C -0.00039 0.31343 -0.00833 0.32246 -0.01679 0.3301 C -0.02122 0.33426 -0.04323 0.35394 -0.04765 0.35625 C -0.05091 0.35787 -0.05416 0.3595 -0.05742 0.36135 C -0.05937 0.3625 -0.05924 0.36343 -0.0608 0.36505 C -0.06341 0.36737 -0.06315 0.36713 -0.06523 0.36852 C -0.06588 0.36968 -0.0664 0.37107 -0.06718 0.372 C -0.06992 0.37431 -0.07278 0.37593 -0.07552 0.37801 C -0.07695 0.37917 -0.07812 0.38033 -0.07955 0.38149 C -0.07356 0.36922 -0.06601 0.35255 -0.05885 0.34144 C -0.05403 0.3338 -0.04856 0.32732 -0.04375 0.31968 C -0.02812 0.29491 -0.01289 0.26922 0.00235 0.24375 C 0.00691 0.23635 0.01146 0.22917 0.01563 0.22107 C 0.02917 0.19514 0.04297 0.16922 0.05625 0.14283 C 0.06107 0.13334 0.0655 0.12292 0.07006 0.1132 C 0.07474 0.10301 0.07956 0.09283 0.08425 0.08264 C 0.08933 0.0713 0.09388 0.05926 0.09948 0.04862 C 0.10118 0.04514 0.10313 0.0419 0.10482 0.0382 C 0.11719 0.01158 0.09349 0.05718 0.11615 0.01204 C 0.15248 -0.06041 0.11355 0.02153 0.13373 -0.02361 C 0.14571 -0.05023 0.14076 -0.03564 0.14558 -0.05069 C 0.13542 -0.06412 0.14883 -0.04675 0.1362 -0.06111 C 0.13204 -0.06597 0.12813 -0.07106 0.12396 -0.07592 C 0.1211 -0.07939 0.11771 -0.08171 0.11511 -0.08541 C 0.11224 -0.08981 0.10951 -0.09467 0.10625 -0.09861 C 0.0961 -0.11111 0.08477 -0.12083 0.07487 -0.13425 L 0.02839 -0.19791 C 0.02071 -0.20856 0.01329 -0.21921 0.00586 -0.23009 C 0.00105 -0.23726 -0.00338 -0.24537 -0.00846 -0.25185 C -0.02552 -0.2743 -0.04362 -0.29467 -0.05989 -0.31898 C -0.06588 -0.328 -0.07174 -0.3375 -0.07799 -0.34606 C -0.0832 -0.35324 -0.08893 -0.35902 -0.09414 -0.3662 C -0.10039 -0.3743 -0.10625 -0.38287 -0.11237 -0.39143 C -0.11328 -0.39282 -0.11523 -0.3956 -0.11523 -0.3956 C -0.1164 -0.39282 -0.1177 -0.39004 -0.11875 -0.38703 C -0.12526 -0.36689 -0.12031 -0.37569 -0.12955 -0.35138 C -0.13802 -0.32847 -0.14739 -0.30694 -0.15599 -0.28425 C -0.16393 -0.26319 -0.17474 -0.23009 -0.1819 -0.20833 C -0.19349 -0.17361 -0.19726 -0.16203 -0.20794 -0.12731 C -0.21002 -0.12083 -0.21145 -0.11365 -0.2138 -0.1074 C -0.25729 0.00857 -0.2125 -0.11203 -0.2388 -0.03842 C -0.24531 -0.02037 -0.25533 0.00325 -0.25989 0.02153 C -0.26862 0.05672 -0.26432 0.0419 -0.27213 0.0669 C -0.27278 0.07153 -0.27317 0.07639 -0.27408 0.08079 C -0.28229 0.12269 -0.27851 0.09607 -0.28046 0.11042 C -0.27994 0.11135 -0.27955 0.1125 -0.27903 0.1132 C -0.27669 0.11575 -0.27421 0.11829 -0.27161 0.12014 C -0.26809 0.12269 -0.26419 0.12292 -0.26041 0.12362 C -0.25664 0.13264 -0.26067 0.12338 -0.25104 0.13843 C -0.24192 0.15255 -0.23658 0.16088 -0.22955 0.17848 C -0.21002 0.22662 -0.2401 0.16297 -0.21237 0.22385 C -0.20065 0.24931 -0.18671 0.272 -0.17656 0.29954 C -0.17213 0.31158 -0.16796 0.32362 -0.16328 0.33542 C -0.15559 0.3551 -0.14622 0.37616 -0.13789 0.39537 L -0.11914 0.4382 C -0.11849 0.43982 -0.11796 0.44167 -0.11718 0.44329 C -0.11067 0.45787 -0.12317 0.42593 -0.1108 0.45556 C -0.10859 0.46112 -0.10703 0.46783 -0.10455 0.47292 C -0.10143 0.47917 -0.09765 0.48403 -0.09414 0.48959 C -0.09296 0.49144 -0.09179 0.49352 -0.09075 0.49561 C -0.08906 0.49908 -0.08789 0.50348 -0.0858 0.50602 L -0.07799 0.51667 L -0.03789 0.46783 C -0.03007 0.45834 -0.022 0.44954 -0.01432 0.43982 C -0.00416 0.42732 0.0056 0.41412 0.01563 0.40162 C 0.02435 0.39051 0.03334 0.38033 0.04206 0.36922 C 0.04675 0.36343 0.05131 0.35718 0.05586 0.35093 L 0.09011 0.30487 C 0.13594 0.24352 0.10691 0.28565 0.17396 0.18195 C 0.18073 0.17153 0.18763 0.16088 0.19401 0.14977 L 0.23282 0.08264 C 0.2418 0.0669 0.24115 0.06713 0.25092 0.05116 C 0.25508 0.04445 0.25951 0.03797 0.26368 0.03125 C 0.26732 0.02524 0.27097 0.01922 0.27448 0.01297 C 0.2793 0.0044 0.2836 -0.00509 0.28868 -0.01319 C 0.29141 -0.01759 0.29427 -0.02175 0.29701 -0.02638 C 0.29792 -0.02754 0.29857 -0.02916 0.29948 -0.03055 C 0.30222 -0.03495 0.30508 -0.03912 0.30782 -0.04375 C 0.31003 -0.04745 0.31198 -0.05208 0.3142 -0.05601 C 0.3155 -0.05833 0.31732 -0.06018 0.31862 -0.06296 C 0.32019 -0.0662 0.32149 -0.0699 0.32292 -0.07338 C 0.32422 -0.07615 0.32566 -0.07847 0.32696 -0.08125 C 0.32735 -0.08217 0.32748 -0.08356 0.32787 -0.08472 C 0.32891 -0.0868 0.33138 -0.09074 0.33138 -0.09074 C 0.33112 -0.09166 0.33138 -0.09328 0.33086 -0.09328 C 0.32566 -0.09513 0.32032 -0.09513 0.31511 -0.09606 L 0.29649 -0.09953 L 0.21224 -0.11157 L 0.16368 -0.11782 L 0.06954 -0.14305 C 0.05079 -0.14814 0.03177 -0.15162 0.01316 -0.15787 C -0.05638 -0.18148 -0.01471 -0.16851 -0.1069 -0.19189 L -0.16718 -0.20671 C -0.17825 -0.20902 -0.18919 -0.21088 -0.20013 -0.21365 C -0.20898 -0.21574 -0.2177 -0.21828 -0.22656 -0.21967 C -0.23658 -0.22129 -0.23906 -0.22083 -0.24713 -0.22222 C -0.25013 -0.22291 -0.25299 -0.22361 -0.25599 -0.22407 C -0.25794 -0.2243 -0.25989 -0.22453 -0.26184 -0.225 C -0.26315 -0.22523 -0.26445 -0.22569 -0.26575 -0.22592 C -0.26823 -0.22615 -0.2707 -0.22638 -0.27317 -0.22662 C -0.27799 -0.22638 -0.28294 -0.22638 -0.28789 -0.22592 C -0.28867 -0.22569 -0.28945 -0.22546 -0.29023 -0.225 C -0.29153 -0.2243 -0.29257 -0.22314 -0.29375 -0.22222 C -0.29661 -0.2155 -0.29609 -0.21898 -0.29179 -0.20671 C -0.28789 -0.1956 -0.28385 -0.18472 -0.27955 -0.1743 C -0.26536 -0.14074 -0.25065 -0.10787 -0.23632 -0.0743 C -0.23099 -0.06157 -0.22591 -0.04861 -0.2207 -0.03588 C -0.20976 -0.00949 -0.20026 0.01922 -0.18789 0.04352 C -0.17903 0.06065 -0.1707 0.07848 -0.16132 0.09491 C -0.14453 0.12454 -0.12682 0.15255 -0.10937 0.18102 C -0.1026 0.19213 -0.09531 0.20186 -0.0888 0.21343 C -0.08346 0.22292 -0.07838 0.23311 -0.07265 0.24213 C -0.06536 0.25348 -0.05729 0.26297 -0.05013 0.27431 C -0.03658 0.29561 -0.02382 0.31829 -0.01041 0.33959 C 0.01927 0.38681 0.00183 0.35718 0.03034 0.3963 C 0.03998 0.4095 0.04922 0.42362 0.05873 0.43727 C 0.06511 0.4463 0.07097 0.45672 0.07787 0.46436 C 0.08164 0.46829 0.08529 0.47246 0.0892 0.47639 C 0.09154 0.47894 0.09414 0.48079 0.09649 0.48334 C 0.1056 0.49399 0.10066 0.49213 0.11029 0.5 C 0.13868 0.52338 0.10651 0.49491 0.1181 0.50533 C 0.11954 0.50348 0.12123 0.50232 0.12253 0.5 C 0.12761 0.49098 0.12774 0.48912 0.13034 0.47987 C 0.13177 0.46991 0.12943 0.48565 0.13425 0.46436 C 0.13855 0.44561 0.14349 0.42709 0.14649 0.40764 C 0.15157 0.37477 0.15834 0.3426 0.16172 0.30926 C 0.16368 0.28936 0.16576 0.26968 0.16758 0.25 C 0.17071 0.21713 0.17396 0.17963 0.17592 0.14723 C 0.17683 0.13264 0.17722 0.11806 0.17787 0.10348 C 0.17852 0.09075 0.17917 0.07801 0.17982 0.06528 C 0.18034 0.03565 0.18073 0.00602 0.18125 -0.02361 C 0.18191 -0.05486 0.18282 -0.08588 0.18321 -0.11689 C 0.18399 -0.15925 0.18438 -0.24861 0.18568 -0.2912 C 0.18607 -0.30138 0.18646 -0.31157 0.18672 -0.32175 C 0.18685 -0.32824 0.18685 -0.33495 0.18724 -0.34166 C 0.18737 -0.34629 0.18894 -0.35115 0.18816 -0.35555 C 0.18789 -0.3574 0.18607 -0.35416 0.18529 -0.353 C 0.17526 -0.33935 0.16563 -0.325 0.15586 -0.31111 L 0.13282 -0.27893 C 0.1293 -0.2743 0.10157 -0.23703 0.09896 -0.23194 C 0.08894 -0.21273 0.07709 -0.19629 0.06901 -0.1743 C 0.06628 -0.16689 0.06355 -0.15925 0.06068 -0.15185 C 0.05951 -0.14838 0.05795 -0.14537 0.05677 -0.14213 C 0.04974 -0.12291 0.05482 -0.13588 0.04948 -0.11875 C 0.0474 -0.11226 0.04519 -0.10578 0.0431 -0.09953 C 0.04128 -0.09421 0.03972 -0.08865 0.03763 -0.08379 C 0.0362 -0.08009 0.03438 -0.07662 0.03321 -0.07245 C 0.03256 -0.0699 0.0323 -0.06689 0.03125 -0.06458 C 0.02787 -0.05648 0.02292 -0.05 0.02006 -0.0412 C 0.01771 -0.03402 0.01914 -0.03634 0.01654 -0.03333 C 0.01355 -0.02453 0.01329 -0.02291 0.00821 -0.01412 C 0.00717 -0.01203 0.00586 -0.01018 0.00482 -0.00787 C 0.00222 -0.00254 0.00326 -0.00439 0.00183 -0.00185 L 0.00183 -0.00185 " pathEditMode="relative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0.00973 L -0.0211 0.00996 C -0.02566 0.00047 -0.02409 0.00255 -0.03321 -0.00995 C -0.05079 -0.03426 -0.06849 -0.0581 -0.08607 -0.08194 C -0.09258 -0.09051 -0.09909 -0.09838 -0.10495 -0.10764 C -0.10938 -0.11504 -0.11446 -0.12152 -0.11836 -0.12939 C -0.11941 -0.13125 -0.12032 -0.13356 -0.12123 -0.13518 C -0.1254 -0.14444 -0.12891 -0.15509 -0.13373 -0.16389 C -0.14571 -0.18495 -0.13334 -0.16203 -0.14922 -0.19652 C -0.15287 -0.20463 -0.15678 -0.2125 -0.16055 -0.21944 C -0.16185 -0.22268 -0.16368 -0.22592 -0.16498 -0.22893 C -0.16641 -0.23194 -0.16745 -0.23472 -0.16875 -0.2375 C -0.17162 -0.24351 -0.17513 -0.24838 -0.17748 -0.25439 C -0.17917 -0.25833 -0.17891 -0.2581 -0.18086 -0.2625 C -0.18138 -0.26365 -0.18204 -0.26458 -0.18269 -0.26597 C -0.18347 -0.26805 -0.18373 -0.27037 -0.18464 -0.27245 C -0.18698 -0.27824 -0.18985 -0.28287 -0.19167 -0.28912 C -0.19193 -0.28981 -0.19206 -0.29074 -0.19258 -0.29143 C -0.19714 -0.30115 -0.19141 -0.28726 -0.19545 -0.29745 C -0.19675 -0.26296 -0.19779 -0.22847 -0.19883 -0.19375 C -0.19948 -0.17291 -0.20092 -0.13078 -0.20092 -0.13055 C -0.19961 -0.08148 -0.19896 -0.0324 -0.19727 0.0169 C -0.19636 0.0375 -0.19415 0.05741 -0.19297 0.07755 C -0.19206 0.09098 -0.19193 0.10463 -0.19115 0.11783 C -0.18581 0.22454 -0.18816 0.15949 -0.18633 0.2176 C -0.18659 0.24167 -0.18633 0.27199 -0.1875 0.29746 C -0.18776 0.30255 -0.18842 0.30811 -0.18881 0.3132 C -0.18855 0.32848 -0.18803 0.34352 -0.1879 0.3588 C -0.18737 0.40949 -0.18855 0.38611 -0.18685 0.41412 C -0.18698 0.41806 -0.18724 0.42199 -0.18724 0.42593 C -0.18685 0.45996 -0.19297 0.46158 -0.18464 0.45834 C -0.17891 0.44769 -0.17435 0.43982 -0.16589 0.43125 C -0.15691 0.42246 -0.14688 0.41574 -0.13711 0.40926 C -0.11237 0.39306 -0.08985 0.38125 -0.06368 0.37176 C -0.05222 0.36736 -0.04037 0.36505 -0.02865 0.36135 C 0.02864 0.31991 -0.04467 0.37107 0.02395 0.33033 C 0.04205 0.31945 0.07968 0.29375 0.10117 0.27894 L 0.13906 0.25209 C 0.14765 0.24537 0.15677 0.24051 0.16497 0.23264 C 0.23203 0.16736 0.15 0.24607 0.20286 0.19861 C 0.21458 0.1875 0.22604 0.17639 0.23789 0.16528 C 0.24322 0.16042 0.24895 0.15649 0.25416 0.15047 C 0.25625 0.14838 0.25846 0.14607 0.26067 0.14375 C 0.26705 0.1375 0.27356 0.13218 0.27955 0.1257 C 0.28359 0.12176 0.28697 0.1169 0.29075 0.1125 C 0.29765 0.10556 0.30442 0.09838 0.31145 0.09074 C 0.31432 0.08774 0.31705 0.08426 0.32005 0.08102 C 0.32447 0.07593 0.32929 0.07153 0.33385 0.06667 C 0.33632 0.06366 0.33854 0.06065 0.3414 0.05787 C 0.34244 0.05649 0.34414 0.05533 0.34505 0.05324 C 0.34739 0.04861 0.34622 0.05047 0.34843 0.04815 C 0.3526 0.03912 0.34921 0.04561 0.35494 0.03704 C 0.36601 0.02014 0.3526 0.03959 0.36328 0.02431 C 0.36549 0.01736 0.3621 0.02709 0.36679 0.01899 C 0.37083 0.01158 0.36901 0.01436 0.37187 0.01042 C 0.37044 0.00672 0.36979 0.00232 0.36796 -0.00069 C 0.36432 -0.00694 0.36015 -0.01203 0.35585 -0.01713 C 0.33554 -0.04259 0.31484 -0.06805 0.29414 -0.09328 C 0.27421 -0.11689 0.25911 -0.13472 0.23828 -0.15694 C 0.22929 -0.16689 0.21979 -0.17569 0.21119 -0.18588 C 0.19557 -0.20532 0.17747 -0.2199 0.16458 -0.24351 C 0.14349 -0.28125 0.15572 -0.25972 0.12356 -0.31018 C 0.11705 -0.32014 0.1095 -0.32893 0.10403 -0.34027 C 0.08776 -0.37314 0.09869 -0.35162 0.07812 -0.38981 C 0.07669 -0.39259 0.07526 -0.3949 0.07382 -0.39768 C 0.07317 -0.39884 0.07226 -0.40023 0.07226 -0.4 C 0.072 -0.39189 0.07213 -0.3824 0.07148 -0.37314 C 0.07096 -0.36643 0.0694 -0.35995 0.06849 -0.35301 C 0.0677 -0.3449 0.06705 -0.33703 0.06562 -0.32916 C 0.06002 -0.29745 0.05182 -0.26666 0.04713 -0.23472 C 0.04466 -0.2206 0.04231 -0.20578 0.03984 -0.1912 C 0.03697 -0.17615 0.03359 -0.16111 0.03072 -0.14606 C 0.02096 -0.08611 0.02213 -0.06713 0.01588 0.00649 C 0.01445 0.02524 0.01276 0.04445 0.01093 0.0632 L -0.00066 0.17824 C -0.00183 0.20533 -0.00365 0.23287 -0.00404 0.26065 C -0.0043 0.28172 -0.00404 0.30324 -0.00482 0.32454 C -0.00573 0.34607 -0.00912 0.38889 -0.00912 0.38912 C -0.0086 0.40811 -0.00847 0.42755 -0.00808 0.4463 C -0.00808 0.45024 -0.00782 0.45371 -0.00769 0.45787 C -0.00678 0.51389 -0.00808 0.49051 -0.00665 0.51436 C -0.00573 0.51343 -0.00456 0.51366 -0.00404 0.5125 C -0.00261 0.51019 -0.00131 0.50695 0.00013 0.5044 C 0.00039 0.50371 0.00078 0.50301 0.0013 0.50232 C 0.00182 0.50186 0.0026 0.50162 0.00312 0.50047 C 0.00781 0.49144 0.01197 0.48172 0.01666 0.47292 C 0.01875 0.46899 0.0207 0.46505 0.02265 0.46158 C 0.025 0.45741 0.02773 0.45301 0.02981 0.44861 C 0.03724 0.4294 0.04596 0.41135 0.05182 0.39167 C 0.06002 0.37037 0.06783 0.34931 0.07434 0.32778 C 0.07721 0.31829 0.07994 0.3088 0.08307 0.29908 C 0.08932 0.28125 0.09622 0.26366 0.10273 0.24607 C 0.10976 0.22639 0.11536 0.21019 0.12278 0.19121 C 0.13099 0.17014 0.13541 0.15996 0.14453 0.13959 C 0.14947 0.12871 0.15442 0.11713 0.1595 0.10625 C 0.16158 0.10162 0.1638 0.09723 0.16562 0.09236 C 0.16809 0.08588 0.17057 0.0794 0.17304 0.07315 C 0.17513 0.06899 0.17734 0.06528 0.17916 0.06135 C 0.1802 0.05857 0.18046 0.05533 0.18151 0.05278 C 0.18307 0.04861 0.18502 0.04537 0.18658 0.04121 C 0.18867 0.03635 0.19557 0.02315 0.19192 0.025 L 0.12825 0.05787 L 0.07226 0.08056 C 0.05911 0.08565 0.04596 0.09329 0.03255 0.0963 L -0.01615 0.10741 C -0.04076 0.1132 -0.05612 0.11899 -0.08034 0.12385 C -0.1086 0.12986 -0.11042 0.12871 -0.13868 0.12986 L -0.1737 0.13311 C -0.1836 0.13403 -0.19323 0.13334 -0.203 0.13426 C -0.22201 0.13704 -0.24115 0.14121 -0.26016 0.14422 C -0.28125 0.14815 -0.27526 0.14676 -0.2849 0.14908 C -0.28425 0.14375 -0.28451 0.14399 -0.28178 0.13727 C -0.2806 0.13403 -0.27891 0.13102 -0.27761 0.12801 C -0.27526 0.12176 -0.27318 0.11551 -0.27058 0.10926 C -0.25925 0.08172 -0.25222 0.07176 -0.23672 0.0419 C -0.23373 0.03635 -0.2306 0.03102 -0.22761 0.025 C -0.21941 0.00949 -0.21133 -0.00601 -0.203 -0.02106 C -0.19467 -0.03657 -0.18568 -0.05162 -0.17709 -0.06666 L -0.15508 -0.10578 C -0.14857 -0.11689 -0.14115 -0.12777 -0.13503 -0.14004 L -0.1112 -0.1875 C -0.10821 -0.19328 -0.10469 -0.19907 -0.10209 -0.20578 C -0.0974 -0.21805 -0.09987 -0.21412 -0.09623 -0.21944 C -0.10053 -0.1875 -0.09102 -0.25439 -0.10847 -0.17222 C -0.13099 -0.06412 -0.12318 -0.1118 -0.13477 -0.02939 C -0.13685 0.00394 -0.14024 0.03727 -0.14128 0.07061 C -0.14232 0.10186 -0.14089 0.16945 -0.14011 0.20973 C -0.13894 0.25232 -0.13946 0.23033 -0.1379 0.26945 C -0.13737 0.28334 -0.13855 0.27778 -0.13672 0.28496 C -0.13685 0.30903 -0.13685 0.33264 -0.13711 0.35672 C -0.13724 0.3632 -0.1379 0.36991 -0.1379 0.37639 C -0.13816 0.39213 -0.13763 0.40764 -0.1375 0.42338 C -0.13842 0.44584 -0.13855 0.4463 -0.1375 0.47917 C -0.1375 0.4801 -0.13698 0.47778 -0.13672 0.47732 C -0.13282 0.46945 -0.12982 0.45996 -0.125 0.45348 C -0.11771 0.44422 -0.12396 0.45255 -0.11211 0.42755 C -0.11055 0.42408 -0.10899 0.42107 -0.10743 0.41806 C -0.10534 0.41389 -0.10339 0.40926 -0.10105 0.40533 C -0.09662 0.39676 -0.0918 0.38843 -0.08711 0.37963 C -0.08256 0.37176 -0.07865 0.36343 -0.07422 0.3551 C -0.06329 0.33542 -0.05651 0.32801 -0.04584 0.30348 C -0.04323 0.29746 -0.04102 0.29167 -0.03816 0.28611 C -0.0181 0.24491 -0.03256 0.27593 -0.01823 0.24954 C -0.01485 0.24375 -0.01211 0.23727 -0.00847 0.23125 C 0.06119 0.11181 -0.01615 0.25 0.05182 0.12385 C 0.05729 0.11667 0.06171 0.11042 0.0651 0.10278 L 0.08619 0.05857 C 0.08984 0.0507 0.0983 0.03218 0.10117 0.02616 L 0.11054 0.00579 C 0.12083 -0.01643 0.1233 -0.02176 0.1345 -0.0449 C 0.13919 -0.05509 0.14427 -0.06551 0.14908 -0.075 C 0.15377 -0.08518 0.15859 -0.09444 0.16315 -0.10416 C 0.16497 -0.10787 0.16653 -0.1118 0.16809 -0.11551 C 0.17408 -0.12847 0.18007 -0.14074 0.18606 -0.15301 C 0.19127 -0.16365 0.19583 -0.17407 0.20156 -0.18356 C 0.2039 -0.1875 0.20664 -0.19097 0.20872 -0.1956 C 0.21432 -0.20717 0.2194 -0.2199 0.22539 -0.23171 C 0.22773 -0.23611 0.22994 -0.24097 0.23242 -0.2456 C 0.23333 -0.24722 0.2345 -0.24907 0.23541 -0.25069 C 0.23632 -0.25277 0.23697 -0.25439 0.23789 -0.25671 C 0.23828 -0.25764 0.23867 -0.2581 0.23919 -0.25902 C 0.24218 -0.26736 0.23984 -0.26296 0.24296 -0.26782 C 0.24309 -0.26851 0.24296 -0.2699 0.24335 -0.2706 C 0.24362 -0.27083 0.24492 -0.27106 0.2444 -0.27106 C 0.24349 -0.2706 0.24231 -0.27037 0.24114 -0.27014 L 0.20312 -0.2324 C 0.1819 -0.21203 0.18255 -0.21481 0.16458 -0.19467 C 0.14882 -0.17754 0.13893 -0.16296 0.12356 -0.14213 C 0.11901 -0.13541 0.11471 -0.12916 0.11015 -0.12268 C 0.10468 -0.11458 0.09466 -0.10023 0.08893 -0.0912 C 0.08281 -0.08171 0.07539 -0.06921 0.06888 -0.06134 C 0.06171 -0.05301 0.05416 -0.04537 0.04713 -0.03634 C 0.0444 -0.03287 0.04153 -0.02893 0.03854 -0.025 C 0.03724 -0.02384 0.03606 -0.02361 0.03463 -0.02291 C 0.03372 -0.02176 0.03255 -0.02083 0.03138 -0.0199 C 0.0302 -0.01921 0.02929 -0.01851 0.02812 -0.01759 C 0.02656 -0.01689 0.02565 -0.0162 0.02434 -0.01551 C 0.02187 -0.01342 0.01888 -0.01226 0.01614 -0.01064 C 0.00781 -0.00486 0.0125 -0.00694 0.00781 -0.00509 C 0.00364 -0.00277 -0.00079 0.00093 -0.00534 0.00139 L -0.01042 0.00186 C -0.0125 0.00301 -0.01303 0.00324 -0.01615 0.0044 C -0.01967 0.00579 -0.02032 0.0088 -0.0211 0.00973 Z " pathEditMode="relative" rAng="0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3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4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718 L 0.00208 -0.00718 C 0.00651 -0.01783 0.00885 -0.02292 0.01289 -0.03565 C 0.01809 -0.05186 0.02317 -0.06829 0.02812 -0.08473 C 0.03007 -0.09121 0.0414 -0.12963 0.04453 -0.1382 L 0.06341 -0.19028 C 0.06614 -0.19769 0.06901 -0.20486 0.07148 -0.2125 C 0.07552 -0.22523 0.0789 -0.23889 0.08346 -0.25093 L 0.1039 -0.3044 C 0.10716 -0.31297 0.11041 -0.32153 0.11354 -0.3301 C 0.11562 -0.33565 0.11731 -0.3419 0.11953 -0.34723 C 0.12122 -0.35093 0.12291 -0.35463 0.12434 -0.35857 C 0.12682 -0.36482 0.12877 -0.37176 0.13125 -0.37778 C 0.1332 -0.38287 0.13528 -0.38773 0.13724 -0.39283 C 0.13919 -0.39815 0.14101 -0.40371 0.14283 -0.40926 C 0.14427 -0.41366 0.14557 -0.41806 0.14726 -0.42199 C 0.14908 -0.42639 0.15286 -0.43496 0.15286 -0.43496 C 0.1539 -0.44028 0.15247 -0.4338 0.15442 -0.43843 C 0.15664 -0.44329 0.1526 -0.43797 0.15612 -0.44213 C 0.15638 -0.44306 0.15651 -0.44398 0.1569 -0.44491 C 0.15729 -0.44584 0.15768 -0.44676 0.15807 -0.44769 C 0.15833 -0.44838 0.15859 -0.44908 0.15885 -0.44977 C 0.1608 -0.44167 0.16028 -0.44422 0.16171 -0.42917 C 0.1625 -0.42037 0.16315 -0.41158 0.16367 -0.40278 C 0.16497 -0.38403 0.16875 -0.31528 0.17057 -0.29653 C 0.18333 -0.16366 0.175 -0.26181 0.18502 -0.18033 C 0.18697 -0.16436 0.18789 -0.14792 0.19023 -0.13195 C 0.1983 -0.0757 0.20364 -0.05787 0.21302 -0.00417 C 0.22513 0.06412 0.21237 0.00416 0.22708 0.07708 C 0.22994 0.09143 0.23346 0.10532 0.23632 0.1199 C 0.24023 0.13981 0.24349 0.16018 0.24713 0.18032 C 0.24856 0.18819 0.25013 0.1956 0.25156 0.20324 C 0.2526 0.20926 0.25338 0.21527 0.25468 0.22106 C 0.25585 0.22569 0.25703 0.23009 0.25794 0.23472 C 0.2595 0.24259 0.26093 0.25069 0.26237 0.25879 C 0.26328 0.26412 0.26406 0.26944 0.26523 0.27453 C 0.26679 0.2824 0.26835 0.29027 0.27005 0.29814 C 0.27057 0.30115 0.27148 0.30416 0.272 0.3074 L 0.27565 0.32939 C 0.27734 0.34027 0.27617 0.33657 0.27799 0.34166 C 0.27812 0.34421 0.27825 0.34676 0.27838 0.3493 C 0.27851 0.35046 0.2789 0.35139 0.27877 0.35231 C 0.27851 0.35463 0.27773 0.35648 0.27721 0.35879 C 0.26302 0.35393 0.26757 0.35648 0.25156 0.34514 C 0.23867 0.33611 0.22669 0.32152 0.21302 0.31736 C 0.20768 0.31574 0.17356 0.30555 0.16445 0.30092 C 0.15351 0.29514 0.10794 0.26736 0.09349 0.25879 C 0.07434 0.24745 0.08489 0.25393 0.06419 0.24328 C 0.0526 0.23703 0.06054 0.24051 0.05299 0.2375 C 0.06705 0.20439 0.06263 0.21319 0.08593 0.16967 C 0.09244 0.15764 0.09856 0.14467 0.10599 0.13402 C 0.12669 0.10439 0.14765 0.07569 0.16653 0.04213 C 0.16914 0.03727 0.2082 -0.03033 0.22109 -0.05625 C 0.22916 -0.07269 0.23697 -0.08982 0.24518 -0.10625 C 0.25104 -0.11829 0.25768 -0.12917 0.26315 -0.1419 C 0.26744 -0.15162 0.27161 -0.16158 0.27604 -0.17107 C 0.28164 -0.18311 0.28789 -0.19375 0.29322 -0.20602 C 0.31445 -0.25417 0.297 -0.21713 0.30442 -0.2375 C 0.30651 -0.24306 0.30924 -0.24792 0.31093 -0.25371 C 0.31184 -0.25718 0.31276 -0.26042 0.31367 -0.26389 C 0.31562 -0.27084 0.31406 -0.26667 0.31614 -0.27153 C 0.31627 -0.27246 0.3164 -0.27315 0.31653 -0.27385 C 0.31705 -0.27593 0.31927 -0.27894 0.31809 -0.2801 C 0.3164 -0.28218 0.31406 -0.27963 0.3121 -0.27871 C 0.30013 -0.27338 0.28815 -0.26852 0.27643 -0.26158 C 0.27291 -0.25973 0.20416 -0.22107 0.18893 -0.2088 C 0.14453 -0.17338 0.1707 -0.19537 0.11276 -0.1426 C 0.10651 -0.13681 0.09987 -0.13218 0.09388 -0.12547 C 0.08724 -0.11806 0.08046 -0.11111 0.07382 -0.10324 C 0.05468 -0.08079 0.02981 -0.05 0.01015 -0.025 C -0.00743 -0.00255 -0.01693 0.01064 -0.03399 0.03078 C -0.05235 0.05231 -0.06875 0.07106 -0.08776 0.09051 C -0.09961 0.10277 -0.11159 0.11412 -0.12344 0.12615 C -0.14935 0.15254 -0.14388 0.15 -0.17357 0.17477 C -0.17852 0.17893 -0.18373 0.18171 -0.18881 0.18541 C -0.21329 0.20347 -0.20443 0.19652 -0.21563 0.20532 C -0.21511 0.20439 -0.21459 0.2037 -0.21407 0.20254 C -0.2112 0.19537 -0.2086 0.18356 -0.20691 0.17685 C -0.20651 0.17338 -0.20625 0.16967 -0.2056 0.1662 C -0.20131 0.14213 -0.19571 0.11852 -0.19206 0.09421 C -0.18321 0.03657 -0.18594 0.05602 -0.17553 -0.02917 C -0.17084 -0.06898 -0.16511 -0.10834 -0.1612 -0.14838 C -0.15795 -0.17986 -0.15209 -0.24236 -0.14792 -0.27153 C -0.14623 -0.28403 -0.14467 -0.29653 -0.14271 -0.3088 C -0.14063 -0.32153 -0.13816 -0.3338 -0.13594 -0.34653 C -0.13204 -0.36806 -0.13698 -0.34121 -0.13191 -0.36922 C -0.13112 -0.37361 -0.13008 -0.37778 -0.12943 -0.38218 C -0.12826 -0.39005 -0.12709 -0.39792 -0.12592 -0.40579 C -0.1254 -0.4088 -0.12487 -0.41181 -0.12422 -0.41505 C -0.12292 -0.4213 -0.12344 -0.41875 -0.12266 -0.42269 C -0.11732 -0.39908 -0.12383 -0.42917 -0.11823 -0.35648 C -0.11472 -0.31158 -0.11237 -0.26644 -0.10665 -0.22246 C -0.08086 -0.02662 -0.09076 -0.08357 -0.06172 0.08055 C -0.0586 0.09791 -0.05599 0.11527 -0.05209 0.13194 C -0.04141 0.17685 -0.02631 0.24398 -0.01316 0.29444 C -0.01003 0.30648 0.00182 0.34884 0.00494 0.36296 C 0.00976 0.38495 0.01458 0.40717 0.01927 0.42916 C 0.02044 0.43449 0.02135 0.43981 0.02252 0.4449 C 0.02382 0.45092 0.02539 0.45671 0.02656 0.46273 C 0.0276 0.46828 0.02864 0.47384 0.02981 0.47916 C 0.03125 0.48634 0.0345 0.50069 0.0345 0.50069 C 0.03502 0.50023 0.03554 0.50046 0.0358 0.49977 C 0.03802 0.49537 0.04088 0.48518 0.04218 0.48055 C 0.04401 0.47384 0.04557 0.46666 0.04739 0.45995 C 0.04908 0.45393 0.05117 0.44814 0.0526 0.44213 C 0.05625 0.42731 0.05924 0.41227 0.06263 0.39722 C 0.06445 0.38889 0.06666 0.38078 0.06822 0.37222 C 0.07083 0.35926 0.07317 0.34606 0.07591 0.3331 C 0.08072 0.30995 0.08593 0.28727 0.09114 0.26458 C 0.09257 0.25833 0.10481 0.20486 0.10716 0.19676 C 0.11002 0.18703 0.11302 0.17754 0.11562 0.16759 C 0.12474 0.13194 0.13333 0.09583 0.14205 0.05995 C 0.1457 0.04514 0.14895 0.02986 0.15247 0.01504 C 0.15755 -0.00672 0.16276 -0.02824 0.1677 -0.04977 C 0.17109 -0.06482 0.17408 -0.0801 0.17773 -0.09491 C 0.1802 -0.1044 0.18268 -0.11366 0.18502 -0.12338 C 0.18971 -0.14375 0.19401 -0.16412 0.19856 -0.18473 C 0.20104 -0.19537 0.20377 -0.20579 0.20585 -0.21667 C 0.20664 -0.22107 0.20716 -0.22547 0.2082 -0.22963 C 0.21015 -0.23704 0.21276 -0.24422 0.21458 -0.25162 C 0.21744 -0.26273 0.21927 -0.27431 0.22226 -0.28519 C 0.22552 -0.29653 0.22877 -0.30787 0.2319 -0.31945 C 0.23281 -0.32292 0.23385 -0.32639 0.23463 -0.3301 L 0.23906 -0.34861 C 0.23919 -0.35023 0.23919 -0.35209 0.23945 -0.35371 C 0.24036 -0.35926 0.24192 -0.36459 0.24309 -0.37014 C 0.24335 -0.37084 0.24335 -0.37199 0.24349 -0.37292 C 0.24375 -0.37408 0.24401 -0.37523 0.24427 -0.37639 C 0.24453 -0.37709 0.24505 -0.37824 0.24466 -0.37848 C 0.24414 -0.37917 0.24335 -0.37801 0.2427 -0.37778 C 0.23971 -0.375 0.23671 -0.37269 0.23385 -0.36922 C 0.22278 -0.35625 0.21184 -0.3426 0.20104 -0.32871 C 0.18763 -0.31158 0.16953 -0.28426 0.15768 -0.26667 L 0.1276 -0.22176 C 0.12304 -0.21505 0.11822 -0.2088 0.11393 -0.20186 C 0.10182 -0.18148 0.08945 -0.16158 0.07747 -0.14121 C 0.07135 -0.13079 0.06497 -0.12061 0.05937 -0.10903 C 0.05338 -0.09676 0.04726 -0.08449 0.0414 -0.07199 C 0.0388 -0.06644 0.03593 -0.06111 0.03372 -0.05486 C 0.00599 0.02361 0.04531 -0.08473 0.01328 -0.00648 C 0.01093 -0.00047 0.01067 0.00092 0.00807 0.00509 C 0.00742 0.00602 0.0069 0.00717 0.00612 0.00787 C 0.00533 0.00856 0.00442 0.00833 0.00364 0.00856 C 0.00104 0.00926 -0.0017 0.00995 -0.0043 0.01064 C -0.00547 0.01111 -0.00651 0.0118 -0.00756 0.01227 C -0.00834 0.0125 -0.01368 0.01342 -0.01433 0.01365 C -0.01862 0.01458 -0.01628 0.01435 -0.01993 0.01435 L -0.01993 0.01574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28" dur="3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764 L 0.0056 0.00764 C 0.00612 0.00995 0.00651 0.01227 0.00717 0.01435 C 0.01615 0.04259 0.01732 0.04838 0.03008 0.06875 C 0.03256 0.07268 0.03477 0.07685 0.03737 0.08032 C 0.04011 0.08426 0.04323 0.08704 0.04623 0.09051 C 0.04818 0.09305 0.05 0.09537 0.05196 0.09815 C 0.05482 0.10208 0.0573 0.10694 0.06029 0.11042 C 0.06875 0.11967 0.09584 0.14074 0.10209 0.14421 C 0.10821 0.14768 0.11446 0.15023 0.12045 0.15463 C 0.13529 0.16504 0.14974 0.17731 0.16446 0.18866 C 0.16771 0.19097 0.18373 0.20231 0.18972 0.20764 C 0.19532 0.2125 0.20079 0.21805 0.20651 0.22245 C 0.21498 0.2294 0.21941 0.23032 0.22722 0.2375 C 0.26159 0.26921 0.21446 0.22986 0.25664 0.26481 C 0.27605 0.28079 0.25938 0.26667 0.2793 0.28171 C 0.28438 0.28565 0.28946 0.28981 0.29454 0.29398 C 0.31107 0.30717 0.29558 0.29514 0.30951 0.30555 C 0.31068 0.30648 0.31172 0.30764 0.31289 0.30833 C 0.32097 0.3125 0.31732 0.30995 0.3237 0.31504 C 0.32058 0.31782 0.31771 0.32129 0.31446 0.32315 C 0.27735 0.34421 0.31641 0.32315 0.28763 0.33611 C 0.28334 0.33819 0.27904 0.34097 0.27461 0.34305 C 0.26849 0.34583 0.25404 0.35116 0.24792 0.35579 C 0.22084 0.37685 0.20612 0.39097 0.18204 0.41157 C 0.17526 0.41736 0.16888 0.42477 0.16172 0.4287 C 0.12761 0.44745 0.17019 0.42315 0.1181 0.45787 C 0.10274 0.46829 0.08659 0.47569 0.07149 0.48727 C 0.04102 0.51018 0.03594 0.5162 0.00873 0.53148 C -0.00091 0.5368 -0.03033 0.54722 -0.03346 0.54838 C -0.04401 0.55278 -0.05442 0.55879 -0.06523 0.56204 C -0.07565 0.56528 -0.08632 0.56643 -0.09661 0.57153 C -0.09882 0.57268 -0.10117 0.57361 -0.10351 0.575 C -0.10559 0.57616 -0.10768 0.57801 -0.10989 0.57893 C -0.11341 0.58079 -0.11692 0.58125 -0.12031 0.5831 C -0.12421 0.58518 -0.12786 0.58842 -0.13177 0.59051 C -0.13763 0.59398 -0.14349 0.59699 -0.14934 0.60023 C -0.15039 0.59954 -0.15247 0.6 -0.15247 0.59815 C -0.15247 0.58819 -0.15 0.58819 -0.14674 0.58657 C -0.14583 0.5794 -0.14674 0.58727 -0.14596 0.57639 C -0.14518 0.5662 -0.1444 0.55579 -0.14362 0.5456 C -0.1427 0.52153 -0.14062 0.49722 -0.14101 0.47292 C -0.14127 0.45278 -0.14414 0.4331 -0.14557 0.41296 C -0.14934 0.36018 -0.14765 0.36713 -0.15247 0.29676 C -0.15416 0.27153 -0.15651 0.24629 -0.15859 0.22129 C -0.16705 0.00764 -0.15559 0.27199 -0.16927 0.03542 C -0.17018 0.02014 -0.17122 0.00463 -0.172 -0.01088 C -0.17265 -0.02616 -0.17278 -0.04167 -0.17343 -0.05695 C -0.17395 -0.06759 -0.17578 -0.08843 -0.17578 -0.08843 C -0.1763 -0.10602 -0.17669 -0.10949 -0.17539 -0.13195 C -0.17474 -0.14398 -0.17239 -0.16783 -0.17239 -0.16783 C -0.17213 -0.18171 -0.172 -0.1956 -0.17161 -0.20949 C -0.17148 -0.21412 -0.17096 -0.21898 -0.17083 -0.22361 C -0.17057 -0.23033 -0.17031 -0.23681 -0.17005 -0.24352 C -0.17018 -0.25996 -0.16627 -0.27824 -0.17044 -0.29306 C -0.17226 -0.29954 -0.17747 -0.28588 -0.18073 -0.28148 C -0.18593 -0.27477 -0.19075 -0.26759 -0.1957 -0.26042 C -0.21744 -0.22801 -0.22109 -0.21574 -0.24778 -0.16921 C -0.27721 -0.11783 -0.27448 -0.13287 -0.30664 -0.06458 C -0.31067 -0.05602 -0.31445 -0.04746 -0.31849 -0.03935 C -0.32552 -0.02523 -0.32109 -0.03704 -0.32343 -0.03056 C -0.31901 -0.02986 -0.30989 -0.02871 -0.30546 -0.02708 C -0.29596 -0.02384 -0.28645 -0.01921 -0.27682 -0.01621 C -0.25807 -0.01042 -0.21393 -0.00093 -0.19765 0.00278 C -0.16367 0.0206 -0.15898 0.02454 -0.12799 0.0368 C -0.09791 0.04884 -0.11315 0.04051 -0.08619 0.05324 C 0.01302 0.1 -0.11419 0.04329 0.02019 0.09954 C 0.02852 0.10301 0.03672 0.10764 0.04506 0.11088 C 0.06954 0.12106 0.09375 0.13264 0.11849 0.13958 C 0.17006 0.15417 0.15079 0.14537 0.17709 0.15856 C 0.17409 0.16481 0.17149 0.17129 0.16823 0.17708 C 0.15326 0.2037 0.14076 0.2243 0.12422 0.24629 C 0.11745 0.25532 0.11068 0.26435 0.10365 0.27222 C 0.08204 0.29606 0.05925 0.31667 0.03816 0.34167 C 0.0267 0.35532 0.01459 0.36713 0.00365 0.38241 L -0.00546 0.39537 C -0.00573 0.38796 -0.00586 0.38032 -0.00625 0.37292 C -0.00664 0.36551 -0.00755 0.35833 -0.0082 0.35116 C -0.00911 0.33889 -0.00976 0.32662 -0.0108 0.31435 C -0.01341 0.28356 -0.02161 0.1875 -0.02617 0.14838 C -0.02838 0.1294 -0.03138 0.11088 -0.03385 0.0919 C -0.04544 0.00116 -0.04804 -0.0169 -0.05599 -0.09653 C -0.05716 -0.1081 -0.0582 -0.11968 -0.05911 -0.13125 C -0.05976 -0.14097 -0.06028 -0.1507 -0.06093 -0.16042 C -0.06106 -0.17408 -0.06315 -0.18796 -0.06132 -0.20116 C -0.0608 -0.20556 -0.05716 -0.20625 -0.05481 -0.20741 C -0.04882 -0.21019 -0.04257 -0.21158 -0.03645 -0.21273 C -0.02304 -0.21574 -0.0095 -0.21829 0.00404 -0.22037 C 0.02566 -0.22338 0.04727 -0.22477 0.06875 -0.22778 C 0.07904 -0.22917 0.0892 -0.23148 0.09935 -0.2338 C 0.11146 -0.23681 0.128 -0.24167 0.14037 -0.24676 C 0.17774 -0.26227 0.15183 -0.25185 0.16941 -0.26042 C 0.17149 -0.26134 0.17357 -0.26204 0.17552 -0.2632 C 0.17774 -0.26435 0.17982 -0.26621 0.18204 -0.26713 C 0.20026 -0.27616 0.18672 -0.26829 0.19193 -0.2713 C 0.18607 -0.21875 0.19883 -0.3294 0.18516 -0.2257 C 0.18269 -0.20741 0.1806 -0.18912 0.17904 -0.1706 C 0.17696 -0.14792 0.1767 -0.12454 0.17435 -0.10185 C 0.16537 -0.01366 0.16003 0.00231 0.14792 0.08866 C 0.13099 0.21042 0.14336 0.12176 0.13529 0.21157 C 0.13386 0.22754 0.13151 0.24329 0.12995 0.25926 C 0.12774 0.28356 0.1237 0.3419 0.12201 0.3662 C 0.11901 0.52616 0.12279 0.30509 0.12045 0.51852 C 0.12032 0.53403 0.12058 0.54954 0.11927 0.56481 C 0.11797 0.57986 0.11693 0.58241 0.11927 0.5743 C 0.1198 0.55069 0.12136 0.48333 0.12084 0.47014 C 0.11914 0.43079 0.11797 0.39051 0.11198 0.35254 C 0.11029 0.3412 0.08073 0.23866 0.0737 0.21574 C 0.07214 0.21065 0.03802 0.10509 0.03776 0.10417 C 0.03282 0.09143 0.02474 0.07222 0.02019 0.05717 C 0.01732 0.04792 0.01472 0.03819 0.01211 0.0287 C 0.01081 0.02384 0.0099 0.01898 0.00834 0.01435 C 0.00599 0.0081 0.00717 0.01065 0.00521 0.00625 C 0.00482 0.00417 0.00443 0.00208 0.00404 1.48148E-6 C 0.00378 -0.00139 0.00378 -0.00324 0.00326 -0.00463 C 0.003 -0.00533 0.00326 -0.00278 0.00326 -0.00185 L 0.00326 -0.00185 " pathEditMode="relative" ptsTypes="AAAAAAAAAAAAAAAAAAAAAAAAAAAAAAAAAAAAAAAAAAAAAAAAAAAAAAAAAAAAAAAAAAAAAAAAAAAAAAAAAAAAAAAAAAAAAAAAAAAAAAAAAAAAAAAAAAAAA">
                                      <p:cBhvr>
                                        <p:cTn id="30" dur="3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023 L 0.00143 -0.00023 C -0.00026 -0.00046 -0.00182 -0.00116 -0.00352 -0.00116 C -0.00417 -0.00116 -0.00482 -0.0007 -0.00547 -0.00023 C -0.00846 0.00185 -0.00651 0.00139 -0.0099 0.00416 C -0.01055 0.00463 -0.0112 0.00463 -0.01185 0.00509 C -0.01602 0.01041 -0.0112 0.00486 -0.01719 0.00926 C -0.02578 0.01574 -0.03398 0.02338 -0.04271 0.0294 C -0.05208 0.03588 -0.06172 0.04097 -0.0707 0.04861 C -0.07513 0.05231 -0.0793 0.05694 -0.08385 0.05995 C -0.09505 0.06736 -0.11771 0.07986 -0.11771 0.07986 C -0.12604 0.09097 -0.11667 0.0794 -0.13099 0.09213 C -0.1332 0.09421 -0.13516 0.09699 -0.13737 0.09907 C -0.13958 0.10139 -0.14206 0.10278 -0.14414 0.10532 C -0.14609 0.10717 -0.14766 0.11018 -0.14961 0.11227 C -0.15417 0.11713 -0.19661 0.16065 -0.20885 0.17662 C -0.21445 0.18403 -0.21953 0.19259 -0.22552 0.19861 C -0.22773 0.20046 -0.22995 0.20231 -0.2319 0.20463 C -0.23307 0.20579 -0.23385 0.20764 -0.2349 0.20903 C -0.23659 0.21111 -0.23854 0.21273 -0.24023 0.21504 C -0.2444 0.2206 -0.24805 0.22778 -0.25247 0.23241 C -0.25677 0.2368 -0.26159 0.23981 -0.26523 0.2456 C -0.2724 0.25648 -0.26484 0.24537 -0.27266 0.25509 C -0.28815 0.27454 -0.28099 0.27129 -0.28932 0.2743 C -0.28464 0.2618 -0.2901 0.2743 -0.2849 0.26736 C -0.28294 0.26481 -0.28125 0.26157 -0.27943 0.25856 C -0.25469 0.2162 -0.28034 0.25741 -0.26628 0.23773 C -0.25911 0.22778 -0.25234 0.21713 -0.24518 0.20717 C -0.2401 0.20023 -0.23464 0.19398 -0.22943 0.18727 C -0.20768 0.15856 -0.2 0.14653 -0.17552 0.12014 C -0.14857 0.09074 -0.12122 0.0625 -0.09375 0.03472 C 0.00846 -0.06921 -0.09193 0.03495 -0.02513 -0.03079 C -0.01003 -0.0456 0.00469 -0.06088 0.01953 -0.07616 C 0.03008 -0.08681 0.0401 -0.09861 0.05091 -0.10834 L 0.0862 -0.13982 C 0.14583 -0.19375 0.06445 -0.12037 0.13372 -0.18773 C 0.14792 -0.20139 0.1625 -0.21389 0.17695 -0.22685 C 0.17891 -0.22871 0.18086 -0.23009 0.18281 -0.23218 C 0.18542 -0.23496 0.18789 -0.2382 0.19063 -0.24074 C 0.19688 -0.24722 0.20339 -0.25301 0.20977 -0.25903 C 0.22188 -0.27084 0.21875 -0.26806 0.23086 -0.27917 C 0.23242 -0.28056 0.23411 -0.28171 0.23568 -0.28357 L 0.25039 -0.3 C 0.2526 -0.30579 0.25 -0.29977 0.25482 -0.30718 C 0.26042 -0.31551 0.25612 -0.31134 0.26029 -0.31482 C 0.26055 -0.31574 0.26081 -0.3169 0.2612 -0.31759 C 0.26159 -0.31806 0.26289 -0.31921 0.26263 -0.31829 C 0.26159 -0.3125 0.25951 -0.30741 0.25833 -0.30185 C 0.25664 -0.29468 0.25508 -0.2875 0.25391 -0.28009 C 0.25247 -0.27176 0.24492 -0.22338 0.24362 -0.21204 C 0.24271 -0.20463 0.24232 -0.19699 0.24167 -0.18935 C 0.23815 -0.15347 0.24245 -0.20972 0.23815 -0.14746 C 0.2362 -0.03658 0.23594 -0.10162 0.23815 -0.02037 C 0.23919 0.01944 0.2375 -0.00648 0.24063 0.0294 C 0.24049 0.03588 0.24349 0.04653 0.2401 0.04861 C 0.23568 0.05116 0.2319 0.03981 0.22734 0.03727 C 0.22135 0.03379 0.21536 0.02986 0.20924 0.02685 C 0.17878 0.01134 0.14779 -0.00139 0.11758 -0.01852 C 0.09466 -0.03171 0.07109 -0.04121 0.04896 -0.05787 C 0.00612 -0.08982 0.01094 -0.0882 -0.05495 -0.11713 C -0.07943 -0.12778 -0.10417 -0.13704 -0.12852 -0.14931 C -0.13542 -0.15278 -0.14232 -0.15579 -0.14909 -0.15972 C -0.15312 -0.16204 -0.15677 -0.16621 -0.16081 -0.16852 C -0.21471 -0.2 -0.13294 -0.1463 -0.20599 -0.1919 C -0.21198 -0.19584 -0.21732 -0.20324 -0.22357 -0.20509 C -0.22695 -0.20602 -0.23437 -0.2081 -0.23737 -0.20949 C -0.24023 -0.21065 -0.24323 -0.2125 -0.24609 -0.21389 C -0.24974 -0.21528 -0.25339 -0.21621 -0.2569 -0.21736 C -0.25833 -0.21759 -0.2612 -0.21783 -0.26276 -0.21898 C -0.29089 -0.23889 -0.25924 -0.21875 -0.29076 -0.23634 C -0.31094 -0.24769 -0.28932 -0.23565 -0.29714 -0.24167 C -0.29779 -0.24213 -0.29844 -0.24213 -0.29909 -0.24259 C -0.30378 -0.24537 -0.29909 -0.24352 -0.30443 -0.24514 C -0.30508 -0.24306 -0.30612 -0.24144 -0.30638 -0.23912 C -0.30833 -0.22616 -0.30729 -0.19792 -0.3069 -0.18935 C -0.30664 -0.18171 -0.30586 -0.17431 -0.30495 -0.16667 C -0.30417 -0.15972 -0.30339 -0.15278 -0.30247 -0.14584 C -0.30026 -0.12847 -0.29831 -0.11921 -0.29661 -0.10232 C -0.29596 -0.09537 -0.29583 -0.0882 -0.29518 -0.08125 C -0.29479 -0.07755 -0.29232 -0.05741 -0.29076 -0.05 C -0.29023 -0.04722 -0.28945 -0.04468 -0.2888 -0.04213 L -0.2569 -0.08403 C -0.25326 -0.08866 -0.24922 -0.09283 -0.2457 -0.09792 L -0.21966 -0.13542 C -0.2082 -0.15232 -0.20299 -0.16111 -0.1918 -0.17894 L -0.17018 -0.21296 C -0.17005 -0.2132 -0.1457 -0.25394 -0.14023 -0.26088 C -0.13685 -0.26528 -0.13333 -0.26921 -0.12995 -0.27384 C -0.0987 -0.31829 -0.14935 -0.25533 -0.0888 -0.32801 C -0.08529 -0.33218 -0.08099 -0.33472 -0.07799 -0.34028 C -0.07487 -0.34584 -0.07591 -0.34445 -0.0707 -0.3507 C -0.06263 -0.36019 -0.06536 -0.35834 -0.06081 -0.36111 C -0.06016 -0.36227 -0.05964 -0.36366 -0.05885 -0.36459 C -0.05846 -0.36505 -0.05755 -0.36644 -0.05742 -0.36551 C -0.05716 -0.36366 -0.05794 -0.36181 -0.05846 -0.36019 C -0.06042 -0.35209 -0.06302 -0.34421 -0.06471 -0.33588 C -0.06888 -0.31667 -0.07227 -0.29676 -0.07604 -0.27732 C -0.07747 -0.27037 -0.07969 -0.26389 -0.08047 -0.25648 C -0.09193 -0.1544 -0.08138 -0.25324 -0.08828 -0.17709 C -0.08919 -0.16783 -0.09036 -0.15857 -0.09128 -0.14931 C -0.09453 -0.11158 -0.09635 -0.07153 -0.09909 -0.03426 C -0.10078 -0.0125 -0.10273 0.00926 -0.10404 0.03125 C -0.10469 0.04213 -0.10508 0.05324 -0.10599 0.06435 C -0.11081 0.12592 -0.10729 0.06018 -0.11133 0.12778 C -0.11185 0.13565 -0.11198 0.14352 -0.11237 0.15139 C -0.11315 0.16782 -0.11328 0.16875 -0.11432 0.18356 C -0.11471 0.2081 -0.11536 0.23449 -0.11523 0.25856 C -0.11497 0.3037 -0.11445 0.34861 -0.1138 0.39375 C -0.11367 0.39977 -0.11315 0.40602 -0.11276 0.41204 C -0.11263 0.41551 -0.1125 0.41898 -0.11237 0.42245 C -0.11211 0.42685 -0.11237 0.43148 -0.11133 0.43565 C -0.11107 0.43704 -0.10977 0.43611 -0.10885 0.43657 C -0.0987 0.42662 -0.0888 0.41597 -0.07852 0.40671 C -0.07396 0.40278 -0.06953 0.39791 -0.06471 0.39467 C -0.05299 0.38611 -0.04167 0.37569 -0.02943 0.36944 C -0.02669 0.36782 -0.02396 0.36666 -0.02109 0.36504 C -0.01836 0.36342 -0.01276 0.35972 -0.01276 0.35972 C -0.01263 0.35879 -0.0125 0.35787 -0.01237 0.35717 C -0.01198 0.35602 -0.01133 0.35486 -0.01133 0.3537 C -0.01133 0.35185 -0.01185 0.35 -0.01237 0.34838 C -0.01484 0.34097 -0.02617 0.32685 -0.02656 0.32662 C -0.09857 0.2625 -0.01172 0.34514 -0.09766 0.23935 C -0.12279 0.20856 -0.13698 0.19352 -0.15937 0.15579 C -0.20664 0.07616 -0.13958 0.16944 -0.20638 0.07384 C -0.2237 0.04907 -0.24167 0.02616 -0.25937 0.00231 C -0.26589 -0.00648 -0.27253 -0.01482 -0.27904 -0.02384 C -0.28477 -0.03171 -0.29036 -0.04005 -0.29609 -0.04815 C -0.29831 -0.05116 -0.30026 -0.05417 -0.30247 -0.05695 C -0.32474 -0.0831 -0.27904 -0.02917 -0.3099 -0.06482 C -0.31797 -0.07408 -0.31003 -0.06667 -0.3168 -0.07269 C -0.32174 -0.0831 -0.31823 -0.07616 -0.32747 -0.09259 C -0.32839 -0.09398 -0.3293 -0.09537 -0.32995 -0.09699 C -0.33073 -0.09908 -0.33151 -0.10116 -0.33242 -0.10301 C -0.33359 -0.10556 -0.33503 -0.10764 -0.33633 -0.10996 C -0.3375 -0.11227 -0.33867 -0.11482 -0.33971 -0.11713 C -0.32461 -0.11968 -0.35286 -0.11482 -0.31966 -0.11968 C -0.31263 -0.1206 -0.29492 -0.12408 -0.28828 -0.1257 C -0.2806 -0.12755 -0.27292 -0.12917 -0.26523 -0.13195 C -0.25078 -0.13727 -0.23594 -0.14097 -0.22214 -0.15023 L -0.17461 -0.18148 C -0.16419 -0.18843 -0.15391 -0.19584 -0.14323 -0.20162 C -0.13672 -0.20509 -0.13008 -0.2081 -0.12357 -0.21204 C -0.11198 -0.21898 -0.10052 -0.22755 -0.0888 -0.2338 C -0.06016 -0.24908 -0.06758 -0.24468 -0.03581 -0.26343 C -0.03008 -0.2669 -0.02422 -0.26991 -0.01875 -0.27384 L 0.03815 -0.31574 C 0.04466 -0.3206 0.05143 -0.32408 0.05781 -0.32963 C 0.06068 -0.33241 0.06354 -0.33542 0.06654 -0.3375 C 0.07643 -0.34491 0.08698 -0.35 0.09648 -0.35857 C 0.09909 -0.36088 0.10169 -0.36343 0.1043 -0.36551 C 0.11536 -0.37361 0.12656 -0.38125 0.13763 -0.38889 C 0.13932 -0.39005 0.14102 -0.39097 0.14258 -0.39259 C 0.14388 -0.39375 0.14518 -0.39468 0.14648 -0.39607 C 0.15143 -0.40116 0.14518 -0.39607 0.15091 -0.40116 C 0.15169 -0.40185 0.1526 -0.40232 0.15339 -0.40301 C 0.16966 -0.41597 0.14857 -0.39908 0.15781 -0.40741 C 0.16016 -0.40949 0.16263 -0.41134 0.1651 -0.41343 C 0.16693 -0.41482 0.16888 -0.41597 0.17057 -0.41783 C 0.17344 -0.42084 0.17201 -0.41991 0.17448 -0.4213 C 0.17487 -0.42222 0.17539 -0.42315 0.17591 -0.42384 C 0.17708 -0.42523 0.17982 -0.42477 0.17982 -0.42732 C 0.17982 -0.42963 0.17721 -0.42894 0.17591 -0.42917 C 0.16042 -0.43009 0.14492 -0.43033 0.1293 -0.43079 C 0.12227 -0.43195 0.11536 -0.43334 0.1082 -0.43426 C 0.09896 -0.43542 0.06862 -0.43727 0.0612 -0.43773 C 0.05104 -0.43982 0.04102 -0.44236 0.03086 -0.44398 C 0.025 -0.44491 0.01901 -0.44468 0.01315 -0.4456 C 0.00612 -0.44699 -0.00091 -0.44977 -0.00794 -0.45093 C -0.01458 -0.45209 -0.02135 -0.45209 -0.02799 -0.45255 L -0.10247 -0.45695 C -0.15052 -0.45509 -0.13607 -0.46968 -0.15208 -0.45255 C -0.15156 -0.44722 -0.15156 -0.44144 -0.15052 -0.43611 C -0.14922 -0.42894 -0.1474 -0.42222 -0.14518 -0.41597 C -0.13477 -0.38681 -0.12383 -0.3581 -0.11276 -0.32963 C -0.10586 -0.31181 -0.09857 -0.29421 -0.09128 -0.27662 C -0.08281 -0.25625 -0.07344 -0.2375 -0.06576 -0.21644 C -0.05937 -0.19908 -0.05352 -0.18102 -0.04661 -0.16412 C -0.03034 -0.12431 -0.01094 -0.0882 0.00391 -0.04653 L 0.04753 0.07639 C 0.05469 0.09699 0.06172 0.11782 0.06901 0.13842 C 0.07331 0.15023 0.07865 0.16065 0.08229 0.17315 C 0.09128 0.2044 0.10495 0.25393 0.11563 0.27778 C 0.12122 0.29028 0.12708 0.30231 0.13229 0.31528 C 0.13477 0.32129 0.13685 0.32778 0.13958 0.33356 C 0.14154 0.3375 0.14401 0.34028 0.14596 0.34398 C 0.14831 0.34815 0.15013 0.35301 0.15234 0.35717 C 0.16706 0.38403 0.15599 0.36296 0.16563 0.37801 C 0.1668 0.37986 0.16784 0.38217 0.16901 0.38426 C 0.17044 0.38657 0.17201 0.38866 0.17344 0.3912 C 0.17956 0.40116 0.17435 0.39375 0.1793 0.40069 C 0.18034 0.39791 0.18047 0.39791 0.18125 0.39467 C 0.18294 0.38819 0.18151 0.39236 0.1832 0.38773 C 0.18464 0.37754 0.18229 0.39028 0.18568 0.38241 C 0.18685 0.37986 0.18815 0.37361 0.18815 0.37361 C 0.18841 0.37199 0.18867 0.36944 0.18919 0.36759 C 0.19063 0.36157 0.1901 0.3662 0.19115 0.3581 C 0.19232 0.34838 0.19453 0.32916 0.19453 0.32916 C 0.19492 0.32083 0.19531 0.3125 0.19557 0.30393 C 0.19674 0.25185 0.1957 0.14699 0.19557 0.12083 C 0.19505 0.04259 0.19518 0.05579 0.19362 0.00231 C 0.19271 -0.06111 0.1918 -0.09236 0.1931 -0.15718 C 0.19336 -0.17222 0.19427 -0.18727 0.19505 -0.20255 C 0.1974 -0.25255 0.19635 -0.23704 0.19948 -0.27315 C 0.19974 -0.28056 0.2 -0.2882 0.20039 -0.29584 C 0.20078 -0.30093 0.20156 -0.30625 0.20195 -0.31134 C 0.20221 -0.31597 0.20221 -0.32084 0.20234 -0.32546 C 0.20273 -0.33241 0.20286 -0.33935 0.20339 -0.3463 C 0.20378 -0.35162 0.20443 -0.35671 0.20482 -0.36204 L 0.20586 -0.375 C 0.20599 -0.38287 0.20612 -0.39074 0.20625 -0.39861 C 0.20638 -0.40209 0.20742 -0.40579 0.20677 -0.40903 C 0.20638 -0.41158 0.20456 -0.4125 0.20339 -0.41435 C 0.20143 -0.41088 0.19948 -0.40718 0.19753 -0.40371 C 0.19583 -0.40093 0.19388 -0.39861 0.19206 -0.39607 C 0.18841 -0.39051 0.18685 -0.38796 0.1832 -0.38125 C 0.18073 -0.37639 0.17839 -0.37107 0.17591 -0.36644 C 0.16927 -0.35371 0.16237 -0.34144 0.15586 -0.32894 C 0.15221 -0.32199 0.14935 -0.31412 0.14557 -0.30787 C 0.10313 -0.23843 0.13633 -0.29421 0.09258 -0.21644 C 0.08932 -0.21042 0.07917 -0.19445 0.07591 -0.18773 C 0.07227 -0.18009 0.06888 -0.17222 0.0651 -0.16505 C 0.05859 -0.15255 0.05104 -0.14167 0.04505 -0.12847 C 0.03229 -0.10046 0.04362 -0.12593 0.03529 -0.10579 C 0.03411 -0.10301 0.03281 -0.1007 0.03177 -0.09792 C 0.01068 -0.04352 0.03151 -0.09792 0.02396 -0.07431 C 0.02305 -0.07153 0.02188 -0.06921 0.02096 -0.06644 C 0.01875 -0.05972 0.01862 -0.05671 0.01654 -0.04908 C 0.01602 -0.04699 0.0151 -0.04514 0.01458 -0.04306 C 0.01159 -0.03056 0.01484 -0.03889 0.01172 -0.03171 C 0.0112 -0.02824 0.0112 -0.02709 0.01029 -0.02384 C 0.00964 -0.02176 0.00885 -0.01968 0.0082 -0.01759 C 0.00768 -0.01597 0.00729 -0.01412 0.00677 -0.0125 C 0.00638 -0.01088 0.00573 -0.00949 0.00534 -0.0081 C 0.00391 -0.00371 0.00208 -0.00162 0.00143 -0.00023 Z " pathEditMode="relative" ptsTypes="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3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278 L 0.00091 0.00278 C 0.00078 0.01065 0.00065 0.01852 0.00039 0.02639 C 0.00013 0.03241 -0.00052 0.03866 -0.00065 0.04467 C -0.00091 0.09282 -0.00078 0.09074 0.00091 0.12477 C 0.00117 0.14375 0.00104 0.16435 0.00234 0.1831 C 0.00287 0.19028 0.00365 0.19722 0.0043 0.20417 C 0.00534 0.24213 0.00378 0.20092 0.0082 0.25648 C 0.00885 0.26342 0.00872 0.27037 0.00925 0.27731 C 0.01016 0.28866 0.01146 0.3 0.01263 0.31134 C 0.0138 0.35787 0.01185 0.30023 0.01602 0.36018 C 0.01654 0.36667 0.01641 0.37338 0.01654 0.38009 C 0.01706 0.39352 0.01745 0.40694 0.0181 0.42014 C 0.01823 0.42361 0.01836 0.42708 0.01849 0.43055 C 0.01979 0.4662 0.01797 0.45301 0.02005 0.46736 C 0.02018 0.47338 0.02018 0.4794 0.02044 0.48565 C 0.02083 0.49051 0.02148 0.49537 0.02201 0.50046 C 0.02214 0.50208 0.02344 0.50602 0.0224 0.50555 L 0.02044 0.50463 C 0.01602 0.49838 0.01393 0.49537 0.00768 0.48819 C -0.00404 0.47454 -0.0069 0.47384 -0.01719 0.46018 C -0.02747 0.44699 -0.0375 0.43287 -0.04766 0.41944 C -0.06354 0.39815 -0.08307 0.37315 -0.09961 0.35301 C -0.11185 0.33842 -0.13086 0.31829 -0.1418 0.30254 C -0.14713 0.29467 -0.15234 0.28634 -0.15794 0.27917 C -0.16107 0.275 -0.19245 0.23518 -0.20352 0.22245 C -0.20833 0.21667 -0.21354 0.2118 -0.21823 0.20579 C -0.22096 0.20231 -0.2237 0.19861 -0.22656 0.19537 C -0.23841 0.18264 -0.25039 0.17037 -0.26237 0.15787 C -0.2638 0.15648 -0.2668 0.1537 -0.2668 0.1537 C -0.26354 0.14491 -0.26602 0.15046 -0.25352 0.14583 C -0.24896 0.14398 -0.2444 0.14305 -0.23984 0.14143 C -0.23581 0.14004 -0.23203 0.13819 -0.22799 0.13704 L -0.17852 0.12222 C -0.14505 0.1125 -0.15638 0.11412 -0.13385 0.11273 L -0.0957 0.10648 C -0.07656 0.1037 -0.06693 0.10301 -0.04909 0.10139 C 0.03229 0.08449 -0.08906 0.11134 0.02878 0.07685 L 0.10534 0.05509 C 0.11328 0.05301 0.12122 0.05046 0.1293 0.04907 C 0.15872 0.04398 0.14635 0.04653 0.16654 0.04213 C 0.1681 0.0412 0.17253 0.04028 0.17096 0.03935 C 0.16628 0.03704 0.16107 0.03842 0.15625 0.0368 C 0.14232 0.03241 0.12852 0.02685 0.11458 0.02199 C 0.10638 0.01921 0.09805 0.01759 0.0901 0.01319 C 0.06003 -0.00278 0.03021 -0.02037 -0.00013 -0.03472 C -0.00182 -0.03542 -0.11406 -0.08704 -0.13685 -0.10093 L -0.16289 -0.11644 C -0.17695 -0.12546 -0.18737 -0.1331 -0.20104 -0.14445 C -0.21406 -0.15509 -0.22682 -0.16667 -0.23984 -0.17755 C -0.24401 -0.18102 -0.2526 -0.18796 -0.2526 -0.18796 C -0.25039 -0.18889 -0.24831 -0.18982 -0.24622 -0.19051 C -0.20169 -0.20417 -0.21914 -0.19676 -0.15651 -0.20972 L -0.00547 -0.24283 C 0.04154 -0.25556 0.03294 -0.25463 0.06706 -0.26991 C 0.07057 -0.27153 0.07435 -0.27246 0.07787 -0.27431 C 0.08841 -0.27963 0.09844 -0.28773 0.10925 -0.29167 C 0.11315 -0.29306 0.11719 -0.29398 0.12096 -0.29607 C 0.13034 -0.3007 0.13958 -0.30695 0.14896 -0.31181 C 0.16016 -0.31736 0.17162 -0.3213 0.18268 -0.32732 C 0.19154 -0.33218 0.18789 -0.33102 0.19349 -0.33264 C 0.18425 -0.34352 0.19128 -0.33588 0.16367 -0.33773 C 0.1401 -0.33958 0.11654 -0.34005 0.0931 -0.34121 C 0.08542 -0.34167 0.07773 -0.34213 0.07005 -0.34306 C 0.04466 -0.34583 0.01263 -0.34954 -0.01328 -0.35533 C -0.02943 -0.3588 -0.04531 -0.36366 -0.06133 -0.36736 C -0.07031 -0.36945 -0.07943 -0.3706 -0.08828 -0.37269 C -0.16354 -0.39074 -0.09753 -0.37593 -0.14909 -0.39005 C -0.15547 -0.3919 -0.16185 -0.39283 -0.16823 -0.39445 C -0.18724 -0.39954 -0.16901 -0.39722 -0.18737 -0.39884 C -0.19193 -0.39861 -0.197 -0.40185 -0.20104 -0.39792 C -0.20508 -0.39398 -0.20625 -0.38449 -0.20885 -0.37801 C -0.23151 -0.32292 -0.19505 -0.41505 -0.21966 -0.35 C -0.22474 -0.33681 -0.22904 -0.3294 -0.23346 -0.31528 C -0.23776 -0.30139 -0.25234 -0.25116 -0.2569 -0.23148 C -0.26328 -0.20509 -0.26901 -0.17801 -0.27513 -0.15139 C -0.28398 -0.11227 -0.28932 -0.09051 -0.29661 -0.05023 C -0.32161 0.08773 -0.28828 -0.08033 -0.31523 0.04653 C -0.31667 0.05278 -0.31745 0.05926 -0.31875 0.06551 C -0.32122 0.07754 -0.32422 0.08912 -0.32656 0.10139 C -0.3276 0.10694 -0.32799 0.11296 -0.32904 0.11875 C -0.33529 0.15347 -0.33633 0.14815 -0.34075 0.18495 C -0.34232 0.19792 -0.34258 0.19861 -0.34375 0.21273 C -0.34388 0.21551 -0.34401 0.21805 -0.34414 0.2206 C -0.34466 0.22592 -0.3457 0.23634 -0.3457 0.23634 C -0.34583 0.23981 -0.34583 0.24329 -0.34622 0.24676 C -0.34635 0.2493 -0.34818 0.25231 -0.34713 0.2537 C -0.34609 0.25532 -0.3444 0.25254 -0.34323 0.25116 C -0.29479 0.19884 -0.36602 0.27292 -0.33047 0.23542 C -0.30391 0.20741 -0.35872 0.26898 -0.29713 0.19722 C -0.28854 0.18704 -0.27982 0.17731 -0.27122 0.16759 C -0.26289 0.1581 -0.25417 0.14977 -0.24622 0.13958 L -0.19857 0.08032 C -0.18099 0.05856 -0.16836 0.04352 -0.15013 0.02037 C -0.14023 0.00764 -0.12995 -0.00417 -0.1207 -0.01806 L -0.05846 -0.11227 C -0.05091 -0.12361 -0.04401 -0.13588 -0.03633 -0.14699 C -0.01758 -0.17408 0.00677 -0.2088 0.02591 -0.23843 C 0.04792 -0.27269 0.0569 -0.28935 0.0793 -0.33009 C 0.08412 -0.33889 0.08841 -0.34884 0.09349 -0.35695 C 0.11589 -0.39283 0.09336 -0.35556 0.10925 -0.38496 C 0.11055 -0.3875 0.11224 -0.38935 0.11367 -0.3919 C 0.11576 -0.39583 0.11953 -0.40394 0.11953 -0.40394 C 0.11602 -0.37361 0.12175 -0.42222 0.11654 -0.38403 C 0.11615 -0.38056 0.11602 -0.37708 0.11563 -0.37361 C 0.11471 -0.36736 0.11341 -0.36134 0.11263 -0.35533 C 0.11107 -0.34283 0.10951 -0.33033 0.1082 -0.31783 C 0.10234 -0.26088 0.09544 -0.2044 0.09102 -0.14699 C 0.0806 -0.00903 0.08919 -0.10463 0.07539 0.0169 C 0.07214 0.0456 0.06966 0.07454 0.06602 0.10301 C 0.06042 0.14792 0.05352 0.19236 0.0474 0.23727 C 0.04492 0.25579 0.04206 0.2743 0.0401 0.29305 C 0.0293 0.39792 0.0418 0.27268 0.03372 0.36273 C 0.0332 0.36852 0.03229 0.3743 0.03177 0.38009 C 0.03008 0.39745 0.0293 0.41528 0.02682 0.43241 C 0.02344 0.45625 0.02305 0.45903 0.02005 0.48379 C 0.01654 0.51273 0.0194 0.4919 0.01706 0.50833 C 0.01693 0.50694 0.01667 0.50602 0.01654 0.50463 C 0.01641 0.50301 0.01641 0.50116 0.01602 0.49954 C 0.01589 0.49792 0.01537 0.49653 0.0151 0.49514 C 0.01602 0.49028 0.01537 0.49259 0.01901 0.48727 C 0.01966 0.48634 0.02487 0.48032 0.02643 0.47685 C 0.04193 0.4419 0.02057 0.48912 0.03958 0.44028 C 0.04909 0.41597 0.05912 0.39259 0.06901 0.36875 C 0.07643 0.35092 0.09609 0.30301 0.10534 0.28611 C 0.11784 0.26273 0.12904 0.23704 0.1431 0.21643 L 0.18073 0.16065 C 0.18763 0.15069 0.19414 0.14004 0.20143 0.13102 C 0.20534 0.12592 0.20938 0.12129 0.21315 0.1162 C 0.21979 0.10717 0.22617 0.09745 0.23268 0.08819 C 0.23333 0.08727 0.23464 0.08565 0.23464 0.08565 C 0.22721 0.08287 0.22448 0.08241 0.21654 0.07778 C 0.21146 0.07477 0.20651 0.07106 0.20143 0.06829 C 0.19453 0.06435 0.1875 0.0618 0.18073 0.05764 C 0.17279 0.05301 0.16523 0.04676 0.15729 0.04213 C 0.08138 -0.00301 0.13542 0.0294 0.09648 0.00972 C 0.09167 0.00741 0.08698 0.0044 0.08229 0.00208 C 0.07318 -0.00255 0.06393 -0.00671 0.05482 -0.01111 C 0.05117 -0.01273 0.04766 -0.01482 0.04401 -0.01621 C 0.04193 -0.01713 0.03971 -0.01783 0.03763 -0.01898 C 0.01875 -0.02894 0.05755 -0.01111 0.02839 -0.02408 C 0.02487 -0.02246 0.02135 -0.02107 0.0181 -0.01898 C 0.01302 -0.01551 0.01159 -0.01343 0.00768 -0.00857 C 0.00729 -0.00695 0.00703 -0.00533 0.00625 -0.00417 C 0.00469 -0.00139 0.00182 0.00162 0.00091 0.00278 Z " pathEditMode="relative" ptsTypes="AAAAAAAAAAAAAAAAAAAAAAAAAAAAAAAAAAAAAAAAAAAAAAAAAAAAAAAAAAAAAAAAAAAAAAAAAAAAAAAAAAAAAAAAAAAAAAAAAAAAAAAAAAAAAAAAAAAAAAAAAAAAAAAAAAAAAAAAAAAAAAAAA">
                                      <p:cBhvr>
                                        <p:cTn id="34" dur="3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33 L -0.00221 0.00533 C -0.00391 0.00324 -0.00547 0.00116 -0.00716 -0.00092 C -0.00794 -0.00185 -0.00885 -0.00231 -0.00963 -0.00347 C -0.01133 -0.00555 -0.01289 -0.0081 -0.01458 -0.01041 C -0.01549 -0.0118 -0.01745 -0.01481 -0.01745 -0.01481 C -0.01927 -0.02777 -0.01497 0.00139 -0.02135 -0.02777 C -0.02591 -0.04814 -0.02995 -0.06875 -0.03359 -0.08958 C -0.03932 -0.12222 -0.04427 -0.15532 -0.05078 -0.18726 C -0.05273 -0.19699 -0.05495 -0.20625 -0.05664 -0.21597 C -0.06901 -0.28541 -0.0638 -0.25995 -0.07187 -0.3118 C -0.07422 -0.32708 -0.07721 -0.34189 -0.0793 -0.35717 C -0.08099 -0.3706 -0.0832 -0.38379 -0.08463 -0.39722 C -0.0901 -0.45046 -0.0845 -0.41921 -0.08802 -0.43819 C -0.10338 -0.41088 -0.08854 -0.43912 -0.10325 -0.40509 C -0.10872 -0.39236 -0.11458 -0.38009 -0.12044 -0.36759 C -0.12279 -0.36273 -0.125 -0.35717 -0.12773 -0.35277 L -0.15234 -0.31365 C -0.15742 -0.30555 -0.16289 -0.29768 -0.16797 -0.28935 L -0.20182 -0.23263 C -0.20768 -0.22291 -0.21315 -0.21273 -0.2194 -0.20393 C -0.22643 -0.19398 -0.23359 -0.18449 -0.24049 -0.1743 C -0.24635 -0.16551 -0.25182 -0.15578 -0.25768 -0.14722 C -0.25924 -0.1449 -0.275 -0.12546 -0.28073 -0.11412 C -0.28112 -0.11342 -0.28138 -0.11226 -0.28164 -0.11157 C -0.28151 -0.10833 -0.28177 -0.10486 -0.28125 -0.10185 C -0.2806 -0.09884 -0.27917 -0.09676 -0.27825 -0.09398 C -0.2763 -0.0875 -0.27461 -0.08078 -0.27292 -0.07407 C -0.27161 -0.06898 -0.27083 -0.06342 -0.2694 -0.05833 C -0.26198 -0.02986 -0.26419 -0.0412 -0.25625 -0.01643 C -0.25443 -0.01111 -0.25325 -0.00509 -0.2513 -4.07407E-6 C -0.24336 0.02153 -0.23594 0.04375 -0.22682 0.06366 C -0.21328 0.09329 -0.19987 0.12338 -0.18607 0.15255 C -0.17851 0.16852 -0.17044 0.1838 -0.16263 0.19954 L -0.13854 0.24838 C -0.13268 0.26019 -0.10364 0.31644 -0.10078 0.32084 L -0.08073 0.35047 C -0.06992 0.36644 -0.07487 0.36181 -0.06901 0.3669 C -0.06862 0.36551 -0.06823 0.36412 -0.06797 0.3625 C -0.06706 0.35834 -0.06549 0.34954 -0.06549 0.34954 C -0.06536 0.34746 -0.06523 0.34537 -0.06497 0.34352 C -0.06458 0.34028 -0.0638 0.33704 -0.06354 0.3338 C -0.06302 0.32686 -0.06289 0.31991 -0.06263 0.31297 C -0.06172 0.24468 -0.0625 0.30139 -0.06068 0.20047 C -0.06029 0.18195 -0.06016 0.1632 -0.05963 0.14468 C -0.05911 0.12616 -0.0582 0.10764 -0.05768 0.08889 C -0.05729 0.07477 -0.0569 0.06042 -0.05664 0.0463 C -0.05651 0.03403 -0.05664 0.02176 -0.05625 0.00973 C -0.05573 -0.00463 -0.05364 -0.0412 -0.05273 -0.05833 C -0.05208 -0.09213 -0.05208 -0.125 -0.04935 -0.15856 C -0.04805 -0.17476 -0.04687 -0.1912 -0.04544 -0.2074 C -0.03828 -0.28356 -0.04726 -0.18935 -0.04193 -0.24143 C -0.03919 -0.26921 -0.04049 -0.26111 -0.03659 -0.29444 C -0.03568 -0.30185 -0.03476 -0.30902 -0.03359 -0.3162 C -0.03281 -0.32222 -0.03138 -0.32777 -0.03073 -0.33379 C -0.02891 -0.34907 -0.02799 -0.36458 -0.0263 -0.37986 C -0.02461 -0.39467 -0.02292 -0.40949 -0.02135 -0.4243 C -0.02005 -0.43726 -0.01888 -0.45046 -0.01745 -0.46365 C -0.01654 -0.47222 -0.01523 -0.48101 -0.01406 -0.48958 C -0.01354 -0.49282 -0.01302 -0.49606 -0.01263 -0.4993 C -0.01146 -0.5074 -0.01289 -0.50162 -0.01107 -0.50787 C -0.00937 -0.50185 -0.01003 -0.50486 -0.00859 -0.4949 C -0.00833 -0.49236 -0.0082 -0.48958 -0.00768 -0.48703 C -0.0069 -0.48287 -0.00586 -0.4787 -0.00469 -0.47476 C 0.00886 -0.42916 0.00859 -0.43449 0.02813 -0.38333 C 0.03164 -0.37407 0.03464 -0.36435 0.03841 -0.35555 C 0.05586 -0.31435 0.07487 -0.26782 0.09375 -0.23009 L 0.12122 -0.175 C 0.12682 -0.16412 0.13763 -0.14282 0.14427 -0.13055 C 0.14779 -0.12407 0.15195 -0.11851 0.15508 -0.11157 C 0.15964 -0.10092 0.15859 -0.10277 0.16537 -0.09143 C 0.16576 -0.09074 0.16641 -0.09027 0.1668 -0.08958 C 0.15534 -0.06921 0.16979 -0.09398 0.15417 -0.07129 C 0.15143 -0.06759 0.14922 -0.06319 0.14675 -0.05926 C 0.14518 -0.05671 0.14323 -0.05486 0.1418 -0.05231 C 0.13841 -0.0456 0.13542 -0.03819 0.13203 -0.03125 C 0.09349 0.04561 0.13464 -0.04004 0.09531 0.0419 C 0.09193 0.04885 0.08893 0.05625 0.08542 0.06274 C 0.06771 0.09607 0.07409 0.08311 0.04922 0.13774 C 0.02969 0.18033 0.04167 0.15741 0.02227 0.19699 C 0.01992 0.20186 0.0168 0.20556 0.01484 0.21088 C 0.01406 0.2132 0.01341 0.21598 0.01237 0.21783 C 0.01094 0.22084 0.00899 0.22292 0.00755 0.2257 C 0.00625 0.22824 0.00534 0.23125 0.00404 0.23357 C 0.00117 0.23912 -0.00234 0.24375 -0.00521 0.24931 C -0.00989 0.25834 -0.0138 0.26829 -0.01849 0.27709 C -0.02109 0.28218 -0.02357 0.28727 -0.0263 0.2919 C -0.02773 0.29445 -0.0293 0.29653 -0.03073 0.29908 C -0.05299 0.33843 -0.02578 0.29051 -0.04297 0.325 C -0.04961 0.33843 -0.05664 0.35116 -0.06354 0.36436 C -0.0681 0.37315 -0.07266 0.38195 -0.07734 0.39051 C -0.09479 0.42315 -0.07305 0.38218 -0.08802 0.4088 C -0.08906 0.41042 -0.0901 0.41227 -0.09101 0.41389 C -0.09336 0.41852 -0.09141 0.4169 -0.09401 0.41829 C -0.09427 0.41922 -0.09453 0.42037 -0.09492 0.42107 C -0.09792 0.42547 -0.10065 0.42848 -0.10378 0.43241 C -0.10573 0.41227 -0.10534 0.41343 -0.10963 0.38866 C -0.11823 0.33866 -0.12734 0.28889 -0.13607 0.23889 C -0.14401 0.19445 -0.15195 0.15 -0.15963 0.10556 C -0.16328 0.08473 -0.16575 0.0632 -0.16992 0.04283 C -0.17825 0.00162 -0.18607 -0.04004 -0.19492 -0.08101 C -0.20195 -0.11365 -0.20989 -0.1456 -0.21745 -0.17777 C -0.21979 -0.18773 -0.22305 -0.19699 -0.22487 -0.2074 C -0.25456 -0.37314 -0.21601 -0.15277 -0.24492 -0.33726 C -0.24687 -0.34976 -0.24909 -0.36203 -0.25078 -0.37476 C -0.2595 -0.43819 -0.25104 -0.38055 -0.25378 -0.40439 C -0.25417 -0.4081 -0.25469 -0.4118 -0.25521 -0.41551 C -0.25469 -0.41782 -0.25508 -0.42152 -0.25378 -0.42268 C -0.25143 -0.42453 -0.24857 -0.42291 -0.24596 -0.42338 C -0.24336 -0.42384 -0.24075 -0.42476 -0.23802 -0.42523 C -0.18503 -0.43356 -0.21953 -0.42615 -0.17331 -0.4375 L -0.06107 -0.43657 C 0.06016 -0.43819 0.03164 -0.43426 0.08255 -0.44166 L 0.16641 -0.43912 C 0.16875 -0.43865 0.16393 -0.43194 0.1625 -0.4287 C 0.13828 -0.37245 0.13034 -0.35972 0.11289 -0.31018 C 0.09987 -0.27291 0.08698 -0.23541 0.07422 -0.19768 C 0.06146 -0.16018 0.04701 -0.11296 0.03203 -0.07754 C 0.02956 -0.07176 0.02708 -0.06597 0.02474 -0.05995 C 0.02096 -0.05069 0.01784 -0.04051 0.01393 -0.03125 C 0.01289 -0.02893 0.01185 -0.02685 0.01094 -0.0243 C 0.0099 -0.02106 0.00925 -0.01713 0.00807 -0.01388 C 0.00573 -0.00787 0.00065 0.00348 0.00065 0.00348 L -0.00221 0.00533 Z " pathEditMode="relative" ptsTypes="AAAAAAAAAAAAAAAAAAAAAAAAAAAAAAAAAAAAAAAAAAAAAAAAAAAAAAAAAAAAAAAAAAAAAAAAAAAAAAAAAAAAAAAAAAAAAAAAAAAAAAAAAAAAAAAAAAAAAAAAAAAA">
                                      <p:cBhvr>
                                        <p:cTn id="36" dur="3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47 L 0.00091 0.00347 L 0.0612 0.00162 C 0.06654 0.00139 0.07201 0.00023 0.07734 2.96296E-6 C 0.09284 -0.00093 0.10833 -0.00116 0.12396 -0.00185 L 0.1582 -0.00348 C 0.17344 -0.00695 0.17148 -0.00602 0.18958 -0.0132 C 0.19193 -0.01412 0.19414 -0.01598 0.19648 -0.01667 C 0.20703 -0.01968 0.21771 -0.02176 0.22839 -0.02454 C 0.23242 -0.02547 0.23646 -0.02685 0.24063 -0.02801 C 0.24531 -0.02917 0.25013 -0.02986 0.25482 -0.03148 C 0.25729 -0.03218 0.25964 -0.0338 0.26211 -0.03496 C 0.26758 -0.03727 0.2707 -0.03843 0.27591 -0.04005 C 0.27044 -0.06898 0.27409 -0.04838 0.27591 -0.12639 C 0.27604 -0.13588 0.27721 -0.14491 0.27786 -0.1544 C 0.27891 -0.19954 0.27708 -0.14398 0.28177 -0.21019 C 0.28359 -0.23658 0.28242 -0.22408 0.28516 -0.24769 C 0.28555 -0.25834 0.28555 -0.26551 0.28711 -0.27639 C 0.2944 -0.32801 0.28711 -0.2625 0.29297 -0.31551 C 0.29362 -0.3213 0.2944 -0.32709 0.29492 -0.33287 C 0.29557 -0.33889 0.29648 -0.35047 0.29648 -0.35047 C 0.29544 -0.35278 0.29518 -0.35695 0.29349 -0.35741 C 0.28945 -0.35834 0.28542 -0.35486 0.28125 -0.35394 L 0.24896 -0.34607 L 0.18516 -0.33287 C 0.17279 -0.33033 0.16029 -0.32848 0.14792 -0.32523 C 0.13242 -0.32107 0.11693 -0.31598 0.1013 -0.31297 C 0.08555 -0.30996 0.06966 -0.30903 0.05378 -0.30695 L 0.01263 -0.3007 C -0.07383 -0.27338 -0.03841 -0.28102 -0.09323 -0.27107 C -0.13151 -0.25718 -0.08607 -0.27454 -0.13047 -0.25463 C -0.13906 -0.2507 -0.14792 -0.24792 -0.15651 -0.24398 C -0.17956 -0.23357 -0.16185 -0.23797 -0.18685 -0.22917 C -0.19388 -0.22685 -0.20091 -0.22547 -0.20794 -0.22315 C -0.21471 -0.22107 -0.22135 -0.21806 -0.22799 -0.21621 C -0.23437 -0.21435 -0.24076 -0.21343 -0.24714 -0.21181 C -0.26172 -0.20787 -0.25299 -0.2088 -0.2668 -0.20579 C -0.27031 -0.20486 -0.27396 -0.20463 -0.27747 -0.20394 L -0.28346 -0.20139 C -0.28424 -0.20093 -0.28503 -0.20093 -0.28581 -0.20047 C -0.28724 -0.19977 -0.28841 -0.19861 -0.28984 -0.19792 C -0.29076 -0.19746 -0.2918 -0.19746 -0.29271 -0.19699 C -0.2944 -0.1963 -0.29596 -0.19537 -0.29766 -0.19445 C -0.29909 -0.19352 -0.30052 -0.19236 -0.30208 -0.1919 C -0.3043 -0.19121 -0.30664 -0.19121 -0.30885 -0.19098 L -0.31484 -0.18912 C -0.31589 -0.18889 -0.31706 -0.18866 -0.31823 -0.1882 C -0.3293 -0.18473 -0.32174 -0.18635 -0.32995 -0.18473 C -0.33164 -0.18403 -0.3332 -0.18287 -0.3349 -0.18218 C -0.3401 -0.17963 -0.34323 -0.18264 -0.32552 -0.17871 C -0.31589 -0.17431 -0.30651 -0.16875 -0.29661 -0.16574 C -0.28828 -0.16297 -0.27995 -0.16111 -0.27161 -0.15787 C -0.26797 -0.15625 -0.26445 -0.15394 -0.26081 -0.15162 C -0.25872 -0.15047 -0.25677 -0.14815 -0.25456 -0.14723 L -0.24961 -0.1456 C -0.24766 -0.14607 -0.24557 -0.14607 -0.24375 -0.14723 C -0.24232 -0.14838 -0.2362 -0.1581 -0.23542 -0.15949 C -0.19661 -0.22662 -0.24232 -0.14769 -0.21576 -0.19607 C -0.2069 -0.21227 -0.19779 -0.22801 -0.1888 -0.24398 L -0.17318 -0.27199 C -0.16953 -0.27848 -0.16589 -0.28473 -0.16237 -0.29121 C -0.14818 -0.31736 -0.14362 -0.32639 -0.12995 -0.35394 C -0.12656 -0.36088 -0.12305 -0.36783 -0.11966 -0.37477 C -0.11641 -0.38172 -0.11328 -0.38889 -0.1099 -0.39584 C -0.10677 -0.40232 -0.10326 -0.40834 -0.10013 -0.41482 C -0.09753 -0.42014 -0.09544 -0.4257 -0.09271 -0.43056 C -0.09141 -0.43287 -0.09023 -0.43542 -0.0888 -0.4375 C -0.08776 -0.43935 -0.08646 -0.44098 -0.08542 -0.44283 C -0.08216 -0.44861 -0.08685 -0.4426 -0.08294 -0.44723 C -0.08203 -0.44074 -0.08294 -0.44236 -0.0776 -0.44815 C -0.07409 -0.45162 -0.0707 -0.45579 -0.06732 -0.45926 C -0.06354 -0.4632 -0.05599 -0.4706 -0.05599 -0.4706 C -0.05586 -0.4669 -0.05534 -0.4632 -0.05547 -0.45926 C -0.0556 -0.45602 -0.05664 -0.45301 -0.0569 -0.44977 C -0.05781 -0.44236 -0.05833 -0.43473 -0.05898 -0.42709 C -0.06081 -0.40348 -0.05872 -0.42408 -0.06185 -0.39306 C -0.06263 -0.38519 -0.06367 -0.37755 -0.06432 -0.36968 C -0.06549 -0.35602 -0.06628 -0.34236 -0.06732 -0.32871 C -0.06771 -0.32176 -0.0681 -0.31459 -0.06875 -0.30764 C -0.0694 -0.30023 -0.07005 -0.2926 -0.0707 -0.28496 C -0.07396 -0.2419 -0.07005 -0.2838 -0.07461 -0.23102 C -0.07643 -0.20949 -0.07852 -0.18797 -0.08047 -0.16644 C -0.08164 -0.1544 -0.08255 -0.14213 -0.08385 -0.12986 C -0.08568 -0.11505 -0.09466 -0.03542 -0.09818 -0.00787 C -0.10052 0.01065 -0.10352 0.02916 -0.10547 0.04791 C -0.10742 0.0662 -0.10924 0.08449 -0.11133 0.10277 C -0.1125 0.1125 -0.11419 0.12199 -0.11523 0.13148 C -0.11615 0.13935 -0.12018 0.19166 -0.12018 0.19166 C -0.12201 0.21203 -0.12409 0.2324 -0.12604 0.25277 C -0.12682 0.26065 -0.12773 0.26852 -0.12852 0.27615 C -0.12904 0.28055 -0.12995 0.28935 -0.12995 0.28935 C -0.13021 0.29282 -0.13021 0.29629 -0.13047 0.29977 C -0.13164 0.31504 -0.13125 0.3037 -0.1319 0.31643 C -0.13216 0.32037 -0.13216 0.32453 -0.13242 0.32847 C -0.13268 0.3324 -0.13359 0.33611 -0.13346 0.33981 C -0.13333 0.3412 -0.13255 0.33796 -0.1319 0.33727 C -0.12956 0.33449 -0.12682 0.33264 -0.12461 0.3294 C -0.10391 0.29884 -0.12214 0.32453 -0.09961 0.29629 C -0.08789 0.28171 -0.07643 0.26643 -0.06484 0.25185 C -0.01602 0.19051 -0.05664 0.24352 -0.01875 0.19259 C -0.01094 0.18217 -0.0026 0.17245 0.00482 0.16111 L 0.07148 0.06018 C 0.08672 0.03657 0.11211 -0.00116 0.12734 -0.02801 C 0.1444 -0.05764 0.16107 -0.0875 0.17839 -0.1169 C 0.18607 -0.1301 0.19453 -0.14213 0.20234 -0.1551 C 0.21081 -0.16945 0.21901 -0.18426 0.22734 -0.19885 L 0.25182 -0.24144 C 0.25781 -0.25185 0.2638 -0.26204 0.26992 -0.27199 C 0.29974 -0.31968 0.27643 -0.28241 0.29349 -0.30602 C 0.29648 -0.31019 0.29935 -0.31482 0.30234 -0.31898 C 0.30365 -0.32084 0.30625 -0.32431 0.30625 -0.32431 C 0.30664 -0.32523 0.30677 -0.32616 0.30729 -0.32685 C 0.30768 -0.32755 0.3082 -0.32801 0.30872 -0.32871 C 0.30977 -0.3301 0.31068 -0.33148 0.31159 -0.33287 C 0.30742 -0.30301 0.31784 -0.3757 0.30677 -0.30602 C 0.30482 -0.29422 0.30339 -0.28218 0.30182 -0.27014 C 0.30026 -0.25741 0.2987 -0.24468 0.2974 -0.23195 C 0.29479 -0.20463 0.29036 -0.1419 0.28867 -0.11852 C 0.28815 -0.09931 0.28802 -0.0801 0.28711 -0.06111 C 0.28581 -0.03125 0.27656 0.06713 0.27591 0.07569 C 0.27448 0.0912 0.27305 0.10648 0.27201 0.12199 C 0.27109 0.13333 0.27044 0.14467 0.26953 0.15602 C 0.26862 0.16643 0.26758 0.17685 0.26654 0.18727 C 0.26628 0.19282 0.26576 0.2074 0.2651 0.2118 L 0.26367 0.22222 C 0.26107 0.1868 0.2638 0.21458 0.23034 0.15162 C 0.2056 0.10532 0.18047 0.05902 0.15234 0.01921 C 0.12917 -0.01366 0.10339 -0.04074 0.08073 -0.075 L -0.01094 -0.21435 C -0.02148 -0.23079 -0.03294 -0.24537 -0.04271 -0.2632 C -0.07956 -0.33079 -0.0638 -0.30255 -0.08984 -0.34861 C -0.09557 -0.3588 -0.10078 -0.36968 -0.1069 -0.37917 L -0.13932 -0.42894 C -0.14414 -0.43635 -0.14948 -0.4426 -0.15404 -0.4507 C -0.16133 -0.46366 -0.16823 -0.47778 -0.17604 -0.48982 C -0.17839 -0.49329 -0.18086 -0.49653 -0.18294 -0.50023 C -0.18737 -0.5081 -0.18346 -0.50533 -0.18685 -0.50741 C -0.19505 -0.52917 -0.18607 -0.50625 -0.19023 -0.44098 C -0.1931 -0.39838 -0.19609 -0.35579 -0.19857 -0.31297 C -0.2138 -0.05672 -0.20247 -0.23218 -0.2138 -0.07755 C -0.21901 -0.00602 -0.21667 -0.02199 -0.22604 0.06018 C -0.23021 0.0956 -0.23372 0.13148 -0.23932 0.16643 C -0.24076 0.17569 -0.24245 0.18495 -0.24375 0.19421 C -0.24583 0.21041 -0.24961 0.24305 -0.24961 0.24305 C -0.23737 0.24537 -0.24414 0.24606 -0.22656 0.21782 C -0.20586 0.18449 -0.18646 0.14791 -0.16432 0.11759 L -0.0957 0.02338 C -0.05052 -0.03843 -0.05273 -0.03426 -0.01237 -0.09329 C 0.00508 -0.11875 0.02331 -0.14236 0.03958 -0.16991 C 0.04323 -0.17616 0.04557 -0.18635 0.05039 -0.1882 C 0.05404 -0.18982 0.04635 -0.17709 0.04401 -0.17176 C 0.04193 -0.1669 0.03958 -0.16204 0.03763 -0.15695 C 0.03646 -0.15371 0.03568 -0.15 0.03477 -0.14653 C 0.03424 -0.14491 0.03359 -0.14352 0.0332 -0.14213 C 0.03294 -0.14121 0.03307 -0.14028 0.03268 -0.13959 C 0.0319 -0.13704 0.0306 -0.13519 0.02982 -0.13241 C 0.00781 -0.05926 0.04089 -0.15695 0.00286 -0.03935 C -0.00026 -0.02963 -0.00365 -0.02037 -0.00651 -0.01042 C -0.00859 -0.00301 -0.01602 0.01713 -0.01185 0.01296 C -0.01068 0.0118 -0.00964 0.01065 -0.00846 0.00949 C -0.00677 0.0081 -0.0069 0.00972 -0.0069 0.00787 L -0.0069 0.00787 " pathEditMode="relative" ptsTypes="AAAAAAAAAAAAAAAAAAAAAAAAAAAAAAAAAAAAAAAAAAAAAAAAAAAAAAAAAAAAAAAAAAAAAAAAAAAAAAAAAAAAAAAAAAAAAAAAAAAAAAAAAAAAAAAAAAAAAAAAAAAAAAAAAAAAAAAAAAAAAAAAAAAAAAAAAAAAAAAAAA">
                                      <p:cBhvr>
                                        <p:cTn id="38" dur="3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09 L -0.00052 0.00509 C -0.00235 0.00115 -0.00404 -0.00301 -0.00586 -0.00718 C -0.00756 -0.01065 -0.00703 -0.0088 -0.00886 -0.01135 C -0.01003 -0.0132 -0.01107 -0.01505 -0.01224 -0.01667 C -0.02136 -0.02755 -0.0306 -0.03797 -0.03972 -0.04885 C -0.04649 -0.05695 -0.05287 -0.06598 -0.0599 -0.07338 C -0.07878 -0.09352 -0.09063 -0.10533 -0.11029 -0.13264 C -0.13815 -0.17084 -0.12214 -0.14931 -0.16667 -0.20579 C -0.17071 -0.21088 -0.1892 -0.23426 -0.19519 -0.24074 C -0.20118 -0.24699 -0.20743 -0.25278 -0.21328 -0.25973 C -0.21875 -0.26621 -0.22331 -0.275 -0.22891 -0.28079 L -0.26381 -0.31644 C -0.2681 -0.32084 -0.27253 -0.32523 -0.27696 -0.32963 C -0.27878 -0.33125 -0.2806 -0.33287 -0.28243 -0.33473 C -0.28451 -0.33704 -0.28659 -0.33959 -0.28881 -0.34167 C -0.29128 -0.34398 -0.29401 -0.3456 -0.29662 -0.34792 C -0.30287 -0.35301 -0.28724 -0.34398 -0.30352 -0.35301 C -0.30782 -0.35556 -0.31263 -0.35648 -0.31667 -0.35996 C -0.32461 -0.36713 -0.30599 -0.3507 -0.325 -0.36528 C -0.3293 -0.36852 -0.32722 -0.36736 -0.33086 -0.36875 C -0.33073 -0.36366 -0.33021 -0.34908 -0.32995 -0.34352 C -0.32969 -0.33889 -0.32917 -0.33426 -0.32891 -0.32963 C -0.32878 -0.32523 -0.32891 -0.32084 -0.32852 -0.31644 C -0.32787 -0.30949 -0.3267 -0.30255 -0.32605 -0.2956 C -0.32539 -0.28889 -0.32513 -0.28218 -0.32461 -0.27547 C -0.32318 -0.25787 -0.32149 -0.24005 -0.32019 -0.22223 C -0.31914 -0.20903 -0.31836 -0.1956 -0.31719 -0.18218 C -0.31394 -0.14607 -0.31029 -0.11019 -0.3069 -0.07408 C -0.303 -0.03218 -0.30378 -0.04306 -0.30196 -0.01574 C -0.30183 -0.00973 -0.30196 -0.00348 -0.30157 0.00254 C -0.30144 0.00416 -0.30065 0.00532 -0.30052 0.00694 C -0.29948 0.03426 -0.29909 0.06157 -0.29805 0.08889 C -0.29766 0.10185 -0.29388 0.15856 -0.29362 0.16296 C -0.29349 0.16898 -0.29349 0.175 -0.29323 0.18125 C -0.29219 0.20069 -0.29128 0.21041 -0.28972 0.22824 C -0.2819 0.21875 -0.27448 0.20787 -0.26628 0.19953 C -0.26394 0.19722 -0.26159 0.19514 -0.25938 0.19259 C -0.25651 0.18912 -0.25404 0.18449 -0.25105 0.18125 C -0.20339 0.12986 -0.2224 0.15578 -0.16667 0.09838 C -0.14961 0.08055 -0.13203 0.06412 -0.11524 0.04514 C -0.07943 0.00509 -0.04466 -0.03797 -0.00795 -0.075 C 0.00195 -0.08496 0.01211 -0.09352 0.02148 -0.10463 C 0.05377 -0.14283 0.08502 -0.18357 0.11705 -0.22223 C 0.12474 -0.23148 0.13307 -0.23912 0.14062 -0.24838 L 0.17448 -0.29028 C 0.21106 -0.33588 0.15729 -0.2706 0.21367 -0.33658 C 0.21575 -0.33889 0.21757 -0.3419 0.21953 -0.34445 C 0.22239 -0.34769 0.22539 -0.35093 0.22838 -0.35394 C 0.2302 -0.35579 0.23216 -0.35718 0.23372 -0.35926 C 0.23567 -0.36158 0.23737 -0.36459 0.23919 -0.3669 C 0.24062 -0.36898 0.24218 -0.37037 0.24362 -0.37223 C 0.24778 -0.37755 0.24427 -0.37408 0.24804 -0.37755 C 0.2483 -0.37824 0.24856 -0.3794 0.24895 -0.3801 C 0.24935 -0.38056 0.25052 -0.38195 0.25039 -0.38102 C 0.25013 -0.3676 0.24895 -0.35417 0.24804 -0.34074 C 0.24596 -0.3132 0.24375 -0.28565 0.24166 -0.2581 C 0.24062 -0.24537 0.23867 -0.21968 0.23867 -0.21968 C 0.23841 -0.20857 0.23828 -0.19769 0.23776 -0.18658 C 0.23502 -0.13982 0.23112 -0.09329 0.2289 -0.0463 L 0.22395 0.05926 C 0.22369 0.07708 0.22343 0.09514 0.22304 0.11319 C 0.22226 0.14097 0.22135 0.16898 0.22005 0.19676 C 0.21979 0.20324 0.2194 0.20972 0.21914 0.21597 C 0.21888 0.22245 0.21875 0.22893 0.21862 0.23518 C 0.21849 0.23865 0.21888 0.24884 0.2181 0.2456 C 0.21575 0.23634 0.21562 0.22569 0.21367 0.21597 C 0.21237 0.20926 0.21145 0.20231 0.20976 0.19606 C 0.2 0.15879 0.18502 0.1044 0.172 0.0662 C 0.16093 0.03356 0.14974 0.00139 0.13815 -0.03056 C 0.12591 -0.06482 0.10833 -0.10926 0.09609 -0.14468 C 0.08737 -0.16991 0.07903 -0.19537 0.07057 -0.2206 C 0.06536 -0.23611 0.06002 -0.25116 0.05481 -0.26667 C 0.04935 -0.28357 0.04414 -0.30047 0.03867 -0.31736 C 0.03463 -0.32963 0.03047 -0.34167 0.02643 -0.35394 C 0.02317 -0.36389 0.02005 -0.37385 0.01666 -0.38357 C 0.00872 -0.40625 0.00013 -0.42801 -0.00795 -0.4507 C -0.01289 -0.46505 -0.01823 -0.48334 -0.02409 -0.49676 C -0.02618 -0.50185 -0.02839 -0.50648 -0.03047 -0.51158 C -0.03685 -0.52801 -0.03125 -0.51598 -0.03633 -0.53079 C -0.03841 -0.53681 -0.04427 -0.55 -0.04558 -0.55602 C -0.04935 -0.57269 -0.04362 -0.54769 -0.04805 -0.56482 C -0.05183 -0.57894 -0.04818 -0.56852 -0.05196 -0.57871 C -0.05222 -0.57963 -0.05235 -0.58056 -0.05248 -0.58148 C -0.053 -0.58473 -0.05274 -0.58588 -0.05443 -0.58843 C -0.05482 -0.58889 -0.05547 -0.58889 -0.05586 -0.58912 C -0.0599 -0.57778 -0.06602 -0.55996 -0.07019 -0.54908 C -0.07279 -0.54213 -0.07539 -0.53473 -0.07852 -0.52824 C -0.09284 -0.49723 -0.1112 -0.45926 -0.12357 -0.42616 C -0.12722 -0.41667 -0.1306 -0.40695 -0.13438 -0.39746 C -0.14063 -0.38172 -0.14753 -0.36667 -0.15352 -0.35047 C -0.16198 -0.32685 -0.17032 -0.30324 -0.17891 -0.27986 C -0.18269 -0.26991 -0.18685 -0.26042 -0.19024 -0.25023 L -0.2142 -0.17871 C -0.21771 -0.16829 -0.2211 -0.15787 -0.22461 -0.14746 C -0.228 -0.13727 -0.23177 -0.12732 -0.2349 -0.1169 L -0.25352 -0.05417 C -0.25703 -0.0419 -0.26133 -0.03033 -0.2642 -0.0176 C -0.26576 -0.01111 -0.26706 -0.00463 -0.26862 0.00162 C -0.2724 0.01574 -0.27644 0.02963 -0.28047 0.04352 C -0.28347 0.05393 -0.28711 0.06412 -0.28972 0.07477 C -0.29102 0.08009 -0.29232 0.08541 -0.29362 0.09051 C -0.2961 0.0993 -0.29909 0.10764 -0.30105 0.11666 C -0.30196 0.12129 -0.30274 0.12615 -0.30391 0.13055 C -0.30508 0.13495 -0.3069 0.13842 -0.30795 0.14282 C -0.3099 0.15231 -0.30873 0.14768 -0.31133 0.15671 C -0.31198 0.15902 -0.31289 0.16134 -0.31328 0.16365 C -0.31446 0.17106 -0.31394 0.16782 -0.31472 0.17338 C -0.31459 0.17453 -0.31485 0.17731 -0.3142 0.17685 C -0.30039 0.1662 -0.27474 0.14583 -0.25886 0.12708 C -0.23894 0.1037 -0.2194 0.0794 -0.19961 0.05578 C -0.18855 0.04236 -0.17722 0.02963 -0.16628 0.01643 C -0.11797 -0.04121 -0.12696 -0.03357 -0.05834 -0.12199 C -0.0487 -0.13473 -0.03828 -0.14537 -0.02891 -0.1588 L 0.07695 -0.30949 C 0.08359 -0.31922 0.08984 -0.3294 0.09648 -0.33912 C 0.10872 -0.35695 0.12435 -0.37709 0.13619 -0.39653 C 0.21132 -0.52014 0.13632 -0.39723 0.172 -0.4551 C 0.17435 -0.4588 0.17669 -0.4625 0.1789 -0.46644 C 0.18255 -0.47246 0.18346 -0.475 0.18724 -0.48033 C 0.18815 -0.48148 0.18919 -0.48264 0.1901 -0.4838 C 0.18632 -0.47176 0.1901 -0.48264 0.18229 -0.46551 C 0.17474 -0.44885 0.16744 -0.43172 0.15976 -0.41505 C 0.15833 -0.41181 0.11744 -0.32523 0.11562 -0.32084 C 0.1026 -0.28912 0.08997 -0.25695 0.07643 -0.22593 C 0.06692 -0.20371 0.05638 -0.18287 0.04648 -0.16135 C 0.03867 -0.14398 0.03073 -0.12662 0.02304 -0.10903 C 0.00651 -0.07153 -0.00495 -0.04074 -0.02409 -0.0044 C -0.03334 0.01319 -0.04297 0.03055 -0.05196 0.04861 C -0.06472 0.07453 -0.07696 0.10139 -0.0892 0.12801 C -0.1168 0.18727 -0.09974 0.15092 -0.12409 0.20648 C -0.12631 0.21157 -0.12891 0.21597 -0.13086 0.22129 C -0.13256 0.22569 -0.13412 0.23009 -0.13581 0.23426 C -0.13711 0.23727 -0.13855 0.24004 -0.13972 0.24305 C -0.14349 0.25231 -0.14701 0.26157 -0.15052 0.27106 C -0.15274 0.27662 -0.15456 0.28287 -0.1569 0.28842 C -0.15808 0.29097 -0.15938 0.29352 -0.16029 0.29629 C -0.16276 0.30277 -0.16498 0.30949 -0.16719 0.3162 C -0.16784 0.31828 -0.16849 0.32037 -0.16914 0.32245 L -0.17461 0.33727 C -0.17474 0.33796 -0.17539 0.34051 -0.175 0.33981 C -0.17409 0.33773 -0.17357 0.33495 -0.17253 0.33287 C -0.17188 0.33125 -0.17097 0.33009 -0.17019 0.32847 C -0.16914 0.32639 -0.1681 0.32453 -0.16719 0.32245 C -0.16615 0.3199 -0.16537 0.3169 -0.1642 0.31458 C -0.15925 0.30324 -0.15417 0.29236 -0.14909 0.28148 C -0.14662 0.27615 -0.14401 0.27106 -0.14167 0.26574 L -0.10938 0.19259 C -0.10326 0.17893 -0.09714 0.16527 -0.09128 0.15162 C -0.08451 0.13588 -0.078 0.1199 -0.0711 0.1044 C -0.06459 0.08981 -0.05769 0.07546 -0.05105 0.06088 C -0.04805 0.0544 -0.04519 0.04745 -0.04219 0.04097 C -0.03125 0.01713 -0.02852 0.01065 -0.01823 -0.00718 C -0.01706 -0.00903 -0.01589 -0.01065 -0.01472 -0.01227 C -0.01459 -0.0132 -0.01459 -0.01435 -0.0142 -0.01482 C -0.01211 -0.01875 -0.01146 -0.01574 -0.00938 -0.0132 C -0.00886 -0.01181 -0.0086 -0.00996 -0.00795 -0.0088 C -0.00743 -0.00787 -0.00651 -0.00787 -0.00586 -0.00718 C -0.00547 -0.00648 -0.00534 -0.0051 -0.00495 -0.0044 C -0.00326 -0.00139 -0.00352 -0.0044 -0.00352 -0.00093 L -0.00352 -0.00093 " pathEditMode="relative" ptsTypes="AAAAAAAAAAAAAAAAAAAAAAAAAAAAAAAAAAAAAAAAAAAAAAAAAAAAAAAAAAAAAAAAAAAAAAAAAAAAAAAAAAAAAAAAAAAAAAAAAAAAAAAAAAAAAAAAAAAAAAAAAAAAAAAAAAAAAAAAAAAAAAAAAAAAAAAAAAAAAAAAA">
                                      <p:cBhvr>
                                        <p:cTn id="40" dur="3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578 L -0.00625 0.00578 C 0.01094 0.00208 0.028 -0.00278 0.04532 -0.00556 C 0.06537 -0.00857 0.08542 -0.00949 0.1056 -0.01158 L 0.1418 -0.01598 C 0.175 -0.02709 0.18034 -0.0301 0.21732 -0.03611 C 0.23672 -0.03912 0.25625 -0.04098 0.27566 -0.04306 C 0.30808 -0.04653 0.30938 -0.04468 0.34375 -0.05 C 0.35196 -0.05116 0.36016 -0.05348 0.36823 -0.0551 C 0.37201 -0.05695 0.37579 -0.0588 0.37956 -0.06042 C 0.38295 -0.06181 0.39336 -0.06412 0.38985 -0.06389 C 0.37435 -0.06366 0.35886 -0.06111 0.34323 -0.05949 C 0.16563 -0.06088 0.2836 -0.05718 0.1017 -0.06991 L -0.08515 -0.08218 L -0.15859 -0.08658 L -0.21354 -0.08565 C -0.2332 -0.08473 -0.25273 -0.08264 -0.27239 -0.08125 L -0.30182 -0.07963 C -0.3039 -0.0794 -0.30599 -0.07917 -0.3082 -0.07871 C -0.30963 -0.07848 -0.31106 -0.07732 -0.31263 -0.07709 C -0.31536 -0.07616 -0.31809 -0.07593 -0.32083 -0.07524 C -0.2802 -0.05024 -0.2375 -0.03426 -0.19882 -0.00024 L -0.08958 0.0956 C -0.00586 0.17152 -0.00742 0.1824 0.08933 0.25324 C 0.11836 0.27453 0.14818 0.29143 0.17813 0.3081 C 0.18672 0.31296 0.19584 0.31435 0.20456 0.31782 C 0.25847 0.33865 0.20912 0.32106 0.2418 0.33264 C 0.24167 0.32801 0.24167 0.32338 0.24128 0.31875 C 0.24102 0.31458 0.23998 0.31064 0.23985 0.30648 C 0.23907 0.28611 0.24011 0.26551 0.23842 0.24537 C 0.2306 0.15648 0.22019 0.06828 0.21146 -0.02037 C 0.20691 -0.06644 0.20118 -0.11227 0.19818 -0.1588 C 0.1905 -0.2794 0.19388 -0.21991 0.18789 -0.3375 C 0.18763 -0.35024 0.18868 -0.48982 0.17032 -0.4875 C 0.128 -0.48218 0.09467 -0.41922 0.0556 -0.39074 C -0.03112 -0.32755 -0.07682 -0.28959 -0.16354 -0.24167 C -0.21119 -0.21551 -0.23033 -0.21274 -0.2763 -0.19723 C -0.28593 -0.19399 -0.3052 -0.18681 -0.3052 -0.18681 C -0.22278 -0.18334 -0.15807 -0.18241 -0.07682 -0.17292 C -0.03737 -0.16829 0.00196 -0.16019 0.04128 -0.15533 C 0.29401 -0.12431 0.07214 -0.15741 0.22123 -0.13449 C 0.22032 -0.13311 0.21941 -0.13125 0.21823 -0.1301 C 0.19454 -0.10672 0.16042 -0.08149 0.13894 -0.06574 C 0.11615 -0.04885 0.09336 -0.03264 0.07032 -0.01783 C 0.03334 0.00625 -0.0039 0.02801 -0.04101 0.05115 C -0.0651 0.06597 -0.08867 0.08379 -0.11302 0.09652 L -0.21015 0.14699 C -0.22044 0.15231 -0.23099 0.15671 -0.24101 0.16342 C -0.25963 0.17639 -0.25247 0.17384 -0.26158 0.17662 C -0.19596 0.22176 -0.20963 0.21435 -0.12734 0.25856 C -0.10533 0.27037 -0.08307 0.28032 -0.06106 0.29166 C -0.05768 0.29351 -0.05429 0.29629 -0.05078 0.29768 C -0.03372 0.30509 -0.03398 0.30486 -0.0233 0.3074 C -0.02461 0.30046 -0.02434 0.30115 -0.02968 0.29259 C -0.03815 0.27916 -0.04726 0.26736 -0.05573 0.25416 C -0.06354 0.24189 -0.07122 0.22939 -0.07825 0.21574 C -0.10351 0.16666 -0.16224 0.03657 -0.1733 -0.00718 C -0.17825 -0.02686 -0.18307 -0.0463 -0.18802 -0.06574 C -0.18841 -0.06713 -0.19049 -0.06991 -0.18958 -0.06991 L -0.12187 -0.06829 L 0.00456 -0.07361 L 0.1306 -0.07524 C 0.1392 -0.07524 0.1543 -0.07408 0.16394 -0.07361 C 0.23881 -0.08056 0.18646 -0.06459 0.08789 -0.22431 L -0.04544 -0.44028 C -0.07083 -0.48172 -0.06093 -0.46436 -0.07734 -0.49352 L -0.08515 -0.50741 L -0.08906 -0.51436 C -0.09231 -0.40903 -0.08724 -0.54954 -0.10911 -0.29051 C -0.11796 -0.18681 -0.12526 -0.08264 -0.13268 0.02152 C -0.13789 0.09514 -0.14244 0.16898 -0.14687 0.24282 C -0.15078 0.30856 -0.147 0.26134 -0.14882 0.29953 C -0.14934 0.31111 -0.15039 0.32268 -0.15078 0.33426 C -0.15091 0.33958 -0.15221 0.34514 -0.1513 0.35 C -0.15078 0.35277 -0.15 0.34467 -0.14934 0.34213 C -0.14869 0.33981 -0.14804 0.3375 -0.14739 0.33518 C -0.14127 0.3162 -0.14987 0.35648 -0.13854 0.30046 C -0.12994 0.25787 -0.12343 0.21389 -0.11354 0.17222 C -0.11093 0.16111 -0.1082 0.15023 -0.10573 0.13912 C -0.10546 0.13796 -0.10546 0.1368 -0.1052 0.13564 C -0.10351 0.12824 -0.10143 0.12129 -0.09987 0.11389 C -0.07096 -0.01551 -0.09635 0.08889 -0.08711 0.05717 C -0.08359 0.04537 -0.0802 0.03333 -0.07682 0.02152 C -0.07448 0.01365 -0.07408 0.00277 -0.06992 -0.00209 C -0.0694 -0.00255 -0.06901 -0.00348 -0.06849 -0.00371 C -0.06171 -0.00787 -0.05559 -0.00764 -0.0483 -0.00903 C -0.04336 -0.0088 -0.03815 -0.00903 -0.0332 -0.00811 C -0.02903 -0.00741 -0.025 -0.00556 -0.02096 -0.00463 C -0.01549 -0.00348 -0.01054 -0.00371 -0.0052 -0.00371 L -0.0052 -0.00371 " pathEditMode="relative" ptsTypes="AAAAAAAAAAAAAAAAAAAAAAAAAAAAAAAAAAAAAAAAAAAAAAAAAAAAAAAAAAAAAAAAAAAAAAAAAAAAAAAAAAAAAAAAAA">
                                      <p:cBhvr>
                                        <p:cTn id="42" dur="3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926 L 0.00026 0.00973 C -0.00247 0.01436 -0.00534 0.01991 -0.00807 0.025 C -0.02891 0.06528 -0.04766 0.1088 -0.07031 0.14537 C -0.09518 0.18565 -0.12136 0.22315 -0.14479 0.26551 L -0.18503 0.33866 C -0.18685 0.3419 -0.18867 0.34514 -0.1905 0.34838 C -0.19128 0.34977 -0.19219 0.35116 -0.19284 0.35301 C -0.19505 0.35764 -0.19688 0.36274 -0.19922 0.3669 C -0.19974 0.36783 -0.2013 0.37014 -0.20078 0.36945 L -0.00274 0.18033 C 0.02591 0.15394 0.14362 0.04954 0.16979 0.02084 C 0.19635 -0.00879 0.22409 -0.03449 0.24922 -0.06643 C 0.27943 -0.10532 0.3069 -0.15023 0.33555 -0.19282 C 0.34141 -0.20138 0.347 -0.21088 0.35273 -0.2199 C 0.3543 -0.22245 0.35755 -0.22754 0.35755 -0.22731 C 0.23607 -0.24606 0.2582 -0.23796 0.12773 -0.27986 C -0.03359 -0.33171 0.06771 -0.3081 -0.0806 -0.34976 C -0.08698 -0.35138 -0.11511 -0.35578 -0.12526 -0.3574 C -0.12669 -0.3493 -0.12878 -0.33726 -0.12917 -0.32963 C -0.1306 -0.29976 -0.13112 -0.26967 -0.13216 -0.23981 C -0.12578 0.10186 -0.1832 0.04676 -0.09284 0.10093 C -0.01537 0.02269 0.0418 -0.02963 0.11354 -0.12129 C 0.12734 -0.13912 0.13893 -0.16203 0.15169 -0.1824 C 0.15417 -0.18634 0.15286 -0.18564 0.15716 -0.18935 L 0.23555 -0.25463 C 0.24375 -0.26134 0.25208 -0.26736 0.26003 -0.27476 C 0.26445 -0.2787 0.26901 -0.2824 0.27331 -0.2868 C 0.31823 -0.3331 0.27435 -0.29027 0.2944 -0.30949 C 0.29453 -0.30995 0.2987 -0.32245 0.29583 -0.30532 C 0.28411 -0.23518 0.26641 -0.16782 0.25911 -0.09606 C 0.25404 -0.04652 0.24844 0.00371 0.24388 0.05394 C 0.24101 0.08496 0.23932 0.11621 0.23698 0.14723 C 0.23672 0.15093 0.23398 0.1595 0.23607 0.15857 C 0.24544 0.15394 0.25351 0.14352 0.26198 0.13496 C 0.30833 0.08866 0.35625 0.04676 0.40026 -0.00671 C 0.40534 -0.01273 0.41029 -0.01898 0.41549 -0.025 C 0.41588 -0.02546 0.41745 -0.02615 0.41693 -0.02592 C 0.3931 -0.01597 0.3694 -0.00393 0.34531 0.00417 C 0.30195 0.01806 0.15169 0.05556 0.10716 0.06343 C 0.04023 0.07547 -0.06419 0.08774 -0.13802 0.09653 C -0.17109 0.1051 -0.21471 0.11528 -0.24531 0.12987 C -0.27747 0.14491 -0.22253 0.11875 -0.26198 0.13843 C -0.26406 0.13959 -0.26628 0.14028 -0.26836 0.14098 C -0.29414 0.16412 -0.27669 0.147 -0.19831 0.14977 L 0.03021 0.1551 C 0.06745 0.15718 0.10469 0.16181 0.14193 0.16112 C 0.16107 0.16088 0.2651 0.14815 0.29635 0.14468 L 0.34479 0.13241 C 0.35143 0.13056 0.35794 0.12801 0.36445 0.12616 C 0.37721 0.12292 0.38997 0.1213 0.40273 0.1176 C 0.41693 0.11343 0.41055 0.11551 0.42187 0.11135 C 0.40937 0.11019 0.39687 0.10996 0.3845 0.10787 C 0.36966 0.10533 0.35469 0.10186 0.33997 0.09746 C 0.28659 0.08149 0.24792 0.06436 0.1944 0.0382 C 0.06094 -0.02731 0.11927 -0.01481 0.05807 -0.02592 C 0.03906 -0.03356 0.01862 -0.04074 0.00026 -0.053 C -0.04037 -0.07939 -0.08047 -0.10879 -0.12083 -0.13703 L -0.17813 -0.17708 L -0.19636 -0.19004 C -0.20287 -0.1949 -0.20925 -0.20046 -0.21589 -0.20509 L -0.23164 -0.2155 C -0.2306 -0.21319 -0.23008 -0.20995 -0.22865 -0.20856 C -0.21406 -0.19282 -0.19935 -0.17754 -0.18412 -0.16412 C -0.1681 -0.14976 -0.15065 -0.1405 -0.13503 -0.12476 C -0.11393 -0.10347 -0.09466 -0.07685 -0.07422 -0.0537 C -0.0543 -0.03055 -0.04492 -0.02106 -0.02227 -0.00023 C -0.00456 0.01575 -0.01042 0.01389 0.00364 0.01389 L 0.00364 0.01389 " pathEditMode="relative" rAng="0" ptsTypes="AAAAAAAAAAAAAAAAAAAAAAAAAAAAAAAAAAAAAAAAAAAAAAAAAAAAAAAAAAAAAAAAAAAAA">
                                      <p:cBhvr>
                                        <p:cTn id="44" dur="3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6365 L 0.00651 0.06365 C 0.00768 0.06574 0.00885 0.06805 0.01016 0.0699 C 0.01224 0.07338 0.01484 0.07592 0.0168 0.07939 C 0.02148 0.08773 0.02253 0.09004 0.0293 0.09768 C 0.04792 0.11828 0.0401 0.10763 0.0543 0.12152 C 0.05599 0.12314 0.05755 0.12546 0.05924 0.12708 C 0.07227 0.14027 0.07318 0.13865 0.08776 0.15717 C 0.10885 0.18379 0.0875 0.1581 0.11185 0.18333 C 0.11536 0.18703 0.11862 0.19166 0.12213 0.19537 C 0.13151 0.20509 0.14088 0.21458 0.15026 0.22384 C 0.15417 0.22777 0.15833 0.23055 0.16185 0.23495 C 0.17292 0.24884 0.18177 0.26064 0.19453 0.27152 C 0.20846 0.28333 0.20182 0.27708 0.21862 0.29537 C 0.22096 0.29791 0.22357 0.30069 0.22578 0.30416 C 0.22682 0.30578 0.22773 0.30787 0.22891 0.30972 C 0.23125 0.31365 0.23125 0.31319 0.23372 0.31597 C 0.22708 0.3199 0.23945 0.3125 0.2306 0.31828 C 0.22891 0.31944 0.22708 0.31921 0.22526 0.3199 C 0.21237 0.3243 0.22187 0.32268 0.20703 0.32546 C 0.19818 0.32708 0.18945 0.32916 0.1806 0.33032 C 0.17643 0.33078 0.14896 0.3324 0.1418 0.33263 L -0.01484 0.33819 L -0.0474 0.34213 C -0.06133 0.34351 -0.12409 0.34606 -0.12552 0.34606 C -0.19518 0.34976 -0.07708 0.34606 -0.21888 0.3493 L -0.28854 0.34768 C -0.29336 0.34768 -0.29831 0.34745 -0.30326 0.34699 C -0.30742 0.34652 -0.31159 0.34583 -0.31576 0.34537 C -0.32565 0.34097 -0.3168 0.34444 -0.33802 0.34213 C -0.34427 0.34143 -0.35052 0.34051 -0.35677 0.33981 L -0.34167 0.31435 C -0.33763 0.30763 -0.33385 0.30046 -0.32956 0.29444 L -0.29388 0.24444 C -0.28685 0.23449 -0.28034 0.22338 -0.27292 0.21435 C -0.20469 0.1331 -0.23945 0.17523 -0.19479 0.12083 L -0.13854 0.05254 C -0.13008 0.04213 -0.12162 0.03171 -0.11302 0.02152 C -0.08529 -0.01135 -0.09063 -0.00324 -0.0599 -0.03727 C -0.00925 -0.09352 -0.07604 -0.02385 0.00612 -0.10857 C 0.02591 -0.12917 0.03138 -0.13334 0.0543 -0.15394 C 0.05872 -0.15787 0.06328 -0.16158 0.06771 -0.16574 C 0.07331 -0.1713 0.07904 -0.17662 0.08463 -0.18241 C 0.12461 -0.22408 0.09206 -0.1919 0.11719 -0.21737 C 0.13906 -0.23959 0.11042 -0.21019 0.13463 -0.23334 C 0.13854 -0.23704 0.14232 -0.24167 0.14622 -0.24514 C 0.14805 -0.24676 0.14987 -0.24792 0.15156 -0.25 C 0.15273 -0.25116 0.15352 -0.25348 0.15469 -0.25463 C 0.15638 -0.25649 0.15859 -0.25649 0.16016 -0.25857 C 0.16081 -0.25973 0.16159 -0.26088 0.16237 -0.26181 C 0.17513 -0.2757 0.15768 -0.25556 0.16901 -0.26737 C 0.16979 -0.26829 0.17044 -0.26968 0.17122 -0.27061 C 0.172 -0.2713 0.17279 -0.27153 0.17344 -0.27223 C 0.17773 -0.27593 0.17409 -0.27338 0.17708 -0.27524 C 0.17721 -0.27616 0.17799 -0.27778 0.17747 -0.27778 C 0.13294 -0.25973 0.21758 -0.28588 0.14987 -0.26574 C 0.12812 -0.25926 0.12682 -0.25926 0.10026 -0.25857 L -0.04974 -0.25695 L -0.09609 -0.25394 L -0.28672 -0.25232 L -0.31081 -0.2507 L -0.3487 -0.24908 C -0.34935 -0.24908 -0.34753 -0.24862 -0.34701 -0.24838 C -0.34245 -0.24607 -0.34948 -0.24931 -0.34388 -0.24676 L -0.33932 -0.23889 C -0.33398 -0.22917 -0.32943 -0.22153 -0.32461 -0.21019 C -0.32031 -0.2 -0.31706 -0.18866 -0.31263 -0.17848 L -0.29557 -0.13959 C -0.29362 -0.13473 -0.29141 -0.1301 -0.28932 -0.12524 C -0.28711 -0.11991 -0.28503 -0.11412 -0.28268 -0.10857 C -0.27695 -0.09491 -0.26224 -0.06135 -0.25547 -0.04838 C -0.21211 0.03472 -0.27109 -0.07894 -0.19167 0.08032 C -0.18281 0.09814 -0.17357 0.11527 -0.16445 0.13263 C -0.15508 0.15046 -0.14662 0.1699 -0.13633 0.18588 C -0.08529 0.26458 -0.14414 0.17222 -0.09831 0.24861 C -0.09245 0.25833 -0.08594 0.26736 -0.08008 0.27708 C -0.06992 0.29375 -0.06016 0.31111 -0.05013 0.32777 C -0.02787 0.36481 -0.03932 0.34398 -0.01888 0.37708 C -0.01354 0.38564 -0.00885 0.39537 -0.00326 0.40324 L 0.01953 0.43495 C 0.0224 0.43912 0.03828 0.46388 0.03997 0.46597 C 0.04206 0.46851 0.04427 0.47106 0.04622 0.47384 C 0.05404 0.48449 0.04609 0.4743 0.05247 0.48495 C 0.05391 0.48726 0.05599 0.48842 0.05703 0.49143 C 0.05729 0.49213 0.05755 0.49305 0.05794 0.49375 C 0.0582 0.49444 0.05872 0.4949 0.05924 0.49537 C 0.0599 0.49606 0.06068 0.49699 0.06146 0.49768 C 0.06159 0.49861 0.06159 0.49953 0.06185 0.5 C 0.06224 0.50069 0.06289 0.50023 0.06328 0.50092 C 0.06367 0.50162 0.06341 0.50301 0.06367 0.50416 C 0.06393 0.50486 0.06432 0.50555 0.06458 0.50648 C 0.06497 0.5074 0.06523 0.50856 0.06549 0.50972 C 0.06927 0.49583 0.06575 0.50949 0.07083 0.48426 C 0.08503 0.41388 0.07122 0.49189 0.0918 0.36828 C 0.09544 0.34676 0.10794 0.26805 0.10963 0.25162 C 0.11276 0.22129 0.11641 0.19097 0.11901 0.16041 C 0.12161 0.13148 0.12409 0.10277 0.12656 0.07384 C 0.12786 0.05972 0.12904 0.04537 0.1306 0.03101 C 0.13307 0.00972 0.13463 -0.01204 0.13776 -0.03334 C 0.1401 -0.04908 0.14349 -0.06459 0.14492 -0.08079 C 0.14596 -0.09283 0.1474 -0.10463 0.14805 -0.11667 C 0.14844 -0.12454 0.1487 -0.13241 0.14935 -0.14028 C 0.15 -0.14792 0.15117 -0.1551 0.15208 -0.1625 C 0.15365 -0.17639 0.15443 -0.19028 0.15651 -0.20394 C 0.15729 -0.20857 0.15794 -0.21343 0.15872 -0.21806 C 0.16016 -0.22639 0.16185 -0.23449 0.16328 -0.24283 L 0.16458 -0.2507 C 0.16471 -0.25371 0.16471 -0.25649 0.16497 -0.25949 C 0.16549 -0.2632 0.1668 -0.26852 0.16771 -0.27223 C 0.17018 -0.29375 0.1668 -0.26551 0.16992 -0.28889 C 0.17018 -0.29028 0.17018 -0.2919 0.17031 -0.29352 C 0.17044 -0.29468 0.1707 -0.29561 0.17083 -0.29676 C 0.1707 -0.29769 0.17096 -0.29977 0.17031 -0.29977 C 0.16823 -0.29977 0.16615 -0.29792 0.16406 -0.29676 C 0.15247 -0.28982 0.17083 -0.30093 0.15299 -0.28889 C 0.15026 -0.28704 0.14753 -0.28565 0.14492 -0.28403 C 0.14219 -0.28218 0.13958 -0.2801 0.13685 -0.27848 C 0.13242 -0.27593 0.12786 -0.27385 0.12344 -0.2713 C 0.11575 -0.26667 0.10807 -0.26135 0.10026 -0.25695 C 0.07838 -0.24514 0.02357 -0.2169 -0.00417 -0.20301 C -0.0776 -0.16621 0.00781 -0.2088 -0.06393 -0.17524 C -0.10781 -0.15487 -0.09245 -0.15857 -0.14297 -0.13889 C -0.16758 -0.12917 -0.19245 -0.12084 -0.21706 -0.11181 C -0.22682 -0.10834 -0.23646 -0.10487 -0.24609 -0.1007 L -0.29961 -0.07778 C -0.31172 -0.07246 -0.33451 -0.06389 -0.34701 -0.05787 C -0.41641 -0.02362 -0.33229 -0.06389 -0.38177 -0.04283 C -0.38607 -0.04098 -0.3905 -0.03959 -0.39479 -0.03727 L -0.40013 -0.03403 C -0.40078 -0.03357 -0.40156 -0.03287 -0.40234 -0.03241 C -0.403 -0.03218 -0.40859 -0.03102 -0.40898 -0.03079 C -0.41003 -0.0301 -0.41107 -0.02917 -0.41211 -0.02848 C -0.41276 -0.02801 -0.41341 -0.02801 -0.41393 -0.02778 C -0.41484 -0.02709 -0.41576 -0.02616 -0.41654 -0.02524 C -0.41484 -0.025 -0.41302 -0.025 -0.4112 -0.02454 C -0.40586 -0.02269 -0.40065 -0.01899 -0.39518 -0.01806 C -0.3888 -0.01713 -0.38099 -0.01621 -0.37461 -0.01412 C -0.34609 -0.0051 -0.34648 -0.00301 -0.32109 0.00324 C -0.29154 0.01064 -0.26172 0.01551 -0.23229 0.02476 C -0.16185 0.04676 -0.20768 0.03287 -0.11484 0.05879 L -0.02787 0.08333 C -0.01654 0.08588 -0.00521 0.08865 0.00612 0.09051 C 0.01966 0.09282 0.0332 0.09375 0.04674 0.09606 C 0.06042 0.09861 0.07409 0.10231 0.08776 0.10555 C 0.09609 0.10787 0.10443 0.11088 0.11276 0.11273 C 0.13659 0.11828 0.16042 0.12291 0.18424 0.12777 L 0.21016 0.13333 C 0.21862 0.13564 0.22708 0.13796 0.23555 0.13981 C 0.24284 0.1412 0.25013 0.14143 0.25742 0.14305 C 0.26823 0.14513 0.2625 0.14444 0.27487 0.14537 C 0.28021 0.14861 0.27682 0.14629 0.27122 0.14537 C 0.26341 0.14398 0.25547 0.14328 0.24753 0.14213 C 0.2349 0.13819 0.2224 0.13356 0.20963 0.13032 C 0.1987 0.12731 0.18763 0.12592 0.17656 0.12314 C 0.14232 0.11412 0.15859 0.11666 0.13151 0.1081 C 0.12825 0.10694 0.125 0.10671 0.12174 0.10555 C 0.11966 0.10509 0.11758 0.10393 0.11549 0.10324 C 0.1125 0.10231 0.1095 0.10185 0.10651 0.10092 C 0.06628 0.08726 0.10534 0.10023 0.08646 0.09305 C 0.07461 0.08842 0.08385 0.09259 0.07083 0.08819 C 0.06667 0.0868 0.0625 0.08518 0.05833 0.08333 C 0.05599 0.0824 0.05352 0.08148 0.05117 0.08032 C 0.05 0.07963 0.04883 0.07847 0.04766 0.07777 C 0.04544 0.07685 0.0431 0.07662 0.04088 0.07546 C 0.03763 0.07384 0.0345 0.07083 0.03112 0.0699 C 0.02604 0.06851 0.0293 0.06944 0.02122 0.06759 C 0.02005 0.06666 0.01888 0.06574 0.01771 0.06527 C 0.01693 0.06481 0.01341 0.06365 0.01276 0.06365 C 0.00885 0.05949 0.0112 0.06088 0.0043 0.06203 C 0.00338 0.06226 0.00169 0.06273 0.00169 0.06273 L 0.00169 0.06273 " pathEditMode="relative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46" dur="3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718 L 0.00299 -0.00718 C -0.00704 -0.00116 0.00312 -0.00672 -0.01758 -0.00093 C -0.02774 0.00208 -0.03777 0.00578 -0.04792 0.00879 C -0.06368 0.01319 -0.07956 0.01643 -0.09532 0.02129 L -0.12474 0.03101 C -0.13503 0.03402 -0.14532 0.03588 -0.1556 0.03958 C -0.16902 0.0449 -0.18269 0.04976 -0.19571 0.05787 C -0.21941 0.07268 -0.24402 0.08935 -0.26849 0.10162 C -0.28138 0.10787 -0.33243 0.13078 -0.34662 0.1405 C -0.3517 0.14398 -0.35665 0.14745 -0.36185 0.15069 C -0.39922 0.17476 -0.3668 0.1537 -0.38451 0.16435 C -0.38998 0.16759 -0.38438 0.16412 -0.38816 0.16736 C -0.39076 0.16967 -0.39349 0.17152 -0.39623 0.17384 C -0.40183 0.1787 -0.40066 0.17685 -0.40326 0.18171 L -0.36355 0.25324 C -0.35222 0.27361 -0.34076 0.29351 -0.32969 0.31435 C -0.31967 0.3331 -0.3099 0.35208 -0.30013 0.37152 C -0.26081 0.45 -0.30235 0.36805 -0.26537 0.45092 C -0.26081 0.46088 -0.25521 0.46921 -0.25066 0.47939 C -0.20977 0.56967 -0.23516 0.5206 -0.20912 0.57384 C -0.20625 0.57963 -0.20717 0.57824 -0.20326 0.58032 C -0.1892 0.57939 -0.175 0.57963 -0.16094 0.57777 C -0.14818 0.57615 -0.1086 0.56342 -0.09935 0.56041 C -0.08529 0.55555 -0.0711 0.55208 -0.0573 0.54537 C -0.03217 0.53287 -0.00769 0.51713 0.01718 0.50324 C 0.13502 0.4375 -0.01902 0.525 0.09804 0.45717 C 0.16549 0.41805 0.11054 0.4537 0.19987 0.38981 L 0.21901 0.37615 C 0.2246 0.37222 0.22721 0.37106 0.23281 0.36597 C 0.23528 0.36365 0.2375 0.36088 0.23997 0.35879 C 0.27122 0.33333 0.25677 0.34861 0.26731 0.33726 C 0.26705 0.33472 0.26731 0.33194 0.26679 0.32939 C 0.26458 0.31805 0.25455 0.29166 0.25247 0.28657 C 0.24596 0.27083 0.23919 0.25532 0.23203 0.2405 C 0.2246 0.22523 0.21536 0.2125 0.20872 0.19606 C 0.19661 0.16597 0.1871 0.13263 0.17578 0.10162 C 0.16471 0.07152 0.1414 0.01273 0.1414 0.01273 C 0.13528 0.01759 0.12903 0.02245 0.12304 0.02777 C 0.11145 0.03796 0.10052 0.05023 0.08867 0.05949 C 0.0763 0.06921 0.06354 0.07685 0.05078 0.08402 C 0.02005 0.10115 -0.04167 0.13263 -0.04167 0.13263 C -0.03959 0.12592 -0.03763 0.11921 -0.03542 0.11273 C -0.02136 0.07222 -0.00521 0.03402 0.00742 -0.00787 C 0.02096 -0.05301 0.03463 -0.09769 0.04804 -0.14283 C 0.0552 -0.16713 0.0621 -0.19144 0.06901 -0.21598 C 0.07174 -0.22547 0.07591 -0.24098 0.07838 -0.25162 C 0.09518 -0.32246 0.07695 -0.24977 0.08776 -0.2882 C 0.08971 -0.29491 0.09309 -0.3088 0.09309 -0.3088 C 0.08632 -0.30903 0.07942 -0.30973 0.07265 -0.3095 C 0.05299 -0.30926 0.00403 -0.30579 -0.01133 -0.30394 C -0.04037 -0.30093 -0.06928 -0.29537 -0.09844 -0.29283 C -0.12071 -0.29121 -0.1431 -0.2919 -0.16537 -0.29144 L -0.1931 -0.28982 C -0.20691 -0.28912 -0.22071 -0.28936 -0.23451 -0.2882 C -0.23555 -0.28797 -0.23633 -0.28658 -0.23724 -0.28588 C -0.2461 -0.17894 -0.24844 -0.15348 -0.2573 -0.03889 C -0.26029 -0.00162 -0.26394 0.03541 -0.26576 0.07291 C -0.26732 0.10324 -0.26836 0.13333 -0.27032 0.16342 C -0.27305 0.20694 -0.27709 0.25023 -0.27969 0.29375 C -0.28217 0.3368 -0.28282 0.38101 -0.28373 0.42453 C -0.28386 0.453 -0.28529 0.48125 -0.28412 0.50949 C -0.28399 0.51203 -0.28152 0.50787 -0.28008 0.50717 C -0.27904 0.50671 -0.278 0.50648 -0.27696 0.50555 C -0.26745 0.49699 -0.25782 0.48888 -0.24883 0.4787 L -0.16446 0.38263 C -0.11954 0.32986 -0.0556 0.2493 -0.01172 0.19606 L 0.07929 0.08657 C 0.10299 0.05763 0.12617 0.02777 0.14987 -0.00093 C 0.1802 -0.03774 0.19075 -0.04746 0.21901 -0.08172 C 0.22604 -0.09028 0.23268 -0.09931 0.23958 -0.10787 C 0.25429 -0.12639 0.24036 -0.10811 0.24987 -0.12061 C 0.23229 -0.12593 0.25716 -0.11829 0.21367 -0.13334 C 0.19062 -0.14144 0.1621 -0.15047 0.13958 -0.15162 C 0.07851 -0.15463 0.01757 -0.15255 -0.04349 -0.15325 L -0.16094 -0.15487 L -0.22748 -0.15394 C -0.2405 -0.15371 -0.25365 -0.15255 -0.26667 -0.15255 L -0.32474 -0.15325 L -0.35105 -0.15255 C -0.35183 -0.15232 -0.35131 -0.14908 -0.35066 -0.14838 C -0.34493 -0.14399 -0.33894 -0.14005 -0.33282 -0.1382 C -0.32982 -0.13727 -0.32748 -0.13681 -0.32474 -0.13496 C -0.32045 -0.13218 -0.31615 -0.12871 -0.31185 -0.12616 C -0.29948 -0.11945 -0.28698 -0.11412 -0.27474 -0.10718 C -0.2625 -0.10024 -0.25066 -0.09051 -0.23816 -0.08496 C -0.21472 -0.07477 -0.19076 -0.06852 -0.16719 -0.06042 C -0.14271 -0.05186 -0.10287 -0.03797 -0.08008 -0.02709 C -0.07136 -0.02292 -0.06329 -0.01575 -0.05469 -0.01112 C -0.04597 -0.00649 -0.03698 -0.00348 -0.02826 0.00069 C 0.01054 0.01967 -0.02097 0.00694 0.00833 0.01828 C 0.00885 0.00995 0.00898 0.0125 0.00833 0.00324 C 0.0082 0.00185 0.00807 0.00046 0.00781 -0.00093 C 0.00768 -0.00162 0.00703 -0.00325 0.00703 -0.00325 L 0.00703 -0.00162 " pathEditMode="relative" ptsTypes="AAAAAAAAAAAAAAAAAAAAAAAAAAAAAAAAAAAAAAAAAAAAAAAAAAAAAAAAAAAAAAAAAAAAAAAAAAAAAAAAAAAAAAAAAAAAAAA">
                                      <p:cBhvr>
                                        <p:cTn id="48" dur="38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0088 L -0.00821 0.00903 C -0.03021 0.00486 -0.05222 -3.7037E-7 -0.07422 -0.00301 C -0.09532 -0.00602 -0.13854 -0.00694 -0.15951 -0.00787 C -0.17266 -0.00972 -0.18581 -0.01088 -0.19883 -0.01343 C -0.20547 -0.01458 -0.26029 -0.02801 -0.27513 -0.03009 C -0.28138 -0.03102 -0.28763 -0.03056 -0.29388 -0.03079 C -0.26888 -0.04444 -0.24414 -0.05949 -0.21888 -0.0713 C -0.18568 -0.08704 -0.15117 -0.09444 -0.11849 -0.11343 C -0.04505 -0.15602 0.02526 -0.21528 0.09896 -0.25625 C 0.18164 -0.30231 0.15429 -0.28102 0.18424 -0.30463 C 0.18333 -0.26991 0.18437 -0.28565 0.17487 -0.22917 C 0.16992 -0.20023 0.16406 -0.17176 0.15924 -0.14282 C 0.10937 0.15833 0.15455 -0.10602 0.10521 0.24051 C 0.08958 0.35046 0.07487 0.46111 0.05521 0.56898 L 0.04531 0.62315 C 0.04218 0.61482 0.03997 0.60532 0.03593 0.59838 C -0.02214 0.49607 -0.01797 0.53495 -0.11719 0.43982 C -0.14466 0.41319 -0.17279 0.38843 -0.19974 0.36042 C -0.22604 0.33287 -0.25117 0.30208 -0.27696 0.27315 C -0.28099 0.26852 -0.28529 0.26482 -0.28907 0.25949 C -0.29505 0.25139 -0.29701 0.24907 -0.30235 0.24051 C -0.30326 0.23935 -0.30378 0.23773 -0.30469 0.23657 C -0.30677 0.23403 -0.30912 0.23171 -0.31133 0.2294 C -0.27513 0.17801 -0.22891 0.15324 -0.18542 0.12477 C -0.09974 0.06829 -0.0099 0.03218 0.07526 -0.02685 C 0.24505 -0.14444 0.04153 -0.00741 0.25156 -0.1331 L 0.29531 -0.15949 C 0.29635 -0.15995 0.29713 -0.16111 0.29804 -0.16181 C 0.30768 -0.16944 0.30442 -0.16759 0.31093 -0.1706 C 0.30989 -0.1375 0.31002 -0.10417 0.30781 -0.0713 C 0.30104 0.03403 0.28633 0.19213 0.27656 0.30324 C 0.26797 0.40255 0.26992 0.38102 0.26328 0.46204 C 0.2625 0.4706 0.26172 0.4794 0.26093 0.48819 C 0.26041 0.49491 0.25924 0.5088 0.25924 0.50903 C 0.22578 0.46412 0.21745 0.45069 0.16458 0.41042 C 0.08034 0.34607 0.0263 0.33542 -0.06133 0.28333 C -0.11094 0.25394 -0.1612 0.22593 -0.2086 0.18657 C -0.31563 0.09769 -0.27956 0.13426 -0.3211 0.09144 C -0.26628 0.03982 -0.26016 0.03982 -0.20912 -0.03565 C -0.16315 -0.10347 -0.1224 -0.18218 -0.07422 -0.24514 C -0.0569 -0.26782 0.00247 -0.35 0.02617 -0.36412 L 0.02747 -0.36481 C 0.02812 -0.35972 0.02838 -0.35417 0.02929 -0.34907 C 0.03021 -0.34444 0.03151 -0.33981 0.03281 -0.33565 C 0.05716 -0.26134 0.08281 -0.18819 0.10651 -0.11343 C 0.12721 -0.04838 0.14922 0.01574 0.16588 0.08426 C 0.17812 0.13426 0.18932 0.18495 0.20247 0.23426 C 0.21315 0.27407 0.225 0.31319 0.23737 0.35162 C 0.24909 0.38819 0.26484 0.4206 0.27487 0.4588 C 0.27591 0.46273 0.27682 0.46667 0.27799 0.4706 C 0.27864 0.47315 0.28112 0.48009 0.28021 0.47778 C 0.26836 0.45 0.25794 0.42037 0.24531 0.39375 C 0.20195 0.30208 0.17122 0.2412 0.12083 0.16991 C 0.09687 0.13611 0.07018 0.1088 0.04713 0.07315 C -0.00677 -0.01065 0.05534 0.08727 0.01862 0.02639 C 0.01588 0.02176 0.01276 0.01806 0.01015 0.01366 C 0.00651 0.00741 0.00625 0.00347 0.00299 -0.00301 C 0.00273 -0.00347 0.00234 -0.00301 0.00208 -0.00301 L 0.00208 -0.00278 " pathEditMode="relative" rAng="0" ptsTypes="AAAAAAAAAAAAAAAAAAAAAAAAAAAAAAAAAAAAAAAAAAAAAAAAAAAAAAAAAAAA">
                                      <p:cBhvr>
                                        <p:cTn id="50" dur="3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203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602 L -0.00078 0.00602 C -0.00534 0.01435 -0.00964 0.02315 -0.01458 0.03056 C -0.04297 0.07408 -0.08086 0.11019 -0.11016 0.14422 C -0.1168 0.15185 -0.1543 0.19838 -0.16328 0.21158 C -0.1668 0.2169 -0.17044 0.22199 -0.17396 0.22755 C -0.17669 0.23195 -0.18203 0.24098 -0.18203 0.24098 C -0.18646 0.26459 -0.18346 0.24329 -0.14987 0.24653 C -0.13294 0.24815 -0.11589 0.25139 -0.09896 0.25371 C -0.04115 0.25162 0.00859 0.2507 0.06758 0.24329 C 0.35351 0.20787 0.05338 0.23473 0.27695 0.21644 L 0.32161 0.20857 C 0.35091 0.20232 0.33906 0.20371 0.3569 0.20209 C 0.32812 0.18519 0.31107 0.1757 0.27825 0.14723 C 0.25703 0.12894 0.23555 0.11065 0.21667 0.08542 C 0.17226 0.02639 0.13411 -0.04699 0.08893 -0.1044 C 0.07031 -0.12777 0.0513 -0.15023 0.0332 -0.175 C -0.0069 -0.22986 -0.04779 -0.28333 -0.08555 -0.34328 C -0.10208 -0.36921 -0.12031 -0.39768 -0.13333 -0.42662 C -0.13399 -0.42777 -0.13464 -0.42916 -0.13516 -0.43055 C -0.13594 -0.43287 -0.13659 -0.43541 -0.13737 -0.43773 C -0.13867 -0.44143 -0.14011 -0.4449 -0.14141 -0.44884 C -0.14297 -0.45347 -0.14401 -0.4574 -0.14544 -0.46227 C -0.10261 -0.4662 -0.15716 -0.46041 -0.10794 -0.46852 C -0.08789 -0.47199 -0.06771 -0.47407 -0.04766 -0.47731 C -0.01654 -0.4824 0.01445 -0.48935 0.0457 -0.49328 C 0.08555 -0.49838 0.12539 -0.50069 0.16536 -0.5044 C 0.19258 -0.50324 0.22226 -0.52129 0.247 -0.50115 C 0.25703 -0.49305 0.24336 -0.46227 0.24036 -0.44328 C 0.23203 -0.39074 0.22292 -0.33865 0.21302 -0.2868 C 0.19219 -0.17662 0.16966 -0.06736 0.14831 0.0426 C 0.11393 0.22014 0.13476 0.11806 0.10417 0.28473 C 0.09896 0.3125 0.09401 0.34051 0.08802 0.36806 C 0.08034 0.40417 0.08268 0.38982 0.07956 0.41019 C -0.01901 0.10486 0.13815 0.57153 -0.06198 0.09815 C -0.10964 -0.01481 -0.15586 -0.13125 -0.19141 -0.2574 C -0.19792 -0.28078 -0.2056 -0.30324 -0.21107 -0.32731 L -0.21367 -0.33912 C -0.21445 -0.35092 -0.21354 -0.3419 -0.21589 -0.35347 C -0.228 -0.40995 -0.19662 -0.35926 -0.13464 -0.3574 C -0.07995 -0.35602 -0.02513 -0.35648 0.02956 -0.35602 C 0.11289 -0.35162 0.19635 -0.35092 0.27956 -0.34328 C 0.30195 -0.3412 0.36458 -0.34907 0.34609 -0.32662 C 0.30404 -0.27523 0.02734 -0.18171 0.00325 -0.17176 C -0.03815 -0.15463 -0.07943 -0.13611 -0.11992 -0.11389 C -0.16406 -0.08958 -0.20716 -0.05949 -0.25078 -0.03194 C -0.30104 -0.00023 -0.25938 -0.02523 -0.27839 -0.01389 C -0.16563 0.06111 -0.19557 0.04746 -0.06237 0.10371 C -0.04792 0.10973 -0.03359 0.11713 -0.01901 0.12199 C 0.0056 0.1301 0.05547 0.1426 0.05547 0.1426 C 0.0431 0.09236 0.05338 0.1301 0.00456 0.03935 C -0.00521 0.02107 -0.01511 0.00301 -0.02526 -0.01458 C -0.03555 -0.03217 -0.04609 -0.04907 -0.05651 -0.0662 C -0.05938 -0.07083 -0.06511 -0.07963 -0.06511 -0.07963 C -0.07721 -0.12291 -0.09388 -0.16157 -0.10651 -0.2044 C -0.11537 -0.23356 -0.125 -0.26227 -0.13294 -0.29236 C -0.14193 -0.32639 -0.15052 -0.36088 -0.15742 -0.39629 C -0.15846 -0.40162 -0.15964 -0.40694 -0.16055 -0.41227 C -0.17422 -0.4949 -0.14753 -0.3412 -0.16419 -0.43611 C 0.30156 -0.45069 0.03476 -0.43541 0.21224 -0.45115 C 0.28034 -0.45717 0.23932 -0.45254 0.28099 -0.4574 L 0.28854 -0.45995 C 0.28971 -0.46018 0.2918 -0.46273 0.29206 -0.46065 C 0.29245 -0.4581 0.29036 -0.45625 0.28945 -0.4544 C 0.26732 -0.41157 0.24739 -0.36504 0.22292 -0.32662 C 0.19193 -0.27777 0.15807 -0.23518 0.12383 -0.19398 C 0.09987 -0.16527 0.07279 -0.14537 0.04883 -0.1169 C 0.01601 -0.07824 0.01146 -0.06435 -0.01016 -0.01944 C -0.01133 -0.01296 -0.01589 -0.00578 -0.01367 -0.00023 C -0.01107 0.00648 -0.00495 0.00579 -0.00026 0.00602 C 0.01224 0.00672 0.02552 0.01111 0.03724 0.00278 C 0.04739 -0.0044 0.0151 0.00278 0.00417 0.00278 L 0.00417 0.00278 " pathEditMode="relative" ptsTypes="AAAAAAAAAAAAAAAAAAAAAAAAAAAAAAAAAAAAAAAAAAAAAAAAAAAAAAAAAAAAAAAAAAAAAAAAA">
                                      <p:cBhvr>
                                        <p:cTn id="52" dur="3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669 L -0.00299 -0.06667 C -0.00352 -0.07107 -0.00404 -0.07523 -0.0043 -0.07963 C -0.01107 -0.17708 -0.00964 -0.15718 -0.01328 -0.25023 C -0.01367 -0.27801 -0.01419 -0.30579 -0.01458 -0.33357 C -0.01497 -0.35695 -0.01523 -0.40139 -0.01602 -0.42315 C -0.01654 -0.44074 -0.01771 -0.4581 -0.01862 -0.47546 C -0.04896 -0.30417 -0.04766 -0.32546 -0.06953 -0.14306 C -0.07474 -0.10046 -0.07917 -0.05764 -0.08294 -0.01458 C -0.10312 0.20787 -0.08086 0.00092 -0.10091 0.20301 C -0.11393 0.33426 -0.10443 0.23495 -0.11732 0.3331 C -0.12266 0.37268 -0.12708 0.4125 -0.13203 0.45208 C -0.13281 0.45787 -0.13346 0.46366 -0.13424 0.46944 C -0.13477 0.47268 -0.13568 0.47893 -0.13568 0.47917 C -0.14115 0.43727 -0.13828 0.45092 -0.1651 0.39028 C -0.21875 0.26875 -0.27513 0.15116 -0.32891 0.02986 C -0.34948 -0.01644 -0.37344 -0.05949 -0.38828 -0.11204 C -0.38906 -0.11482 -0.38997 -0.11736 -0.39062 -0.12014 C -0.39375 -0.13495 -0.39609 -0.15046 -0.39948 -0.16528 C -0.40169 -0.17523 -0.40091 -0.17037 -0.40221 -0.17963 C -0.39948 -0.19398 -0.40182 -0.18403 -0.38034 -0.18912 C -0.36016 -0.19398 -0.33984 -0.19884 -0.31953 -0.20185 L -0.07904 -0.23426 C 0.02591 -0.24977 0.05938 -0.25116 0.17018 -0.28588 C 0.17917 -0.28866 0.19128 -0.2919 0.20091 -0.2963 C 0.20417 -0.29769 0.21081 -0.30093 0.21081 -0.3007 C 0.20534 -0.22593 0.21367 -0.3375 0.1974 -0.15903 C 0.19258 -0.10671 0.18854 -0.05417 0.18398 -0.00185 C 0.18112 0.15833 0.18346 0.09514 0.17643 0.2544 C 0.17565 0.27338 0.17513 0.29213 0.17383 0.31088 C 0.17148 0.34097 0.17331 0.33032 0.1707 0.34421 C 0.15925 0.31458 0.14922 0.28264 0.13633 0.25532 C 0.08125 0.13981 0.01784 0.03657 -0.03333 -0.08426 C -0.05833 -0.14329 -0.08294 -0.20301 -0.10833 -0.26134 C -0.11797 -0.2831 -0.12852 -0.30347 -0.13828 -0.32477 C -0.14805 -0.34607 -0.15677 -0.36898 -0.16732 -0.38912 L -0.19674 -0.44468 L -0.20352 -0.45741 C -0.21719 -0.43495 -0.23008 -0.41065 -0.24453 -0.38982 C -0.27565 -0.34537 -0.32878 -0.27292 -0.36016 -0.21759 C -0.3724 -0.1963 -0.38359 -0.17338 -0.39453 -0.15023 C -0.40026 -0.13843 -0.40573 -0.12639 -0.41016 -0.11296 C -0.41589 -0.0956 -0.41289 -0.10347 -0.41914 -0.08912 C -0.40169 -0.03495 -0.45716 -0.20695 -0.3651 0.03472 C -0.34401 0.09028 -0.32943 0.15347 -0.30664 0.20694 L -0.23255 0.38055 C -0.22422 0.39977 -0.21549 0.41829 -0.20703 0.43704 L -0.20169 0.44884 C -0.16706 0.44606 -0.17969 0.45 -0.12943 0.41713 C -0.09232 0.39282 -0.05456 0.37037 -0.01862 0.34028 C 0.04362 0.28796 0.10404 0.2118 0.15911 0.13935 C 0.18503 0.10532 0.21003 0.06944 0.23542 0.0338 C 0.24271 0.02361 0.24974 0.01273 0.25677 0.00208 L 0.26706 -0.01296 L 0.27695 -0.02732 C 0.27708 -0.02801 0.27721 -0.02894 0.27734 -0.02963 C 0.28073 -0.04167 0.28346 -0.0338 0.26302 -0.02963 L 0.21133 -0.02014 C 0.18307 -0.01412 0.14987 -0.00648 0.12148 0.0037 C 0.10925 0.0081 0.09714 0.01342 0.0849 0.01875 C 0.0707 0.025 0.05677 0.03264 0.04258 0.03773 L 0.00951 0.04977 L 0.00547 0.05694 C 0.00469 0.0581 0.00391 0.05926 0.00326 0.06088 C 0.00182 0.06435 0.0026 0.06412 0.00143 0.06412 L 0.00143 0.06435 " pathEditMode="relative" rAng="0" ptsTypes="AAAAAAAAAAAAAAAAAAAAAAAAAAAAAAAAAAAAAAAAAAAAAAAAAAAAAAAAAAAAAAAAAA">
                                      <p:cBhvr>
                                        <p:cTn id="54" dur="3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687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533 L 0.00338 0.00533 C -0.01758 -0.09166 0.00013 -0.01365 -0.04167 -0.17106 C -0.04987 -0.20185 -0.05768 -0.23287 -0.06589 -0.26389 C -0.06979 -0.2787 -0.07435 -0.29305 -0.07787 -0.30833 L -0.09792 -0.39467 C -0.09844 -0.39652 -0.09935 -0.40023 -0.09935 -0.40023 C -0.10248 -0.39537 -0.10599 -0.39097 -0.10873 -0.38518 C -0.14583 -0.30694 -0.17891 -0.22245 -0.21888 -0.14884 C -0.2349 -0.11944 -0.24987 -0.08819 -0.26667 -0.06065 C -0.36524 0.10116 -0.27031 -0.0669 -0.29219 -0.02801 C -0.11641 0.15417 -0.18268 0.10834 -0.10651 0.15926 C -0.04675 0.10764 0.01002 0.04422 0.07252 0.0044 C 0.15 -0.0449 0.12239 -0.02361 0.15742 -0.05115 C 0.15547 -0.14745 0.15625 -0.1 0.1556 -0.26296 C 0.15534 -0.32477 0.15534 -0.38634 0.15508 -0.44791 C 0.1431 -0.43495 0.13047 -0.42338 0.11901 -0.40902 C -0.00899 -0.24977 -0.04831 -0.19652 -0.16849 -0.00509 C -0.21732 0.07269 -0.2638 0.15463 -0.31133 0.23473 C -0.31979 0.24885 -0.31849 0.24653 -0.32383 0.25834 C -0.31081 0.19121 -0.29505 0.12547 -0.28451 0.05695 C -0.26094 -0.09861 -0.23672 -0.25393 -0.21354 -0.40995 C -0.20456 -0.4706 -0.20208 -0.49282 -0.19662 -0.53912 C -0.1944 -0.525 -0.19362 -0.50972 -0.18998 -0.49629 C -0.0987 -0.16458 -0.09557 -0.13703 0.03815 0.14329 C 0.06771 0.20533 0.10208 0.25949 0.13411 0.31713 C 0.13568 0.31991 0.13906 0.32523 0.13906 0.32523 C 0.1194 -0.0618 0.12838 0.12616 0.11185 -0.23912 C 0.11107 -0.29282 0.11029 -0.34652 0.10963 -0.40023 C 0.10703 -0.59352 0.10963 -0.41018 0.1082 -0.50902 C 0.01419 -0.37523 -0.0681 -0.2162 -0.16445 -0.0875 L -0.38633 0.20834 C -0.38789 0.21065 -0.38307 0.20417 -0.38138 0.20209 C -0.37682 0.1963 -0.36784 0.18519 -0.36315 0.18218 C -0.34922 0.17385 -0.33568 0.16366 -0.32162 0.15695 C -0.24792 0.12176 -0.1737 0.09074 -0.09974 0.05695 C -0.07826 0.04699 -0.05547 0.04306 -0.03542 0.02593 L -0.00026 -0.00416 C 0.00143 -0.00555 0.00469 -0.00833 0.00469 -0.00833 L 0.00469 -0.00833 " pathEditMode="relative" ptsTypes="AAAAAAAAAAAAAAAAAAAAAAAAAAAAAAAAAAAAAAAA">
                                      <p:cBhvr>
                                        <p:cTn id="56" dur="38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393 L 0.00143 0.00393 C -0.02448 0.08217 -0.0375 0.12754 -0.08555 0.2 C -0.09532 0.21458 -0.10508 0.2287 -0.11459 0.24352 C -0.11927 0.25092 -0.12383 0.25856 -0.128 0.26667 C -0.13008 0.27037 -0.13334 0.2794 -0.13334 0.2794 C -0.13724 0.15625 -0.13776 0.13796 -0.14362 -0.01042 C -0.14623 -0.07708 -0.14922 -0.14375 -0.15209 -0.21042 C -0.15287 -0.27755 -0.15365 -0.34468 -0.1543 -0.41204 C -0.15547 -0.52523 -0.15365 -0.45533 -0.15612 -0.53658 C -0.13086 -0.60394 -0.16302 -0.52338 -0.06771 -0.39375 C 0.04466 -0.24074 0.16328 -0.10232 0.27825 0.04444 C 0.29101 0.06065 0.30325 0.07847 0.31575 0.09514 C 0.33112 0.11551 0.32708 0.11111 0.33685 0.12129 C 0.31158 -0.04167 0.30481 -0.09121 0.26445 -0.29607 C 0.25286 -0.35509 0.23958 -0.4132 0.22968 -0.47315 C 0.22656 -0.4919 0.22317 -0.51065 0.22031 -0.5294 C 0.21862 -0.54005 0.21731 -0.55394 0.21627 -0.56505 C 0.19687 -0.54769 0.17786 -0.52894 0.1582 -0.51273 C 0.03606 -0.41204 0.12942 -0.49931 0.05325 -0.42616 C 0.06054 -0.39051 0.0582 -0.39954 0.08724 -0.34445 C 0.10703 -0.30695 0.12838 -0.27153 0.15013 -0.23727 C 0.20143 -0.15741 0.2069 -0.15139 0.2444 -0.10394 C 0.25468 -0.07616 0.25716 -0.0838 0.23632 -0.05718 C 0.20026 -0.01111 0.16367 0.03379 0.12643 0.07685 C 0.09817 0.10972 0.03984 0.1706 0.03984 0.1706 C 0.00143 0.09815 -0.05873 -0.01227 -0.09141 -0.0882 L -0.11459 -0.14213 C -0.07565 -0.22037 -0.09037 -0.19514 -0.01732 -0.29699 C 0.00612 -0.3294 0.02565 -0.37871 0.05455 -0.39051 C 0.08541 -0.40324 0.11575 -0.41968 0.147 -0.42871 C 0.19296 -0.4419 0.24049 -0.44375 0.28502 -0.46829 L 0.30638 -0.48033 C 0.2858 -0.4331 0.28007 -0.41921 0.23671 -0.36042 C 0.12343 -0.20625 0.00625 -0.06111 -0.10925 0.08796 C -0.12917 0.11366 -0.15065 0.13588 -0.16954 0.16412 C -0.17995 0.17986 -0.19167 0.19305 -0.20079 0.21111 C -0.20222 0.21389 -0.20717 0.22176 -0.20521 0.21967 C -0.16459 0.17384 -0.12435 0.12662 -0.08425 0.0794 C -0.05183 0.04097 -0.04401 0.02454 -0.01276 -0.00255 C -0.00677 -0.00764 -0.00026 -0.01088 0.00599 -0.01505 L 0.00143 0.00393 Z " pathEditMode="relative" ptsTypes="AAAAAAAAAAAAAAAAAAAAAAAAAAAAAAAAAAAAAAAAAA">
                                      <p:cBhvr>
                                        <p:cTn id="58" dur="38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1528 L 0.00482 0.01528 C 0.02174 0.18287 0.0151 0.08194 0.01823 0.24213 C 0.01875 0.26898 0.02044 0.32245 0.02044 0.32245 C 0.02747 0.31481 0.02292 0.32153 0.02669 0.31111 C 0.04349 0.26435 0.05924 0.21597 0.0776 0.17083 C 0.09766 0.12106 0.11875 0.07245 0.1418 0.02708 C 0.15378 0.0037 0.16875 -0.01389 0.18203 -0.03472 C 0.18333 -0.03704 0.18724 -0.04352 0.18555 -0.0419 C 0.1612 -0.02037 0.13867 0.00856 0.11328 0.02639 C 0.05234 0.06898 -0.01042 0.10347 -0.07292 0.13889 C -0.3332 0.28681 -0.15625 0.17523 -0.23672 0.22639 C -0.22448 0.20162 -0.21172 0.17801 -0.20013 0.15255 C -0.1263 -0.00995 -0.06068 -0.18472 0.01953 -0.33727 L 0.11419 -0.51736 C 0.11992 -0.52847 0.12565 -0.54005 0.13112 -0.55162 C 0.13503 -0.55949 0.13854 -0.56806 0.14232 -0.57616 C 0.14362 -0.57917 0.14831 -0.58634 0.14635 -0.58495 C 0.13242 -0.57477 0.1194 -0.55995 0.10482 -0.55463 C 0.00677 -0.52014 -0.09219 -0.49537 -0.19076 -0.46574 C -0.24544 -0.44954 -0.25638 -0.44884 -0.30417 -0.42847 C -0.30599 -0.42778 -0.30768 -0.42593 -0.30951 -0.42454 C -0.30768 -0.29352 -0.31003 -0.36343 -0.26302 -0.09352 C -0.24714 -0.00162 -0.22383 0.08588 -0.20951 0.1787 C -0.19779 0.2544 -0.20039 0.22616 -0.1974 0.26204 C -0.15417 0.19977 -0.10872 0.14213 -0.06758 0.07546 C -0.04727 0.04259 -0.02826 0.00741 -0.00677 -0.02292 C 0.0681 -0.12847 0.14505 -0.2294 0.22135 -0.33171 C 0.29115 -0.42523 0.26497 -0.37917 0.28568 -0.41574 C 0.2319 -0.42222 0.17799 -0.42546 0.12448 -0.43495 C 0.08099 -0.44236 -0.00547 -0.46667 -0.00547 -0.46667 C -0.00482 -0.46435 -0.00443 -0.46181 -0.00365 -0.45949 C 0.03021 -0.35857 0.03437 -0.35 0.08958 -0.23079 C 0.11615 -0.17361 0.14492 -0.11991 0.17174 -0.06343 C 0.18398 -0.03773 0.18359 -0.03982 0.17539 -0.04282 C 0.13529 -0.08056 0.09713 -0.12523 0.05521 -0.15625 C -0.00872 -0.2037 -0.07513 -0.24074 -0.14115 -0.27778 C -0.25013 -0.33889 -0.23607 -0.32431 -0.31706 -0.35232 C -0.36497 -0.36898 -0.31484 -0.3537 -0.33672 -0.36019 C -0.28008 -0.27222 -0.21758 -0.19607 -0.15365 -0.12523 C -0.12044 -0.08843 -0.08164 -0.06991 -0.04701 -0.03727 C -0.02891 -0.02014 -0.02279 -0.01273 -0.00326 -0.00069 C -0.00026 0.00116 0.00612 0.00255 0.00612 0.00255 L 0.00612 0.00255 " pathEditMode="relative" ptsTypes="AAAAAAAAAAAAAAAAAAAAAAAAAAAAAAAAAAAAAAAAAAAA">
                                      <p:cBhvr>
                                        <p:cTn id="60" dur="3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949 L 0.00156 0.00949 C -0.08828 -0.10116 0.12656 0.16181 -0.11003 -0.11273 C -0.1431 -0.15116 -0.17474 -0.19352 -0.2069 -0.23426 C -0.2112 -0.23958 -0.21576 -0.24421 -0.2194 -0.25093 C -0.22084 -0.25324 -0.225 -0.25995 -0.22344 -0.2581 C -0.19401 -0.22222 -0.16836 -0.17431 -0.13555 -0.14931 C -0.05091 -0.08495 0.03802 -0.03958 0.12617 0.00787 C 0.18633 0.04028 0.24791 0.06389 0.30924 0.08958 C 0.37682 0.11806 0.37135 0.1162 0.41094 0.12523 C 0.22278 0.29236 0.21028 0.29398 0.07122 0.43796 C 0.06041 0.44931 0.05013 0.46181 0.03945 0.47384 C 0.02318 0.2706 0.0151 0.06481 -0.00964 -0.13588 C -0.0319 -0.31736 -0.0207 -0.23287 -0.04271 -0.38889 C -0.04544 -0.40903 -0.04766 -0.4294 -0.05117 -0.44931 C -0.05169 -0.45278 -0.0543 -0.46227 -0.05287 -0.45949 C -0.05065 -0.45486 -0.05117 -0.44583 -0.04805 -0.44282 C 0.02916 -0.36991 0.10638 -0.29583 0.18646 -0.23333 C 0.23945 -0.1919 0.29609 -0.16667 0.35065 -0.13171 C 0.37591 -0.11574 0.42578 -0.08032 0.42578 -0.08032 C 0.42122 -0.07755 0.41666 -0.07569 0.41237 -0.07222 C 0.37643 -0.04468 0.30521 0.01273 0.30521 0.01273 C 0.30013 -0.0794 0.30338 -0.00764 0.30833 -0.21667 C 0.30911 -0.25093 0.31002 -0.28495 0.31094 -0.31921 C 0.30976 -0.33681 0.3168 -0.37847 0.30742 -0.37222 C 0.22213 -0.3169 0.14544 -0.22639 0.06315 -0.1581 C -0.17448 0.03935 -0.06485 -0.08356 -0.15248 0.01736 C -0.09193 0.08588 -0.05482 0.12824 0.03776 0.18889 L 0.32031 0.37384 C 0.31927 0.36968 0.31862 0.36505 0.31497 0.36574 C 0.27969 0.37199 0.24453 0.38218 0.20911 0.38796 C 0.02096 0.41875 0.05924 0.41528 -0.06276 0.41829 C -0.09089 0.41574 -0.09024 0.425 -0.06003 0.35625 C 0.00716 0.20324 0.08099 0.05926 0.14531 -0.09769 C 0.18255 -0.18843 0.2112 -0.28912 0.24401 -0.38495 C 0.24805 -0.39676 0.25208 -0.40833 0.2556 -0.4206 C 0.25599 -0.42222 0.25768 -0.42662 0.2569 -0.42546 C 0.18047 -0.32269 0.08737 -0.24954 0.02838 -0.11505 C -0.00235 -0.04537 1.875E-6 -0.04259 -0.04753 0.01898 C -0.10586 0.09444 -0.27865 0.32431 -0.22526 0.23796 C -0.18841 0.17847 -0.19883 0.19444 -0.10651 0.10463 C -0.07175 0.07083 0.00104 0.01505 0.00104 0.01505 L 0.00156 0.00949 Z " pathEditMode="relative" ptsTypes="AAAAAAAAAAAAAAAAAAAAAAAAAAAAAAAAAAAAAAAAAAA">
                                      <p:cBhvr>
                                        <p:cTn id="62" dur="3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22638 L -0.00013 -0.22638 C -0.00156 -0.22152 -0.00221 -0.2155 -0.00456 -0.21203 C -0.07109 -0.11319 -0.10234 -0.11412 -0.20807 -0.05092 C -0.26055 -0.01967 -0.31654 -0.00601 -0.36706 0.03403 C -0.37109 0.03727 -0.37513 0.04005 -0.37917 0.04352 C -0.38138 0.04561 -0.38763 0.05394 -0.38581 0.0507 C -0.27956 -0.13657 -0.18451 -0.34699 -0.06576 -0.50879 L 0.02044 -0.62615 C 0.03542 -0.4662 0.02487 -0.56458 0.08516 -0.24143 C 0.09727 -0.17615 0.10859 -0.10995 0.12396 -0.04699 C 0.13516 -0.00138 0.1457 0.04468 0.15742 0.08959 C 0.19961 0.24977 0.15664 0.06667 0.18516 0.19121 C 0.19102 0.28542 0.18789 0.21459 0.03698 0.18241 C -0.07305 0.15903 -0.18229 0.12408 -0.29206 0.09676 C -0.33971 0.08473 -0.34557 0.08426 -0.37513 0.08079 C -0.27292 -0.00717 -0.17253 -0.10254 -0.06836 -0.18356 C 0.01445 -0.24768 0.10117 -0.29467 0.18516 -0.35416 C 0.19987 -0.36458 0.21367 -0.37916 0.2276 -0.39305 C 0.22904 -0.39444 0.23281 -0.39907 0.23112 -0.3993 C 0.22253 -0.40092 0.21393 -0.39722 0.20521 -0.39699 L -0.20417 -0.38587 L -0.35495 -0.34375 C -0.39531 -0.33287 -0.37891 -0.34189 -0.39466 -0.33263 L -0.1349 -0.25717 C -0.02904 -0.22824 0.07799 -0.21296 0.18294 -0.17476 C 0.2651 -0.1449 0.2319 -0.15254 0.28151 -0.14305 C 0.26328 -0.0456 0.1737 -0.06759 0.11732 -0.04606 C -0.16146 0.06019 -0.07526 0.0088 -0.20951 0.03866 L -0.28542 0.05695 C -0.1888 -0.24004 -0.22031 -0.11458 -0.14961 -0.46111 C -0.13984 -0.50925 -0.1224 -0.60648 -0.1224 -0.60648 C -0.11849 -0.56157 -0.11758 -0.54629 -0.10013 -0.48657 C -0.07813 -0.41157 -0.05247 -0.34004 -0.02643 -0.26921 C -0.01523 -0.23865 -0.00091 -0.2118 0.01146 -0.18263 C 0.01523 -0.17407 0.01836 -0.16458 0.02174 -0.15578 C 0.01992 -0.15324 0.0181 -0.15115 0.01641 -0.14861 C 0.01562 -0.14745 0.01419 -0.14652 0.01419 -0.14467 C 0.01406 -0.12962 0.0151 -0.11481 0.01602 -0.10023 C 0.01836 -0.05787 0.02266 -0.01574 0.02396 0.02686 C 0.02409 0.02963 0.02148 0.02385 0.01992 0.02292 C 0.01693 0.02107 0.01367 0.02014 0.01055 0.01899 L 0.00742 0.01343 L 0.00703 0.01413 " pathEditMode="relative" ptsTypes="AAAAAAAAAAAAAAAAAAAAAAAAAAAAAAAAAAAAAAAAAAAA">
                                      <p:cBhvr>
                                        <p:cTn id="64" dur="38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NGRY HIPPOS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NGRY HIPPOS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ww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NG -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356</Words>
  <Application>Microsoft Office PowerPoint</Application>
  <PresentationFormat>Widescreen</PresentationFormat>
  <Paragraphs>182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GrilledCheese BTN</vt:lpstr>
      <vt:lpstr>GrilledCheese BTN Wide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29</cp:revision>
  <dcterms:created xsi:type="dcterms:W3CDTF">2021-08-18T10:43:33Z</dcterms:created>
  <dcterms:modified xsi:type="dcterms:W3CDTF">2021-09-04T17:10:11Z</dcterms:modified>
</cp:coreProperties>
</file>