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77" r:id="rId3"/>
    <p:sldId id="27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58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57" r:id="rId24"/>
  </p:sldIdLst>
  <p:sldSz cx="12192000" cy="6858000"/>
  <p:notesSz cx="6858000" cy="9144000"/>
  <p:embeddedFontLst>
    <p:embeddedFont>
      <p:font typeface="BankGothic Lt BT" panose="020B060702020306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493"/>
    <a:srgbClr val="ED7D3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278C-AAF7-45A3-BD3D-D037A4479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E510A-C260-4CA1-A013-68B417A85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1F9E-9DAF-471A-A949-AF9B62DA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9D2A9-C64C-461D-B6EC-37CE960E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CDB8D-4D54-4501-B818-387E625F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2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7DF2-7ED8-4833-9F20-32FC1713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F642E-CB40-44E7-AC42-77801158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49A8-2977-4176-BFAF-42086078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F4EE-B82C-4DCF-8A76-3E8304A1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0FA1-BE1F-4859-A599-1CFC156D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8899A-05AC-41FD-8F7E-73882C59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70EEE-943C-4A9B-A34B-04ED49E0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7ADD-2573-4332-B0AE-650C544B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D4D2-9F1C-4D05-A560-362A66EA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AA5B1-C9A3-4401-B923-39CCC89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0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BE0E-AB22-404C-9E97-D0C957D8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8895-5561-452B-84AF-FE0ED690B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133F-4006-4BB9-B9AD-3CBF4EC4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181B-5C4F-4966-923F-B910E03A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79549-DDAD-4706-9755-103C762B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FAD5-9F28-4402-92BA-43EAE26C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C304-6C71-4D2D-939F-EF231ED9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92F88-5583-4D11-91F1-D5E33912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88B34-84AD-4D86-85EC-6185C1F0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658A-3773-4397-BDC3-25F6C530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9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0A62-275F-45CE-826A-5697AEC4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CECA-36D9-47A3-94B4-D389F045C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92C01-123F-4061-BA73-5B946316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A86B5-C7F4-4AAD-8A6E-9B03EA7A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6D34A-DDFA-45CF-9094-0BD07E7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1B7B9-1309-4EB2-97AE-C0A470CC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2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AED6-C210-4727-900C-1FAA450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8448-CAB1-4BC8-8E79-3F1393A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AC617-CB58-4FE5-BD0F-5529CB4C6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1BFF1-97AC-4DAC-ABDE-FFFE42695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1033E-716E-498C-9D81-1484F8688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BBC3A-2709-4517-92E3-30B39D88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30265-23C1-4932-B4CC-41EF6E4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9B7C4-651A-423A-A036-DE6D2E76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4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F404-537E-44B1-ADF2-543254FD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B24F1-1072-4C76-A806-1315DF27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3C175-270E-41CF-BC3B-6D1E1463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2751-1461-465D-BCEC-5E4A3E0D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2568B-DFA4-4CC1-A694-AB1B3916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3B9A1-BEB1-48B9-9615-4AB8E735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762C-FEBD-4896-99A5-8A319F37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66FBF-B6C7-4390-9401-8610EE3E2F27}"/>
              </a:ext>
            </a:extLst>
          </p:cNvPr>
          <p:cNvSpPr/>
          <p:nvPr userDrawn="1"/>
        </p:nvSpPr>
        <p:spPr>
          <a:xfrm>
            <a:off x="3280967" y="-118123"/>
            <a:ext cx="563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nkGothic Lt BT" panose="020B0607020203060204" pitchFamily="34" charset="0"/>
              </a:rPr>
              <a:t>CROSSROADS</a:t>
            </a:r>
          </a:p>
        </p:txBody>
      </p:sp>
    </p:spTree>
    <p:extLst>
      <p:ext uri="{BB962C8B-B14F-4D97-AF65-F5344CB8AC3E}">
        <p14:creationId xmlns:p14="http://schemas.microsoft.com/office/powerpoint/2010/main" val="31221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1183-5885-42E9-ABFC-E0146B50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8589-F7B4-4A0E-A977-D4261376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60037-37F4-43C1-ABA3-4207170A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D425F-E4A0-495D-B14E-B295DF9D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92565-29CA-4926-BE98-A9325A7E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A5EC-66B1-481A-A3CF-9938287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B48A-47B1-441E-9DAC-5E1A0B45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54432-4A46-45F4-8DE7-4F078424E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07EA-2155-4C48-9F55-6AA720A81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B5F92-AFD2-4537-AE6B-88D8A8A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18E64-370F-4D08-8D1D-AE37968B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C6713-E4BB-4DDC-828D-6EA01C6A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9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CA8C2-CEB0-4638-853D-518EA32F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32E2-612F-4070-A3AF-24561B22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5D27-EC7E-4BB6-9B6F-37D97AA9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ACF0-42FA-411B-8E8D-1AA1E5A09A6C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49C2-2323-4F14-955E-09928B18F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6A71-C2BC-417D-B599-57125FCE9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840A-9EB7-4CE4-8A8A-18A56C0EB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4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microsoft.com/office/2007/relationships/hdphoto" Target="../media/hdphoto1.wdp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3.pn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8.xml"/><Relationship Id="rId5" Type="http://schemas.openxmlformats.org/officeDocument/2006/relationships/slide" Target="slide20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E6291-BE69-4A01-9B53-A18F86F4A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909" y="756680"/>
            <a:ext cx="9336182" cy="5227945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2FCAF643-A37D-4E8A-BEFA-7FA8B3D22FF8}"/>
              </a:ext>
            </a:extLst>
          </p:cNvPr>
          <p:cNvSpPr txBox="1"/>
          <p:nvPr/>
        </p:nvSpPr>
        <p:spPr>
          <a:xfrm>
            <a:off x="4307417" y="4788708"/>
            <a:ext cx="3577167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YOUR OWN TRAIL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B5FB3-9743-4BD6-BD23-297758D0E646}"/>
              </a:ext>
            </a:extLst>
          </p:cNvPr>
          <p:cNvSpPr txBox="1"/>
          <p:nvPr/>
        </p:nvSpPr>
        <p:spPr>
          <a:xfrm>
            <a:off x="5040842" y="1497639"/>
            <a:ext cx="2110317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HOW TO PLAY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8C71434-1519-4FA6-916A-EB2F7E6C236D}"/>
              </a:ext>
            </a:extLst>
          </p:cNvPr>
          <p:cNvSpPr txBox="1"/>
          <p:nvPr/>
        </p:nvSpPr>
        <p:spPr>
          <a:xfrm>
            <a:off x="5040842" y="2805392"/>
            <a:ext cx="2110317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67244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99" y="5809339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99" y="3676477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99" y="4376093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2339" y="293783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44" y="2224957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73" y="4376093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38" y="1498955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3664120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44" y="1498955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57" y="5092251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57" y="4376093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4376093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73" y="3676477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16" y="5092251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57" y="5809339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53" y="5092251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2938858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15" y="5809339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99" y="5092251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2217945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9" y="5809339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56" y="4376093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53" y="4376093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1498955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47" y="3676477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73" y="5092251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4051" y="3667934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8AFCD6E-A879-4180-8897-F9BBD86A358A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E676EBF-05B8-4852-AEBE-B2664C93838B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B33F429-C420-4237-93C8-BBA316B2361E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C7AE1CA-9F42-4239-8648-EEA9E3AB0E26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7A1348D-61DC-47F7-989E-E27D15A56C58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04B5445-A9C3-4C3D-BC23-6B6E419C5C38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2991AD8-4D2A-406C-9FF6-FF9B707884CA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6BAB65C-80D9-4A34-9CDE-FFB2A0493D29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74A2B24-BAD0-4BBB-B7AA-8860ABB88EA5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A8E0356-3D64-4ADC-84E4-BB11D2B9E946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DC6A019-7E61-4604-81D4-67A129950785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0EE828F-499E-45C1-852D-EFB3F88923C2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02E856A-A027-446E-8A1B-A89CEE067FC0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B8F7F05-B005-4869-AD57-E971327DC9C1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4C259F1-7EF1-42D7-8EEA-2401A74D90F2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FD37EBB-75F1-4F7A-984B-DA6CF3191738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C1E073C-F904-4C4F-9F20-64A38DB26F6F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FDDDCC1-D61E-4F51-ABE6-581844BC378B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E02A8B2-97F7-490B-93F6-C4B7E1616404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A367E23-DEA7-4780-A6FE-C6510F94050D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CD2264F-FB70-4EA9-8C80-2A73F4D22021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9049AEB-8FAE-4944-BAAD-9CD591032FE4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8B6151C-A9C1-48C6-919D-E461CDF1EBE3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B8F9714-573B-44E6-B0B6-C3AC56FFC4F7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3C7AC1A-0BA6-4B18-891F-699C182F4193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682B9F1-A602-462E-9C06-023944BD85FD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59C2D2D-64A5-45F8-9C77-3B2409F89944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BFBED4D-53D7-4D34-93C0-663F20F7561B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325F4F-9267-463B-AB9D-E8F5536ED79B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F6503C8-B514-4D1E-A5A4-4AFAF507BAA3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2AB91F9-807D-4563-A384-0C59C68E4C04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F11E885-DB27-47D6-A551-7DCD550A83DD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5763E49-6DCB-407B-ADE3-94FBA5D2F3AC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FA73390-E12A-44EE-B75F-71B7293FBC4C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6CEFF946-22E2-4909-9CA2-DC2C5EF72EDD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ED31B3F-C714-49B7-A35F-117132FA842B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AEE534C-CC15-4399-BA39-BA1CC02027B0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AB90E85-AA79-4267-8B54-9F514003516D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9599DF7-998C-48DD-B9C3-AE1ACC83F203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D13BB0B-AFBE-4ECE-86D6-E0EDB2BD7545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7E4DD21-7661-4491-BEB1-C2ECB497BD43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2EE13D3-D7DB-4F3A-B543-85D357018ADE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7A99134-6FC2-404A-8359-9A1870D41FF2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21EC864-A813-44BE-B175-1D7745C55921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7032CA9-ECB3-4A65-90B2-1C1A52983830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132A64C-4322-4EB8-B51E-EF72A96818C4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F5537CF-096C-4AD8-B5F8-A2F274E96C9E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43AF3B-525F-4845-9290-688DA11716B1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9C40847-95D3-45C5-B3D6-51472D026F9D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E7C8BB8-830F-4524-A021-1CEE9F44E3A2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01946DC-7334-495D-A78C-CA102394FF66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8AC94ED-69A4-4834-B37F-F6DC2A9D0704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F9C6D8C-64EB-49DA-A021-FD4274817A70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3D2192D-E68F-4F40-A5D6-FA22EE0541CB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08D4E7F-07A7-4AAB-8853-AFFBA5AA3BD1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60050C6-4D13-41E2-B2B1-20C05F57E7B9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7901A7-1E8C-4855-A254-631E8318D7B0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665A647-9784-4033-8491-EED0C6501743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DE41438-95B9-44F6-AFA1-81D3EB8E0851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883998B-911E-4991-A418-4E802110CA6F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34130A6-32AA-4513-B18D-AC2BFEB385F0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7193DA2-2B1E-4378-A7B5-3927E95A7F44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3EEDCAC-8BAC-4547-8BE1-44F447530724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8D78D0D-3B82-4C55-BD4D-ED2AEAC29268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81FDC3E8-2202-4AF1-95CC-013281B7343F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5A34B8C-39A7-43CB-BB90-529B70C40EF7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9329FE8-24C5-416D-B9CB-ACA9D503AF43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2E15BB7-2785-4D1D-B4B4-DEC577178464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C1B1CC04-4FA1-46FE-8683-72E3F4E52FA4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E1EB72E-4520-444F-8FB8-507675F70573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6ADCDDC-CE3A-4CF1-BD33-8E0A21E147ED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AE43FC9-9B68-4B49-8BDE-A27E803B354B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45F4A0D-A18F-4530-89A5-D0C0C92E118B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3D39FF-43B2-42DF-BE51-FBE51E8BAE77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5BF2345-BE7A-4317-989E-3C1F6314733B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FB9F7C3-3FDF-48D2-81C3-AF94F28A5F0F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11584C-B4AA-4F61-A58C-A9B2867C151F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503EC97-9013-4A23-8658-0A96CCE01212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9762E2-418D-4F60-8CBF-CFCFB7D6CA3C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2FDA87B-AD4F-4C7A-B69E-2F1349BA461F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C05410E-187C-4E40-B8ED-4060EFED9367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D4E62C0-60F9-4B36-9178-1AF4A8F07037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70E75E5-B5B2-4EFD-9153-DD641B5D3780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F1777FC-11FA-4D85-ACDF-9EA8F453020D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17D176D1-5262-41EB-9CBD-56C496939A95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984256B-8A45-4969-8F19-A7A5017BAEC2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EC90050-E65D-405F-BFF8-E5A7D7561D5D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BF6F619-20B0-4A40-91BA-CE1E1446E761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A1E56E23-11BA-4BE2-9357-2F1E18C0A703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8658180-5B7F-413D-8D51-11D02DCF953B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CC96369-AFC9-4EEF-B4DA-229165E62D60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0F5F94B-3B1F-4601-A0E3-9AE009BB3995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D3591C5-186F-403A-96E3-43B32B8A3B70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3CE1E96-AA8D-498F-97E6-BB0994B25B10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A1506EA-1561-4E4E-9B95-B7814F228073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1B2E106-7348-4C34-AB9B-E1101B264563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9699D90-5DFF-46A0-9718-005C0A5B21B1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FAF3377-30D0-4F7C-B680-81E821360C66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89BF27F-7026-46FF-BC1C-C22C9C00F8C2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4F663D-93D6-4199-9CD4-BDFF635D6B8B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96CC6194-D0D3-445C-8376-F2B6258CEACA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DC9EFF0-49E0-48AC-B743-02FBEB9ECBD2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1734B1E-8280-44E1-B162-E3DBF30620D6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C918E53-B9BB-4733-9425-DF8A03E0F6D5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31C39374-3992-4C77-B0B4-243666585C59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E7F6C866-55E3-41EF-827B-1A486FE2EB9C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A6CFB9DC-61F4-43B3-A632-66007EDF6C6F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D156FA9-8DF3-4F09-8A65-16138DAF0928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73AB211-6AC1-4C30-97A9-DB24FC22BBDD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F9C5E41-6EB0-4CCC-B622-3F204CBD8A66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AAFE4A7E-54B4-4689-A135-385193CF4B6C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29284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85" y="2946954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47" y="2946954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82" y="5096235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2339" y="2946649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44" y="2224957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85" y="4376093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38" y="1500787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47" y="2231022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44" y="1500787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04" y="2218004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82" y="4393172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82" y="3666118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85" y="3676477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941" y="1500787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04" y="1500787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05" y="2946954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82" y="1500787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85" y="2223737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99" y="5096235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47" y="1500787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71" y="5096235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05" y="2231022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05" y="1500787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4" y="1500787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82" y="2946954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85" y="5096235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0900" y="366550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5197501-D61C-4DB6-9CE2-38AE157359FC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4261C7C-B051-4077-9FB2-3A60AE856F1F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07E7BF-9B42-4F16-85C6-F5E9BC8AF85E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42C5542-1172-4A84-A8C7-46392E53CEA7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26C1C57-DABF-4170-8B3B-47F91ED7AC22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1F86A31-BCD2-4DAB-94AC-935862E5C77D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B948B23-AE68-4F63-AD20-B27016A5E337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D3A0A79-0AB3-4D09-8912-F89BCFCBBC0A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55D776-9A1E-4A5E-B316-6CAA46D66A04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307F990-7146-4B2E-A356-CD4C28F1D23A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6DB07AA-7DB2-41C3-B61A-C1894B856C0E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F3EDD64-3A74-44EA-A3F7-538D329997F2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AB5D1AE-84ED-43F7-86BA-3BCD241066A4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54C13B7-ECB5-4D14-8FCA-85D1D188F203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5E4AB61-2628-4886-AE3D-24219A061736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240A166-3F56-4364-AD2D-8AE83ADA28C5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346ED4-C10A-408F-AFF2-BA7F1FF96EDF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D7A6F85-9CAF-4B2F-B576-A39293E6660F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C28BA20-5FEC-4982-AB7D-248B10CCF0BE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0F8D1D2-1C32-4C8A-A1AC-9E267753040B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693030D-7FF1-4762-A80D-02A677BD2FEA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51119D7-AAB7-4D33-9112-D16ADB931D69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C00242D-B923-4104-92A2-F696808077FA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A78C6B7-B14B-42C2-910E-1D9F79C7DC4C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C8C1BAA-7211-4666-87CB-B9C3770CB628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11A8DA-0C32-4083-897D-A3CCE8C19704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ED61C25-E57C-4BCF-962E-EB49D8F7DD2F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23C601F-BA28-4580-80E0-514A9B96E833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D288A8E-4BE9-4BCE-B371-4883982703AD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59D74F9-56BB-4DDD-A796-F56B7A8A8013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418FE21-84D1-4EDA-960C-F917816A6CD8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F796648-E08A-4BA9-A978-9305A2CF78A0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2183BE-C6F5-46D0-BE4D-0EBCB286F018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CBC8318-F02B-4376-8793-A3D32AC7244F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0D7254A-E0C3-4FD1-A095-AA168F86A7B1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BF723FF-C7D3-4C14-BAA3-35B269135DAD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62C0E21-2178-4EF7-8594-9087ED3BC0DE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FC2BF665-CA56-405F-938B-920EF04807D0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EE6DCEA-DEDF-4F6D-964B-7856FC4C321D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353876C-DE68-450C-A507-D86D2355CBD9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8884D6D-CB69-40F0-9B8F-C40E3024C0AA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2CEC57E-1FE3-4482-859C-6B080C4478E4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49C588-75DF-488E-BB62-7A019BC55E84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38C004D-24FA-4721-802F-C3A6EFAB0C50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73CBD7D-D8F3-405D-864B-92E0A64913EF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23DFC15-2D73-44DB-AA0B-2EFE3EE72D63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98DD51B-6FDE-4B07-9E50-3A6637AF90EA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8CCBFDB-39BE-4F54-9F81-C1F0994E1E19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20436AA-4A19-4231-8167-EBAC9D764255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856F0AA-85CF-423D-8842-28AD82234045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07995BC-E92E-4E3C-8E15-BBB879FDEDF6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629089C-2981-4918-AC4D-78AB468209E0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7E57002-43EA-4442-B315-79204DD64096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B2EE935-2B95-492E-A2A7-51B0CC40442B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FC032EE-E58B-46FF-907D-D8D7B3CD722A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72ABDB3-B58E-4822-A176-FF9A8F932B30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2F5888-C3E9-4838-B3DF-0A4801F0F7C5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E25BD36-D1C8-4455-A69C-2CE6B1CD44F4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A179127-88A7-4B52-9129-C4067AA7947A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8ADF9BE-2ABF-43F4-89B5-B2A15DB62E44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E661E18-2FE9-4913-A502-15AD04F27F2E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2C213CF-4282-4D7C-8EF2-1F83D9A6A284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0B82B26-C917-441B-8578-64749FE069E5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FE0D2F43-7E57-40B7-ACBC-0F6DBA988F5E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FC2C19F-0F8D-4021-9649-90ED619B26BA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26C521B-DA96-4FBC-B754-E9C17D4F0C97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F637ADC-83B1-41AC-8E1E-5592A5CCF31B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48EC0C9-F18C-469B-A3B6-6BA3A002AADF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52E966F-5360-4D98-9248-F395331537B1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D96D9C0-1F3E-453E-8B7A-150A15176BD1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3923B58-0065-4F77-9237-4510C5216AB0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2CB7780-E3A5-4AAC-AE9E-42D2173FC036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FDA4F70-75BD-48C1-ABA2-4C73F121952F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60A93B3-A03D-4292-9B01-202F6415917E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51F9ABD-FEED-4F6E-A968-B03141B3AD81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9DEBAB7E-D926-46EB-8B38-20E29CAE46E7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C689299-4241-48C6-B0FA-0D02EB83F6DC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EA8BECE-938F-4A25-92F8-088D861B1F41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9BBB1AD-3181-47D0-A6E5-02E9649DE5E0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62A2A94-1E80-403A-9FA3-9AEF2D73DEE4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A1DC609-3234-45A1-BAA5-3526F6C567CE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55D81C3-EE04-4629-A1F3-F02D20227CC2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9D02E45-A96A-47E1-A447-1EA694CC062B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583A96A-E7D2-4A42-BA23-4D1539E888BE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00B81F12-A6E7-4F62-9398-80A3604AD379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053889A-C618-4552-8B7D-9186B9681AED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4B47918-E357-42BF-9AC7-399F612C5121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E7A61A9-A1C1-450B-A94F-6D6C555EE6F5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198F4AE-1373-4837-A430-83E995755315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886053B-AE64-4FD0-B000-6F092E3EC2C1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03C519BA-8DEC-4075-873F-9668A3DB8406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8154231-2C7F-40E4-9917-166C622511A6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0C0B618-E633-4860-A6B6-D45802285822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0F9EEE0B-CFD4-404A-A941-4E817945B74D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3AE3060-552A-4482-84F5-A1056F377DB7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F9E7D1A-AF86-407C-8889-7628A5ECFF71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83E2208-DAA3-46F9-9501-1ABEB0DC80CD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0BD5007-33BB-4ECA-A915-5986927FB7F7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0EADCC6-1780-472F-B6BD-2527E4BEB759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278A97C-5C7E-411D-AB5C-F9598BF5FEC1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CFD1AFAF-334D-4E11-88FA-606C2AE08E03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3931E62-9D5B-4552-B7C5-AECD8233551A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C8D3728-00E6-4712-AEA4-88F3DE1E99A1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1880B13-0819-476F-9995-B8ADB15D719D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2E3FC7EF-E067-4DFE-82AE-6C2255359FD8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99FD2A2-660D-4EE1-A205-80CCA97499BD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2D621500-1882-4038-AC25-9AE9EBDDBD0B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9EF7554-9B1C-40FA-AF70-DD6ED999640D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D26B25D-3808-4F03-84AB-E0B401E73665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27A16E9-F2A7-4D17-A449-25D2E252D447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78F8CEEF-9594-43BB-B13C-6439AD074D2E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40538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1" y="3674166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08" y="5120319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36209" y="3673861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955" y="791915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1" y="2951863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1" y="4397319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87" y="3674166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4" y="2233709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1" y="2233709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4" y="5120319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93" y="791915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514" y="2233709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909" y="791915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20" y="791915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955" y="1520413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37" y="2233709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514" y="2951863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955" y="2233709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514" y="791915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05" y="1520413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05" y="2233709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05" y="2951863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37" y="791915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08" y="2233709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1" y="5120319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98" y="4397319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97" y="2951863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97" y="3674166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05" y="791915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46" y="791915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98" y="3674166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51103" y="295155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98" y="5120319"/>
            <a:ext cx="719390" cy="719390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071DAF61-CD7C-45B9-9B55-3E9D0939DE32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B0C995E-250D-43A7-AE80-E98E9245A35D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A727410-3A1C-4A79-B145-E4BFCA1CD033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3AC019-CD12-46C7-BCF1-72B50FE6B9CC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2B33484-2DE3-4803-8834-3B9E06B95CA6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B78091F-639A-46E6-B89F-88C28C725089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0F4D15A-B8B2-43D4-A18C-F01D6539C9BB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F38089C-0D7A-496E-8707-6EB45CC1013B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8EDE1C-E18F-4606-8E9A-0E981D9026A6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C7CE209-A1CE-484C-AB6D-E240E747B8D4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170384F-8A8D-43AE-87A7-09319138B3C0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CE13F5E-CF7A-4D25-837B-0F19A422E4AE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10EBFA1-E82D-4D43-BD2F-CAF7F1FF3FAB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EC361A4-0446-48FC-AD99-C8DE5DFAEA12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0E72F7-8FB8-43E0-A323-B026B585ED88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C40D145-4333-4A6C-A5B6-07CFBC8BF906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B7D37CB-772A-4ED4-9BB1-3DE4553AD417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0325CE5-7061-43E9-9EBE-F1F3376113BE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4D3C918-BDC8-4D10-8DF6-BF068080E0E8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2351234-7D87-4B5D-AB49-B31DF7A58BB3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80F6381-945C-472F-97C9-A59303DE3B61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58C0084-3FD7-41BE-AA4F-D571925BCF43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845311A-4921-4DA6-A0E0-28595952BB74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FD92E3B-BD74-4276-BD67-E13628B07B74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3E18D01-0EAD-4D0C-B537-D99D3765E2D7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36705F3-FF01-44A7-B38D-408F5C83AA8E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DDDD5DB-620F-474F-BD2A-6692F2C6B72F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7C4F951-13E9-44CE-A83D-568F229ECDCF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3431DF3-158F-4CB1-BD8C-16619D74E037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0E4B7FA-E355-42B2-91AC-741EFF171A29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9200638-DB8A-49AD-B4C8-8CADF5683C32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307DD984-DA63-400F-80F0-B0148D03D8DF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9AF56A7-FF74-45CD-A8F3-3046082AF14C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55865A0-E446-497F-AB34-F1960CF66343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09CC9DC-8E7F-4CA9-B690-DA38179E2473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4D01672-F671-4B41-9183-A75E087E1A44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1F7C6D0-F881-435F-9380-50EE36E0676E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7DF2C2-3B38-4BC0-A33A-56AA766D8BF1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C23BC9F-BC65-49CC-95A2-1A709B8EFC03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2FB5623-D842-4686-9E52-AFC2A1E24B8D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9F6DD10-74E7-4FFE-9C91-D9CD074AB922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0FC33C3-73FF-4DCB-AF58-1BF80D83ACED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DC2CAAD-EDB0-4BE2-A6B2-058106146E5F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51D2745-FC51-4840-95EC-DA52564AE217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9641C04-1FA5-46EE-B118-921238781F3B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1F82BFA-C7C1-4E30-A12A-B380F046122F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BFD97AD-B88D-4F81-9639-8C247817597D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823A68F-0BCF-412A-8AFF-212B458C0226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74951B7-4B9D-462C-8F47-0B869C9C1A7A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643B8C4-A560-4C0E-ACE3-87209AF468E8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747742F-F32A-42F9-93BB-02AAC7648DE9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20413E0-5F65-46C4-B5B4-F86588312C4D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CB6144-D318-4655-A57B-9A2393162883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D83E050-5C9C-40BF-BAB8-BDE01C5D874A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AE3053A-D339-4445-ACDC-01BCBF30DA47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3D577E-9C70-4E2B-81E0-E3D3ECFC66C3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5CE421D-A297-479C-87BC-D530C1AFB91F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57C3868-A891-470D-936B-1877BC0642CF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BE91FF9-F286-4B24-9B49-C0E79BFD7902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DC05EC4-7A66-48E7-BDAC-E191EC644093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4886BE3-4D23-47BB-B425-EB48B3836730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716C2D7-B8A5-47CA-A98E-CAFE0E74D38B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6EC5B66-1B7A-4268-94E4-7D45C0AD74DD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23F2A2F-D186-4500-838C-1784D8CB0505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3507C652-CEE5-46BA-9367-73E4A80F3478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FFF3C37-004D-4F3F-9C90-8F7FC79E1C05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2A204C1-BC57-4C8D-B50C-0AE400C6FB04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28973C1-C705-492B-B68E-30053BBF742D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75AA37-7B8E-449F-9146-00885F4A831D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28BD928-165E-46BA-A8D7-50CF00AF3AF9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B66CBE5-4607-4044-94EA-C2CE0ECAE36B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B4C2C97-9D58-45DD-9D97-768841F6A89B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0C172337-BA63-40E3-996A-FFE8CD904102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9847696-4585-4228-9CDE-D17356891A71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61C7AA8-C913-4680-A1A2-C3B2233CD699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63AAB462-EC0A-4797-9789-8F1C0A07563E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8B57989-5F7E-445F-BAE0-F4D3708ADB26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8ED10A7-F2FB-4D36-B8F8-1A82AA46BA7C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3B60457-1432-484F-A00B-010DCFAE0918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52A01B5-FDC5-47AC-8708-A397550ADF1B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9C27A22E-3C2E-4A2B-9980-9DD93EE547BB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6211E2D-8653-4B8B-AEC0-16546349ECEF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CA46FC78-FE95-4152-A13C-E1F7EAEAF519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2A5A153-E71B-4720-A07C-21C47C359C7C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F638EB7B-B288-4E96-A6D7-3A1806CB5A48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EC17CC8D-EDC4-4BD2-8459-2E9B6A2B5B28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E215977-18C6-44F2-93F9-DCF0F6E8AEEB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00E7075-7CCD-46F5-B86A-C0EB282EFEF2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502D6A82-47FE-40E4-B1B9-6C560A90FF0F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FE4DCC4-CFE5-4EF5-8D5A-77F7FB6813DD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1A7D63D-8EBC-4922-AC5C-869774B78A32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B8CB89E-3E72-4FE6-B4FE-0C33601091D4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E422412-27D0-4B56-A713-9FDF1D56B665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F04CB20E-99EF-45E0-B946-24290ECB4E1F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35FDE5B-5417-4B69-8DAC-203F7E596ECE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C05A05D-58DF-43DC-A2ED-853D38D66F66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BDC5969-5E44-452B-95E6-6E9F28DC6792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17C5734-4DEC-4DF6-8EC6-E8A0F67EBD95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459FF14C-41DB-41ED-85BE-910202B8E092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38F49F7-4AC5-4C0D-A570-A95158453A7E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47C07C3-B13B-4914-A4CC-247B821E2A9A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C17C193-0C85-45A1-99E3-210896983730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00B1721E-F42F-4C5E-8921-4C461569D9F0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241C90D-EB63-445B-8009-AF44B4468ACA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A3007A79-F94F-47C5-AB48-FC727DFC158E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1451B30D-05E4-486D-9BA0-3699B747EAFD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43ADBCE1-A03C-4805-B163-1EA4BF014FDC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32A0E82E-95BA-42A1-B9FB-56883EFC003B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59FB840-4A60-45C0-8EDC-CAA70A8798EB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2DB32604-E30D-4AB1-BDB8-3957588A432B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TextBox 299">
            <a:hlinkClick r:id="rId3" action="ppaction://hlinksldjump"/>
            <a:extLst>
              <a:ext uri="{FF2B5EF4-FFF2-40B4-BE49-F238E27FC236}">
                <a16:creationId xmlns:a16="http://schemas.microsoft.com/office/drawing/2014/main" id="{8AA6C593-F2EB-4F4D-96BD-FCF0A44E6691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0125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79459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5834471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33355" y="3673861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84" y="2235006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53" y="794597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5117395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3674166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15" y="1505235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15" y="794597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46" y="5843319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92" y="2954163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92" y="1505235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2235006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72" y="2954163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60" y="2235006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18" y="1505235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72" y="1505235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60" y="2954163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1505235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72" y="4387403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31" y="4387403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4387403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84" y="1505235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15" y="2235006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5843319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2235006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4387403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5117395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72" y="3672343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94" y="2954163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1505235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44510" y="295385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36" y="2954163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321BDF1B-6A77-44B3-8B59-BE46CB362BA2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BEAAF0C-B401-4197-B341-911E70E50DC6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534048A-7558-4D0D-8922-89199C257E3F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73E0F2F-0A49-4A2F-9C88-55B826CE92DA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B403481-78E3-4812-880E-14F44A537767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ED8EDC-D2B3-4057-B931-12398E3E70DD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181B343-5F48-4E25-8FC2-94898D47097B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9BC1B2B-9C1C-4B0F-B1C3-291562550940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9C51FE0-1212-4247-B8F2-1C7A8D0A735F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4D603F6-5E3E-4420-AEE5-131AF05D0540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90ACE72-A82C-41C3-865B-11D10FA1E1EE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FD5E468-8484-447B-86EE-C30193155088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CFD0080-D718-4AF0-A003-F0D437D660BB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4E217BC-2F34-4920-A279-CCA3B6641B4C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410318F-6E16-4E6B-9303-222A04308242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3EAAED6-F72A-47BE-98BD-903E9965F169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AE697F6-EB9F-46AD-BC84-D93494EE3F2A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4CF7213-777B-44DC-8EEB-467E4DC18BF6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CF9CEE7-E94F-4AB3-88A9-337C571987C4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6C3BDED-E36F-418A-B11B-70D8128A0003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D649145-6DD2-45A5-AD4E-C782DD042EE0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D1086B3-6C22-47C3-BA9F-28D6769F3972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1FD43F1-7C3D-4EE7-A2EB-AAD0FD720A11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6D46DAE-9510-4EA8-8912-F90C485D9E8B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CFFDBD7-F4E9-4016-AA55-66446E1E4EC9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B3F517D-4148-474D-834F-242A54A2AE28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176B6F2-587D-4196-B319-D10262A10A3C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1DFFF13-1B6C-4F43-9C7E-310B6D61ACCB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AA8A983-FC42-4DA0-81FA-E07007150CA7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CAF51A6-6A8D-4558-BA83-01982549F26B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9CB9560-D38E-4CF4-B913-FF07AC4645EF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55E3440-DA1C-45FF-BF34-EC09B0EBD689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8256C11-35F4-4719-871A-2887D1DF0E8D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C559AF8F-915B-4D40-B5D9-B42F0D7564C0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03A474E-C68A-4EA3-9139-D3A0046AD9F6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4A0F409-AFDE-45EB-B2BF-B11824EFF54A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7553DB9-B435-4148-B64D-623FB16FDEED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B75E2D8-A2E5-4139-A6ED-F772E112DF9A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30F1226-A9FF-4FE3-8EC7-C85C05C9D474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24BD6-55CD-4D18-B9BD-DE686BF2C13F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BD2BC44-6747-4652-9D7B-C25A28E19049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07B3597-BBF8-4DD7-A175-D8D99A7939C1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B132E3-0507-4A35-BAB1-661E1DE6D10A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C9CCDCA-BD8B-4E23-A998-98484F28CB34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A96FB9F-05B4-4D3A-87D5-6C8223AF719C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2B4AD9-5AFF-4C89-8013-C6E028BBF4C5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18C5B93-E525-45E4-924E-5D11016B7C20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A2DF6AD-47DA-4380-92B5-711DE3AA2DFC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C48D368-0C0E-44BC-9685-622F6EE89649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6A7293F-E337-479E-82F8-EE6C3250B43A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BD6B1FE-380A-4E13-B20A-FC5747D50D1C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1C452DA-14BA-4B92-B6DA-0CE77D3B662D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4C30AC8E-440F-4976-A6AC-FDC1A9B504B6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5F2A2F8-F98A-4050-8223-B07B38CE3DBF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B4355A9-8C66-4528-95AD-BAA82D60CF3B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652ED44-1CBF-4F9D-AADF-E07CFDDC0058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DDE149D-A467-4FAE-B7D6-B55A353D7DBA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8460D921-A296-4A1A-BAF6-4BE40A318D58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AC57C82-E418-4250-9C3D-CAA74DEB0269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D70C9D9-15F5-46E3-A9E4-C12086F513AE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A5C26F6-2345-4764-9BD0-DBC2315AE4B4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0C035BA-8E6E-43D7-9C42-904564A277E8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38E7ABF-A5D7-4608-B0CD-ACEC03264CDE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EABD34AD-A9BB-4EC0-B921-CDC5A8AB59F8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C76948E-C3B5-4B92-8BF7-6E697A8BFB35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B98117C1-8ACC-465B-A16F-22DF2BF632DF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A45516C6-B357-41EF-A94B-948FC5DF9D5B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EA616AB-0B56-4845-8559-45E0DEC7315E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8091FF6-0C1E-45B3-9AFE-0744B1D184C2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EFC806B-81DA-4958-A238-C02802CA014D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A7AFD0C-9820-4EE6-B319-69F3F105069D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E41ABE0-4862-4165-AB2B-125F249B867E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FCAD407-CB3B-4860-AF01-0531B395CD7F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E3E4C3E-ABF6-4AAE-89ED-A6FBAEF13432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6ADAB26-2E2C-453F-BE0F-B276563F2111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4B058CF-0E33-444B-BF78-FE665B98A557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EF7256A3-993A-4EC0-99E4-80C47FD7369E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2879A0C-0A5A-4D91-A5FA-DF46C23E9B24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9C6FD47-B722-475D-9D7D-54CB2ED24445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2077F43-7A2E-4D8C-ABDB-EEBC3C6A6817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BB72D6A-E5F4-4DA6-9D9A-57594C96844C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EFFFF4C3-D02C-4BC2-B560-DB3CAC52D20C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6DCA65C-023B-4DB4-A47A-F314A6F2F1D9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AF70F60-07A3-4815-BC5E-7777FD912F29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C76127B-43D4-484E-9275-9DFE00FC2B35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958B8D34-2490-4AC7-82E8-749E45FB035B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8848F16-80EB-428C-BEDF-CFDFD2FDC397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8D1F787-1707-4E50-9BD3-FFE890DB3696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B2779AB4-7F32-4A85-96D5-D7E6973921DC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6671FE4-3487-4C5A-A57D-9068B449E7A1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58817D9C-FD43-4A37-9448-37DBD67FFE4E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A75D13FC-DCF1-44EB-86CA-8D72703685E8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18971B1-F6A3-4822-8D3E-C5102DAC402B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73687D7-8DF0-478A-A6E8-DA1C2AE61740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81C71F1-921B-4BA7-8794-8B18799C5791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733158FD-6FDE-4225-8882-3A38FBD1445C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992A5A0-9F52-4052-A038-7E1988AA69CF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FD26DA98-A91B-4631-87E7-0C9F852154F5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6CF17A9F-BF6E-44D3-8B77-5A0F89047E1D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83BC5244-DF1C-4116-A49F-46A087D1AF3D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EC67295-76E9-4D69-8E7B-CBAB49486C9E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ED6C2E10-1B09-4E69-BB80-60DA5A905ED1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7708448-7034-466E-AA36-F3E8FD1517AD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92552F5A-1150-40D1-A3B7-B0322C9637D5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21F3BD42-E901-4D05-A486-14E9193F7E9A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A73904E-A9B3-476F-BF39-5996BA18CC0F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FF272D9A-B00D-4CD8-ACC4-47F5DC41B5CA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D595DE8-3219-4DC0-BBD2-19ABEDE17051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E76C52BF-78F5-4B62-8AA1-21FB7D0929B4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8CDCFDCC-B3F2-4D23-BFDF-085267F3CB13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344E9B81-A502-45DE-AB50-F9C1C25C7F88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5125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96" y="223154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4391255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7738" y="3677980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52" y="5108356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96" y="1503793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83" y="4391255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70" y="4391255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46" y="3672361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96" y="804425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5108356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804425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58" y="804425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0" y="2243001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1550905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43" y="4391255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92" y="804425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40" y="804425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43" y="5108356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93" y="804425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92" y="2952953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04" y="5108356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92" y="2233861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92" y="3672361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70" y="2952953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96" y="3672361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78" y="3672361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96" y="4391255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3672361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7" y="2227403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77" y="2252155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87" y="2952953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44510" y="2952953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70" y="3672361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179FC6EB-EA3D-4BC7-A6BD-DFC61F91D161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11A0F60-C84A-4641-8469-F0E97284888B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752113B-B8C9-477C-B9DC-FEDF8582B9A2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F278E46-B48F-4A32-8E45-6FF173ADBC7F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DDE6BC1-705C-45C8-A65F-C364F398B899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918011E-8778-404C-B99D-598C5666DF1C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D86E68-E828-4FC1-91B0-1A78E4004F45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A7C48C3-035A-480F-8875-86B37A232B6A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25CE46F-3292-472C-B3B1-12D73F6DD572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AA674A0-1D0A-4535-9EC3-A2700ABA9C57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DF6AE86-2793-4DB6-8081-6C381CE3AE49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AB931BE-59EE-4726-96BB-31043C84F089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5D828E7-EEB3-4DBE-BEAE-542663A22207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7299F29-3881-4F0E-A0C9-B74A6E30F197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F7797A4-8A7C-40A8-B44E-EDA4ED254F22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6ADD80E-2E12-4334-AEC6-859159A35799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E4ABD91-4529-418D-98D6-C2FC0DCD8539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BE28E75-46B0-4790-9990-0F12273097EC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280E8A8-DA4B-41E1-8154-D8612287C01B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8B5DDA-5173-4793-A72E-1478B11D8BF1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78B78D4-C1D8-47A3-B549-F8C67B89C495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B744D51-0E27-49AA-A49E-47F680BC836D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1EF44B9-32C0-454D-A1EF-B20D11E4CAD2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1320E5E-CDF9-453F-900D-C701DA76C7D6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52864D6-B188-4609-829A-7A05D37AF06D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32D920F-933B-46B3-8832-207AF36FD2A2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881F6B1-BCFA-4438-A872-7950CBB5BA35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E5E7944-B4AE-466F-8EA0-2577986C5C11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552434-3E89-477F-99EB-F5C2559484CC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5500A95-98CD-4215-8A95-2F0BA44B572C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F2D080D-04FF-4335-84D8-17DED75513D3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D3A00EC-44E3-4423-BF7B-EDDC0B88577E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191F3D-1E22-46A6-B14E-6D364C6A0D8B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6D4F653-6B06-4B3C-ADC3-69B12ECCF122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C259338-F720-4410-9B77-3F4E202A44B0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94B8C81-FC6D-4C5B-83CA-EA0BE3F7F9B0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E9F0B81-60CE-4CC3-8344-41CA5747489C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9265D72-037C-40E0-B543-329D4FFC7C8C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1621F197-822B-4830-BF76-D0EDB28D2BF1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BA0B2A9-8CB0-453F-9B7F-7B06073FA334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C2D14F-F009-4A43-9FE3-864E123C7213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7CCFA2-C02A-4C1F-A8B3-B41F3A1BCE31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872C0E0-4A3E-449B-AD71-8804CCFAB2A8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D2206A0-134C-41F8-878C-548272677064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2961893-109C-4D29-9F0F-1F0346F526C5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82DA31B-3360-44F5-B826-BA7FD0A1321B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0363911-49D2-46E7-8C27-7B56AF4B6DBA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4E0938C-8FA7-419F-A771-99DC666D0773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6E89B05-6647-40E5-AF4C-34C172A30753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695C099-3A13-4492-B5A5-ABC05493FAB6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AD03802-2BF7-4104-82AB-45C28670CC06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3C5D794-7EC0-409E-9E9C-421C63CD3711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E04360A-F1E6-43EB-A416-04A0708A3A65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FB8E21B-23CB-4135-9A34-3FFB7561C8DB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3E502D5-3EC5-4427-9170-91BB10C1961D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FBC20A2-3157-401F-BFF7-FC73FCA817C4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B9475AE-03B6-404A-B446-390455F325AF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043971E-6830-4316-A929-383E287138E7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DCDFB2A-02B1-43C4-AFC4-70802A775FAE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3072DD0-0F39-42F7-AFCA-EF507B5E1A36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61DEA48-BCC0-43C5-8D0E-3D98BC8BE917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875E431-2A84-4B74-8127-E8140C4B3D0E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3560A13-28BE-49FB-98CE-5C8C3F1E2824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11D63CD-470F-41C2-9953-DDC84E863BDA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4223A8-B1E9-4997-AA08-3DF2B28F54F4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CC94C0B-0E39-4D79-BE4C-0487B3A79A89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4304582-7B00-41A8-8D2F-3581CC13A36C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A78916C-EADB-4AF3-9382-ABAF1118A22B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C73E2CA-3CF2-459E-85A4-C9725AE41260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C551FEF-EF8D-4790-B34F-2E9F6CE19EBF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2A35FFE-38F0-4F1B-B341-59F99D755279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7606DBD-2A10-4785-B76A-DED9D34991C7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ADE8DA9-8E6C-4816-9853-2BFD12F7F8AE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13F57E1-BBDD-41EB-8082-536F327D3495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9079385-20CE-4077-B296-A7B943314766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C995493-CC05-4B6E-BDB8-6420B3009A90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9961B03-C4F0-44F5-98F2-9492C2F47711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7810ED80-8840-4DF8-87E3-1AF61829F674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9C8F63C-EB03-471B-8DDD-FDAB8C821EDD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BD65A24-CE24-48C2-BC3A-767F06A43514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F516538-0C2E-498F-9EAD-53F0F11D4481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5C2C86A-C93B-47FC-A204-9394E3C2577A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922A7896-30E6-421A-BA27-792165143D3A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1623933-3204-41CB-AC19-923EAA085BED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937131C-EA92-4888-B8C8-BDAAC88199B3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A6FB907-662E-40CB-B09E-6829461D3A3D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19D1E38-6AC5-4481-A286-404D6096ADD7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1744D46-DBF2-41F9-A89D-B9780D26F4A1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7ADC790-BC04-4A88-AE14-FFEBA50CE4FB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6B6469A-E166-46A7-8B25-04C05AD261E7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305C5F2-9B82-43AA-A624-3A8C95EA4C16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C6E739C-26ED-4F3F-9156-5EFE1420AF6A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413F010-4B0E-4E2A-A46A-13BD05AB71C7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45C7932-DE7B-42A2-829A-21924C2F890D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DCD591C-C6B4-41F7-9457-F0C18F24659A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3385F19-AB03-4340-8D5B-F917E51C1B2B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497475D-7BC9-4929-BC8C-E4BC30D336D4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5A9A6DFB-F5F0-421D-B53D-68646D94AEEA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A75B235C-2ACC-4D59-A48A-B239D7DF151E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7A2CE30-BAA7-4BE7-8CBF-1842AAFDA6E0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66B47EF-A676-423C-BD0D-BCD9C69E9404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5BE4DD5-D67C-4DDD-88EB-403D309A84FD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8105D07-D7AF-406B-977F-6568A9767074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5A889636-718C-485B-91ED-9CEEE738198A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C90949BC-FDE0-4067-A2A9-86F2B637DC7F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1760450-7A23-42A5-A637-D1134544FEB0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6EB7C54A-124D-4585-BB60-DCCB3692E072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5DB58FE-3C01-4DA7-91F0-65E1ED3B22E7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B802965-6045-4414-8E3C-333D5D80593B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C7C2DEB9-70B7-4DCB-886C-D164E47269A7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B21ED7FA-CE42-445C-B259-C1645F835111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9963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61" y="2963552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5" y="4387394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7738" y="3677511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19" y="2252155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5" y="5825513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54" y="4387394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41" y="4387394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61" y="5825513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40" y="4387394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19" y="1524204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538" y="804425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2229685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928" y="5825513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43" y="2221989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19" y="3677816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5" y="804425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40" y="804425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170" y="3677816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1524204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5" y="2963552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19" y="2963552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5" y="2233861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5" y="3677816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19" y="5825513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61" y="3677816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5825513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61" y="4387394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538" y="1524204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804425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4387394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82" y="5119362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44510" y="2963247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70" y="5119362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8415C394-F895-4D58-BA66-A8D8CF9B9CF8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A049F5D-AFFF-47DA-B38F-E8FE9E5E9229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41CC939-6535-4667-A6C6-09B49121304C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E7AA760-F290-47B8-BC9F-166CB5B9B6C4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957A5FC-6035-458C-935D-9BA687CDCF88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EE96959-EDFF-4850-8B2F-9C9FDBDF81D8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6ED020F-D92A-4F4C-83F9-97D8B809335F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CD2E4A3-F609-4029-A5C3-114420E3736B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D5238CB-9011-45FA-B0B6-79F0D858D300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D2630C8-C92D-4E2C-A81B-2B25BCDB90F9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9D2FD13-307B-4C48-9A8A-1006D444A563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A795D5F-13C2-4234-BD34-76BB3ED0795B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C49DD7-ABFE-4E4E-AE20-1E2EBD080CA3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6A16385-9F57-49BA-A963-48D12112368F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7977703-4E68-4784-A1A6-76F03FEAE0DE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F76EF9E-30CA-4AC4-BBD7-05AE39FCEF5E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1576A68-2503-472F-BBD1-F24B052C48F9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74D7FB4-1F0D-43FD-867C-8FB52B7BAE7C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A7E44BE-5455-410A-8A8E-EDA654BB2BC6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B270C0B-04EC-46D6-B378-8E32E22FAB63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B757BC8-7859-43C8-ACD3-8570CA4B7F92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B35D920-3534-4513-AF0E-E9031320EE99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62D8CC4-9E39-4653-9DD8-B48775AA7B98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3688E5D-0A89-47AF-A7A1-EB37D3B04BF1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AE228DE-5B6E-4447-AD5A-F2C110D38EF8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5B33431-E600-4DEA-8FC1-702CFDDBC183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5760C4D-B899-4D33-9FB4-2D589A267F04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0DA219B-6F47-4004-ACE6-3C7CBED0C89E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E56274F-4840-40DC-9A25-1C4F9577D5D2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E2E2914-AFB7-4B95-8C17-809BE3DF42AB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7EE79B6-5B18-4EBD-93CF-51AEF554AE6D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B9D9FE9-58E5-493B-98C3-2466D9353B1E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C969E1F-F538-4525-B102-6650DE0D951E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9A5EF07-4549-45CA-B242-7640D5F681A4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ACED0C1-16E0-4C13-AA77-E422FF02D937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069A2F7-5E82-4546-BE2E-EB55D239314F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04C9DC0-3A52-464A-B062-922F8AD6C50A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5C0F52E-671A-431A-8591-83C6DCE9429A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2B51EF4-C63F-4F37-A2F3-8928BCE4F160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02B006A-F7EE-403C-8106-00A629FD22DA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B53FC77-3773-474B-BE56-8D625A410C80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DFE68F1-E9F3-42A1-8F9C-B04FE2E76B3D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BF06F11-D99E-4A15-B52B-794D4ABA61D8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DC538C-BF3C-418C-B6FC-976CE2E1D5C5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81F816A-6FC6-4DFE-8A6C-A32C80DD7818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3FBDEF2-996D-441A-A187-7A64CA2D7EE6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3B954DE-8D88-45AF-A833-0964E1BB6DCB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1E16638-0BA5-41EA-9B89-92E599C07A04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51CB786-21C7-4343-93CB-78E0444140E5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9360BCB-88D5-443D-AE1D-977A32B039B1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4EF7813-3817-4F2A-AD12-DC0E4ED86925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C21DD6A-2FC0-4BC6-ACC8-9D49C60B24BB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BE88495-FB23-4FED-AF80-6EB4A983D6F8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E358B0B-DAE7-45E6-8FEC-F6AF915CC85F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36D89AF-1A3C-4CA1-9A9F-1B8CF632371A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9B9552F-1426-402E-A071-2A44760F74A7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78BDB4-E35A-435D-9C88-9893EA8B6EB7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83BE0DE-69A4-41E5-8B6E-54DA4908529A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EBBE563-BEB8-42B7-8398-6DFC7E18091C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2834D12-509F-4CB2-A2FF-45C1B9D21BC2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6A17F88-DD34-4EF3-8467-5F3DB93BB2D3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4D17244-6700-476F-B72F-7424964DF729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614C258-0980-47EC-993F-136DCBBD190A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B3E52F7-F919-47BA-AC83-2BEFB9F79934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E7A7B48-A672-4ADD-9765-570F2DC68176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DFF7E5E-6778-45EE-9182-BC06F230FA13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60F98AA9-84CE-4902-9557-0FD109395AD7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D86A030B-FD5D-456D-9944-4E1C77F1309B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2B244F30-8B68-4E48-ADB9-F886808B6D49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454581F9-1231-462B-9CE2-254E6FD91854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ED29C5DB-C7E7-4059-B10B-47173B5FCFFF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F476275-761B-4264-A981-04EEDFFEEEE5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E6F9131-A895-4F57-80BA-0D09DCC81AAE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6E71EB04-BE8C-4349-82A3-9B370F3EE2DC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D47EF31-34B6-43FB-93E2-4C6ED1113630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1FD31BA-C33C-4903-8302-DDE510811118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8A63CF7-9E67-4E12-9859-5BE7FEC02BCA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90C91AA-7B51-4A5C-AB5D-9D64C15E836F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6DFA5B8-FBB7-4DA7-9774-F8B7037E23B6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CFA512E-31D0-48D5-B7AA-141B70904A21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E2F84889-A25F-4A08-86B3-6C29D153DA10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835B1699-A0A7-4008-9256-F86DDA57BC80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8E3CB04-D367-42D4-81F2-ABBA09266DB8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AF20CDA4-0422-40F7-BE8E-022F6A6D3E5C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478E6655-F9DC-4793-ACC7-6A85E7E2B2FD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B34BB6D-4BC6-415F-B33C-341D20C8CAE7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884E078-08AB-4DEF-A14F-D0C36A8B50B8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F8784692-62C9-46EE-A817-013766A63A42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10A19D0-6F5C-49C7-B99F-8A12B8515C2B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E61E137-A935-4926-95EF-D66690662378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E32D054-75EA-43DC-9D5A-196DF71E6923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ECA5C72-E2BF-43BA-B677-35691FA2A665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F928E04-3F45-4880-BE69-F7FEC3CCC98D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6954B88-29A5-496B-881F-692E8F17C856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B1B9306-98E4-44D2-9656-B0A2B3624CE8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3F36E45-AE6D-4E8E-A6A0-EBE132DDB695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F51337A-FAEC-4D8D-B768-0E730C546259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109CA07-D5D5-4032-9C19-AF8BE40D6223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C042BC59-3222-4F88-A188-E8312832AE4F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B72545D-893D-458D-A028-A9402FE583F8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7CCD786-C352-4793-B29A-1BE6EF0B6110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D3261FF-6625-4BCA-9B60-362E650A2FD0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3BD1CB0-5CE9-44EF-A701-678432C16DB2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044AC27F-0567-452C-874A-D732F1C26781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6275FF4-56DE-4752-BBD8-DC37D1259176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05071A09-1719-4989-A35B-618D4B6D04C6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1CD7D5D6-6694-40D7-A025-1AFD7B661607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65BA16BF-29F1-40A8-A888-75893DA7DB95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1C34886F-310A-471D-8B4F-2D6676B9CAF5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4530803-31A3-4568-B421-F2D83EFF8D00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80E42DAC-D4CD-454E-A934-1608E904E6A3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8890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32" y="2233462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72" y="5114166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2600" y="3677511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300" y="2233462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467" y="5834166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184" y="5117677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17" y="3677060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27" y="5834166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82" y="5114166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233462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58" y="1513086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23" y="2233462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37" y="5114166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58" y="2233462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17" y="2951934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58" y="806372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98" y="806372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17" y="2233462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92" y="1513086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58" y="2951934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951934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36" y="2951934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36" y="3682050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361" y="5834166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92" y="2233462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92" y="5114166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92" y="5834166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17" y="5117677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92" y="806372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36" y="4395632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36" y="5114166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49627" y="2951629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17" y="4402409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2228C7ED-4E3C-4635-BCD1-524F8ACE0AD6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DF12FA-C6BD-4D67-BE75-593E39F897AD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C84385B-10B5-46FB-B998-B1FC17FA7397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4952208-CD9E-40FA-92EA-1339CB448179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39C5AB5-4607-451E-9CE6-F65BB1C97433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47E238C-2842-47C5-B59D-0701375F3E2C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211BB1C-67AB-465F-B426-A3EF70B2AF14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1482A82-E520-4256-A895-0D3E8E3B5187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CE111F8-7796-4D87-B25D-07084CB486C1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C02976D-6AFE-46A4-B856-5A830D465E0F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93D47802-3D92-494D-9105-A5EEBE4323EF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83EAC26-B2A1-4BFB-A467-584D6635E909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6FD8071-5D3A-4060-A8E5-6C2907F00B9A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8951D84-827B-44C6-B0CC-202F55EAB8A3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19A1083-A046-44AC-A0D3-B9021BB81EB6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2243442-4896-4D91-A0B3-A985F04D013F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28A89B4-22CB-468B-B5D2-299BC8181F79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70A3104-8829-4F6C-86AE-D713A73B8063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1299222-46A9-4CA7-B7EB-214A196A9269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07A4B9A-7A71-4C74-9B6E-3A64C14D3042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E119515-1B11-4FF7-B16C-D45427C8A246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1A0B85A-3067-46ED-9968-8269EFA84AD0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CCD06E6-BCD7-4656-9AFB-E88BB0FB7DA3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20E487F-947C-432A-A35F-94BCD4A95920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9489AD3-A70A-4E66-AA8F-1630E7BA781D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F6CAE1E-C6AD-4509-8E56-F9B2CA3B26E5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C34670F0-9F02-42D8-9306-5435168BBE10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6A703C6-27AC-4406-ADEA-E60D64311C6A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7AF8A68-704D-4CCF-BE0D-30B920728598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BDFFC92-E6A0-4288-BEA5-3F1433EAA2CE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252972D-11C2-4867-B81F-A64FFA0215BD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FCDED10-2C38-488E-B9B1-5C9B3C79E54D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1DD41E4-6013-496E-B82D-8520E1B9EA00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B146A4B-1E2A-4DA4-A392-87FB839BA5E8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A1C6FA3-431E-41D7-93FF-1B4655E9F442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D77A7FB-CAFF-4BE5-A9F9-C859E3CA1BFA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0B41966-ECAF-4FFD-AE69-E61C528567E9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FD99B52-61A9-483A-942F-C0F18A12EABB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FE7AD52-71D1-409D-9D5C-812AF3C668EE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533AF50-0EBA-480E-8098-62B05FE740AD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5981F13-3265-45FA-8939-FAD960611751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C697E65-B703-4D5A-ADBC-24B071B49F59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74D0653-6011-40BF-AEBE-98A5BB1C6718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4429FC6-83B5-45D1-BFDE-DDE9776F064B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B58F260-B752-4104-B81D-1237C55FFADC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51C6AE5-360C-4EC3-BBEA-56555085BE4E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F1F311E-89E9-4CB9-937B-8BA8CDFC2C6C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ABE1B67-A894-4DE7-98B6-8E4EE321AA4C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732B7C2-2816-4A7E-AA47-A09B629E0AFA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BF6A000-12B8-4583-B0E2-97FE4EDFD00D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30C3833-2D3B-440D-AC80-9008EBDC439D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6D78973-41A6-4E45-BE80-2BB114F5541E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E797E02-2F22-4194-95B8-36852EB8CC9B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47691E7-DA6E-477A-9DB8-9CF6601A4B3D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6ECD7CB-16B6-426E-AA11-020851650338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DB47CF15-668F-49DA-8B05-7C5BA4EBD010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CB390C5-6A05-4784-9809-ABC5F03242A8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43C9958-9EBE-41D1-A115-8C948BA51A1A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1B20101-329C-42B3-A260-51E64512A83E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5106450-2BE4-48D2-89B2-CA9FF7E555BC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79C69E3-C206-4324-96B6-F52D7E6A4E16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DD94250-9A65-4F50-9F87-3201DCE2BB29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5EA67A3-1CE6-48FF-B48E-5C74F8A9B638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E32D315-4757-420F-BB11-C8093B74D954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F3EB53FB-5F78-41AD-AE77-F17A92D03D82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04C07E1-CC4F-4906-92D9-E292B8B83DE4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E1C1FB4-3E37-47FF-ABD5-D42C6C234075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420F496E-E381-4EB5-86E4-C3F96D08F55A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8FEC333-DC21-4BDF-A3CB-FBBC59D9BDC4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4D692AC-2CE9-4F74-892F-BC61C0213364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DF83276-1ACD-4E77-A852-E9BDF50921E2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E57F479-A57C-4402-84AB-906B11B40446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9661B3-FBBD-4605-B29C-333425E76C3F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F058CEE-900D-40F2-BB07-0FF8916D95B3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7D75892-C318-4F1C-9633-056CCE9EA2A7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98F63A0-EBE6-4956-96B1-6194D173D309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A0F9946-A753-4524-A735-B0A25B86CC52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08354B-4526-424F-AE11-8F73EA8BCA33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7B5CF1ED-8270-418C-AE53-2640B7DBCB77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6F02E82-2DD6-460A-B52B-9D68260EDD03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BB6A163-1AB9-4843-9BDE-75F7FBF1C675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C32E734-BCEB-4035-BA81-20FA986A81F2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6FBDB5D-2691-464B-8B32-A34991C371E7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608BFD8-12D7-43A9-B12E-C2DC0910AD3A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9FE8774-75BF-49CD-85D3-AA35E3DE2ECB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E873BD9-FCC3-40CA-9DE2-327F41AD24FF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2CB820-F829-4F77-B67F-F6D80BB29C36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FEB0D7D1-2997-49C1-A27D-7BF8EAA1653C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03BADED2-9D6B-4B96-8875-FE6B7253B573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B40F467-45F6-4939-8FBB-CEADB8A89563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B871CDEC-2B20-4837-994C-B2AC77CBC3EA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C82044E-EE32-48ED-B7BE-CD173A6251DE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187617C-2BE0-44F0-BA01-9CDA8845D2FF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DCE4C2C-ED9F-4FCD-8E53-8BA9E0F1F5A1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534464F-0768-4D1C-A081-D8EC317C4B2C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6AC1407-24E8-46BE-8982-A266A2A73211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B05C6EF-C975-43BE-96F5-2C1BB5CA2B28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F7B9885-083D-4769-A764-807DBD5F8CD8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928B7A2-00AD-4F7F-BBAF-BA9399E7E626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845F04F9-5243-4362-BC20-9B445D305AEB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B61B3346-B968-4D13-B864-ECA6D6D44125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52F1B32-7CCE-4D4E-AF11-250234015190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6441C6D-FD7A-435B-A296-E3D88EA968CA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FE8857C-8F21-4AA1-8258-51F8C6578299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60490ABA-C2C6-4ADC-8DB2-A493FCB6AD5D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8D7FFCE-8B8E-4B2C-BC59-CB96BFC2EEA0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F58DE772-E476-49FE-B1A6-1C3B172CA5F3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05874F3-6363-4F2B-8A4C-347A115D544B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6F24707-7D98-4FE0-AB9B-33C76CF35D2A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FDE4CBF-C002-4E41-90E6-C66EA08E1338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8B2E3EB4-3519-4B4B-AD3A-30DFD0DFDFFE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4695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66" y="3681358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9" y="2236155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14362" y="3680748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9" y="3681053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4" y="3681358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4" y="5112597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697" y="5112597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9" y="3675965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24" y="5112597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9" y="793526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88" y="2955719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66" y="4404126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39" y="2236155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88" y="3681358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9" y="5112597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924" y="1513284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4" y="1513284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9" y="4408245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924" y="2236155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93" y="3681358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39" y="793526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24" y="3681358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24" y="4404126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4" y="4408245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88" y="2236155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39" y="1513284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9" y="2963957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9" y="5112597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4" y="793526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66" y="5112597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03" y="5112597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57361" y="2963652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477" y="5112597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2763DAC8-D901-49D3-95EA-F640C7C70945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926DF91-9332-46B5-9570-350C06C03930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A0B93CE-8D21-475B-B8F8-DE03E21BA9DF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C899F0A-7118-41A7-920D-7DFA252F0AFC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A4F375F-DE62-43B4-AAAA-25BBAD949F04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13C6593-0791-405D-9E38-D81480C844C9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2D73A0A-7EFE-44A3-846E-0B434E732F94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BFDD8F8-155B-459E-A6F3-918612D9F5A8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5813762-F16C-4AAB-8F5D-1C4FA69F57E2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8EE4B96-EB6C-4155-A4C1-08623D6296B1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B5ACAA8-E392-487D-9B45-74FC51BCDC9B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8E85B5F-C748-48F7-9DF9-624765D926A0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BFE7995-5ACE-4736-9876-E60B98A43B9B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A2BB181-A467-444C-AEAC-8B9F8894B29F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D6BDC2E-D493-4F31-8047-00F4F3AE7E99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B393C7C-6480-47D5-B263-5BD3FE956651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4B8BD64-6041-4F40-A05E-DAF0BFE1B6C5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6DA45E-E5C2-4D47-AD54-386001767C19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14F6DCB-0FDA-4778-982A-B42B5AB4E0B1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CEF54FD-00EC-4E6D-9011-DAFE37D021B6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AEDB1EE-704E-4F32-B0CE-AC985CAF354C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F7B49E3-26E1-4950-BF65-26621E143D56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F110AAF-EADB-4DD7-9CFF-466A5E4035BF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1B927C6-A3DD-4829-AD22-FF16F477E38C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C926432-63F5-4B74-9AEC-19502C9F1DF6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6915F60-1D3B-4215-929A-52511F669D45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5206D34-CB70-4DCF-A1F6-4FB9DF9F243C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F87229B-1AF1-49E1-B224-72299BE43FE3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65BCFF2-434E-4CDF-8869-627F3158E9DA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B9A56DD-24B3-4D6D-8315-804BC32C02F7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A564250-062B-46AC-993E-9EF2A94C004F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0D1CADF-8A76-4676-8C92-C2E447C86D5C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1B8E3E7-18E6-44EF-BE04-19F72AF51F4E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933BE24-5872-48B5-AB56-A59F43F4A2BC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64E614B-1E34-4E62-BA59-A620FF37BD17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5F94ED2-3045-45D4-AA94-CD09C5E0FE55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D438B02-1A3A-4C8D-B1A4-6A1436959134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828ADF2-9C38-4FF2-B367-612E61334C53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2A52F22-3B32-4237-8D0B-2FAB8C4797B6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56210E7-88CB-4E5C-8B84-9B313990BB39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CC488CF-ECEC-4DC8-A53E-C3A3E9AA2BDF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14513D1-C5EB-41EA-8A9E-D0E78E45B164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6F38564-C5C0-4229-94F8-D8F45E0F7DFE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C68754A-CBF2-4289-BAA7-E2D4A2900289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BB2788D-F830-4F91-B5B6-25BFC41837FC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D8A585B-B075-4BF6-B88A-BD5A8ED5826D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A34CCFF-98FF-4778-AFDE-D890A822AD93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3D83DF31-4E45-4A22-A644-16E5DE06DC08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7112054-E917-46D0-8365-70A0DA318932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8FF9B6B-0BE5-43A2-AD21-C9DD3BEECBFD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C80E2B-56C8-40B6-9C8B-186C8DC8F370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D3A72120-460E-44FC-BEA0-BAD8D7A79DDF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1A1C8D5-9973-492C-9ABF-B0EF8FB4C295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6D21571-31B2-4AE9-80B2-DD19A235D12F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E40F285-33BF-4229-90A7-7F3F9DF53588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31E5CFE-543B-4632-8EC7-4FD9D8F1ABE4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D5B3CC0-6CE1-4443-AAB4-7F76C656F73B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C5BC4C6-9FE3-4433-AE50-D842A7EC83CD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AF4CD8B-E756-4581-9B20-B50AA153C40B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C642C2E-920A-43A9-8B41-7B3C280ADF6E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C435D4E-D707-4838-916E-5A4B748DCA57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EF74691-D9AF-4D8D-AB15-40F186732061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6145B54-970A-440B-8073-2164461512B9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B71B961-5986-4C37-AE1B-AE943D905E83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46CC2047-1BA3-493B-9B45-CCAE9C9D2A50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02FAC34-05E6-4DC2-B1AD-17F8CAD86998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C9BC2FD-2472-4B56-88F1-220082EF058E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5218747-474C-4395-B762-4C55D5B0F6C3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C738E9B-BD15-4E47-B269-AD72611B410B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DB6D67A-3825-4287-A806-8795EF26465A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CA45B3D-7FC1-4D34-9799-CDE514B76D5C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5174924B-F117-436D-82F1-E8BF5BAAA6B4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2B88AA1-D15E-42C8-A762-5FA12F671071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AF90EBBC-842F-4F12-B734-EC1F6788A0BC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B8F7CB1-2CEF-4C9F-BA49-A558EF3BE13D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A30D93E-D850-4F42-A019-BF5CFF202938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01C17423-E71F-4428-A067-52E07DE4C114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D6143432-A08A-4079-8403-F838CBAAB597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26591-60E7-4B79-B719-4F24566F6FC3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01EF5E9-72DC-4DCC-B4CD-4CFC69AB026F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38282FC-D544-4BFC-A8F4-139EE47CF6AC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22C1DBD-625B-47A4-8102-8EA68208A7C3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92EB805-39DE-4FA6-9A07-025E07325F54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8F736BD1-B3BE-44CA-B04D-05E67D3FB36F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3B97072-7A32-4EA7-BFFC-8DF3CDB79975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254BC48-2D52-468C-B7EF-0E8BC04EFC06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09D5D1F-EFF9-4823-B9CE-ECA069B7596E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400CB2E-B5A5-4C1D-9C26-2763314A858A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1F63878-F593-4E2A-9803-CD90086D83EF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5C7199D-E5B4-4ADE-A1AF-7D528921074D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290C43C-F6A1-466E-82BA-8691C761DB5E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A7D4741A-1ACA-4832-BB38-279F415DF8B8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35BFE61-BDB1-4C66-9812-A8DE991E196D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A9F9025-F05C-443B-910F-D572E0E9E884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E90B340-135F-497F-AC3E-5E3D1746E88F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63FA44ED-BF11-4322-B50A-9529391985CD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260BCBF6-85EF-4A17-A150-80E6D9A6830B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9C620BCF-F8A2-4A95-835E-907C700FD6FA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37AC017-8562-4F7F-8B13-B4C3825DA57A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E62F918-B7D8-4074-87C6-E4189FE98FD2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13AD0ED4-1B01-41A2-BD67-0DFEEE9874A3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E7E3BE5-FE30-40F0-A373-3C0916BA7CEF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A33890FE-0757-42B5-ABC4-DA08051B5C79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02F131D-9F3A-4857-8D11-C29400612A86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188DDAE-FCA7-49B6-8E42-F56E2A915EB6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42A8136F-1956-4E73-825F-A629448B8A45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4D747BA-4F23-468F-B7FA-AF2A9209800C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6D60B72D-DFC5-427A-B2A1-F4E0E689F8CC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1896D87-6050-4D01-8F3F-C497CA06A9BD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F592FAAC-C0EA-4D5E-9E23-126667163044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5BF0AE33-DB88-4474-975D-F38EDD8F8735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40992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95" y="2950273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937" y="2950273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6143" y="3681207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47" y="2234166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21" y="3681512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221" y="5112881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185" y="3681512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21" y="2950273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11" y="4399849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185" y="4399849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6" y="2950273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94" y="2234166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937" y="2234166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11" y="3681512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185" y="2950273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6" y="1507908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47" y="1507908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47" y="2950273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6" y="2234166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11" y="2950273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59" y="1507908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95" y="2234166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11" y="1507908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21" y="5112881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94" y="1507908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937" y="1507908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048" y="2950273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21" y="4399849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47" y="4399849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6" y="5112881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6" y="4399849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57361" y="2949663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59" y="4399849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CC64DBF5-5DF7-4C13-BC8F-6DAC177DE927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5770F6-1C0A-4EA1-A8AC-4C5DE501F60E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C29BB7F-1CCA-4222-AC87-2038080AA7FC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F9181E6-FC06-4157-9BDC-711B56CC6840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80D31ED-BFBA-40B7-A403-D9194A43CE2F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CEEE1A6-FE9A-4889-81A4-CFF943E9794D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6C5B9F1-1C6A-420E-A216-3A7BF18BCD39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F8B5411-76C1-4757-BEBA-CC29CD496A31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74A8AB6-6840-4C1C-AFB0-528D6E932C8C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FBDC82A-2790-4D8E-95BC-81BCCCC218DF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F2724C5-26BF-4A9B-9E61-DD80BE7C26F5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9251A7-F049-4D87-BEF5-3F64E95F4419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3FEE3EF-BA2E-4C71-B182-A3B1EEEBDFC4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4D98726-430F-48F8-852C-8E0E46B2F181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D0E9E98-9990-4E7C-8A3B-BE445CB13F41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4D16346-D48A-492D-A501-7F17E928A572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ED23232-6F41-40E4-B236-3F4775B341E8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9FAF58B-61BA-486F-B7D9-4ED8EAED5F99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1B9CCF2-87E1-46AC-B6EF-6214E2CB5F2B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CEAF8D1-53AF-456A-9428-3F6F6842B518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D350A00-58D2-4B47-BD74-DAC0AB680DDB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D3C3084-2146-4705-8FA6-5C15DF64C203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C9F8527-724A-4C07-874D-D29291BB2101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39A7DA2-CE16-48A1-9939-1413B7260077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C1C57CA9-216E-4FBB-9FFB-7BB7BC7D8D9A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BDE541A-201E-4D15-A14A-FD2098787372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D2373C5-61DF-45A9-B373-C06A0AA2A634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84BDF4-30CD-4F2F-947A-0CCF8A187290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409B1CB-7A92-4354-89F0-373FD1C6041C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C415E94-E8B3-4A92-8B15-7D3655EF082B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7821C8C-5C9F-473C-AFD5-BD63862CF2FE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98F5E6C-C97B-47AB-8477-40BF94815E00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32DCE45-64AF-43B0-AA48-B5CC896008AC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63EED3C-F410-4521-A629-AF68D19C620B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1FA1F0E-EEB5-4938-97A8-B7F2B8ABA1A5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A529546-1CFB-4EA9-A936-A791013DC633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2ADACFD-E1D3-48C3-B6FE-C8D783894B1F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9D792500-A9A6-4F45-920B-485DB1AD761B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3CB5FB7-7C81-4491-BB4D-0D5E29834969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863FA1A-AF55-4666-BB29-DF949B7EE615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54D9DD5-B858-4EFB-814B-8BC0B1B04E64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1B1E6F0-D12C-4EAF-9D35-D133C5EBA05D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8407489-E9CC-4248-A7AE-F74F5D8816B5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0877682-AD91-4162-BDB4-B29678215F56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F609502-B1DD-4704-8CDB-A103F59F77B2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7D09A1E-B288-4CFE-A1B7-AC7CEDD887FC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EA68249-D92D-4644-A12C-C8E6256DCAEA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1D64B1B-2C1C-4B6C-A06F-B85EB04C7F5B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B57030B-BDFB-40D5-B011-4F2A862EC1D7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50D48C6-0FFD-4E0B-AE87-7CCFD9837138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8118C5C-D2C2-488B-87CD-808D0C7AB086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C1478C2-8A01-44A6-9D58-F09AB6C27A0E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2E0A287-7DC7-4716-8957-E55E9E43A384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FE036C2-BD82-46E9-8914-F4A78190D95D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2D83F5E-3DCC-4DB1-87B7-89658D5290CB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6DBDE90-218F-47E8-BD9E-9B3207C19F32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B6E5034-F724-4881-A956-5E505948CA28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F70284E-2D06-4093-9CE6-5AF71837E432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6C6E0E4-A217-4608-B056-0C0B3829BB10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0B5EFBB-B998-4E19-BB2D-43B311EDA136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FBF99E7-D60C-4C5B-BCC1-F85D30A0F225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939E4D9F-E0F4-48DA-B108-64CC2ED628F1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9D6F50B-95A2-4EE0-8FC3-7B8CCA1104A5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98EA37B-5F5B-44D7-9556-F5E42D237E8E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502CBB1-4543-45EB-A2A6-9944304EBFA3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C8419C0-724D-4CEB-99B3-F8682B4EAC26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0ABD3A5-3934-45E4-9DA2-3F8F274A66FB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32F3F9AE-E094-44B8-986A-5FAC26311679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BBC66F5-396B-44FF-BAF5-3C1A0A815493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D1BD613-3B5B-4512-B806-7F08305A06DF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CED8C53-0FAA-49BA-91F6-6866C68AF110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8344756-B62D-4DF0-A2AE-927B3BE6FBB4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2B9515D-2BE1-48C2-B666-9C55204FF0E0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900A963-50D8-43CC-BB97-4847B172E7CB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26B1864-B74A-48EF-8E22-91830ECF4739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1C626CF-1AB1-4FFD-9CBE-6CBB47116F5E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3D7DFD8-6958-46B0-844C-CBAAF63DC7E9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E73C4E6E-FF6B-4003-B635-51B78F0016F3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34DDCF4-A9FA-4984-9563-C0C5A7D7656E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B30A0CC-D8ED-4CBB-8C2C-BFBBAA7E8D02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526EE25-FF49-4465-9C2C-00BDE3CF2712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E9C21F30-1FF2-4E52-BF5C-C3475D0D797E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C2C5A68-8E1C-437C-9610-8EED00A701EB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160797CB-C604-4BFB-AF34-3C0DFE20CAC4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F16CD16-E56F-4C0C-A241-E8A71FEFA63C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3336A58-BBAC-4E98-A97A-4027B23568BE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D87E50D-D348-4EBC-81FC-18BC7AB304BF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FFC97273-5101-46BD-BD2E-0485FB0CB756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3D935A8-A82F-4BAB-B261-B6089A6F0044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D7B3262-F629-4A8D-9C7F-741232328F4D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CA359A2B-C4C5-405D-81DB-1D3F6D913EAD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B0AC72D-730E-41A6-804B-3CBAE638A6F3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D8D80EC-8E4E-4ACC-B355-AFAE25997710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5DC3B29A-77BD-4277-A3A7-93C85A5E75DF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2C27110-984F-4F37-8706-B49705C059A0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241BAF6-C4EA-4A08-A91E-493BCB3F3D75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3B52E4D8-637E-40BC-8B44-2218FDEC3BC1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5452762A-F18B-4CCD-A8A7-AEB397D09EEE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F3B0063-4DFF-4BAE-9F2E-2F706A198BEC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E01A4AD-D101-426C-88A4-3B1C79F12867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0A97F43A-0B17-4C82-8DC5-42396953C5A5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84C6B5C5-C22E-4ADF-9D9F-A5275AE7B27D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A8290D3E-AE85-4F33-9154-8A43F521099F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4D43E63A-CEC0-4C0C-81E3-2307C24AE8F2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55E1C2C-A5DD-46BF-826D-28DD5DD979B4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3BBF5258-B112-4FEB-A607-6FA52CF75D75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674270A0-D5E5-459F-B90D-97A13F486CBA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383E0751-F78A-4252-9298-DF5EE2E70B8C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DE2FC0E7-7920-4B08-A450-601668E54044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D44AF83-9F21-49CD-B9EA-260EBB847EF8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hlinkClick r:id="rId3" action="ppaction://hlinksldjump"/>
            <a:extLst>
              <a:ext uri="{FF2B5EF4-FFF2-40B4-BE49-F238E27FC236}">
                <a16:creationId xmlns:a16="http://schemas.microsoft.com/office/drawing/2014/main" id="{C2B15722-37CD-45AF-BA75-C305A0655650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41378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40" y="294865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21" y="5114166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6143" y="3681207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76" y="5114166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76" y="2220880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4392772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76" y="4401669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11" y="796376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1499316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108" y="5114166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48" y="1499316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40" y="1511673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02" y="1499316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658" y="1499316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76" y="3692646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29" y="796376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2948657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76" y="2948657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18" y="796376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48" y="796376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002" y="2948657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40" y="2229118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29" y="1511673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11" y="5114166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47" y="1511673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21" y="1499316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11" y="2948657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3673189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57" y="5114166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21" y="796376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796376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57475" y="2948352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4" y="5114166"/>
            <a:ext cx="719390" cy="71939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6FB3F68D-AEF0-4725-9030-11ACF3068154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4567536-5A45-4039-9CB7-F8C9CD1FCFDE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230713B-8724-4882-B63C-098F2562096A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900E94B-CB1B-4BC1-90ED-9DE69CF74543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8D4A06E-FE84-4A0F-B419-719C067B16A1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244D742-6AD2-499B-A8EF-C7E1EE63F12F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632B1DD-4F36-4B82-A10D-D4FAC34B0070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54BDE6A-1D73-43A8-8A84-51FC3E9C4B26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3C85860-5392-40BB-9B4B-51A6E2E703D9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DE96011-3B6C-41EA-B620-0EA1C9F05099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3170E6B-3E1B-4B8B-9228-F5BE9DA675E2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9B8B09E-7981-44E3-914C-1185842FBF1E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5688D60-8252-48B0-9F47-51F377ABF12B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04EDC0E-2A3D-4B61-90AA-9770CBAA2D74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707622B-7E09-4B87-A6D6-CBC249E194A6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FEFCF5B-2FA1-4368-A71E-AC836C196F6A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E70D64C-7D36-486C-90D8-48E31DF607E1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F84526B-4C8F-43E3-B4C2-68ABCE3E838C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35486AE-ECE0-4864-B6F8-7DA724DDD995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B951C5-2F6E-4A0C-A32C-3A99E97D4818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E64A377-61C1-445F-8554-D99767CC54F1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48D9487-F7FE-4F38-AA00-17792CAD07BB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6AE3CF3-9A26-4DFB-85DC-A255506D32D1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2DDA80E-335C-4CC5-95CD-F65232EAFB91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0DC2D52-F82B-43F8-8A95-C9E8557AA974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E0DF22F-DFBE-4E41-A374-F8716371C33E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074E424-3270-4DED-BAB3-6130F044F16D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1BBBC3B-4028-4B2B-A47E-FCF6858B2689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529E602-B592-4674-9925-3CDF674BDB38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DFE7756-9362-4F35-A6E0-C84201DFC930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07251BA-19DE-454F-B8D5-A43399DA52D8}"/>
              </a:ext>
            </a:extLst>
          </p:cNvPr>
          <p:cNvSpPr/>
          <p:nvPr/>
        </p:nvSpPr>
        <p:spPr>
          <a:xfrm>
            <a:off x="2556158" y="2229748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2B9E339-CD20-488D-90D8-92A396A3EE9E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245AEA7-F144-4FEB-B180-86A07755C99B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FE46944-4BE5-4174-A178-4C2C22C34AB0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E2713FF-8E4B-4799-A6B7-886472687871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1095F24-6833-4785-9EF1-BAF2FC191A78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830D766-9B40-4D6E-9D23-B3A99EC6D27B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BA0EA72-523F-4C5A-BD61-076F9B0F3A15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7514139-B4F3-4895-A8F4-5DFE9D527F79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F7AD4D2-C6B8-4C0A-B9BF-ECA12E805A4F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27A51BE-6813-44C1-BF43-8E14156DF907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06B358B-4889-40DF-A546-4238F2F9C212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9FF00F4-EB4E-4FA9-9E7D-83C7E87D45DB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E2D1B41-7263-43C1-A594-18AAAF142D69}"/>
              </a:ext>
            </a:extLst>
          </p:cNvPr>
          <p:cNvSpPr/>
          <p:nvPr/>
        </p:nvSpPr>
        <p:spPr>
          <a:xfrm>
            <a:off x="1827692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428C445-E238-493D-8D7E-DD1B4089A0AC}"/>
              </a:ext>
            </a:extLst>
          </p:cNvPr>
          <p:cNvSpPr/>
          <p:nvPr/>
        </p:nvSpPr>
        <p:spPr>
          <a:xfrm>
            <a:off x="3271925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1D5ED87-9700-4C90-B1E9-EF973215AEB3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E42C0-D165-45B0-888F-35CC88A417D7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EFECC34-26C1-401A-8D5E-B788D77B84E5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0C3A47C-F428-4653-93EB-DA21F041BDE4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5CE6770-7105-4A71-A750-7B2B64A3EAEE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5795B1D-6B57-4EB8-ACFD-6E5023D24BA1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C681D60-68F7-44C9-A0D8-2033D546B7EA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4D40C435-B35B-4D22-8F1F-7E4B3BE9621E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219FB0B-BFCD-417A-8250-12A281B7D6E0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65DE95F-1348-4760-96E0-6627EA48F818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CE4B280-B76E-4CA8-92C8-934B407BBB54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6E0020-72F9-4ED4-8DB2-0196B6F40127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F777B99-B2CC-4658-B7D9-F0E46FF80D6A}"/>
              </a:ext>
            </a:extLst>
          </p:cNvPr>
          <p:cNvSpPr/>
          <p:nvPr/>
        </p:nvSpPr>
        <p:spPr>
          <a:xfrm>
            <a:off x="2556158" y="3669748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28DAF56-5976-4C50-86B1-FA935171E587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D3411CB-2B64-405B-B412-760CA5F0D894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C83F117-72BE-4430-BA48-F34461E12C48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03229D1-D9C3-442C-A876-B6DA8241ABCC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C49FD73-9638-4B1C-82AD-CFEB9F114AD8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FBBCF10-F3A5-41C8-B8E5-A6C608F96E37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6325A8E-D325-494F-B15D-DCB9DAC00C9B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7956A89F-6077-4D43-8093-364FC9575901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68DD93B-6C2B-4971-8270-07168D87EE3A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028AF717-F4D0-4395-80EC-0F7DAB337ABB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97A8F5C-87A7-460A-8602-8975BB3E8D90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4A5948A-2242-403E-A65D-E48E429A24B7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BBC6F8D-528D-416C-A2DE-E4E348594DA8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BB12688-E851-4B61-BBC9-A7345068D595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145173D-AFA5-4C25-BB4E-3A5EC7900278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A60C3953-1C6F-466F-8A04-22C6987E2C3C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1304D19-EC60-467F-ABD0-E7CD70182357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AD77C396-AA36-4CDA-85F8-3C26C4EFA401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EC0DCE7B-8BFB-4E96-94D2-B4F81B6D2A94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D5D21E80-59B0-41F1-9928-DF3DFE4D9B6C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84890D03-0E23-4EF2-8506-E94D9133024C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80457FF-8663-44B8-9C97-67789D630E32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4DF96FF-1950-4F5B-B4CD-12C639B8926A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DBA1EB3B-F1B2-46F7-A656-5B4AC2090EEA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8EC6543-1B40-414D-B6BB-7AD7562957B9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83137D7-0835-4841-87D1-B157DCBFEA43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9EC2CDE-862A-4848-AF2F-CA2A595FE58C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A0B4E81-1DFB-4E8B-B4EC-AD5076B63520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C9B5519-4E9E-4674-A1C8-306013FD53A2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AB2D0AE-F2D9-48DB-AC05-8E049B5F513F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71007DC-39AD-4563-B25E-0D8B87EF3E66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EE7E37A-7E16-4BC9-A677-F4859CDB9EB3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3B160AA8-8C86-4B23-860F-FBBB12BD607D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A5A2C83-573B-4228-A5B3-0FCFED726D92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593FCF6-E9D5-4D74-8554-45E88D670088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CD8F564-D275-49F6-B3C1-25D7361C1AC9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67133DE-BD10-492F-91A6-752ABAD7068C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D52ECC0B-CC40-4937-A314-F31664E91044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A5FA37AC-2080-42FA-BB9B-719555F4B493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0F4DA74-570E-4DCC-A125-AA3F59B530D9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4FDA76B3-7186-4FAD-BFA0-11B0597056B7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7FA1C3F-F078-4830-85A3-A074DB7FDB72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2D1BECCA-F980-41E1-B373-076D77BFAD37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38A941B-344A-4E7E-B5A0-F3F992017F39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659EA419-9691-4C7C-9E9F-550516EBE53D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9144213D-03C4-48DF-984D-C9AF1770AD46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B99DE89-820B-4599-95BF-40C9820D35B0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A316702-3994-49E3-ACD6-D87E1273DF05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2DD56FA-5637-41D6-9D62-43051EB4F544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46FECC4-3B92-46BA-9F6B-F68FAA8B6FB9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17E93AD-EA78-408E-9660-05292B0F3DB3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C824D7AF-85EE-43BA-BA70-6402A533724F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8F87207-06CD-4C20-860B-B49A8B4F6164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98" name="TextBox 297">
            <a:hlinkClick r:id="rId3" action="ppaction://hlinksldjump"/>
            <a:extLst>
              <a:ext uri="{FF2B5EF4-FFF2-40B4-BE49-F238E27FC236}">
                <a16:creationId xmlns:a16="http://schemas.microsoft.com/office/drawing/2014/main" id="{E7BEDAAC-0450-4519-8C7D-13D0D28670C6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7892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161" grpId="0" animBg="1"/>
      <p:bldP spid="175" grpId="0" animBg="1"/>
      <p:bldP spid="18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639F6-0795-437A-97E7-D727C655460D}"/>
              </a:ext>
            </a:extLst>
          </p:cNvPr>
          <p:cNvSpPr txBox="1"/>
          <p:nvPr/>
        </p:nvSpPr>
        <p:spPr>
          <a:xfrm>
            <a:off x="325964" y="1588145"/>
            <a:ext cx="357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 simple game where all you have to do is link the two red crosses by linking a trail of orange ‘Crossroads’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AC5876-B7C9-41B7-8479-5AF1A1194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1888" r="7888" b="5420"/>
          <a:stretch/>
        </p:blipFill>
        <p:spPr>
          <a:xfrm>
            <a:off x="8311093" y="2451097"/>
            <a:ext cx="3594100" cy="200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F0FA2-0CE0-4F9B-8328-FFF5147FC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08" y="2450372"/>
            <a:ext cx="3577167" cy="2003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ECAB7B-D8AA-4A43-897F-CD9772922134}"/>
              </a:ext>
            </a:extLst>
          </p:cNvPr>
          <p:cNvSpPr txBox="1"/>
          <p:nvPr/>
        </p:nvSpPr>
        <p:spPr>
          <a:xfrm>
            <a:off x="4055532" y="1095703"/>
            <a:ext cx="4030662" cy="452431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Once you have selected a game from the Play Menu, click on a yellow square around any point of the starting red cross </a:t>
            </a:r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(North / South / East / West – NOT diagonal).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When you reveal an orange cross, click on a yellow square at any point around </a:t>
            </a:r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that</a:t>
            </a:r>
            <a:r>
              <a:rPr lang="en-GB" sz="1600" dirty="0">
                <a:solidFill>
                  <a:schemeClr val="bg1"/>
                </a:solidFill>
              </a:rPr>
              <a:t> cross until you reveal an adjoining / touching orange cross. You might reveal one or more blank squares before you find it.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Continue until you make a connection to the finishing red cross.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When you finish joining the two red crosses count-up the blank squares. This is your score. You are looking for the </a:t>
            </a:r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score you can get.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4E9B4-63FF-4AC3-B390-56A60D347F86}"/>
              </a:ext>
            </a:extLst>
          </p:cNvPr>
          <p:cNvSpPr txBox="1"/>
          <p:nvPr/>
        </p:nvSpPr>
        <p:spPr>
          <a:xfrm>
            <a:off x="286807" y="4642134"/>
            <a:ext cx="3577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can start from the left or right hand red cross.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Some games have 25 connected crosses, others have 31. You will see the number in the top right corner.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F2B45-3197-4EC3-AC0A-2FF35464DF93}"/>
              </a:ext>
            </a:extLst>
          </p:cNvPr>
          <p:cNvSpPr txBox="1"/>
          <p:nvPr/>
        </p:nvSpPr>
        <p:spPr>
          <a:xfrm>
            <a:off x="8277751" y="1095703"/>
            <a:ext cx="391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 a 2-or-more-player game</a:t>
            </a:r>
            <a:r>
              <a:rPr lang="en-GB" sz="1600" dirty="0">
                <a:solidFill>
                  <a:schemeClr val="bg1"/>
                </a:solidFill>
              </a:rPr>
              <a:t>, take turns to click. When a player reveals a blank square, the turn passes to the other player. The player who connects to the finishing red cross is the winner.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53B13-96E9-4BEE-B89C-363E556E4ED5}"/>
              </a:ext>
            </a:extLst>
          </p:cNvPr>
          <p:cNvSpPr txBox="1"/>
          <p:nvPr/>
        </p:nvSpPr>
        <p:spPr>
          <a:xfrm>
            <a:off x="8238595" y="4500040"/>
            <a:ext cx="3953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 an educational game</a:t>
            </a:r>
            <a:r>
              <a:rPr lang="en-GB" sz="1600" dirty="0">
                <a:solidFill>
                  <a:schemeClr val="bg1"/>
                </a:solidFill>
              </a:rPr>
              <a:t>, divide students into teams. A team that answers a question correctly can choose a yellow square to remove. They continue until a blank square is revealed and the next team is asked a question. If they get it wrong, the turn passes back to the other (or another) team.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The team that connects to the finishing red cross wins.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8083B1D8-D97B-4762-8BB6-38110BF691D5}"/>
              </a:ext>
            </a:extLst>
          </p:cNvPr>
          <p:cNvSpPr txBox="1"/>
          <p:nvPr/>
        </p:nvSpPr>
        <p:spPr>
          <a:xfrm>
            <a:off x="4307417" y="6264025"/>
            <a:ext cx="357716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YOUR OWN TRAIL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C51D4-5C71-43ED-B16D-A0DB610DE719}"/>
              </a:ext>
            </a:extLst>
          </p:cNvPr>
          <p:cNvSpPr txBox="1"/>
          <p:nvPr/>
        </p:nvSpPr>
        <p:spPr>
          <a:xfrm>
            <a:off x="756971" y="718706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HOW TO PLAY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2BE0B260-8205-4695-A878-81EBE021D393}"/>
              </a:ext>
            </a:extLst>
          </p:cNvPr>
          <p:cNvSpPr txBox="1"/>
          <p:nvPr/>
        </p:nvSpPr>
        <p:spPr>
          <a:xfrm>
            <a:off x="1020231" y="6264025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326428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5D2915B-CB5B-4B18-9A3F-6EB19E57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0"/>
          <a:stretch/>
        </p:blipFill>
        <p:spPr>
          <a:xfrm>
            <a:off x="9416647" y="2565479"/>
            <a:ext cx="2667708" cy="1443108"/>
          </a:xfrm>
          <a:prstGeom prst="rect">
            <a:avLst/>
          </a:prstGeom>
        </p:spPr>
      </p:pic>
      <p:pic>
        <p:nvPicPr>
          <p:cNvPr id="45" name="Picture 4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2FB769A-1B4B-4DF0-8259-DD00B9F93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5935133" y="3901740"/>
            <a:ext cx="3565733" cy="1941308"/>
          </a:xfrm>
          <a:prstGeom prst="rect">
            <a:avLst/>
          </a:prstGeom>
        </p:spPr>
      </p:pic>
      <p:pic>
        <p:nvPicPr>
          <p:cNvPr id="39" name="Picture 3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312701F-8D60-4A50-B056-260E976AB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"/>
          <a:stretch/>
        </p:blipFill>
        <p:spPr>
          <a:xfrm>
            <a:off x="5874293" y="848647"/>
            <a:ext cx="3475022" cy="1869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F76919-2A13-449B-9515-C8AAF7801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70" y="911598"/>
            <a:ext cx="3475021" cy="1889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FD4C3-B6B9-4C38-B7A5-D853857851FC}"/>
              </a:ext>
            </a:extLst>
          </p:cNvPr>
          <p:cNvSpPr txBox="1"/>
          <p:nvPr/>
        </p:nvSpPr>
        <p:spPr>
          <a:xfrm>
            <a:off x="9500866" y="91895"/>
            <a:ext cx="2533652" cy="830997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dirty="0"/>
              <a:t>MAKE YOUR </a:t>
            </a:r>
          </a:p>
          <a:p>
            <a:r>
              <a:rPr lang="en-GB" dirty="0"/>
              <a:t>OWN TRAIL</a:t>
            </a:r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DAC6C621-95D9-4DCB-9CEF-9B110092AA0D}"/>
              </a:ext>
            </a:extLst>
          </p:cNvPr>
          <p:cNvSpPr txBox="1"/>
          <p:nvPr/>
        </p:nvSpPr>
        <p:spPr>
          <a:xfrm>
            <a:off x="9840331" y="5738574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HOW TO PLAY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0CAB-43B6-4DFD-BF89-7B0943779E3C}"/>
              </a:ext>
            </a:extLst>
          </p:cNvPr>
          <p:cNvSpPr txBox="1"/>
          <p:nvPr/>
        </p:nvSpPr>
        <p:spPr>
          <a:xfrm>
            <a:off x="9859683" y="6286268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25F8929-F86F-4023-9C29-CF2F0E360915}"/>
              </a:ext>
            </a:extLst>
          </p:cNvPr>
          <p:cNvSpPr/>
          <p:nvPr/>
        </p:nvSpPr>
        <p:spPr>
          <a:xfrm rot="2300978">
            <a:off x="2198411" y="1803726"/>
            <a:ext cx="144504" cy="52178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C72D4DB5-6282-4F59-99BA-1B8CE4557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99738">
            <a:off x="8758085" y="2406681"/>
            <a:ext cx="442478" cy="442478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A507E1B3-C535-4DFA-8E8B-62ED7F29CD22}"/>
              </a:ext>
            </a:extLst>
          </p:cNvPr>
          <p:cNvSpPr/>
          <p:nvPr/>
        </p:nvSpPr>
        <p:spPr>
          <a:xfrm rot="18038336">
            <a:off x="7736323" y="769098"/>
            <a:ext cx="131739" cy="2304818"/>
          </a:xfrm>
          <a:prstGeom prst="downArrow">
            <a:avLst>
              <a:gd name="adj1" fmla="val 50000"/>
              <a:gd name="adj2" fmla="val 1140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5F0808-0154-430D-9741-DE445AAED0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70" y="2873362"/>
            <a:ext cx="3475021" cy="1889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CB3672-9268-4661-8908-6523CD668E3C}"/>
              </a:ext>
            </a:extLst>
          </p:cNvPr>
          <p:cNvSpPr txBox="1"/>
          <p:nvPr/>
        </p:nvSpPr>
        <p:spPr>
          <a:xfrm>
            <a:off x="3570369" y="1433147"/>
            <a:ext cx="211031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PRESENTATION MODE:</a:t>
            </a: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Duplicate one of the master templates and drag the orange crosses into a new trail to link the two red crosses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74DDD-D7CA-4051-8EEF-1A6B30BDD8CD}"/>
              </a:ext>
            </a:extLst>
          </p:cNvPr>
          <p:cNvSpPr txBox="1"/>
          <p:nvPr/>
        </p:nvSpPr>
        <p:spPr>
          <a:xfrm>
            <a:off x="3570369" y="3495159"/>
            <a:ext cx="211031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Continue until you have used all 25 or 31 crosses and completed your new trail.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9A7FE-99C3-454D-A8D6-8F3835C8E2F7}"/>
              </a:ext>
            </a:extLst>
          </p:cNvPr>
          <p:cNvSpPr txBox="1"/>
          <p:nvPr/>
        </p:nvSpPr>
        <p:spPr>
          <a:xfrm>
            <a:off x="3587626" y="5272256"/>
            <a:ext cx="234750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can use the:</a:t>
            </a: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Home &gt; Arrange &gt; Align </a:t>
            </a:r>
            <a:r>
              <a:rPr lang="en-GB" sz="1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Center</a:t>
            </a:r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(and &gt; Align Middle) </a:t>
            </a: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align all the crosses if you wish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DD1255D-8287-48B6-A48A-EFF3BF58AA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426"/>
          <a:stretch/>
        </p:blipFill>
        <p:spPr>
          <a:xfrm>
            <a:off x="133770" y="4835126"/>
            <a:ext cx="3481118" cy="18899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1F97B9E-0B45-45F5-89D7-8199A1928862}"/>
              </a:ext>
            </a:extLst>
          </p:cNvPr>
          <p:cNvSpPr txBox="1"/>
          <p:nvPr/>
        </p:nvSpPr>
        <p:spPr>
          <a:xfrm>
            <a:off x="9393094" y="1236104"/>
            <a:ext cx="211031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Open the slide with the yellow squares, hold and drag the cursor across the screen to select all of the squares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04C95B-9810-43A0-8767-B4B5EB19C8B8}"/>
              </a:ext>
            </a:extLst>
          </p:cNvPr>
          <p:cNvSpPr txBox="1"/>
          <p:nvPr/>
        </p:nvSpPr>
        <p:spPr>
          <a:xfrm>
            <a:off x="9523265" y="4368901"/>
            <a:ext cx="245447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Copy all the squares. </a:t>
            </a: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Open your new trail slide, and Paste</a:t>
            </a:r>
          </a:p>
          <a:p>
            <a:endParaRPr lang="en-GB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new game is ready to play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61C442EC-CC30-4699-8283-3EBE9D631809}"/>
              </a:ext>
            </a:extLst>
          </p:cNvPr>
          <p:cNvSpPr/>
          <p:nvPr/>
        </p:nvSpPr>
        <p:spPr>
          <a:xfrm rot="3092534">
            <a:off x="9523257" y="3253215"/>
            <a:ext cx="213255" cy="1876961"/>
          </a:xfrm>
          <a:prstGeom prst="downArrow">
            <a:avLst>
              <a:gd name="adj1" fmla="val 50000"/>
              <a:gd name="adj2" fmla="val 1140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3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45" y="789682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98" y="784108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23" y="784108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2339" y="2946649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70" y="2216041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23" y="2224678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45" y="1499252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33" y="1493678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98" y="1493678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83" y="784108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28" y="2224879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58" y="789682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33" y="2216942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14" y="1493678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04" y="1493678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33" y="784108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83" y="1493678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23" y="1493678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15" y="784108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181" y="1493678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14" y="784108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181" y="784108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53" y="1493678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58" y="1493678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46" y="2216942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53" y="784108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0900" y="366550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0154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04131" y="793861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29" y="800740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88" y="1510831"/>
            <a:ext cx="719390" cy="7193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A2D2D2-284F-4AC6-BEDE-C1CDE1EA1782}"/>
              </a:ext>
            </a:extLst>
          </p:cNvPr>
          <p:cNvGrpSpPr/>
          <p:nvPr/>
        </p:nvGrpSpPr>
        <p:grpSpPr>
          <a:xfrm>
            <a:off x="9026143" y="3681207"/>
            <a:ext cx="727822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16C359-28B1-40C3-A6C4-D0CD6262DA3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69F4CB-6E94-4D6A-A79C-C8F23F00FB2E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53" y="2232603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48" y="800740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23" y="2232603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48" y="1510831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88" y="800740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22" y="1510831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53" y="1510831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5" y="1510831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37" y="800740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06" y="800740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29" y="1510831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06" y="1510831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29" y="800740"/>
            <a:ext cx="719390" cy="71939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93F157-33B7-4FA4-85B7-99FA80FA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5" y="2232603"/>
            <a:ext cx="719390" cy="71939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AEAF9D3-4EAF-43B2-A742-043E615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88" y="2232603"/>
            <a:ext cx="719390" cy="71939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B82BA007-5107-4994-B19F-B0D8D79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59" y="800740"/>
            <a:ext cx="719390" cy="71939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5C089B5-38FD-4107-9DB3-AEBB7B3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5" y="800740"/>
            <a:ext cx="719390" cy="71939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4EA4C3C-88E6-4F85-828A-36955332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22" y="2232603"/>
            <a:ext cx="719390" cy="71939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055A1-F9A4-4D35-82FF-A67559E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18" y="800740"/>
            <a:ext cx="719390" cy="71939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A6CBD40-7449-47BA-90C0-2ADC1BF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29" y="1510831"/>
            <a:ext cx="719390" cy="7193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1C3112A-FC87-4824-B0EF-CDB6F0A5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59" y="1510831"/>
            <a:ext cx="719390" cy="71939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FDC660E-87CD-44F1-922B-EC91FD40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18" y="1510831"/>
            <a:ext cx="719390" cy="7193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F1D9A89-D814-484D-8563-2087E4DD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53" y="800740"/>
            <a:ext cx="719390" cy="7193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2341C67-684B-4055-B911-FC35D30D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29" y="2232603"/>
            <a:ext cx="719390" cy="71939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8DA35AB-6977-4281-9312-8A84008F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59" y="2232603"/>
            <a:ext cx="719390" cy="71939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9515413-773B-4BC7-B404-D1C9B189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23" y="1510831"/>
            <a:ext cx="719390" cy="71939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DB75410-99DB-4CDA-8A94-466E620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23" y="800740"/>
            <a:ext cx="719390" cy="719390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CD78AE6-1D93-496D-9BB2-A908B331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22" y="800740"/>
            <a:ext cx="719390" cy="71939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6805B9C-AE79-4553-8DD4-BC61BCFFCF4E}"/>
              </a:ext>
            </a:extLst>
          </p:cNvPr>
          <p:cNvGrpSpPr/>
          <p:nvPr/>
        </p:nvGrpSpPr>
        <p:grpSpPr>
          <a:xfrm>
            <a:off x="2553242" y="2948352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410858D-AB69-4E44-8F90-B7223AA42F0B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D2B04B-9E56-4A95-BC06-48F38520FEF2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E01959B-B865-454A-8213-EAF268BF8DFD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7EFBF60-FC58-4700-A849-CC0B54A6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37" y="1510831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5C7649DE-3A20-44D8-8049-D5CFC3466877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BCFEC01-5953-4F07-98FA-125713090EF8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50AB522-2BD0-46C7-917F-1E74E2E457EC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47C564E-47F1-425C-B1FF-DF98314E1EA6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443362F-8560-4540-AAFD-61DB6245D020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93495C7-5D5D-4FE5-A803-7A80E0A93B75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B44250C-55CE-4F2B-BB8D-F443418DDED6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371028B-744F-4667-95AB-4B80162A3BD0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DC6B55C-BCB6-44A3-A3E9-A6383CA09127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E62C141-D562-427D-85D2-C62F9BB8D9C0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A2BB5DC-402B-483A-B53D-B89B6F8F52DA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DCAF8E9-A010-4E11-B934-034E09876AB9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9E54DE7-584F-4BFD-99B3-7B2C35BCCB86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42C06B0-67F3-4949-B2A1-2D2206459304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51301FC-715E-4A4B-B755-0930BB8FF114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538129-7A79-49C7-9DA2-5893E509EEB8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08D4ED5-0200-4ACB-8B0F-918012B41E89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A8A5C1E-FDC9-48B0-8091-A343849879EB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6D1BE3C-24EF-4268-B2BD-02B3FD46C390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B73E0F-30A0-43C1-BA6C-D312246C4622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71236E3-E8F8-4DF5-A6FF-39709B1368EF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DDCD6F6-51B9-4948-895B-F773A01CA3A9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7D87E55-8276-404B-BDA3-7B83F48F41BB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FF869B2-32C0-4A8D-B5A1-84258B1435F1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66984E5-B68A-44C0-B188-FDC6AB2E4274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932E5E-3CEC-4B81-9234-6DD9BEA3BCDD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3B67F3-7977-40F1-B66C-DB7B3DB06004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BD35D75-AED1-4494-8E25-A7DAAF87EA86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22A705A-E91E-4583-89A5-D88EB44D53F6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252C19D-0728-4A3B-B172-4C3FFC72DE3B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5E738E3-B992-455E-BCA1-B5F822FDF68B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CD2CE0E-2E0F-478D-A457-4C91980DC2E0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315849C-7EF5-4B71-B17C-6AC641F79548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A77E26A-2ADB-4933-8244-87F9875B3E45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2F016CB-3B4E-4F33-ABA3-7A56353D5D06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691CED2-C79F-41A2-8311-D0F33A3C68C3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3F3D8D5-B164-4AB6-99A1-2AA9190DA544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5EA6DFA-C233-47AD-9EE3-C752196C3C6F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28A6648-258A-454A-8A3B-71CDC5358D6B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FF9234-F51F-40C0-9941-015D010F7F05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D345AE6-8243-458D-BCA0-BBDC580BC7AB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A88672B-F6C0-4342-B01C-84B2B24E147D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19F19E0-0715-4E61-BD1A-0F60F96B55FD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2911E8F-C6CD-46B6-8806-A4410BB504D0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20A82D8-A0BE-4369-A451-663FD94BCFA9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6324703-B5A1-41A2-BC4C-E36E35C85AB8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D6ADA8E-0C90-42F5-B2E6-4D83A56DF1C4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7BC2DB3-C271-49C4-932E-2DC946EB1B6A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8A927CF-11CD-4C40-8108-307991EF39E8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DF54A58-7CB8-4648-B1E5-AEB587BDE78C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A49223A-A19F-4E8B-9CDD-3D8A647F0210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AC5EB8B-62C1-4CD5-89A5-CD32BB31E41E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CCF9182-F5B6-486F-ADC0-DD3B067AA6A2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06EFE06-D0BD-4411-880E-4697CEE3296C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5E8890E-1BFF-414E-A52E-1E9F0678D190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3815153-C132-4813-9923-E2ABD0E77E2E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DB64E61-7F99-43B4-B8DE-9908E025703A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D8E838B-809F-41A1-BF62-483ECED182AB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A08CCDA-04BF-4267-838D-877BE33C8DCB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2A173A4-AF90-466F-AF51-01044D200DCB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4F6DF0A-B2BE-46E3-B0FF-BEA460DA2FB2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19B52FB-4860-401E-95B0-46F02AC1DE95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F6FA623-91EB-47B2-9A64-F2268930A70C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8EC498F-360E-416E-BB01-6B4B256953DC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6037F84-BE68-4B78-8A53-C1DE820A2C69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CE9C2C8-8965-4857-8660-EE401DF36C04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2C01A1B-0B53-44C7-B44A-77D5FFE6BA70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956B244-C9F4-431F-9D70-B42A2006956F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DE217D8-801D-43BC-A469-AB96E5513663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84DC34D-D3E1-41C9-BEF2-52EA10E817FF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A13F250-6B12-4E75-AE4A-413E8638787E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1FAC996-11CD-44B5-82BD-C58D5EB65620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BF092B-7918-48A0-9AB2-A407C16400CE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71AAC21-A646-44A1-BA7F-5EAFDD62FA3E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E4547CA-1412-45FF-8ECE-16D5606DC633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1238925-6AB9-4C46-8441-580A75BF9D09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627B033-B35A-4292-AF12-CC79E39DDC7B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08979A7-675C-4D2B-A8F4-DC926AFA5071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0018FBF-589F-4C1B-BBFE-AE575C76C429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5E76A24-6047-4008-AC7A-FB2792E12831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EDD31EE-D8E3-4CCC-9BF6-754B1EC071D3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B5F192B-8E91-4BA2-B62F-5958651DCC00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163BB03-EF21-49C5-8511-8A74198BFAF0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471AC6B-6E32-45E7-BEC2-2A367342D39F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821AA2D-DC00-46E6-B4CB-F39074CCFBCF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DE6D9EF-21C3-4B06-AEEB-25B181FA2BAA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874AB17-4A17-42D1-8683-1163F419776D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C2E8B07-73DA-43A3-8C7B-FF6CA7BEEE58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C867558-14BB-4B33-A766-FAE9FF353174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45074E-B7C7-4703-A62D-4B9B356FD8EB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14FE19-C500-4CDC-A3AA-C12679E13738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C172CFE-4666-442B-B786-A3490B72831C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1C21D98-55F7-43D9-9A3B-8B863D86B46A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A43EB32-131A-44BC-B6A0-0B8C97306955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A2EBFD9-F03B-49EC-927F-1E9E6F017051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0C6ABAD-F314-4267-8A9C-D6881EC12EA5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E964E53-A9B4-4C1C-B5A9-4237BBC5D265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2BC9197-A032-4065-96EB-C735A3ECBEE5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7DADE2A-4C2D-492F-91C1-FAD85E3FD47C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C742958-7A12-4202-8BE3-AE3734030756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174A7FA8-CF10-48A2-887D-921DDA7CB7AB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7846A00-CC51-4462-B2AC-9A86AABC87DB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4476118-729A-4E32-BB6B-3B5B2CDE49EC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555CD3-7967-45AE-90B3-F65096D2D348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7CBB704-7A68-401E-834A-0CF260C3AA25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40E74AE-6F28-479C-B439-063DFE5BAF1D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967A7DA-06DE-44C1-90E8-2055F3B379EF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10070EF-75E9-4F6B-9A8E-4A031B5E4DDB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2A401BF-A3A4-49F3-8D7D-B5D15CD0B7CA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79CEBA8-03AF-49EB-AC2C-DC9115E9833B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07E865-74A0-43DE-975C-6F82503A9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909" y="756680"/>
            <a:ext cx="9336182" cy="5227945"/>
          </a:xfrm>
          <a:prstGeom prst="rect">
            <a:avLst/>
          </a:prstGeom>
        </p:spPr>
      </p:pic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DAC6C621-95D9-4DCB-9CEF-9B110092AA0D}"/>
              </a:ext>
            </a:extLst>
          </p:cNvPr>
          <p:cNvSpPr txBox="1"/>
          <p:nvPr/>
        </p:nvSpPr>
        <p:spPr>
          <a:xfrm>
            <a:off x="5040842" y="5209000"/>
            <a:ext cx="21103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HOW TO PLAY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0CAB-43B6-4DFD-BF89-7B0943779E3C}"/>
              </a:ext>
            </a:extLst>
          </p:cNvPr>
          <p:cNvSpPr txBox="1"/>
          <p:nvPr/>
        </p:nvSpPr>
        <p:spPr>
          <a:xfrm>
            <a:off x="4750308" y="756680"/>
            <a:ext cx="267919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PLAY MENU</a:t>
            </a:r>
          </a:p>
          <a:p>
            <a:pPr algn="ctr"/>
            <a:r>
              <a:rPr lang="en-GB" sz="1200" b="1" dirty="0"/>
              <a:t>SELECT A SPECIFIC GAME</a:t>
            </a:r>
          </a:p>
          <a:p>
            <a:pPr algn="ctr"/>
            <a:r>
              <a:rPr lang="en-GB" sz="1200" b="1" dirty="0"/>
              <a:t>OR A GAME AT RANDOM 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A2BA2360-D37E-4BDB-A404-6B145330BC2A}"/>
              </a:ext>
            </a:extLst>
          </p:cNvPr>
          <p:cNvSpPr txBox="1"/>
          <p:nvPr/>
        </p:nvSpPr>
        <p:spPr>
          <a:xfrm>
            <a:off x="4307417" y="6094692"/>
            <a:ext cx="357716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YOUR OWN TRAIL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FB8B56-EA4B-4CD5-AF37-5F0C83F16FCB}"/>
              </a:ext>
            </a:extLst>
          </p:cNvPr>
          <p:cNvGrpSpPr/>
          <p:nvPr/>
        </p:nvGrpSpPr>
        <p:grpSpPr>
          <a:xfrm>
            <a:off x="1815033" y="1936631"/>
            <a:ext cx="3577167" cy="2154436"/>
            <a:chOff x="1531408" y="1847732"/>
            <a:chExt cx="3577167" cy="21544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DDEA7-CEC6-4DF1-B469-C1B05EE7E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408" y="1923404"/>
              <a:ext cx="3577167" cy="200309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0D152B-B54B-4898-864A-398EFD219F55}"/>
                </a:ext>
              </a:extLst>
            </p:cNvPr>
            <p:cNvSpPr txBox="1"/>
            <p:nvPr/>
          </p:nvSpPr>
          <p:spPr>
            <a:xfrm>
              <a:off x="2264833" y="1847732"/>
              <a:ext cx="2110317" cy="215443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/>
                <a:t>25 </a:t>
              </a:r>
              <a:r>
                <a:rPr lang="en-GB" sz="4000" b="1" dirty="0"/>
                <a:t>CROSS GAME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C998E4-7E90-4527-8416-9BEB8A2B3BFF}"/>
              </a:ext>
            </a:extLst>
          </p:cNvPr>
          <p:cNvGrpSpPr/>
          <p:nvPr/>
        </p:nvGrpSpPr>
        <p:grpSpPr>
          <a:xfrm>
            <a:off x="6801908" y="1936631"/>
            <a:ext cx="3577167" cy="2154436"/>
            <a:chOff x="6801908" y="1847732"/>
            <a:chExt cx="3577167" cy="2154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57B19F-5695-4D56-835F-573E69067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1908" y="1923404"/>
              <a:ext cx="3577167" cy="200309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280AF5-9BDA-4D4B-A7D1-4DEFDCFD88A1}"/>
                </a:ext>
              </a:extLst>
            </p:cNvPr>
            <p:cNvSpPr txBox="1"/>
            <p:nvPr/>
          </p:nvSpPr>
          <p:spPr>
            <a:xfrm>
              <a:off x="7535333" y="1847732"/>
              <a:ext cx="2110317" cy="215443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/>
                <a:t>31 </a:t>
              </a:r>
              <a:r>
                <a:rPr lang="en-GB" sz="4000" b="1" dirty="0"/>
                <a:t>CROSS GAME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FF9258-EC80-4791-988F-C340AB396E6E}"/>
              </a:ext>
            </a:extLst>
          </p:cNvPr>
          <p:cNvSpPr txBox="1"/>
          <p:nvPr/>
        </p:nvSpPr>
        <p:spPr>
          <a:xfrm>
            <a:off x="2548467" y="4091067"/>
            <a:ext cx="2110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RANDOM SELECTION</a:t>
            </a:r>
          </a:p>
          <a:p>
            <a:pPr algn="ctr"/>
            <a:r>
              <a:rPr lang="en-GB" sz="1200" b="1" dirty="0"/>
              <a:t>(CLICK THE TEXT ABOVE)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E2763-296F-41E2-879E-652CCAC29B1F}"/>
              </a:ext>
            </a:extLst>
          </p:cNvPr>
          <p:cNvSpPr txBox="1"/>
          <p:nvPr/>
        </p:nvSpPr>
        <p:spPr>
          <a:xfrm>
            <a:off x="7793576" y="4091067"/>
            <a:ext cx="2110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RANDOM SELECTION</a:t>
            </a:r>
          </a:p>
          <a:p>
            <a:pPr algn="ctr"/>
            <a:r>
              <a:rPr lang="en-GB" sz="1200" b="1" dirty="0"/>
              <a:t>(CLICK THE TEXT ABOVE)</a:t>
            </a:r>
          </a:p>
        </p:txBody>
      </p:sp>
      <p:sp>
        <p:nvSpPr>
          <p:cNvPr id="18" name="Rectangle 17">
            <a:hlinkClick r:id="rId7" action="ppaction://hlinksldjump"/>
            <a:extLst>
              <a:ext uri="{FF2B5EF4-FFF2-40B4-BE49-F238E27FC236}">
                <a16:creationId xmlns:a16="http://schemas.microsoft.com/office/drawing/2014/main" id="{30F677AA-3101-43E4-A5A9-CD7B01EEA57D}"/>
              </a:ext>
            </a:extLst>
          </p:cNvPr>
          <p:cNvSpPr/>
          <p:nvPr/>
        </p:nvSpPr>
        <p:spPr>
          <a:xfrm>
            <a:off x="517754" y="75668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1309578A-5951-4234-BC51-7013BE714D6A}"/>
              </a:ext>
            </a:extLst>
          </p:cNvPr>
          <p:cNvSpPr/>
          <p:nvPr/>
        </p:nvSpPr>
        <p:spPr>
          <a:xfrm>
            <a:off x="517754" y="141326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2F02CBD1-B343-4D83-AA13-BB21C6DA69FF}"/>
              </a:ext>
            </a:extLst>
          </p:cNvPr>
          <p:cNvSpPr/>
          <p:nvPr/>
        </p:nvSpPr>
        <p:spPr>
          <a:xfrm>
            <a:off x="517754" y="206985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id="{A04ECE6D-7E95-4D68-B747-387C18F6B437}"/>
              </a:ext>
            </a:extLst>
          </p:cNvPr>
          <p:cNvSpPr/>
          <p:nvPr/>
        </p:nvSpPr>
        <p:spPr>
          <a:xfrm>
            <a:off x="517754" y="272643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hlinkClick r:id="rId11" action="ppaction://hlinksldjump"/>
            <a:extLst>
              <a:ext uri="{FF2B5EF4-FFF2-40B4-BE49-F238E27FC236}">
                <a16:creationId xmlns:a16="http://schemas.microsoft.com/office/drawing/2014/main" id="{040876BE-8D5C-4125-8E30-89436077F55E}"/>
              </a:ext>
            </a:extLst>
          </p:cNvPr>
          <p:cNvSpPr/>
          <p:nvPr/>
        </p:nvSpPr>
        <p:spPr>
          <a:xfrm>
            <a:off x="517754" y="338302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Rectangle 22">
            <a:hlinkClick r:id="rId12" action="ppaction://hlinksldjump"/>
            <a:extLst>
              <a:ext uri="{FF2B5EF4-FFF2-40B4-BE49-F238E27FC236}">
                <a16:creationId xmlns:a16="http://schemas.microsoft.com/office/drawing/2014/main" id="{10895FED-0E84-4AE2-A828-4BEAB861D129}"/>
              </a:ext>
            </a:extLst>
          </p:cNvPr>
          <p:cNvSpPr/>
          <p:nvPr/>
        </p:nvSpPr>
        <p:spPr>
          <a:xfrm>
            <a:off x="517754" y="403960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hlinkClick r:id="rId13" action="ppaction://hlinksldjump"/>
            <a:extLst>
              <a:ext uri="{FF2B5EF4-FFF2-40B4-BE49-F238E27FC236}">
                <a16:creationId xmlns:a16="http://schemas.microsoft.com/office/drawing/2014/main" id="{68FF9363-44EC-4DF4-8351-5FFBA9705F83}"/>
              </a:ext>
            </a:extLst>
          </p:cNvPr>
          <p:cNvSpPr/>
          <p:nvPr/>
        </p:nvSpPr>
        <p:spPr>
          <a:xfrm>
            <a:off x="517754" y="469619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hlinkClick r:id="rId14" action="ppaction://hlinksldjump"/>
            <a:extLst>
              <a:ext uri="{FF2B5EF4-FFF2-40B4-BE49-F238E27FC236}">
                <a16:creationId xmlns:a16="http://schemas.microsoft.com/office/drawing/2014/main" id="{D7D9F81E-53A4-43DA-943E-95C4CBB65C7D}"/>
              </a:ext>
            </a:extLst>
          </p:cNvPr>
          <p:cNvSpPr/>
          <p:nvPr/>
        </p:nvSpPr>
        <p:spPr>
          <a:xfrm>
            <a:off x="517754" y="5352772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Rectangle 25">
            <a:hlinkClick r:id="rId15" action="ppaction://hlinksldjump"/>
            <a:extLst>
              <a:ext uri="{FF2B5EF4-FFF2-40B4-BE49-F238E27FC236}">
                <a16:creationId xmlns:a16="http://schemas.microsoft.com/office/drawing/2014/main" id="{346D01FD-6389-4B7D-895A-48ECF3F0C180}"/>
              </a:ext>
            </a:extLst>
          </p:cNvPr>
          <p:cNvSpPr/>
          <p:nvPr/>
        </p:nvSpPr>
        <p:spPr>
          <a:xfrm>
            <a:off x="11032055" y="75668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hlinkClick r:id="rId16" action="ppaction://hlinksldjump"/>
            <a:extLst>
              <a:ext uri="{FF2B5EF4-FFF2-40B4-BE49-F238E27FC236}">
                <a16:creationId xmlns:a16="http://schemas.microsoft.com/office/drawing/2014/main" id="{0B8526CB-5D75-49B6-895B-DB39F985FAA6}"/>
              </a:ext>
            </a:extLst>
          </p:cNvPr>
          <p:cNvSpPr/>
          <p:nvPr/>
        </p:nvSpPr>
        <p:spPr>
          <a:xfrm>
            <a:off x="11032055" y="141326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7">
            <a:hlinkClick r:id="rId17" action="ppaction://hlinksldjump"/>
            <a:extLst>
              <a:ext uri="{FF2B5EF4-FFF2-40B4-BE49-F238E27FC236}">
                <a16:creationId xmlns:a16="http://schemas.microsoft.com/office/drawing/2014/main" id="{A5EF99F1-3623-46CA-9461-0BF39514B222}"/>
              </a:ext>
            </a:extLst>
          </p:cNvPr>
          <p:cNvSpPr/>
          <p:nvPr/>
        </p:nvSpPr>
        <p:spPr>
          <a:xfrm>
            <a:off x="11032055" y="206985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hlinkClick r:id="rId18" action="ppaction://hlinksldjump"/>
            <a:extLst>
              <a:ext uri="{FF2B5EF4-FFF2-40B4-BE49-F238E27FC236}">
                <a16:creationId xmlns:a16="http://schemas.microsoft.com/office/drawing/2014/main" id="{D93ED90C-B3F2-487D-B523-DF5CC2C6B995}"/>
              </a:ext>
            </a:extLst>
          </p:cNvPr>
          <p:cNvSpPr/>
          <p:nvPr/>
        </p:nvSpPr>
        <p:spPr>
          <a:xfrm>
            <a:off x="11032055" y="272643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hlinkClick r:id="rId19" action="ppaction://hlinksldjump"/>
            <a:extLst>
              <a:ext uri="{FF2B5EF4-FFF2-40B4-BE49-F238E27FC236}">
                <a16:creationId xmlns:a16="http://schemas.microsoft.com/office/drawing/2014/main" id="{AA8201FD-DF2F-44EF-8DF6-C66D10500137}"/>
              </a:ext>
            </a:extLst>
          </p:cNvPr>
          <p:cNvSpPr/>
          <p:nvPr/>
        </p:nvSpPr>
        <p:spPr>
          <a:xfrm>
            <a:off x="11032055" y="338302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hlinkClick r:id="rId20" action="ppaction://hlinksldjump"/>
            <a:extLst>
              <a:ext uri="{FF2B5EF4-FFF2-40B4-BE49-F238E27FC236}">
                <a16:creationId xmlns:a16="http://schemas.microsoft.com/office/drawing/2014/main" id="{D44DA98D-9338-433C-94FB-CF6A6154654A}"/>
              </a:ext>
            </a:extLst>
          </p:cNvPr>
          <p:cNvSpPr/>
          <p:nvPr/>
        </p:nvSpPr>
        <p:spPr>
          <a:xfrm>
            <a:off x="11032055" y="4039605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hlinkClick r:id="rId21" action="ppaction://hlinksldjump"/>
            <a:extLst>
              <a:ext uri="{FF2B5EF4-FFF2-40B4-BE49-F238E27FC236}">
                <a16:creationId xmlns:a16="http://schemas.microsoft.com/office/drawing/2014/main" id="{B0C39F1C-432C-4DE8-A2BE-DBB50E6E70CE}"/>
              </a:ext>
            </a:extLst>
          </p:cNvPr>
          <p:cNvSpPr/>
          <p:nvPr/>
        </p:nvSpPr>
        <p:spPr>
          <a:xfrm>
            <a:off x="11032055" y="4696190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hlinkClick r:id="rId22" action="ppaction://hlinksldjump"/>
            <a:extLst>
              <a:ext uri="{FF2B5EF4-FFF2-40B4-BE49-F238E27FC236}">
                <a16:creationId xmlns:a16="http://schemas.microsoft.com/office/drawing/2014/main" id="{8666F947-8E6C-4CE9-B00C-94DC7F3AE66B}"/>
              </a:ext>
            </a:extLst>
          </p:cNvPr>
          <p:cNvSpPr/>
          <p:nvPr/>
        </p:nvSpPr>
        <p:spPr>
          <a:xfrm>
            <a:off x="11032055" y="5352772"/>
            <a:ext cx="642191" cy="631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8D9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A9424-B132-4DC3-A3FD-B0CA1841DCFC}"/>
              </a:ext>
            </a:extLst>
          </p:cNvPr>
          <p:cNvSpPr txBox="1"/>
          <p:nvPr/>
        </p:nvSpPr>
        <p:spPr>
          <a:xfrm>
            <a:off x="0" y="-25398"/>
            <a:ext cx="165946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25 CROSS</a:t>
            </a:r>
          </a:p>
          <a:p>
            <a:pPr algn="ctr"/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GAME SELECTION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5C99E3-D4AC-46AE-A492-1B382BB4240A}"/>
              </a:ext>
            </a:extLst>
          </p:cNvPr>
          <p:cNvSpPr txBox="1"/>
          <p:nvPr/>
        </p:nvSpPr>
        <p:spPr>
          <a:xfrm>
            <a:off x="10562168" y="-38193"/>
            <a:ext cx="165946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31 CROSS</a:t>
            </a:r>
          </a:p>
          <a:p>
            <a:pPr algn="ctr"/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GAME SELECTION</a:t>
            </a:r>
          </a:p>
        </p:txBody>
      </p:sp>
      <p:grpSp>
        <p:nvGrpSpPr>
          <p:cNvPr id="36" name="spin 8 Group 124">
            <a:extLst>
              <a:ext uri="{FF2B5EF4-FFF2-40B4-BE49-F238E27FC236}">
                <a16:creationId xmlns:a16="http://schemas.microsoft.com/office/drawing/2014/main" id="{E1CFDD5A-F179-4FA5-889F-4B0A736A6C5B}"/>
              </a:ext>
            </a:extLst>
          </p:cNvPr>
          <p:cNvGrpSpPr>
            <a:grpSpLocks noChangeAspect="1"/>
          </p:cNvGrpSpPr>
          <p:nvPr/>
        </p:nvGrpSpPr>
        <p:grpSpPr>
          <a:xfrm>
            <a:off x="2726833" y="2413973"/>
            <a:ext cx="1742567" cy="1250346"/>
            <a:chOff x="7659225" y="2583422"/>
            <a:chExt cx="2148957" cy="1541953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49C2EA-3BFC-4909-8A18-BBDF36EF23B2}"/>
                </a:ext>
              </a:extLst>
            </p:cNvPr>
            <p:cNvSpPr/>
            <p:nvPr/>
          </p:nvSpPr>
          <p:spPr>
            <a:xfrm>
              <a:off x="8737816" y="2583422"/>
              <a:ext cx="1070366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8" name="Freeform: Shape 37">
              <a:hlinkClick r:id="rId14" action="ppaction://hlinksldjump"/>
              <a:extLst>
                <a:ext uri="{FF2B5EF4-FFF2-40B4-BE49-F238E27FC236}">
                  <a16:creationId xmlns:a16="http://schemas.microsoft.com/office/drawing/2014/main" id="{2FBB7020-E70E-43FA-86AD-99ADD334C196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spin 7 single Group 128">
            <a:extLst>
              <a:ext uri="{FF2B5EF4-FFF2-40B4-BE49-F238E27FC236}">
                <a16:creationId xmlns:a16="http://schemas.microsoft.com/office/drawing/2014/main" id="{AD069379-7019-4FF3-98E5-470927DD7402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2728663" y="2420958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62EF4AA-0383-4C0D-B190-E1343BF2DA65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1" name="Freeform: Shape 40">
              <a:hlinkClick r:id="rId13" action="ppaction://hlinksldjump"/>
              <a:extLst>
                <a:ext uri="{FF2B5EF4-FFF2-40B4-BE49-F238E27FC236}">
                  <a16:creationId xmlns:a16="http://schemas.microsoft.com/office/drawing/2014/main" id="{192CFDB5-4B22-4EB2-96C8-6D3E7671B2E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spin 6 Group 133">
            <a:extLst>
              <a:ext uri="{FF2B5EF4-FFF2-40B4-BE49-F238E27FC236}">
                <a16:creationId xmlns:a16="http://schemas.microsoft.com/office/drawing/2014/main" id="{0E800B80-8136-4A5C-A9C9-31AAE21214C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728663" y="2420958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36DA7FC-C5C7-4718-95EA-A36B6956A1B1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4" name="Freeform: Shape 43">
              <a:hlinkClick r:id="rId12" action="ppaction://hlinksldjump"/>
              <a:extLst>
                <a:ext uri="{FF2B5EF4-FFF2-40B4-BE49-F238E27FC236}">
                  <a16:creationId xmlns:a16="http://schemas.microsoft.com/office/drawing/2014/main" id="{2436F93C-D9BF-4D92-B5D5-45961C9E23CE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spin 5 Group 136">
            <a:extLst>
              <a:ext uri="{FF2B5EF4-FFF2-40B4-BE49-F238E27FC236}">
                <a16:creationId xmlns:a16="http://schemas.microsoft.com/office/drawing/2014/main" id="{26B82BDA-E0C9-4AA8-A18B-4E688B0FE64F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2728569" y="2432886"/>
            <a:ext cx="1739094" cy="1212520"/>
            <a:chOff x="7659225" y="2630071"/>
            <a:chExt cx="2144673" cy="1495304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C3C8A6-3496-4D11-9832-5E456E4C14C1}"/>
                </a:ext>
              </a:extLst>
            </p:cNvPr>
            <p:cNvSpPr/>
            <p:nvPr/>
          </p:nvSpPr>
          <p:spPr>
            <a:xfrm>
              <a:off x="8733531" y="263007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4C7E7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: Shape 46">
              <a:hlinkClick r:id="rId11" action="ppaction://hlinksldjump"/>
              <a:extLst>
                <a:ext uri="{FF2B5EF4-FFF2-40B4-BE49-F238E27FC236}">
                  <a16:creationId xmlns:a16="http://schemas.microsoft.com/office/drawing/2014/main" id="{7867F331-E37A-4EDF-AB67-4315F98B317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spin 4 Group 140">
            <a:extLst>
              <a:ext uri="{FF2B5EF4-FFF2-40B4-BE49-F238E27FC236}">
                <a16:creationId xmlns:a16="http://schemas.microsoft.com/office/drawing/2014/main" id="{0F056A26-B6F7-4CFB-8B08-7C19BAE4DC5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728663" y="2425978"/>
            <a:ext cx="1738907" cy="1226336"/>
            <a:chOff x="7659225" y="2600651"/>
            <a:chExt cx="2144443" cy="1512342"/>
          </a:xfrm>
          <a:solidFill>
            <a:srgbClr val="000000">
              <a:alpha val="0"/>
            </a:srgb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BB40F2-D704-4FD9-887B-54F0DF2AED2C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0" name="Freeform: Shape 49">
              <a:hlinkClick r:id="rId10" action="ppaction://hlinksldjump"/>
              <a:extLst>
                <a:ext uri="{FF2B5EF4-FFF2-40B4-BE49-F238E27FC236}">
                  <a16:creationId xmlns:a16="http://schemas.microsoft.com/office/drawing/2014/main" id="{3A4E8489-409C-4CAC-83D4-A4CF53F98C38}"/>
                </a:ext>
              </a:extLst>
            </p:cNvPr>
            <p:cNvSpPr/>
            <p:nvPr/>
          </p:nvSpPr>
          <p:spPr>
            <a:xfrm rot="10800000">
              <a:off x="7659225" y="335063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spin 3 Group 143">
            <a:extLst>
              <a:ext uri="{FF2B5EF4-FFF2-40B4-BE49-F238E27FC236}">
                <a16:creationId xmlns:a16="http://schemas.microsoft.com/office/drawing/2014/main" id="{B02BC399-745C-4F33-9C20-D7A006186B8F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2728663" y="2420958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0E928C-926D-479E-8C98-C3D2AA720DF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3" name="Freeform: Shape 52">
              <a:hlinkClick r:id="rId9" action="ppaction://hlinksldjump"/>
              <a:extLst>
                <a:ext uri="{FF2B5EF4-FFF2-40B4-BE49-F238E27FC236}">
                  <a16:creationId xmlns:a16="http://schemas.microsoft.com/office/drawing/2014/main" id="{3C2098F0-9344-4CB6-A5CA-2585BD8BB37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spin 2 single Group 146">
            <a:extLst>
              <a:ext uri="{FF2B5EF4-FFF2-40B4-BE49-F238E27FC236}">
                <a16:creationId xmlns:a16="http://schemas.microsoft.com/office/drawing/2014/main" id="{F6761E80-2311-45A7-BA3C-A61D765912C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728663" y="2420958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531F27-25BD-426B-80AF-DCBB2C71E51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6" name="Freeform: Shape 55">
              <a:hlinkClick r:id="rId8" action="ppaction://hlinksldjump"/>
              <a:extLst>
                <a:ext uri="{FF2B5EF4-FFF2-40B4-BE49-F238E27FC236}">
                  <a16:creationId xmlns:a16="http://schemas.microsoft.com/office/drawing/2014/main" id="{A01AA0B5-1DA2-4E0B-99BD-AF91DCE6334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A9D18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spin 1 Group 149">
            <a:extLst>
              <a:ext uri="{FF2B5EF4-FFF2-40B4-BE49-F238E27FC236}">
                <a16:creationId xmlns:a16="http://schemas.microsoft.com/office/drawing/2014/main" id="{2BB62C35-194E-4AB5-B7F6-39D3BA015CB9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2728663" y="2420958"/>
            <a:ext cx="1738906" cy="1236376"/>
            <a:chOff x="7659225" y="2600651"/>
            <a:chExt cx="2144441" cy="1524724"/>
          </a:xfrm>
          <a:solidFill>
            <a:srgbClr val="000000">
              <a:alpha val="0"/>
            </a:srgbClr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AA6606-7C34-49AA-9E57-A657A1999ED3}"/>
                </a:ext>
              </a:extLst>
            </p:cNvPr>
            <p:cNvSpPr/>
            <p:nvPr/>
          </p:nvSpPr>
          <p:spPr>
            <a:xfrm>
              <a:off x="8733299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4B183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9" name="Freeform: Shape 58">
              <a:hlinkClick r:id="rId7" action="ppaction://hlinksldjump"/>
              <a:extLst>
                <a:ext uri="{FF2B5EF4-FFF2-40B4-BE49-F238E27FC236}">
                  <a16:creationId xmlns:a16="http://schemas.microsoft.com/office/drawing/2014/main" id="{C3697875-72EE-4DEE-96FB-B91C307728C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spin 8 Group 124">
            <a:extLst>
              <a:ext uri="{FF2B5EF4-FFF2-40B4-BE49-F238E27FC236}">
                <a16:creationId xmlns:a16="http://schemas.microsoft.com/office/drawing/2014/main" id="{87904EBD-086B-4832-BC9D-FC687D746F45}"/>
              </a:ext>
            </a:extLst>
          </p:cNvPr>
          <p:cNvGrpSpPr>
            <a:grpSpLocks noChangeAspect="1"/>
          </p:cNvGrpSpPr>
          <p:nvPr/>
        </p:nvGrpSpPr>
        <p:grpSpPr>
          <a:xfrm>
            <a:off x="7770225" y="2401969"/>
            <a:ext cx="1742567" cy="1250346"/>
            <a:chOff x="7659225" y="2583422"/>
            <a:chExt cx="2148957" cy="1541953"/>
          </a:xfrm>
          <a:solidFill>
            <a:srgbClr val="000000">
              <a:alpha val="0"/>
            </a:srgbClr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6D578F-AD81-4B5C-9123-DCB4CA7A6EF7}"/>
                </a:ext>
              </a:extLst>
            </p:cNvPr>
            <p:cNvSpPr/>
            <p:nvPr/>
          </p:nvSpPr>
          <p:spPr>
            <a:xfrm>
              <a:off x="8737816" y="2583422"/>
              <a:ext cx="1070366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2" name="Freeform: Shape 61">
              <a:hlinkClick r:id="rId22" action="ppaction://hlinksldjump"/>
              <a:extLst>
                <a:ext uri="{FF2B5EF4-FFF2-40B4-BE49-F238E27FC236}">
                  <a16:creationId xmlns:a16="http://schemas.microsoft.com/office/drawing/2014/main" id="{A47A3FEC-854E-45A9-AC56-2DDAB01231EE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spin 7 single Group 128">
            <a:extLst>
              <a:ext uri="{FF2B5EF4-FFF2-40B4-BE49-F238E27FC236}">
                <a16:creationId xmlns:a16="http://schemas.microsoft.com/office/drawing/2014/main" id="{E30C8998-2913-41CA-B5C8-F2EAA3DF318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7772055" y="2408954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A0790E8-82FE-4088-A95F-5DFBDD55CD2C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5" name="Freeform: Shape 64">
              <a:hlinkClick r:id="rId21" action="ppaction://hlinksldjump"/>
              <a:extLst>
                <a:ext uri="{FF2B5EF4-FFF2-40B4-BE49-F238E27FC236}">
                  <a16:creationId xmlns:a16="http://schemas.microsoft.com/office/drawing/2014/main" id="{B8CAECAA-E9C5-4F77-857E-4681E9BDD7C7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spin 6 Group 133">
            <a:extLst>
              <a:ext uri="{FF2B5EF4-FFF2-40B4-BE49-F238E27FC236}">
                <a16:creationId xmlns:a16="http://schemas.microsoft.com/office/drawing/2014/main" id="{75778E1F-A643-44B3-AE06-F064F76D746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772055" y="2408954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54E521B-52D0-4F94-B37D-ED0375926E5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8" name="Freeform: Shape 67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41AAB8-FDCD-40E3-A965-13A166578AF4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spin 5 Group 136">
            <a:extLst>
              <a:ext uri="{FF2B5EF4-FFF2-40B4-BE49-F238E27FC236}">
                <a16:creationId xmlns:a16="http://schemas.microsoft.com/office/drawing/2014/main" id="{416A2964-8C3B-4275-B7D8-DB28F813785B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7771961" y="2420882"/>
            <a:ext cx="1739094" cy="1212520"/>
            <a:chOff x="7659225" y="2630071"/>
            <a:chExt cx="2144673" cy="1495304"/>
          </a:xfrm>
          <a:solidFill>
            <a:srgbClr val="000000">
              <a:alpha val="0"/>
            </a:srgbClr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A91A30-5D30-4C0D-BDF3-478425F57592}"/>
                </a:ext>
              </a:extLst>
            </p:cNvPr>
            <p:cNvSpPr/>
            <p:nvPr/>
          </p:nvSpPr>
          <p:spPr>
            <a:xfrm>
              <a:off x="8733531" y="263007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4C7E7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1" name="Freeform: Shape 70">
              <a:hlinkClick r:id="rId19" action="ppaction://hlinksldjump"/>
              <a:extLst>
                <a:ext uri="{FF2B5EF4-FFF2-40B4-BE49-F238E27FC236}">
                  <a16:creationId xmlns:a16="http://schemas.microsoft.com/office/drawing/2014/main" id="{3CCA0F2A-35C3-4C7C-8859-B0F35E363DA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spin 4 Group 140">
            <a:extLst>
              <a:ext uri="{FF2B5EF4-FFF2-40B4-BE49-F238E27FC236}">
                <a16:creationId xmlns:a16="http://schemas.microsoft.com/office/drawing/2014/main" id="{540582E8-7393-468B-8367-618E140CF9E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772055" y="2413974"/>
            <a:ext cx="1738907" cy="1226336"/>
            <a:chOff x="7659225" y="2600651"/>
            <a:chExt cx="2144443" cy="1512342"/>
          </a:xfrm>
          <a:solidFill>
            <a:srgbClr val="000000">
              <a:alpha val="0"/>
            </a:srgb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0A6B66F-7DD4-4D2C-BFFE-AC4505EFF34A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4" name="Freeform: Shape 73">
              <a:hlinkClick r:id="rId18" action="ppaction://hlinksldjump"/>
              <a:extLst>
                <a:ext uri="{FF2B5EF4-FFF2-40B4-BE49-F238E27FC236}">
                  <a16:creationId xmlns:a16="http://schemas.microsoft.com/office/drawing/2014/main" id="{1406C652-8EB9-46A0-899A-5A6B26C59AD9}"/>
                </a:ext>
              </a:extLst>
            </p:cNvPr>
            <p:cNvSpPr/>
            <p:nvPr/>
          </p:nvSpPr>
          <p:spPr>
            <a:xfrm rot="10800000">
              <a:off x="7659225" y="335063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spin 3 Group 143">
            <a:extLst>
              <a:ext uri="{FF2B5EF4-FFF2-40B4-BE49-F238E27FC236}">
                <a16:creationId xmlns:a16="http://schemas.microsoft.com/office/drawing/2014/main" id="{4B839385-C004-42B7-91E7-B21E7758BAA6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7772055" y="2408954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A6195A2-8784-47FF-BB62-31501D289755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7" name="Freeform: Shape 76">
              <a:hlinkClick r:id="rId17" action="ppaction://hlinksldjump"/>
              <a:extLst>
                <a:ext uri="{FF2B5EF4-FFF2-40B4-BE49-F238E27FC236}">
                  <a16:creationId xmlns:a16="http://schemas.microsoft.com/office/drawing/2014/main" id="{A637A308-3045-4020-86CE-168459F6111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spin 2 single Group 146">
            <a:extLst>
              <a:ext uri="{FF2B5EF4-FFF2-40B4-BE49-F238E27FC236}">
                <a16:creationId xmlns:a16="http://schemas.microsoft.com/office/drawing/2014/main" id="{E4334A7A-D92B-470E-9BE0-FF7F24E92BE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772055" y="2408954"/>
            <a:ext cx="1738907" cy="1236376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C6F5C41-A7A8-421A-B1DF-DD6C995EB0E7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0" name="Freeform: Shape 79">
              <a:hlinkClick r:id="rId16" action="ppaction://hlinksldjump"/>
              <a:extLst>
                <a:ext uri="{FF2B5EF4-FFF2-40B4-BE49-F238E27FC236}">
                  <a16:creationId xmlns:a16="http://schemas.microsoft.com/office/drawing/2014/main" id="{1BC8AD54-2927-43BE-8341-9216E1898885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A9D18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spin 1 Group 149">
            <a:extLst>
              <a:ext uri="{FF2B5EF4-FFF2-40B4-BE49-F238E27FC236}">
                <a16:creationId xmlns:a16="http://schemas.microsoft.com/office/drawing/2014/main" id="{AE25EE0C-DD6F-4544-8616-C2019668F127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7772055" y="2408954"/>
            <a:ext cx="1738906" cy="1236376"/>
            <a:chOff x="7659225" y="2600651"/>
            <a:chExt cx="2144441" cy="1524724"/>
          </a:xfrm>
          <a:solidFill>
            <a:srgbClr val="000000">
              <a:alpha val="0"/>
            </a:srgbClr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BECD82-9E90-48E9-A236-E484EB782D8B}"/>
                </a:ext>
              </a:extLst>
            </p:cNvPr>
            <p:cNvSpPr/>
            <p:nvPr/>
          </p:nvSpPr>
          <p:spPr>
            <a:xfrm>
              <a:off x="8733299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4B183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3" name="Freeform: Shape 82">
              <a:hlinkClick r:id="rId15" action="ppaction://hlinksldjump"/>
              <a:extLst>
                <a:ext uri="{FF2B5EF4-FFF2-40B4-BE49-F238E27FC236}">
                  <a16:creationId xmlns:a16="http://schemas.microsoft.com/office/drawing/2014/main" id="{D7FD2FA9-499E-440D-AE42-7ACCFD74D73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0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4367978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031" y="2936788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05" y="4367978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78543" y="2940716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05" y="2936788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2936788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05" y="3655779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05" y="4367978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2222991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1500220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33" y="1500220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58" y="1500220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58" y="1500220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031" y="1500220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34" y="2936788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34" y="3655779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34" y="4367978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69" y="4367978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69" y="5088602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847" y="5088602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310" y="5088602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399" y="5088602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399" y="4367978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399" y="3655779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031" y="2222991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3655779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61403" y="3655474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7A376E6-7649-4198-9300-639A91056189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2DD549A-EE78-4271-9838-17E813B89A58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CD0E56D-05F3-4FFC-A2E6-29F6A1A8A603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41FA8A6-FC50-4035-8B2D-C8D012F619A9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F575825-38E2-4E4E-A9ED-5CFF987ACABF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F062DAD-450A-463F-93BD-35908165862A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49EF853-60B0-414F-B754-256AE744372D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BB49971-2E51-4E37-895A-01BF5B3C2C7F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A271DE5-D4D1-4B25-A8FF-8E9B0213A100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F9F60FD-1CB9-4374-8CCF-1B6CF38000C8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F3BF3AB-8CF7-49A8-A4B9-D5250B005D9D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0B9B44F-D671-4CDC-88D0-F6AD114F0260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145ABEE-BE75-428A-8DA2-222E3A95C38C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555BFD7-C2FA-4635-99EA-60188DE55EC1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98796C8-892E-48D9-B96A-71084C9C0078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1394A9A-4333-4743-896A-2C42700C9459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D36AF68-A3AA-4569-8773-6B2F5ACD4ABB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BA417BA-E3EE-4060-AD79-65DA1D843CDE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67D4FF7-5FC6-43C1-A189-2392CC7E437A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AFE1F9A-9067-4C30-AA57-84C186A99C76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2F7CC4-F361-473F-9D49-4CD8E0A8F39F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993362F-C7D5-4DFB-8ACC-CE02A8CDFB9A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08677A9-A77F-481A-981E-1D785A8F83BE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0BF3A70-FE60-4750-BF65-8BF5F353A38C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7717C7-8F53-4945-9E94-F256D6A97FC7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77315EC-E6EB-41A0-BA00-166237A6280C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7813BC5-F411-4288-AF10-688159EDC7FA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A1BB6AC-F0D7-4540-A896-7B19AD8F520C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93A137A-12F0-43E6-9FE6-5EB5289EAC6F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43A7FA0-63F3-4108-9B77-CD685148EBE8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4EEAB3A-27E3-492D-80DA-402C984FB90B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5D28419-C3EB-481F-8854-31F3814A3C8F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DEF4BFA-ACA4-43EF-93E3-5030F80ED082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0880AA3-CA4C-4152-9BCE-34867B9FD266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A792904-6A06-43C8-947B-620856038436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823232B-47EE-43AA-B5B3-6430D3456ECE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FA6D740-DDFD-497C-8E25-E23FC18EA58D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DB3D121-E8CD-4CBE-B314-349B03F7FAA0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317A961-66AB-41D1-956D-38C1038D1A83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4B3EB45-5ED7-437D-81F8-34C10ABA46A3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3E4FF74-89D7-4FF0-B747-C43DFDE1DB4E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8507DE7-08D7-4442-8E03-311950852D71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493C3D7-34AD-4ADF-8F69-2C257D165384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44E48EC-2408-4388-9037-5618409BCCEA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9503128-CD92-41BF-B8C1-F5E960B66FEB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97D23D0-B5FC-4F5F-9570-362A43F38F46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F245E51-061E-4469-86C9-EB8CE94246B6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AA4E053-FE62-4498-B720-7A6395E660A6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6ED3164-B8AF-4E19-8B46-F98072448A3D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07343FF-C270-4D38-BB3F-F2D76D3CAE0F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BA76625-EEAD-4F1C-AF50-52F5B5ADD26A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3090CB0-B096-4AE6-9093-21F4584A1088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956D2C37-72A3-493A-BD89-236CC8502024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D0FAB92-366C-4456-8D8E-E8BED749F01A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EC68176-3434-46BD-A622-B8AB2D5C7FD3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B905FB8-0CA5-4F55-A2F2-3162A05FEA24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2667FA3-9308-4D12-B518-E5BD6F4C239C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6340CC9-8DE0-4844-BBAF-5D68A93D25EC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0440476-461E-4F92-9AD5-4D730D6DD5EA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A712FD2-006E-481F-AEEE-E68031C38259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ABCC7E1-77D8-48D2-A7FF-A0AA2929122E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9B0A017-0350-4E61-924C-0B66DC0BD907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9CE0F7E-FB3F-4544-98C4-D7E2FE3DF80C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202C979-C4E3-421B-B58C-DF38B7F3F685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543EB74-DFAF-4334-86EA-CF1782F7B6F6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848E33D-0858-4305-95E7-8ABA23287E46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F127009-56C7-4D59-9B4C-737E211DF3F3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7D6D5B6-2BB1-4D6F-AB12-743B41B9F376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24458B4-078C-4237-98BB-AA4A0146DDA5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CCFD5D3-3630-49F0-9E05-EA0960BB8844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CB1CC8C-1C45-4844-9752-CEDBF4179EAF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EA7F3D1-3806-46A9-92FA-8986EB5876B7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F40A5F7-0E0A-4F53-855C-4D34CF9F0FF5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78907F5-0C46-4345-AEEA-2CC51B3282A1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5241044-C0E6-4F27-91A2-49E7801FD357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92636F5E-3F5E-484D-B628-8F9543797F76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DB941DE-D611-4453-90CF-13CAF45DCB07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F96E9-74CF-4A77-BBF0-A4E7C91CBE82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6CCC1E7E-133E-4EAB-AC53-0D1382E7CD94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39F3649-8F3F-4365-ABFB-D7887AC70762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34A1699-0A9D-4FCF-ADAF-C97EBD8A9F62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4606BD4-501C-4B88-A899-0D6B68368681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595C185-FECA-477F-97D1-EE2C108C159E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21141E8-A029-42F1-AA7F-16A6BB88CE5E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DAC9C81-C2A5-482B-A3D4-56A528118AE4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D2D59B5-9EE2-4C57-8A4F-92C8646021CD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EA46F5A-B20A-4B4D-96DD-3BD6E73A221B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7329082-5B56-4EAC-B057-988764B0B1B1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9A0FC06-D84E-44D3-9610-F2EFBBACAF24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55C7914-A51D-4DC5-BBDF-B1997178C674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776F1B7-9151-4130-8EFF-F85BDCAF8D43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73EF5D7-51CE-430A-B0CA-D2B8BC615FEA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09379FD-1372-4F42-8A14-A34E34D3EF94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8DF0D09A-852E-4D06-95E7-500104ED8332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F428B0E-2073-412E-BDA9-31923BC0E597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D475CDF-AA57-464E-8063-0D3BAC841D09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4D152022-406A-4A53-942A-8A99919D83B5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9D3A3E6-7E29-4921-B8F2-7FF52C038DF8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D274DD6-C8C9-4E02-8415-ADBCF455349F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15515CA-90C2-45FF-9C99-127615CFE703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8EE9ACA-3D10-4D6C-BE18-354AC704E9FC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3470CFA-A906-4573-A808-6C51D3F92632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3F787CFF-BD1F-4B35-A8D8-AC15D1F50302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62435A0-C3E6-430B-B56A-CBAEE3F94498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0CDA9D5-3E27-42B5-AEA2-9D9CF55B50F5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A26FE296-D5B6-48DE-8681-C1B4AFB4E674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3AE76DED-607C-4D81-A2F7-E85D20216B76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13467AD-F434-45E3-A09F-3E6061A5A23E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DF10BC6-7A56-4BBD-B057-4BD7256A997B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3D1BBF5-161E-43BC-B909-6B93626570F6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AA33B4D1-5658-43CB-B8A6-1A5D2E68A38E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614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67" y="2936788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78" y="3655950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82" y="2952462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7378" y="2936483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80" y="2210820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61" y="1524927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43" y="2207368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813" y="3684399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73" y="1474821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3" y="793886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46" y="805619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95" y="793600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61" y="793600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217" y="2239322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10" y="4383652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90" y="4391228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741" y="4380220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19" y="3665877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19" y="2239322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73" y="2224490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61" y="3655779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753" y="2965009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528" y="2227407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363" y="2227947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584" y="2940220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27" y="2239322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6005" y="3655474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3778F53-C26A-475F-A060-F807534B34CA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08AF00-9398-45D7-B53A-4E431A22E4B6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92DFAC3-7822-43EB-8DD0-25EC65B02C11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7E4E1D7-775B-4BD7-A87C-206473ED370E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9BD0925-48F6-4C9E-B0ED-DA22C5D98C2E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E9B13BE-491B-43D2-AD3A-3BEACB4EFBF6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582C4FF-B006-4AAE-81D4-FE05783E492E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99F660E-466E-4729-8A48-0F6C0110B9B9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A2603C9-18B1-462D-A7F1-31F2533EA6DC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6722B46-976E-4AC6-923E-96AD5E049922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2E0CA0B-5ECF-47A1-BD2C-7C29200878ED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3C19C4F-8BA4-44BC-BC62-D00041E1C863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74943A0-5EAC-4762-8F52-5279D2DD6557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0F8A4FA-F38E-418C-92EB-B3584A1CE778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427917A-0C19-4421-9D9B-AE762936DE60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D146C20-16B0-4D5B-A4C7-E0B3AA9C4AB8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18532BE-1A94-4150-8686-373859E220E7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1EF7461-CC35-4253-A24D-4EDC70295D3C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8FC9066-690F-497A-B8AD-C78416DF9570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17E5BB4-52F8-4581-AE3B-76A2B3A8658F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2BED702-1293-464E-8631-3C930289627A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54D71B-38D3-4BA6-9CBC-7C8C6A796B1F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66A3652-1520-41B2-9F8E-7566D08826B2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4D5CA9F-9DE0-463E-9DD6-F0F6A5364F60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FEB6FC7-8BB5-44D6-9FF5-93FD8B51E86B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FB87F4E-5D30-4045-84AC-22770E25F0F2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65B342-27A1-44F9-B26F-20AC70AC64E1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8956EBE-ED3F-4CD7-943D-6074653FACBB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328CDA-6B7A-45D6-B38C-278751240C50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CCED568-F366-4EFA-814E-728C1D59AEA4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CBA5F48-63A9-4305-8258-6078CA8C2872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A4BAB51-7F9B-4A82-9572-285E53193DB6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8B839BA-BCAC-455F-8EED-F7BA44569628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BA3E48C-89C0-4206-9527-9C4273318D4D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53976E8-6282-4A5C-A230-E8FE9DAF1840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8DA0E5C-9944-4593-BEFD-F9942686A4D6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A289C8C-A73A-4DAE-8889-D448C8BDD46D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35B572D-0CCF-447A-94E9-C0906536A115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0309B6E-20EB-48B0-9CE7-E92255CC1B21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CE7D09C9-6C5A-409F-B935-A2FC2F2E82C5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7B1E0AE-E7C3-4AEE-BD1B-DA3A198D49A8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E70A70EA-D8A1-40C2-B357-B13F5EB770D5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A8E5805-1D45-4358-8BCE-1FAE43754C06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33A8D22-1671-43E6-9E9F-B4792CF0AF9A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5D4564D-D925-4D0F-A41D-8A979C69EA8D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A9863BD-2482-4BD8-B5BC-8F1466936C1C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AE48553-BB2E-4C45-8679-5B4BE17F8318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1E72079-A371-43AE-93DA-EAAC3DFCA45B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8D39569-4C1D-44D6-A144-8E1420EEE429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A8C4122-58F9-4954-BED6-CE82DBE6CB60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5C39D0C-336E-412F-A5D2-8D8FDC8910BF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9153985-48AF-4B1D-AA9D-C020488A4D93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B08F64F-1D77-4EEC-B2DB-11A974ABC1D5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C6167F0-78F9-4323-A3AD-283D55D457B7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C392C69-8CC1-47D1-A70A-28B3687B50A0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90D3820-E0E4-482B-9F82-9FC5675EA0BE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750F05D-2830-4170-9E7E-43769CF7E6B0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D324B0E-BD69-4AC2-8A37-EDAA9C43F895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35D555-076A-4B47-9743-B67840EAE006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08B7018-F521-4B50-A49C-8235B7DFAAB3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A15860D-50AF-465D-973F-73FC8DC1D62E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21A91A0-8519-400D-B0E9-AD0D7D844159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2996495-B59A-4DC0-B39E-989203653591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33EF43B-DEC2-4AE4-AA88-34BC9F9ED33B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C7E8314-27B1-45CE-8D0D-A25FFE53435A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F01CC52-3910-4B31-B4F3-E169FD1DFCB8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E3F9500-00EE-4E3E-9E6F-3CD2AFA5B818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3B73927-0FDB-4462-B31C-FF6A9CCF4FB2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9B38001-D3AE-419E-BB97-C4A2602ADE1A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BF0AF47-ED1A-4CFE-AF0D-EF5C59761FEF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90AF9BB-DA71-4BB4-92D7-2EE8DC8B737A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253B8D7-1C60-40EA-8C00-0906C357D9BD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F569083-B512-4372-AC98-676221F0B6CB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597F42A-EDB1-4EBC-B934-0F92B19E4475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14D930D-C3E8-4164-9DBD-6A134FB9279D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79F8BD8-76E8-4B3A-B411-2D775315E0A6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37F03DF-247E-44B1-9224-A11BF0AF4918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9DD3766-DB89-4652-8C31-F0042E1A3AC9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5E246E7-54A3-40DA-9D89-01289756145C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A97FF8C-A470-4B5D-BA28-884139606D5E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0BF5853D-6630-4326-A8D8-78A0D6923D2B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A60F249-59AF-4D61-81B7-6CF8588C0189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C2D1BDE-1BE0-4C00-85FC-A369A7DDB854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6B55795-A69A-4AE9-ABC1-D7B2C53D5888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F404751-FAC7-4391-9E57-F4DCDDDF6404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0D78783-776A-4C4A-978F-D06CBC1E8469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C5437DE-1239-4400-8418-F4F19721739E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882C678-E595-4D1A-BB0F-4CFDD14F5197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2F4D943-9AAA-4709-9807-3F3A6F0995A6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20A87E3-3281-4AD1-AEED-FCA9DC58DA3E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39D0C37-8FD0-491C-8006-D1C3B39E63F1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94E6EE5-60D0-48CC-883F-0B32449809F5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80CED24-D839-4770-B66A-CDDEF9033C36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E62BA35-9CBC-4771-84D2-1336C0AC3865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87741FE-F8BB-4A04-B420-3D99CB234435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919528-0B7D-4664-A6A1-2BD2C503CEE6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A52C09EE-05A0-4B2F-9BE0-9DBEAF0EFE99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29703D-4A02-409D-B254-5005EE209038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1748370D-7EF4-4729-A64D-CB928715FFE8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CB47CA7-13C4-48C7-9EDF-648BD037844D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44D31D5-96A9-468E-A7DC-07FE8186122B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3E81D2B-816F-4929-8F5B-18842AB464B5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12EE9660-3CA9-435F-BD6C-BDDC82298DD8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43E1F9F7-B077-4FF0-B070-613333ECCF59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3B2D071-9AED-4C27-A8A7-F22B8C697ACE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3DE2ED80-AD4A-4770-BFA4-8081C3C4EA2A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B389B3A-B2B5-4EBF-BD03-6710E1D32F86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21ADC72-C232-42C7-9D75-54444572483B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A191F44-D102-4588-9E78-1C4EA04FFEA7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088C45A-3D43-496B-B31C-D0F782A8B4AC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07F1B9E0-467F-464F-959F-24C390FE42D5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9949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36" y="5093563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88" y="5093563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48" y="5820220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4163" y="2934767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7" y="2935072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354" y="5093563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2935072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4372834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3664425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68" y="5093563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41" y="5093563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1" y="5093563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56" y="5093563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94" y="4372834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7" y="4372834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350" y="5820220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7" y="5093563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88" y="5820220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006" y="4372834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006" y="5093563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09" y="5093563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09" y="3664425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354" y="3664425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354" y="4372834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88" y="4372834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022" y="5093563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4717" y="3664120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F1EC08A-9359-47C0-9B39-B4639726B18B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A409EE8-93E6-49E5-AB9E-9FA14EBCC2A1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AFFACED-2602-45EE-8A31-253EFBE3EF05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75EF7C0-AD9E-4363-8279-FC9316417611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D90A81B-C5A5-4F2A-9AE9-EBF4190A3F2E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66D6BE4-0202-42FC-86DA-DF200502FE83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A6C57CD-D9A3-4C70-A043-4041489CCF16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06DEA80-69AA-468F-B143-9538586DF9FE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151D1F6-C03F-4C61-8D68-0E82042C57F6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CED8A38-5300-4786-91D9-49B54BFB54B8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11AC50-E9DC-44A9-9F53-103D9B39BA9D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164C1A0-FCEA-407D-9220-4134ADF94C7D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4CFDC60-1219-4A2A-AF9E-435A6E68A499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2C88BC8-1768-48B2-9689-768B18042EB3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6A3C309-C690-44DA-875F-CF881F6DBCFB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8FE1678-E022-4029-AF51-9BF3BBD6DB43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EB9C8F4-A31E-40A6-BC58-9430ED24FAD8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71BC344-D075-4491-8CB1-468B40A3DABB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DF4CF6F-5D85-408E-8B43-060F7EB8444F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C8761C7-2052-4DA2-8125-5DAC657A1EA0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45C0899-74B4-4E81-B4E4-6CACDF49B0CC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3CBB24E-6E88-45AD-A737-78F8B7A820CA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E2EA02D-96AA-4A2E-A205-F9592D3C1769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4B8F44-AD12-4CF3-9DFC-E0E5700302F1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B958E5C-FDFE-45CE-B949-118C9BA85365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BB8E511-EEBE-4B95-8F25-51A635F626C3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076E888-AE7C-4334-B0C6-0B096168C31C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9105A8C-C874-4564-8D0A-84DBBE5E0DE3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E60D531-38EE-464C-B381-FC018DA7CD9A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CD1B35F-4110-43B3-8C8A-6D389093EA22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C5E6D2A-E86A-445E-91D5-43EC9772D3F6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95064BA-5AB8-4C8C-83DD-5DE8B5D48D01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A2D8DBD-B190-426B-8E18-ACCB0060F50C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6DCB432-1E27-4321-A4A0-B1B02B483313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E299C86-26A4-44BB-B261-55B258BD5201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F4222ED-6077-40C6-B938-423C7C2D3248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FB1098E-1B0F-422D-99C7-EC0EAC4E132F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32DFE2E-B908-4A89-98C1-55AD47C8431C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2D4E183-6CFE-4EB0-A558-05B74FED0908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D7904C0-053E-4C2B-9DDB-6A8690AA4F1E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D31BD81-7DCC-442E-A8CE-14B375B9D1F8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BDC66199-C0FA-48EE-8C15-9A1B794D8733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D9337AF-8ABE-46DA-8835-0E0A20D1C9B3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C0A7DDC-4D61-4436-A28B-DA06FF4D5713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99B4BDB-04F3-4E38-8A05-03216939B665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E204D55-ECD2-442F-B7FC-8F87E3ED8EB4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4B32C08-5DCC-4D71-987F-170A5B612DE2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4F1A018-03F6-4C7D-952F-893765184A48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5A935D9-3777-4920-8E4A-FAF2D37A7388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54496AD-83DE-4D57-B021-7A886011169D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9E9BAE1-CF18-460A-9FD8-C03227A0193F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305881-46EE-42C6-A707-148B22814E09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294808F-9816-4154-B3F4-4684DC01C7F3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4652CA5-EF40-4547-BF86-20B31F5D427A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646D7E2-2764-4E81-9C22-7784A26BCE84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507C767-FB04-4E8B-B18F-794535A02749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5C1C30B-F4B3-4CAF-93B9-465F17B8831F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A50C8B6-629C-4241-9834-B191D2BE2EBC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AB0E9E5-C6F7-4A40-8AFE-DD6473158AAC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E71BE11-6F33-49C9-8388-314248A1928A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0576AF2-0A73-4E32-81FB-FC5AA61F40D8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BC64A37-DB2C-4DB8-91C9-780AD8168A1E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7F384F6-4A47-4A17-A88F-E7BDE393913E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02A8CD79-5028-4EE0-94EC-6C44A09859F5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2B7723A-E55E-41D2-99D0-603FBB6B6963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27CFC92-360D-4530-82BF-1C6EC46FA5EE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EE75D93-7E6B-4A5D-A909-6BA65A76477F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D3C98B6-A6C7-4A03-BEC3-EFE267757740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3AC1C0F-8AA5-490D-BB15-2F16A39DCD84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5973733-32E4-4025-97F1-C4A5437FB820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B8CF66A-A570-43AB-81E5-C6CF8F373DEB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16E8893-3E35-4041-833F-2A035565C333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75A4F63-3743-475C-AD5A-C3CBDAB38780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8FEF089-52F2-4732-8D08-1DE83AE93687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0AEC48B-9564-4909-98DE-584AE1A2DD69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9B9E9BF-3AFA-4466-818E-2E36073E9384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459CCD5-56DB-4E5E-B0D7-CCE77CEBAE8D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E7468DD3-E977-42F6-8B53-71F47B40B2FD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E55A60E-1842-4F56-9AD2-BEDCDD0A3EDD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8A26427-B35E-4456-9779-F1F9EB76A816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3FF2BC1-8C4D-4BFB-8634-356335B7C4BF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E48A252-809F-4066-9C36-9B7497847FB3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18D6FCE-8778-410E-9E1F-3C953DBF521F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EB9C5AD-D1DD-4A8B-923E-9A19062B5A3E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5ADE573-37F7-4F54-BD4D-383320173E8F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34EB4916-728B-4E40-A40F-397166670B7F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9AD91EB-E2C6-41AB-8EB8-EDCC430D3848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6419F8D-1C4D-4A54-B3EB-807F4290C764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462EE1C-73CB-4BF2-92E1-9BAEDE9A7D65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810CD8B8-F11F-49B3-92A6-98161AD52E07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107EA05-D02C-44E0-95DF-CA43067ABB3B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3875862-8E19-48DD-8E76-4DAB98FB144C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0D3D90D2-6421-4CD4-A26B-833A9F719049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EF14DBFE-05A3-4173-B2AA-9FE77E773274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E48376A3-831A-4413-9BB1-9F0274D5DA83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C8A3DC6-BAE4-4ACD-8D4D-758598929A21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FF1BA5-300F-4F26-A69B-686FBF6100C6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9C36DD2-6463-4BAA-9248-0B0900D1503A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D2A7691-6958-4E00-AF51-6F63D153439C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84048384-2A70-4281-A5B4-D23F6AF9AB34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27A74F8-1601-444E-B517-C0C1D6FF0AB3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F9C6411-DA79-44FF-A00D-B4FC03B5D34C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0480E93D-A24E-45CF-A323-64652405DCA7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0291DF5-197B-4EA9-924B-CCD441E86CB5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3547897C-A26E-4B98-BDD8-566BFDD3D34A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DE0AEC9A-1802-4B58-BDC9-5463F383833F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2AEA660-5F23-4C69-B037-266722874924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EF36F7F-B313-4F1B-B31D-7A9A2A68B65A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BB162AC-175E-46A4-A153-04E33207E2DA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5265158-F6F2-46C7-B5AD-98EC7E43D6DC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0CB9D467-F181-46F2-9591-C9875E5C30AF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20538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05" y="293252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57" y="2940765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49" y="2214859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54163" y="2932222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7" y="2932527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79" y="1502085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2932527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4368672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68" y="3660525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80" y="4368672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49" y="4368672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49" y="3660525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49" y="2932527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57" y="3660525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7" y="4368672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80" y="2214859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08" y="4368672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22" y="3660525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79" y="2932527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79" y="2214859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05" y="1502085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05" y="3660525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79" y="3660525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22" y="1502085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57" y="2214859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05" y="2214859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4717" y="3660220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56F28C2-2A6A-4480-A160-46CC38F963AB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7A85C1D-EF44-4EF3-9DD8-4AEA468111F1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52BDFB-B374-4844-A734-6168DA3FEEA4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FECF05A-8490-4A53-9FDA-27EB4DB921FB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2156A6B-B3DD-4F0F-95F9-643338FB613B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F629A4A-D911-42CD-AD43-8AA3B5C0E150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EF87637-291A-4B92-9655-C058C12DACEF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E741040-9377-4D6E-8B00-925EE44290A6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2565372-031F-4296-86DA-1C2C4BF9319A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0E7B2F9-607B-4D54-A8C3-C00A25A62AE5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AC02D10-9097-4A87-818F-875CD6088ECE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C107983-DA7E-4B4E-973B-EDD5B8A10D52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2D0E373-A8F9-425C-B909-45ADD683BA55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6615F58-7530-4E14-A3B1-A2E0CE193592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1F59B43-4146-4B69-80A8-D8F5D28E9840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CCCDD78-7293-4E15-9517-D7F1B7443207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F048508-0735-4A44-BB0D-0EEE0E5CF39D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04AA59E-1C1C-4352-A7DA-91199AF994A7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AB974A7-E45B-4201-8F5D-8109F5EDEA83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6069D58-83E8-4648-8F91-070011315D3C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52C9644-5014-4F45-90CD-400DAA56C3D5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CCE2654-7FB2-4AE9-8A17-4A67339AD862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96C9A88-C7EF-4D6D-BA69-A72C291570BB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39CE44-4E4F-4CC5-8A7C-4082E9AD5460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28DF5B-324F-4770-97CC-C05AC007E640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CB2557-BC16-4418-95D0-333CA7A0BB62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20BFDC0-23AA-426B-BC35-708985A35716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91BC774-D568-414B-8A48-F2CA03E5DA50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CAA600-1038-4B1A-A981-BC3B600DEF3E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A929E5C-7AA2-40BC-A7B1-AFFEF1CD231A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0F03E12-8726-4605-A04A-222DC973C42F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B6F971B-F29F-4CC0-9409-78147A39476D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44F2E5D-4038-4E12-8B11-96B320C2B31D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FEFB7F-5132-4817-94CF-6877B30AADD2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D82F947-E810-4E3A-86A4-4485D3369E53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69C6F34-949A-4F67-8328-AD16EA8FC876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E94754C-1EB2-40A7-8F69-2050E52DE51D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0BE1EB-C2B0-46D4-87A8-F8E3792095EB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BC17DBD-AFCB-4B0F-949A-E65696446122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7FD2C14-5C34-49D4-A411-6CBADE963BC9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8D6727A-0E60-4334-90CA-282EBDC20C4C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E27CC12E-8871-4E3E-95F0-56A5CC882028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2B1230C-7AED-4FC8-84A4-011CEE9CF989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CD7420E-2AE7-49CE-A0BC-316D71959A2B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019245A-B596-450F-9D7F-6B10BB46F567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3A18E79-CF76-45D6-B2D0-633EBDFC6241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9F920F0-01FF-48FB-A72C-9EFF3F85F0D2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29BCFE6-2AAD-400A-846A-149099E7D914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E18C485-B9A3-47D6-8669-62145E51C596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06EC39E-A103-4F4F-8E65-309C766A087C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79EF6C9-0D6A-4A7E-BFDE-DD50BA66DEC5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DBF91DC-CD08-438A-981F-4D8785E90267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1620DA3-080B-497D-A824-216C0B52D46E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C22CCBE-F99D-4B5D-AB07-B93C58071512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9D2E2C9-2631-4E5E-843F-F261EF076731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D3FCC58-4443-44A3-AC29-3A20AC711A99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A33D1B8-C7A9-4316-B05C-EDAC4FAF58A5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B1C41CA-B0CA-49EA-B6DA-3273C85D2432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66B9EB8-2F91-4605-A90B-3E3549CA85D5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8CBEFD11-CF7B-4F37-B5AD-5A13D91EC2C4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C61288-356B-4C0B-B44F-F0D28957E901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49881FC-2AEC-456C-8374-5B8CC8989649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9B02C3E-B3D8-43D5-855C-B5B860004077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F3716B4-C9B9-4BD9-931C-7843087AC7AE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AF80F82-F4CA-47EA-AF0A-1735629A4E16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8C0561C-BF50-408D-9FA6-5576222A7892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DCED947-05A4-4394-B717-F75403443C47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45EA442-509D-4DFB-8B05-67D22481F7B6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0722A31-2F4B-44B0-A9C6-DF071C668799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F21FF45-70B7-49C1-97F7-F63D9FFBF557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5F9DB77-ED45-410F-B044-3F8F6F17C733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44A6BE4-CDC2-4147-8CD4-40ABF1C877D4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E5E02BF-9707-4046-A133-42E51AD2EF7B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2E11007-9BDC-46E3-8D68-BA495E5E624D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50213A-3C8C-4097-8E95-531902185140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998F797-F40F-45A5-9C42-B43CE6C4B7CE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2F429BF-A64B-4B85-AC52-79D9702932CB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E9C4687-7E6F-4C1A-A25F-2FD0A3BAC5D0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BB6B8D2-40E9-432F-B51E-D110F135C66E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06A594C-3F92-4CA1-96E1-C82FF16A987B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8F3EB96-B3FD-4E7D-8FC5-722541AA81FA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589F065-5FDB-44FC-B5DB-CE1E149B1881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C387712-DE8E-42C1-9F6D-3E0B0F2C3019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A7A93FB-56CE-47CB-9A61-31B583F9CC39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30146D1-6D42-40BE-9308-6784AB32D68C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D95B5586-ACA0-43C0-96DD-2518247DD764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E07198A-28EA-4E1B-B7E7-9AE1A35DF911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38790FD9-6657-4196-BD5F-5917930CE771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2D68B13-4023-4071-BDAE-FDF67DBA7CC1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9F15587-3A5E-4F60-96C1-3D73761C8CD0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A9196F0-0D3F-4191-8A32-C27088D0DD48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B9D3986-5D76-4746-861D-12973BFC771D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AE98B5E-CB5F-4701-96E4-B717BFF5F198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51269DD-9B39-4ACA-9C72-E64018FF2C19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FFC052D-1CDB-453C-A45E-35149A445B25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6C34D50B-7A07-4FC3-AF3B-099B79D8DC05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77F5674-B9FC-4D88-93EB-B15D0F85DC23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07510E0-DB55-45C9-9B41-A1046C4AC139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3F6C14F4-E440-4E69-B5C1-BCD2717332D5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56C2070-8D02-4165-B1B9-62EFA1DBC0D2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4963FE8-CF1F-4CC3-B294-5DE0F18533C3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FAD222B-CAC6-47F3-A97D-9C3698B4F74C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786EBF65-8A8E-44C6-B2A9-B6F44A13E526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05DBAD5-073E-4890-8956-2BBADEDEA939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014E27D-7421-40AD-BBCA-31CA2F142EFA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4A9A82C-C3EB-49AF-AC10-A3230803BBEE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820A630-1B8D-428A-8259-3E6C74CC8909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624F62D-742D-4CDB-A85E-169111589AC5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939EF974-D8E9-4B2D-9ADC-A4168D443E76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ED6B7A8F-E1CA-4B2B-AD4F-7E72EB150F02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1E496E4A-3618-4EB6-8139-A9A4B0D791D6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0850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05" y="294434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41" y="785289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1508064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61492" y="2944042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97" y="3666877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41" y="1508064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2220576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4371330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2944347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97" y="5093563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41" y="5093563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5093563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785289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56" y="2944347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97" y="4384435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41" y="2220576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3666877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28" y="3666877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05" y="2220576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41" y="3666877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05" y="3666877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884" y="2944347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85" y="2220576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41" y="2944347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51" y="785289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60" y="2220576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4051" y="3666267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F0F32-5CC1-42BD-AB3D-4AE7D7E3FBA7}"/>
              </a:ext>
            </a:extLst>
          </p:cNvPr>
          <p:cNvSpPr txBox="1"/>
          <p:nvPr/>
        </p:nvSpPr>
        <p:spPr>
          <a:xfrm>
            <a:off x="11557685" y="197708"/>
            <a:ext cx="444033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5DBE52A-2662-42A3-86F9-AB2F08E179D3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049BDC5-0C9A-4A28-A25D-9801EA0AD1A0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1352A76-B0CD-4652-96E8-5F73266761C6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2997EEC-90B5-4E4A-8116-59EDF079D2D5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DA41955-D104-47FA-8072-6CDBF2735E23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3C43FDA-1FDE-4CCC-A141-4837C440B4FF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C3D93F5-2A2F-46F5-BC87-9E238BA34380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5C78785-97D7-4979-BF21-B0D9EC78A72C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9D36602-E5ED-4E3D-BA88-A2410C166061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8B744F3-346B-455C-B5E2-0C7F1F6B8FA1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57012AD-F485-40D4-A49A-0C7211F8E2E4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E98CE99-7C4A-4482-8D34-789C61FAE60D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DE0C5E0-90ED-4101-A7DF-04F575263B5A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C23C369-AE1F-4906-BF7B-0CE2AB81D69D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1C34A3B-6717-42FB-93BC-7D5FFF63805E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444537D-530A-42F3-BF6F-404DBA6AC95A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AAF95F-4BBE-4C38-A037-686DAC430B2E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850ABD-CD03-46A0-A584-0066E8EC10D1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8657271-D15A-46D0-AE03-FAF573747DE6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E2ABE2-A0CD-4D61-8E41-2744133B181A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576A5B9-44EC-4887-9160-D505D045F8A5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3393726-19E8-4B30-BB8C-6A0C13F30857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618491-B565-47CD-B635-743C22F378A1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549C5BC-B3A2-4273-9628-C1A2AFBAEBB6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78BF4EC-58B9-47AA-B931-6DE086E0B92E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B3257D3-762E-4B62-AC6F-1696A7F5FB34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F9F51EE-FF91-4AB8-9691-8D674E2F524C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765D968-E1AE-42FE-94C1-695556D2E846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FD40224-37C0-4672-80E1-B8B2158B5019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262933E-084B-493F-841B-9B53A9ACC634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327C1A7-7E97-49D4-A9A6-FFF7A63AADFA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391EFAD-4E1E-4565-8A40-12B2BAE58225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F020E52-A46B-4751-96E8-359890A0775E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26D21B3-7D20-417F-A592-889367BA61EA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73EFA78-8243-40F6-ACA3-3A34FD539C50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AAA19E6-B1FE-403A-B819-BD6105A903C6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C26FA0E-115A-4DDC-B2E4-3D47D2882A0E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E0D7BF8-709E-4300-8A2D-92E527690A8B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3F3C394-16DF-4F4C-823F-4A510C76BE74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0699D0A-8E62-42CA-B98C-E4DDA16A7C7E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D4A0683-0B05-41DE-9EC0-905E164370C8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F345313-E4B3-40A2-ADB6-0385300A9040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2613A6E-6C8D-432B-B6B5-D561B9797628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6BE005E-C5A2-46A4-97C0-7793F32A7924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26C704C-CFDE-4CBD-9E6B-9F5489028360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3BB960B-7A91-4BCC-AE86-FDA2E2F7B3DB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94F422E-AE21-4DAE-A81A-FEC33A740144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3757072-552D-4D3F-A8AF-C8F736824595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2CEC411-D026-4BEE-83D8-216E0C3A19CE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35AF41A-EF8B-47CD-A2E0-855CD07FBF5B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674F325-3D0E-4A70-85E2-2CB0824FD2C2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3F7BDCBB-73C1-4BBB-97ED-903FE524D369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9792AD-8383-45F1-8393-7901773D7799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20663B2-974C-4C77-BF67-A78429BB0679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BE760CF-944A-4E78-B3FB-5DDDDD34DB64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CA0510A-547C-4B89-A7D4-03C0D586961E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497EA9E-340B-461E-B673-B7A325FBE45F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AAABEF2-E40C-480E-AAF0-59E9C1640503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03DB4-8D60-4387-BD50-306419EF8D59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EC22D6B-BF04-43A7-AB59-62EEA29D7F96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95D04F-ADCF-495F-B075-F25C835F4BDE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820731E-AC4A-4B84-97AE-DB7C7F722C0E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30602BC-9DD1-42CF-BE96-A5E92FEB104F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E21C576-CD2C-4309-AE23-D061AC30B7BC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325BC6-B838-4E91-9F2C-77E9F42FA6D7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0195E13-8858-4BD6-9995-F875194AA2DD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FDA1E95-0D98-4496-B441-CDCAEDCD964C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28EF78B-E043-4BA6-8740-AE99734160A4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8D6F070-8060-44CD-9F32-066BC831E27E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52FF03A-EBE2-4094-9EB8-68C0A3EB6EF3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AC67FD8-583B-4A2E-8690-2923AF1B89DC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1E7BE20-6F83-443D-A775-202F39A8D81D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6854262-617C-48F8-A68A-F8755489B74C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88C90D8-5EC6-4F8C-88CB-F12A7E1AD07B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8C18F5A-46B1-477F-922B-00EEE20150EC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C06FE65-1FC0-4771-B970-47CF84602A40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2B288048-B8FE-43C5-91DE-8BD20EDEC643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A99912A-5989-44BE-BE23-4CCA6B85E955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7CC01AB-6C86-4CFF-8031-C942AA91C7AF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AEE8C71-C36E-4D64-9276-5069CCC178D1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BAAC9550-6350-4B74-84FB-DEE19B9D7E83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C063BB2-6179-427D-8D29-78547A619545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0F090756-F129-4A08-A694-2F68386BD644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2A9E01E8-4E0A-453A-8EBF-EE75663EB335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18E7BC2-8849-4BDD-80DB-CD917E053911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B0C1EA3-D777-49A2-9508-D3D53FA54208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B65D312-52B8-4513-8ACF-E0FB6C99DCAD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2A81183-C47D-4E0D-9109-2FCDEB91B8A6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0EB5525-3588-4064-BB36-9A17A30C6002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A5C96E3-2849-48A0-9DD6-BA7C7EC5BE01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1BB7635-2668-4390-89ED-3E063A9F2B6B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9A5D2CF-1D53-4256-B6BE-2FD8CB3DF920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29418A9-B459-404D-B2AA-B3FC6C7B84A7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CE41667-324D-4885-9961-921274859813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D479B68-E3EB-4139-BB0A-08A5995DECBA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5A8D78C-EC6B-4EEE-BBB9-62813F9CBDAA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684AD40-F49D-4628-BDE8-979FBE4228F1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6086EFF-A5FD-45AE-9CD6-7FC96CD4E27B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9864E21C-E929-4B5B-85C3-15242E05D2A8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A63A91D-EA1B-4C27-BD7B-9E92338FF807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334B2A2-48A2-472D-B0B6-86CF65104066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91DF052-ED75-461C-8D79-7255D763DDAD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3DA740AC-1221-4C3F-90EE-2F901C3507BB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02D4D26D-B464-4FBB-8EE0-3E29CC41E150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C284CF8-EDBA-4507-8F48-D1AAE1498A93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D176B502-C135-4746-A65B-AC05CD8AD7EA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7D0A228-9EC1-4112-B05E-4BFF99C83AC1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3AAEB3A-B34C-4C01-A398-D2B08D252D07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5D0AC94-D6D3-4307-A1BD-0D0BEFA588FC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8C15D36-4077-4CD7-BC49-4A3473EF8774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21B7DA48-1BE6-41B3-95BD-9CA3732CDE8E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13727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FF9761-AAD0-4DC2-94EE-C0E2CDA8D5AE}"/>
              </a:ext>
            </a:extLst>
          </p:cNvPr>
          <p:cNvGrpSpPr/>
          <p:nvPr/>
        </p:nvGrpSpPr>
        <p:grpSpPr>
          <a:xfrm>
            <a:off x="1116158" y="779915"/>
            <a:ext cx="10080000" cy="5760000"/>
            <a:chOff x="1196618" y="309768"/>
            <a:chExt cx="10080000" cy="5760000"/>
          </a:xfrm>
          <a:solidFill>
            <a:srgbClr val="006666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57247-B8BD-459A-9648-E33B5F4AF50C}"/>
                </a:ext>
              </a:extLst>
            </p:cNvPr>
            <p:cNvGrpSpPr/>
            <p:nvPr/>
          </p:nvGrpSpPr>
          <p:grpSpPr>
            <a:xfrm>
              <a:off x="1196618" y="3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DE8F-9EE1-4702-ABC0-1BD6501E7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FF9CCB-B92A-45D7-91A8-A5AF3E81D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6FEB71-707B-4A6D-AC77-42C9BDF4A8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C8E4EE-F6EB-4145-92F9-E68CAFEE5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1EC0AC-E7F1-4F30-A5DE-F0ADE26F0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BA3BF7-F3FE-4DFA-AC4F-0B5FEEB3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A5175-0B1B-4EE7-AEDC-B8747F8CC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4A32E-15D3-43F7-832B-87A77A8287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C7AB1-64B9-4AFC-8F01-EA708CDF5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E0564E-3F2C-4DC0-89A8-53C7BE83D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A212ED-D30D-4B40-B60E-366EB6C57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F4483-F1DA-42A8-9521-E4BCAE5DB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D0597-FAFE-4CB7-AADB-9F33D3B1D2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6C8A8F-4D33-4CBC-9672-19F6A714E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62E249-5274-4CB3-BFDE-DA359BB0ACA5}"/>
                </a:ext>
              </a:extLst>
            </p:cNvPr>
            <p:cNvGrpSpPr/>
            <p:nvPr/>
          </p:nvGrpSpPr>
          <p:grpSpPr>
            <a:xfrm>
              <a:off x="1196618" y="10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788AA6-A3AD-41F4-952F-96A6B4109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93F363-25A0-4E36-97A9-537A41170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33F508-ABE2-42BF-882F-564747A3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71ED89-989A-4EC3-B7CC-743981003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EFD8E9-145B-4D38-A5CB-ADE4ECE0E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EC5DEF-AD8E-426B-A705-5F2350F82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F870DC-B05B-40A3-8512-35551B385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83F769-AFFC-4695-AB64-3A7AAB5E1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0DDD19-285F-4A11-8B81-BBC91C0F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BE89D6-F506-4197-BF2A-A5F7C69DAA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CCE13C-81D9-4862-BFAF-D76A86EFC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E75C69-13B4-4D18-B8EF-63F3D3C19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5F283-7BD4-4E4E-9772-8F8B6F39B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87F10C-DAE2-4B18-BA8B-F57096F0E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7BD2D-1BBA-43E9-853E-8A816D8EDE94}"/>
                </a:ext>
              </a:extLst>
            </p:cNvPr>
            <p:cNvGrpSpPr/>
            <p:nvPr/>
          </p:nvGrpSpPr>
          <p:grpSpPr>
            <a:xfrm>
              <a:off x="1196618" y="17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D67F77-E875-4CD7-B2B6-363BB95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801A1F-C0DE-4316-AE77-949BD8644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02B8A-09D4-4B31-A928-EFA06CE0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FB023C-99C1-4843-BAC7-4CD535C8D7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8AB18-1C30-4AD7-AB0F-85D4CB18A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5A144-5DD0-48EC-A0FE-CB80A79AE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458C95-8F20-464A-9280-D5F62EDEF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ED1FF2-818D-474D-BD59-3F755EE7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C11959-3800-485E-BFFA-162FE336F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B27CBB-8887-4CD6-9419-6D113F595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83C96C-9FBF-4D92-9316-0BF94223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F61A3D-61F0-45EF-81F5-4EFC0F6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77FFAAB-03C0-4495-BA20-65D6F55CB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56C534-9C01-4B70-A488-4D307254A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2EFF2D-CDDB-446B-BF00-44C42F3429F8}"/>
                </a:ext>
              </a:extLst>
            </p:cNvPr>
            <p:cNvGrpSpPr/>
            <p:nvPr/>
          </p:nvGrpSpPr>
          <p:grpSpPr>
            <a:xfrm>
              <a:off x="1196618" y="246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025EF-2FC9-4200-A44D-537E356C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AF6A5-8FDB-4B7D-A736-54CADC8E48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38A4057-ED5A-4D43-BD07-A9ECF23AD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7FBD04-D0B6-4897-ACFF-A2565EB84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204AC-18B9-468C-B14A-4FF710DE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358AF2-3C1F-4172-BC7B-A4495C8B3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211C19-D008-4E0B-AA7F-6621A0BFC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DDB0A0E-4CD1-4E5F-BBD8-842029ADF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D91D3-241E-4E02-9525-7222C4AACB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EF033DB-E5BB-48B5-926A-41E3DBBCB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2C5C9E-08E1-413C-A5EB-76F71DCE6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15B8155-8DBC-419B-B647-F2DB11CB31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08179D-444F-42A0-AB6C-A3BA8991A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65198B-C45A-4B7A-9986-86857710B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D6D359-AA05-42F2-960F-244E843FD856}"/>
                </a:ext>
              </a:extLst>
            </p:cNvPr>
            <p:cNvGrpSpPr/>
            <p:nvPr/>
          </p:nvGrpSpPr>
          <p:grpSpPr>
            <a:xfrm>
              <a:off x="1196618" y="318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7C170A-4FEC-4DB2-B818-A919A3C12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B52603E-E0E4-4CE5-9BA2-E2E3D4C87B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FAD4464-9E1E-4A7B-89D6-79CABEC4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4C0E6-CA43-49F2-83B4-FB91B30A2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45C0FAF-9324-4193-833A-239359524C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FA6946-0D66-47E1-86E9-8A7B88B57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13B1A65-20DA-40DE-A6F5-1EF6EA19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B180C4-79DB-4ADE-91D8-4FF523C7C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6751506-634A-4328-B95E-6BF2554A4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BDA1BE-C0E2-4817-A2B7-76D24A162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FE9264-A854-4645-9B05-02B717423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80B65B7-5293-4985-89D1-43F78C1FC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D42FE0-3F1D-4EDE-B6C5-8FABCDA01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86C2B9-E7BB-40ED-8423-87CA84F02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D7D8AEB-C0BC-4470-B4E5-7C180E962D10}"/>
                </a:ext>
              </a:extLst>
            </p:cNvPr>
            <p:cNvGrpSpPr/>
            <p:nvPr/>
          </p:nvGrpSpPr>
          <p:grpSpPr>
            <a:xfrm>
              <a:off x="1196618" y="390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20C581-ABA9-4982-BDC6-DEE1FE3415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8A1B562-D8B0-4100-9546-C89E8FC25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784DAF-7627-475D-85A1-4629852CD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C4ED80F-828B-453A-B9BD-61D6404D0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39370F-A551-4382-8026-C77B1D2AE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9067212-1F3F-4F17-819E-9887FEAB50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54F408E-2E73-4699-8A29-C661C7A00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9A2F5B-029F-44C3-B428-E0C744AEA9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26CED0-C34D-4866-9EE7-E6160FB6AE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6D3FBD-C22E-42CE-835D-2AFB1D38E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6656A7-B782-421C-918E-0A87B330D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CFBE5D-C3FF-4531-9549-55ACC3449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E082B21-5371-4AFD-A437-9184EDD1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DE61E5B-40AA-49EE-A98D-B9E291509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3CDC23F-AE5C-47B9-A9F5-E62BF8563FD0}"/>
                </a:ext>
              </a:extLst>
            </p:cNvPr>
            <p:cNvGrpSpPr/>
            <p:nvPr/>
          </p:nvGrpSpPr>
          <p:grpSpPr>
            <a:xfrm>
              <a:off x="1196618" y="462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CE23E5-E471-48D1-A7C7-D7255A6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020DDC-0718-4688-BBEE-022ED3191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DC7F61-CFFA-47A5-81E5-76C447EC9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F57398-9D74-4E86-B5E1-662FC63C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F51E6B-16B0-41A2-B7DD-BEFCD0C1E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747F03-20E3-4F48-9EDB-93DF4221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FE63AB-8B52-4744-B2E5-B68B3AA2B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424F34-D172-45D3-9FE0-B93B80CE0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1168D6C-A71E-4BE6-B7A7-0931BD454B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177151-1230-49A0-B784-C7ACB7DD7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BE9A0BC-48FE-421D-92BE-780919BBF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0FCECB-4D30-44E7-99CF-2734F272B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55F88F-A21F-4F32-9E31-93B9C325B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46AA60B-F032-4BB4-97D6-ABEF80D54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67D9A9-0427-4256-AF74-8FF059ECD800}"/>
                </a:ext>
              </a:extLst>
            </p:cNvPr>
            <p:cNvGrpSpPr/>
            <p:nvPr/>
          </p:nvGrpSpPr>
          <p:grpSpPr>
            <a:xfrm>
              <a:off x="1196618" y="5349768"/>
              <a:ext cx="10080000" cy="720000"/>
              <a:chOff x="1196618" y="309768"/>
              <a:chExt cx="10080000" cy="720000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5F6D61-6BE7-4543-901C-CC1504B88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3FBB3B5-884C-442A-A900-C4D6DD6ED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0818F8E-8C90-453C-AF2B-1B475BD69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8EDD55-1747-4FA5-80EF-08B9D7A9D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5B7AF8A-9584-44FF-A700-B9DA6724F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B17413-18EE-44A0-94C3-5ADE39567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C907413-9374-456F-8DB3-1FBD4D0A2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CE465E-0E83-44CE-9EE4-41422F18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D14450-B2FD-4F1B-AAA1-DE9A66D49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C379FF-2097-4C64-A19B-F5725EDF1B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7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86D4E3-E5FB-474C-8806-386DA7897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166EB97-36BB-4B10-A9BC-110B48F99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1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1AF3313-4913-4B18-80A3-302B0F5349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B9EC9AC-1A82-4B35-9A03-95589A25A7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6618" y="309768"/>
                <a:ext cx="720000" cy="720000"/>
              </a:xfrm>
              <a:prstGeom prst="rect">
                <a:avLst/>
              </a:prstGeom>
              <a:grp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BF3A10A-FA74-4748-B827-B1693786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2944347"/>
            <a:ext cx="719390" cy="71939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C44D625-C6E5-4B77-AFF4-9784736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38" y="1504722"/>
            <a:ext cx="719390" cy="7193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3FA253-7044-4736-A723-9DF0F277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1504722"/>
            <a:ext cx="719390" cy="71939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971934-FE0E-4698-91D1-D98C53ECE02B}"/>
              </a:ext>
            </a:extLst>
          </p:cNvPr>
          <p:cNvGrpSpPr/>
          <p:nvPr/>
        </p:nvGrpSpPr>
        <p:grpSpPr>
          <a:xfrm>
            <a:off x="2561492" y="2937838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5DE8516-BC52-488C-9CBE-EF8C0B4603FF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3011052-A9C2-45E6-9C7B-731E3C82299C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09685A7B-34B3-43AF-9B17-A46334F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100" y="2938143"/>
            <a:ext cx="719390" cy="71939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5C6862C-F3C3-4E76-9B0F-79770F95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129" y="1504722"/>
            <a:ext cx="719390" cy="71939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D944E4C-7160-4E0E-AC75-AEF4EDC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38" y="2938143"/>
            <a:ext cx="719390" cy="71939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4991E7-B3EE-40F3-8E67-12D7976B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5" y="5109110"/>
            <a:ext cx="719390" cy="71939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B9D9FEE-1AAA-498A-9DE1-4107226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68" y="2938143"/>
            <a:ext cx="719390" cy="71939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2ECBFD0-C8DE-41CF-A8A9-66E49A2A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5817397"/>
            <a:ext cx="719390" cy="719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1869E62-0551-43F0-8BE4-F318FD7E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37" y="5817397"/>
            <a:ext cx="719390" cy="7193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D764439-F2D9-45F5-924F-51800F2F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5" y="5817397"/>
            <a:ext cx="719390" cy="71939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D1C103E-9D0B-495A-BB70-A9E94A58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21" y="3659661"/>
            <a:ext cx="719390" cy="71939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1F2FC7-50F1-4CEC-986F-C692F14F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87" y="2924978"/>
            <a:ext cx="719390" cy="71939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3B6E5F-66A7-4C13-8B88-905B3BE3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5109110"/>
            <a:ext cx="719390" cy="71939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D9EF6DE-04D6-4B05-A4A2-A5C66F00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87" y="2207911"/>
            <a:ext cx="719390" cy="7193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8F39AC7-44E8-40F5-B871-CEC6DB2C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5" y="4389720"/>
            <a:ext cx="719390" cy="71939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C29B247-765F-4AB2-9E6F-DF484A55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4389720"/>
            <a:ext cx="719390" cy="71939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34CF0AD-6168-445F-916E-75CAF62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2220576"/>
            <a:ext cx="719390" cy="71939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C9FD53F-8EF5-4C14-9FA6-D6C0B83F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5" y="3666877"/>
            <a:ext cx="719390" cy="7193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8D3F768F-3A74-40F3-9FFB-E78AB5BC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59" y="3666877"/>
            <a:ext cx="719390" cy="71939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B499346-C308-4F78-B7EC-D09EC0D4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87" y="1504722"/>
            <a:ext cx="719390" cy="71939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AFDB41-548F-4DBC-9553-E8222EC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21" y="1504722"/>
            <a:ext cx="719390" cy="71939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DB5D53C5-304F-4999-BAB5-B4BDB2AC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05" y="2938143"/>
            <a:ext cx="719390" cy="71939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C438D374-6CA6-4D3C-B665-BCFD673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10" y="1504722"/>
            <a:ext cx="719390" cy="71939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E477433-CD37-4F4D-B8B5-F4CD2031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87" y="3659661"/>
            <a:ext cx="719390" cy="719390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9EC893A-A495-4BA2-8F99-28C99920985F}"/>
              </a:ext>
            </a:extLst>
          </p:cNvPr>
          <p:cNvGrpSpPr/>
          <p:nvPr/>
        </p:nvGrpSpPr>
        <p:grpSpPr>
          <a:xfrm>
            <a:off x="9034051" y="3659356"/>
            <a:ext cx="720000" cy="720000"/>
            <a:chOff x="6222833" y="346527"/>
            <a:chExt cx="720000" cy="720000"/>
          </a:xfrm>
          <a:solidFill>
            <a:srgbClr val="FF0000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5448872-07D9-416B-B196-5C478B382E05}"/>
                </a:ext>
              </a:extLst>
            </p:cNvPr>
            <p:cNvSpPr/>
            <p:nvPr/>
          </p:nvSpPr>
          <p:spPr>
            <a:xfrm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4D98A63-33E4-44EC-8836-D1BC87544824}"/>
                </a:ext>
              </a:extLst>
            </p:cNvPr>
            <p:cNvSpPr/>
            <p:nvPr/>
          </p:nvSpPr>
          <p:spPr>
            <a:xfrm rot="5400000">
              <a:off x="6493231" y="346527"/>
              <a:ext cx="179204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E7C1E06-3169-418C-9594-EA45A63132EB}"/>
              </a:ext>
            </a:extLst>
          </p:cNvPr>
          <p:cNvSpPr/>
          <p:nvPr/>
        </p:nvSpPr>
        <p:spPr>
          <a:xfrm>
            <a:off x="11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85774C9-2413-4761-9B65-BDF8795288D0}"/>
              </a:ext>
            </a:extLst>
          </p:cNvPr>
          <p:cNvSpPr/>
          <p:nvPr/>
        </p:nvSpPr>
        <p:spPr>
          <a:xfrm>
            <a:off x="18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C1B8828-CF8C-4FFA-8949-843AFF1700A0}"/>
              </a:ext>
            </a:extLst>
          </p:cNvPr>
          <p:cNvSpPr/>
          <p:nvPr/>
        </p:nvSpPr>
        <p:spPr>
          <a:xfrm>
            <a:off x="25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66F3F9D-A398-45AB-8D5A-BEE0BAB0FC2C}"/>
              </a:ext>
            </a:extLst>
          </p:cNvPr>
          <p:cNvSpPr/>
          <p:nvPr/>
        </p:nvSpPr>
        <p:spPr>
          <a:xfrm>
            <a:off x="32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69DD246-8C36-4355-92DA-44A529C7A670}"/>
              </a:ext>
            </a:extLst>
          </p:cNvPr>
          <p:cNvSpPr/>
          <p:nvPr/>
        </p:nvSpPr>
        <p:spPr>
          <a:xfrm>
            <a:off x="39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5DA904B-D4DC-48A7-96AC-E0378D09C466}"/>
              </a:ext>
            </a:extLst>
          </p:cNvPr>
          <p:cNvSpPr/>
          <p:nvPr/>
        </p:nvSpPr>
        <p:spPr>
          <a:xfrm>
            <a:off x="47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F597AE3-CE96-4CF3-AF17-6600B52A86D4}"/>
              </a:ext>
            </a:extLst>
          </p:cNvPr>
          <p:cNvSpPr/>
          <p:nvPr/>
        </p:nvSpPr>
        <p:spPr>
          <a:xfrm>
            <a:off x="54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7166496-8AD6-4FDF-9D0B-6BD301C923B1}"/>
              </a:ext>
            </a:extLst>
          </p:cNvPr>
          <p:cNvSpPr/>
          <p:nvPr/>
        </p:nvSpPr>
        <p:spPr>
          <a:xfrm>
            <a:off x="61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45A2F6E-4258-45DE-B529-7CE48E555499}"/>
              </a:ext>
            </a:extLst>
          </p:cNvPr>
          <p:cNvSpPr/>
          <p:nvPr/>
        </p:nvSpPr>
        <p:spPr>
          <a:xfrm>
            <a:off x="68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8B1FD88-EDD4-4BF6-A679-F10217DDD8E3}"/>
              </a:ext>
            </a:extLst>
          </p:cNvPr>
          <p:cNvSpPr/>
          <p:nvPr/>
        </p:nvSpPr>
        <p:spPr>
          <a:xfrm>
            <a:off x="759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A17BFE7-E40A-439E-9901-D46761C2395E}"/>
              </a:ext>
            </a:extLst>
          </p:cNvPr>
          <p:cNvSpPr/>
          <p:nvPr/>
        </p:nvSpPr>
        <p:spPr>
          <a:xfrm>
            <a:off x="831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9EBFF23-5495-43A7-841E-21C3D8A34C9C}"/>
              </a:ext>
            </a:extLst>
          </p:cNvPr>
          <p:cNvSpPr/>
          <p:nvPr/>
        </p:nvSpPr>
        <p:spPr>
          <a:xfrm>
            <a:off x="903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93E2593-0B62-46D9-8788-C3D868D8F5DE}"/>
              </a:ext>
            </a:extLst>
          </p:cNvPr>
          <p:cNvSpPr/>
          <p:nvPr/>
        </p:nvSpPr>
        <p:spPr>
          <a:xfrm>
            <a:off x="975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9B54B6F-5516-4831-AA36-D5A0A0385182}"/>
              </a:ext>
            </a:extLst>
          </p:cNvPr>
          <p:cNvSpPr/>
          <p:nvPr/>
        </p:nvSpPr>
        <p:spPr>
          <a:xfrm>
            <a:off x="10476158" y="7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3A0F70A-C1CD-4FB3-B468-00F845BF23FF}"/>
              </a:ext>
            </a:extLst>
          </p:cNvPr>
          <p:cNvSpPr/>
          <p:nvPr/>
        </p:nvSpPr>
        <p:spPr>
          <a:xfrm>
            <a:off x="11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8A802CF-FA68-476F-AE6B-AB2F8EED1300}"/>
              </a:ext>
            </a:extLst>
          </p:cNvPr>
          <p:cNvSpPr/>
          <p:nvPr/>
        </p:nvSpPr>
        <p:spPr>
          <a:xfrm>
            <a:off x="18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36D081D-5071-44D0-B28C-F11A4587CE8D}"/>
              </a:ext>
            </a:extLst>
          </p:cNvPr>
          <p:cNvSpPr/>
          <p:nvPr/>
        </p:nvSpPr>
        <p:spPr>
          <a:xfrm>
            <a:off x="25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9008713-D897-4601-B938-68A91F04D4F4}"/>
              </a:ext>
            </a:extLst>
          </p:cNvPr>
          <p:cNvSpPr/>
          <p:nvPr/>
        </p:nvSpPr>
        <p:spPr>
          <a:xfrm>
            <a:off x="32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D27973-5DC4-4983-8D02-A97D7345E4B0}"/>
              </a:ext>
            </a:extLst>
          </p:cNvPr>
          <p:cNvSpPr/>
          <p:nvPr/>
        </p:nvSpPr>
        <p:spPr>
          <a:xfrm>
            <a:off x="39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9B60F5D-68C8-473C-835C-3757291D0331}"/>
              </a:ext>
            </a:extLst>
          </p:cNvPr>
          <p:cNvSpPr/>
          <p:nvPr/>
        </p:nvSpPr>
        <p:spPr>
          <a:xfrm>
            <a:off x="47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1F8A1EF-9AF1-451C-BF2D-16DB53A2F771}"/>
              </a:ext>
            </a:extLst>
          </p:cNvPr>
          <p:cNvSpPr/>
          <p:nvPr/>
        </p:nvSpPr>
        <p:spPr>
          <a:xfrm>
            <a:off x="54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E48B372-0413-48DE-B98E-065B0463F3D3}"/>
              </a:ext>
            </a:extLst>
          </p:cNvPr>
          <p:cNvSpPr/>
          <p:nvPr/>
        </p:nvSpPr>
        <p:spPr>
          <a:xfrm>
            <a:off x="61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12D6D82-468D-4FDA-ADCC-EF01ED79D3E6}"/>
              </a:ext>
            </a:extLst>
          </p:cNvPr>
          <p:cNvSpPr/>
          <p:nvPr/>
        </p:nvSpPr>
        <p:spPr>
          <a:xfrm>
            <a:off x="68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1D742FB-A001-417D-B408-007F47F31690}"/>
              </a:ext>
            </a:extLst>
          </p:cNvPr>
          <p:cNvSpPr/>
          <p:nvPr/>
        </p:nvSpPr>
        <p:spPr>
          <a:xfrm>
            <a:off x="759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8436D61-FF06-42D4-B25E-D9B29D577077}"/>
              </a:ext>
            </a:extLst>
          </p:cNvPr>
          <p:cNvSpPr/>
          <p:nvPr/>
        </p:nvSpPr>
        <p:spPr>
          <a:xfrm>
            <a:off x="831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1838490-0199-45AF-9B07-B2D87DA30DB0}"/>
              </a:ext>
            </a:extLst>
          </p:cNvPr>
          <p:cNvSpPr/>
          <p:nvPr/>
        </p:nvSpPr>
        <p:spPr>
          <a:xfrm>
            <a:off x="903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D907F85-1830-485C-89BD-762B0C6D9736}"/>
              </a:ext>
            </a:extLst>
          </p:cNvPr>
          <p:cNvSpPr/>
          <p:nvPr/>
        </p:nvSpPr>
        <p:spPr>
          <a:xfrm>
            <a:off x="975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38E18C2-466D-408C-9381-39DF48CEBD88}"/>
              </a:ext>
            </a:extLst>
          </p:cNvPr>
          <p:cNvSpPr/>
          <p:nvPr/>
        </p:nvSpPr>
        <p:spPr>
          <a:xfrm>
            <a:off x="10476158" y="15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C3FDCA2-6850-49DC-AFAE-DE105B1296E5}"/>
              </a:ext>
            </a:extLst>
          </p:cNvPr>
          <p:cNvSpPr/>
          <p:nvPr/>
        </p:nvSpPr>
        <p:spPr>
          <a:xfrm>
            <a:off x="11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B53E9C3-6318-42EF-A240-70075549C9CD}"/>
              </a:ext>
            </a:extLst>
          </p:cNvPr>
          <p:cNvSpPr/>
          <p:nvPr/>
        </p:nvSpPr>
        <p:spPr>
          <a:xfrm>
            <a:off x="18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DFDCA4-05F4-4590-BF12-6F17AC0EDA66}"/>
              </a:ext>
            </a:extLst>
          </p:cNvPr>
          <p:cNvSpPr/>
          <p:nvPr/>
        </p:nvSpPr>
        <p:spPr>
          <a:xfrm>
            <a:off x="25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9E96205-4032-4D4E-9BE9-593CAC133A6F}"/>
              </a:ext>
            </a:extLst>
          </p:cNvPr>
          <p:cNvSpPr/>
          <p:nvPr/>
        </p:nvSpPr>
        <p:spPr>
          <a:xfrm>
            <a:off x="32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5C37978-C86C-4030-9D3B-52F3F47B679D}"/>
              </a:ext>
            </a:extLst>
          </p:cNvPr>
          <p:cNvSpPr/>
          <p:nvPr/>
        </p:nvSpPr>
        <p:spPr>
          <a:xfrm>
            <a:off x="39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D959266-A974-4861-B3E4-BADA11DA0DAD}"/>
              </a:ext>
            </a:extLst>
          </p:cNvPr>
          <p:cNvSpPr/>
          <p:nvPr/>
        </p:nvSpPr>
        <p:spPr>
          <a:xfrm>
            <a:off x="47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2B9543A-04F4-4095-B61C-1543D1FBE05B}"/>
              </a:ext>
            </a:extLst>
          </p:cNvPr>
          <p:cNvSpPr/>
          <p:nvPr/>
        </p:nvSpPr>
        <p:spPr>
          <a:xfrm>
            <a:off x="54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E540840-7308-4DAB-9168-FB51561AE154}"/>
              </a:ext>
            </a:extLst>
          </p:cNvPr>
          <p:cNvSpPr/>
          <p:nvPr/>
        </p:nvSpPr>
        <p:spPr>
          <a:xfrm>
            <a:off x="61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85421CD-ED2A-46D2-B451-132FEC3598B0}"/>
              </a:ext>
            </a:extLst>
          </p:cNvPr>
          <p:cNvSpPr/>
          <p:nvPr/>
        </p:nvSpPr>
        <p:spPr>
          <a:xfrm>
            <a:off x="68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7D49A45-296D-4681-A4AE-6AAE34E72DF5}"/>
              </a:ext>
            </a:extLst>
          </p:cNvPr>
          <p:cNvSpPr/>
          <p:nvPr/>
        </p:nvSpPr>
        <p:spPr>
          <a:xfrm>
            <a:off x="759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6D42638-A709-4730-BF33-DB90795B59D2}"/>
              </a:ext>
            </a:extLst>
          </p:cNvPr>
          <p:cNvSpPr/>
          <p:nvPr/>
        </p:nvSpPr>
        <p:spPr>
          <a:xfrm>
            <a:off x="831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6581C5D-B3CA-4F07-A713-6331AAEFB1F8}"/>
              </a:ext>
            </a:extLst>
          </p:cNvPr>
          <p:cNvSpPr/>
          <p:nvPr/>
        </p:nvSpPr>
        <p:spPr>
          <a:xfrm>
            <a:off x="903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90D54A8-8141-4837-80B0-0F9B74FD031B}"/>
              </a:ext>
            </a:extLst>
          </p:cNvPr>
          <p:cNvSpPr/>
          <p:nvPr/>
        </p:nvSpPr>
        <p:spPr>
          <a:xfrm>
            <a:off x="975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E7FCA90-09BC-4EBE-ACC8-4C72AF777956}"/>
              </a:ext>
            </a:extLst>
          </p:cNvPr>
          <p:cNvSpPr/>
          <p:nvPr/>
        </p:nvSpPr>
        <p:spPr>
          <a:xfrm>
            <a:off x="10476158" y="22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9C82AB4-CE0F-4F3C-87D1-2877B9FC14B0}"/>
              </a:ext>
            </a:extLst>
          </p:cNvPr>
          <p:cNvSpPr/>
          <p:nvPr/>
        </p:nvSpPr>
        <p:spPr>
          <a:xfrm>
            <a:off x="11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D82225B-7761-4EF5-9057-CDC065458B1B}"/>
              </a:ext>
            </a:extLst>
          </p:cNvPr>
          <p:cNvSpPr/>
          <p:nvPr/>
        </p:nvSpPr>
        <p:spPr>
          <a:xfrm>
            <a:off x="18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3135BD7-5F02-443C-9CD0-28EB6DDB9E84}"/>
              </a:ext>
            </a:extLst>
          </p:cNvPr>
          <p:cNvSpPr/>
          <p:nvPr/>
        </p:nvSpPr>
        <p:spPr>
          <a:xfrm>
            <a:off x="32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FB8485B-4BB3-453B-8983-FD673407E03F}"/>
              </a:ext>
            </a:extLst>
          </p:cNvPr>
          <p:cNvSpPr/>
          <p:nvPr/>
        </p:nvSpPr>
        <p:spPr>
          <a:xfrm>
            <a:off x="39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68E70FF-F61D-4C7C-AC18-4718B8E76C34}"/>
              </a:ext>
            </a:extLst>
          </p:cNvPr>
          <p:cNvSpPr/>
          <p:nvPr/>
        </p:nvSpPr>
        <p:spPr>
          <a:xfrm>
            <a:off x="47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E59ABA9-DCC8-43DF-8B64-0231CB2C6737}"/>
              </a:ext>
            </a:extLst>
          </p:cNvPr>
          <p:cNvSpPr/>
          <p:nvPr/>
        </p:nvSpPr>
        <p:spPr>
          <a:xfrm>
            <a:off x="54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4519676-47DF-4A98-922F-04C71A9ACB8F}"/>
              </a:ext>
            </a:extLst>
          </p:cNvPr>
          <p:cNvSpPr/>
          <p:nvPr/>
        </p:nvSpPr>
        <p:spPr>
          <a:xfrm>
            <a:off x="61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DFCB101-14F9-4690-831D-787373225A32}"/>
              </a:ext>
            </a:extLst>
          </p:cNvPr>
          <p:cNvSpPr/>
          <p:nvPr/>
        </p:nvSpPr>
        <p:spPr>
          <a:xfrm>
            <a:off x="68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5C35A03-E536-469B-A054-03FFB74ABEBF}"/>
              </a:ext>
            </a:extLst>
          </p:cNvPr>
          <p:cNvSpPr/>
          <p:nvPr/>
        </p:nvSpPr>
        <p:spPr>
          <a:xfrm>
            <a:off x="759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375993E-5D3A-4B04-94F7-A78FF6517D90}"/>
              </a:ext>
            </a:extLst>
          </p:cNvPr>
          <p:cNvSpPr/>
          <p:nvPr/>
        </p:nvSpPr>
        <p:spPr>
          <a:xfrm>
            <a:off x="831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7BFB836-1386-4CAF-A38F-4F4DF41C7091}"/>
              </a:ext>
            </a:extLst>
          </p:cNvPr>
          <p:cNvSpPr/>
          <p:nvPr/>
        </p:nvSpPr>
        <p:spPr>
          <a:xfrm>
            <a:off x="903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696D22A-BC12-4D76-9699-66769821CA55}"/>
              </a:ext>
            </a:extLst>
          </p:cNvPr>
          <p:cNvSpPr/>
          <p:nvPr/>
        </p:nvSpPr>
        <p:spPr>
          <a:xfrm>
            <a:off x="975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A0B4528-0459-4217-BB34-8F16973D3469}"/>
              </a:ext>
            </a:extLst>
          </p:cNvPr>
          <p:cNvSpPr/>
          <p:nvPr/>
        </p:nvSpPr>
        <p:spPr>
          <a:xfrm>
            <a:off x="10476158" y="294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1EC367A-34C7-45AC-B5F4-06AB63E8B775}"/>
              </a:ext>
            </a:extLst>
          </p:cNvPr>
          <p:cNvSpPr/>
          <p:nvPr/>
        </p:nvSpPr>
        <p:spPr>
          <a:xfrm>
            <a:off x="11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61A3A80-EFEF-42EC-8406-8D71D67E4A5E}"/>
              </a:ext>
            </a:extLst>
          </p:cNvPr>
          <p:cNvSpPr/>
          <p:nvPr/>
        </p:nvSpPr>
        <p:spPr>
          <a:xfrm>
            <a:off x="18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3C12003-A3CD-49B3-A2E7-704B26EACA0C}"/>
              </a:ext>
            </a:extLst>
          </p:cNvPr>
          <p:cNvSpPr/>
          <p:nvPr/>
        </p:nvSpPr>
        <p:spPr>
          <a:xfrm>
            <a:off x="25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4829AE-37CD-4C75-9EDC-C584630DDBA3}"/>
              </a:ext>
            </a:extLst>
          </p:cNvPr>
          <p:cNvSpPr/>
          <p:nvPr/>
        </p:nvSpPr>
        <p:spPr>
          <a:xfrm>
            <a:off x="32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8D2F0D6-2243-445F-BDD7-D9A4EE264315}"/>
              </a:ext>
            </a:extLst>
          </p:cNvPr>
          <p:cNvSpPr/>
          <p:nvPr/>
        </p:nvSpPr>
        <p:spPr>
          <a:xfrm>
            <a:off x="39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BB4A5BD-79AB-4BAB-8AA3-0B0C5B28A6EA}"/>
              </a:ext>
            </a:extLst>
          </p:cNvPr>
          <p:cNvSpPr/>
          <p:nvPr/>
        </p:nvSpPr>
        <p:spPr>
          <a:xfrm>
            <a:off x="47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A8A482C-0D77-4944-8DD7-A0927A41FD58}"/>
              </a:ext>
            </a:extLst>
          </p:cNvPr>
          <p:cNvSpPr/>
          <p:nvPr/>
        </p:nvSpPr>
        <p:spPr>
          <a:xfrm>
            <a:off x="543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3BC19E1-BB0E-4054-813B-156E360B0367}"/>
              </a:ext>
            </a:extLst>
          </p:cNvPr>
          <p:cNvSpPr/>
          <p:nvPr/>
        </p:nvSpPr>
        <p:spPr>
          <a:xfrm>
            <a:off x="61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B39918E-5FD5-4D48-84F8-8E6F6A47E0B3}"/>
              </a:ext>
            </a:extLst>
          </p:cNvPr>
          <p:cNvSpPr/>
          <p:nvPr/>
        </p:nvSpPr>
        <p:spPr>
          <a:xfrm>
            <a:off x="68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8033690-4962-4CFA-9538-6EC31B43E3A7}"/>
              </a:ext>
            </a:extLst>
          </p:cNvPr>
          <p:cNvSpPr/>
          <p:nvPr/>
        </p:nvSpPr>
        <p:spPr>
          <a:xfrm>
            <a:off x="759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D1262C9-FB49-4B4C-87B8-DC7595E2D041}"/>
              </a:ext>
            </a:extLst>
          </p:cNvPr>
          <p:cNvSpPr/>
          <p:nvPr/>
        </p:nvSpPr>
        <p:spPr>
          <a:xfrm>
            <a:off x="831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1C2D5C4-46A4-4AB6-B3B0-4B6E2090D5E1}"/>
              </a:ext>
            </a:extLst>
          </p:cNvPr>
          <p:cNvSpPr/>
          <p:nvPr/>
        </p:nvSpPr>
        <p:spPr>
          <a:xfrm>
            <a:off x="975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E55A1B-A80B-4BB9-9925-2EC786EBB0BD}"/>
              </a:ext>
            </a:extLst>
          </p:cNvPr>
          <p:cNvSpPr/>
          <p:nvPr/>
        </p:nvSpPr>
        <p:spPr>
          <a:xfrm>
            <a:off x="10476158" y="366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0A2356E-B176-4B56-844B-2D58840FAD40}"/>
              </a:ext>
            </a:extLst>
          </p:cNvPr>
          <p:cNvSpPr/>
          <p:nvPr/>
        </p:nvSpPr>
        <p:spPr>
          <a:xfrm>
            <a:off x="11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0764C11B-C80C-44D9-A67B-DDD1FE0EE069}"/>
              </a:ext>
            </a:extLst>
          </p:cNvPr>
          <p:cNvSpPr/>
          <p:nvPr/>
        </p:nvSpPr>
        <p:spPr>
          <a:xfrm>
            <a:off x="18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1262691-9405-4BCB-8208-E5B9DBBAAE45}"/>
              </a:ext>
            </a:extLst>
          </p:cNvPr>
          <p:cNvSpPr/>
          <p:nvPr/>
        </p:nvSpPr>
        <p:spPr>
          <a:xfrm>
            <a:off x="25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19296D6-3166-495F-A4A3-D61F2E70C9A8}"/>
              </a:ext>
            </a:extLst>
          </p:cNvPr>
          <p:cNvSpPr/>
          <p:nvPr/>
        </p:nvSpPr>
        <p:spPr>
          <a:xfrm>
            <a:off x="32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56CAEAE-A7DE-48D6-8D41-23B6434FC4B6}"/>
              </a:ext>
            </a:extLst>
          </p:cNvPr>
          <p:cNvSpPr/>
          <p:nvPr/>
        </p:nvSpPr>
        <p:spPr>
          <a:xfrm>
            <a:off x="39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3FD988F-EF30-4379-9601-18A210B7903B}"/>
              </a:ext>
            </a:extLst>
          </p:cNvPr>
          <p:cNvSpPr/>
          <p:nvPr/>
        </p:nvSpPr>
        <p:spPr>
          <a:xfrm>
            <a:off x="47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BFB4DCB-6449-4CD3-BEB5-67E07888916F}"/>
              </a:ext>
            </a:extLst>
          </p:cNvPr>
          <p:cNvSpPr/>
          <p:nvPr/>
        </p:nvSpPr>
        <p:spPr>
          <a:xfrm>
            <a:off x="54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771729A-D407-4FB8-A8D0-C97BD0D364DE}"/>
              </a:ext>
            </a:extLst>
          </p:cNvPr>
          <p:cNvSpPr/>
          <p:nvPr/>
        </p:nvSpPr>
        <p:spPr>
          <a:xfrm>
            <a:off x="61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AF2B02D-164C-4958-8610-9F9D751DB1B3}"/>
              </a:ext>
            </a:extLst>
          </p:cNvPr>
          <p:cNvSpPr/>
          <p:nvPr/>
        </p:nvSpPr>
        <p:spPr>
          <a:xfrm>
            <a:off x="68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B0A5A1C-EC0A-44F0-9299-B2CCF13F3DF4}"/>
              </a:ext>
            </a:extLst>
          </p:cNvPr>
          <p:cNvSpPr/>
          <p:nvPr/>
        </p:nvSpPr>
        <p:spPr>
          <a:xfrm>
            <a:off x="759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8614D2B-7B1D-439B-BDAB-348174530B69}"/>
              </a:ext>
            </a:extLst>
          </p:cNvPr>
          <p:cNvSpPr/>
          <p:nvPr/>
        </p:nvSpPr>
        <p:spPr>
          <a:xfrm>
            <a:off x="831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4580140-EB93-4D74-82C6-F70D2157312E}"/>
              </a:ext>
            </a:extLst>
          </p:cNvPr>
          <p:cNvSpPr/>
          <p:nvPr/>
        </p:nvSpPr>
        <p:spPr>
          <a:xfrm>
            <a:off x="903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36E6C73-F5DF-456D-83CF-3490864F94F8}"/>
              </a:ext>
            </a:extLst>
          </p:cNvPr>
          <p:cNvSpPr/>
          <p:nvPr/>
        </p:nvSpPr>
        <p:spPr>
          <a:xfrm>
            <a:off x="975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05308E8-F184-4E73-BA4F-920008B6B9C4}"/>
              </a:ext>
            </a:extLst>
          </p:cNvPr>
          <p:cNvSpPr/>
          <p:nvPr/>
        </p:nvSpPr>
        <p:spPr>
          <a:xfrm>
            <a:off x="10476158" y="438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5D2EA05-5933-4852-97F3-FF47758A60F2}"/>
              </a:ext>
            </a:extLst>
          </p:cNvPr>
          <p:cNvSpPr/>
          <p:nvPr/>
        </p:nvSpPr>
        <p:spPr>
          <a:xfrm>
            <a:off x="11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6FD22CB-5828-45AC-B993-299981B22759}"/>
              </a:ext>
            </a:extLst>
          </p:cNvPr>
          <p:cNvSpPr/>
          <p:nvPr/>
        </p:nvSpPr>
        <p:spPr>
          <a:xfrm>
            <a:off x="18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F125B5C-3299-41AF-966A-295B4F8505D7}"/>
              </a:ext>
            </a:extLst>
          </p:cNvPr>
          <p:cNvSpPr/>
          <p:nvPr/>
        </p:nvSpPr>
        <p:spPr>
          <a:xfrm>
            <a:off x="25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0F68A24-C1DE-46E3-BD65-660FA116E948}"/>
              </a:ext>
            </a:extLst>
          </p:cNvPr>
          <p:cNvSpPr/>
          <p:nvPr/>
        </p:nvSpPr>
        <p:spPr>
          <a:xfrm>
            <a:off x="32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95A7E97-7617-4514-864C-8405A0C73041}"/>
              </a:ext>
            </a:extLst>
          </p:cNvPr>
          <p:cNvSpPr/>
          <p:nvPr/>
        </p:nvSpPr>
        <p:spPr>
          <a:xfrm>
            <a:off x="39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997BFF2-A983-4488-B976-A7CEA8FE4D7C}"/>
              </a:ext>
            </a:extLst>
          </p:cNvPr>
          <p:cNvSpPr/>
          <p:nvPr/>
        </p:nvSpPr>
        <p:spPr>
          <a:xfrm>
            <a:off x="47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ABEB1B2-4A73-4754-9AB5-A2524A751B83}"/>
              </a:ext>
            </a:extLst>
          </p:cNvPr>
          <p:cNvSpPr/>
          <p:nvPr/>
        </p:nvSpPr>
        <p:spPr>
          <a:xfrm>
            <a:off x="54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7A1084D-5B1B-459D-9444-39F447D31C7E}"/>
              </a:ext>
            </a:extLst>
          </p:cNvPr>
          <p:cNvSpPr/>
          <p:nvPr/>
        </p:nvSpPr>
        <p:spPr>
          <a:xfrm>
            <a:off x="61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45699986-4B18-4D56-98B0-CC6B7FA369C4}"/>
              </a:ext>
            </a:extLst>
          </p:cNvPr>
          <p:cNvSpPr/>
          <p:nvPr/>
        </p:nvSpPr>
        <p:spPr>
          <a:xfrm>
            <a:off x="68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F862851-2B68-49BB-BA26-D4CD349DF147}"/>
              </a:ext>
            </a:extLst>
          </p:cNvPr>
          <p:cNvSpPr/>
          <p:nvPr/>
        </p:nvSpPr>
        <p:spPr>
          <a:xfrm>
            <a:off x="759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35461E5-F933-48F5-A93C-3941FD4ABBE7}"/>
              </a:ext>
            </a:extLst>
          </p:cNvPr>
          <p:cNvSpPr/>
          <p:nvPr/>
        </p:nvSpPr>
        <p:spPr>
          <a:xfrm>
            <a:off x="831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E660CE-A834-47C6-AB5E-D8B48392A87A}"/>
              </a:ext>
            </a:extLst>
          </p:cNvPr>
          <p:cNvSpPr/>
          <p:nvPr/>
        </p:nvSpPr>
        <p:spPr>
          <a:xfrm>
            <a:off x="903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09B2FE63-F658-4AE6-8857-B7D946C52095}"/>
              </a:ext>
            </a:extLst>
          </p:cNvPr>
          <p:cNvSpPr/>
          <p:nvPr/>
        </p:nvSpPr>
        <p:spPr>
          <a:xfrm>
            <a:off x="975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813DCF9-DD5D-4179-9F3D-EB96744D9019}"/>
              </a:ext>
            </a:extLst>
          </p:cNvPr>
          <p:cNvSpPr/>
          <p:nvPr/>
        </p:nvSpPr>
        <p:spPr>
          <a:xfrm>
            <a:off x="10476158" y="510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17234A0B-0518-4FDC-939F-F601F7EBDCDC}"/>
              </a:ext>
            </a:extLst>
          </p:cNvPr>
          <p:cNvSpPr/>
          <p:nvPr/>
        </p:nvSpPr>
        <p:spPr>
          <a:xfrm>
            <a:off x="11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2182614-7281-4B30-BF9D-B93798379039}"/>
              </a:ext>
            </a:extLst>
          </p:cNvPr>
          <p:cNvSpPr/>
          <p:nvPr/>
        </p:nvSpPr>
        <p:spPr>
          <a:xfrm>
            <a:off x="18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60CD8CA-E23C-4003-B9E8-C18E7F4D5FD8}"/>
              </a:ext>
            </a:extLst>
          </p:cNvPr>
          <p:cNvSpPr/>
          <p:nvPr/>
        </p:nvSpPr>
        <p:spPr>
          <a:xfrm>
            <a:off x="25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691C1E1-51E0-48B9-8762-B987DC5FFA1D}"/>
              </a:ext>
            </a:extLst>
          </p:cNvPr>
          <p:cNvSpPr/>
          <p:nvPr/>
        </p:nvSpPr>
        <p:spPr>
          <a:xfrm>
            <a:off x="32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C586DC02-8219-47A8-A4B0-CE604EB744FF}"/>
              </a:ext>
            </a:extLst>
          </p:cNvPr>
          <p:cNvSpPr/>
          <p:nvPr/>
        </p:nvSpPr>
        <p:spPr>
          <a:xfrm>
            <a:off x="39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68B7D1B-5D7E-49CA-81F3-693C9B8B05C0}"/>
              </a:ext>
            </a:extLst>
          </p:cNvPr>
          <p:cNvSpPr/>
          <p:nvPr/>
        </p:nvSpPr>
        <p:spPr>
          <a:xfrm>
            <a:off x="47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3A1DA7B-BB5C-4EE5-B895-479641674F5D}"/>
              </a:ext>
            </a:extLst>
          </p:cNvPr>
          <p:cNvSpPr/>
          <p:nvPr/>
        </p:nvSpPr>
        <p:spPr>
          <a:xfrm>
            <a:off x="54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5BD105A-A691-4088-A909-37E74F8447E1}"/>
              </a:ext>
            </a:extLst>
          </p:cNvPr>
          <p:cNvSpPr/>
          <p:nvPr/>
        </p:nvSpPr>
        <p:spPr>
          <a:xfrm>
            <a:off x="61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51EF664-3A46-4135-882E-B164B180A821}"/>
              </a:ext>
            </a:extLst>
          </p:cNvPr>
          <p:cNvSpPr/>
          <p:nvPr/>
        </p:nvSpPr>
        <p:spPr>
          <a:xfrm>
            <a:off x="68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2C396CF-4536-48DC-8DCB-37502BA6A61F}"/>
              </a:ext>
            </a:extLst>
          </p:cNvPr>
          <p:cNvSpPr/>
          <p:nvPr/>
        </p:nvSpPr>
        <p:spPr>
          <a:xfrm>
            <a:off x="759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48FCB3B-03EA-449A-B364-AA6AC5C72412}"/>
              </a:ext>
            </a:extLst>
          </p:cNvPr>
          <p:cNvSpPr/>
          <p:nvPr/>
        </p:nvSpPr>
        <p:spPr>
          <a:xfrm>
            <a:off x="831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8E2D512-6DBA-40E3-8378-C1F9F9814882}"/>
              </a:ext>
            </a:extLst>
          </p:cNvPr>
          <p:cNvSpPr/>
          <p:nvPr/>
        </p:nvSpPr>
        <p:spPr>
          <a:xfrm>
            <a:off x="903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04CA465-2F04-4E86-97B8-45CDCDEC5FAB}"/>
              </a:ext>
            </a:extLst>
          </p:cNvPr>
          <p:cNvSpPr/>
          <p:nvPr/>
        </p:nvSpPr>
        <p:spPr>
          <a:xfrm>
            <a:off x="975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EA44283-8708-4A71-92B0-A6D2B1AF88B0}"/>
              </a:ext>
            </a:extLst>
          </p:cNvPr>
          <p:cNvSpPr/>
          <p:nvPr/>
        </p:nvSpPr>
        <p:spPr>
          <a:xfrm>
            <a:off x="10476158" y="5825515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TextBox 281">
            <a:hlinkClick r:id="rId3" action="ppaction://hlinksldjump"/>
            <a:extLst>
              <a:ext uri="{FF2B5EF4-FFF2-40B4-BE49-F238E27FC236}">
                <a16:creationId xmlns:a16="http://schemas.microsoft.com/office/drawing/2014/main" id="{C32A60F8-92B0-4EE8-87DD-D30D4E0912F9}"/>
              </a:ext>
            </a:extLst>
          </p:cNvPr>
          <p:cNvSpPr txBox="1"/>
          <p:nvPr/>
        </p:nvSpPr>
        <p:spPr>
          <a:xfrm>
            <a:off x="257389" y="119102"/>
            <a:ext cx="2110317" cy="46166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MENU</a:t>
            </a:r>
          </a:p>
        </p:txBody>
      </p:sp>
    </p:spTree>
    <p:extLst>
      <p:ext uri="{BB962C8B-B14F-4D97-AF65-F5344CB8AC3E}">
        <p14:creationId xmlns:p14="http://schemas.microsoft.com/office/powerpoint/2010/main" val="39862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535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Calibri Light</vt:lpstr>
      <vt:lpstr>BankGothic Lt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68</cp:revision>
  <dcterms:created xsi:type="dcterms:W3CDTF">2021-02-03T10:06:13Z</dcterms:created>
  <dcterms:modified xsi:type="dcterms:W3CDTF">2021-04-09T22:31:19Z</dcterms:modified>
</cp:coreProperties>
</file>