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0" r:id="rId3"/>
    <p:sldId id="257" r:id="rId4"/>
    <p:sldId id="259" r:id="rId5"/>
    <p:sldId id="283" r:id="rId6"/>
    <p:sldId id="258" r:id="rId7"/>
    <p:sldId id="284" r:id="rId8"/>
    <p:sldId id="260" r:id="rId9"/>
    <p:sldId id="285" r:id="rId10"/>
    <p:sldId id="262" r:id="rId11"/>
    <p:sldId id="286" r:id="rId12"/>
    <p:sldId id="263" r:id="rId13"/>
    <p:sldId id="287" r:id="rId14"/>
    <p:sldId id="265" r:id="rId15"/>
    <p:sldId id="288" r:id="rId16"/>
    <p:sldId id="266" r:id="rId17"/>
    <p:sldId id="289" r:id="rId18"/>
    <p:sldId id="267" r:id="rId19"/>
    <p:sldId id="290" r:id="rId20"/>
    <p:sldId id="268" r:id="rId21"/>
    <p:sldId id="291" r:id="rId22"/>
    <p:sldId id="269" r:id="rId23"/>
    <p:sldId id="292" r:id="rId24"/>
    <p:sldId id="270" r:id="rId25"/>
    <p:sldId id="293" r:id="rId26"/>
    <p:sldId id="271" r:id="rId27"/>
    <p:sldId id="294" r:id="rId28"/>
    <p:sldId id="272" r:id="rId29"/>
    <p:sldId id="295" r:id="rId30"/>
    <p:sldId id="273" r:id="rId31"/>
    <p:sldId id="296" r:id="rId32"/>
    <p:sldId id="274" r:id="rId33"/>
    <p:sldId id="297" r:id="rId34"/>
    <p:sldId id="275" r:id="rId35"/>
    <p:sldId id="298" r:id="rId36"/>
    <p:sldId id="276" r:id="rId37"/>
    <p:sldId id="299" r:id="rId38"/>
    <p:sldId id="277" r:id="rId39"/>
    <p:sldId id="300" r:id="rId40"/>
    <p:sldId id="278" r:id="rId41"/>
    <p:sldId id="301" r:id="rId42"/>
    <p:sldId id="27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505"/>
    <a:srgbClr val="7BA9CE"/>
    <a:srgbClr val="18171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E525-47BB-43F4-AF59-F6C32C179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0C8F5-3B50-498C-9AC0-FCEAF6C52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38F5A-23A4-4EC9-BD5C-049C15E27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E6C3-F38D-4553-8E80-A407B4414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7A3B6-F14D-4735-B63A-9C105AB1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4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917F3-BD06-4462-AA90-C436290F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12311-1A6A-4C7B-A5AE-677B4EA3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F702E-A5BB-40C6-881E-7F77B3D6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E1074-C160-4D1E-87F4-47BB5B95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04047-689B-4C76-ABDD-1F8D11890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0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10FD7B-CE5F-4286-9C69-E626855B5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7108C-F29E-44FA-B334-7F7DE2F0E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BB4CE-CA00-440A-8543-BC1539CA4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8D03E-918B-4E58-A616-72C5BBA48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2E184-7477-46FD-B4CB-03C7653A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59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6C81-3D1C-4C24-B3C4-5BBA5553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904A4-BF3E-4675-BC17-BAEB84FF6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C3720-3D22-4995-A97E-2EB3396E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0995-F59C-4435-94F8-EBD84B652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138BC-BEB2-4A83-9CCB-55136C2A0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58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91B2-AFFA-442B-B7DA-B0F4DBBE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028FB-745D-40CF-A432-E13D2E383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1AC7C-7C33-457B-B92C-115F3E6A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B9403-4316-4BAB-AB5C-A12FA1ED5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45D8-DA55-45B4-B9CC-41CEA7CA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84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5584-2A90-4DD8-81DD-3F260EC1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ACE1D-D99E-496F-9862-4F68C075F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24F13-F7E1-4299-9ECB-7A6C9A72F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7B36F-7CDA-4624-BCD1-C7D99353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933AF-B3A1-42F1-ACFA-97A4F870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92944-2F72-4AD4-81A7-CDA7B94D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87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4B662-1DC2-4ED1-94DD-F2BDAB517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4EA3B-1B81-472E-A820-E0AAD0109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3E7D0-6E19-46D4-8EF4-2608EE89B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52676-6988-41D6-9502-E8D546DB8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CBA08-F24D-44F2-BD1F-B33D1ED080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3AD1B6-FCD4-4160-A346-B29E6A4E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4B7B4-3987-401D-8221-8AF04BC3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50031D-1F40-41E5-8AB3-56BA3C23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01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27DAA8-90D2-4663-AE98-2E3AFD0B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D09A1-6B5D-4901-9B9D-BAA120FE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BB7F3-6DF5-4626-9B22-677592AE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04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A0F773-2DDB-4BEE-AEE9-C5CF4212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B2F28-CB01-45EA-AEB7-6C377CF5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49C9B-B13B-49EA-94E3-168D9076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SURVIVOR TITLE Rectangle 1241">
            <a:extLst>
              <a:ext uri="{FF2B5EF4-FFF2-40B4-BE49-F238E27FC236}">
                <a16:creationId xmlns:a16="http://schemas.microsoft.com/office/drawing/2014/main" id="{7298553E-572F-46A5-AD6F-DB4B4127BEDD}"/>
              </a:ext>
            </a:extLst>
          </p:cNvPr>
          <p:cNvSpPr/>
          <p:nvPr userDrawn="1"/>
        </p:nvSpPr>
        <p:spPr>
          <a:xfrm>
            <a:off x="226135" y="31968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6" name="SURVIVOR TITLE Rectangle 1241">
            <a:extLst>
              <a:ext uri="{FF2B5EF4-FFF2-40B4-BE49-F238E27FC236}">
                <a16:creationId xmlns:a16="http://schemas.microsoft.com/office/drawing/2014/main" id="{32DE47D7-8D9C-4ADC-A414-3B1A7F89036A}"/>
              </a:ext>
            </a:extLst>
          </p:cNvPr>
          <p:cNvSpPr/>
          <p:nvPr userDrawn="1"/>
        </p:nvSpPr>
        <p:spPr>
          <a:xfrm>
            <a:off x="7741168" y="31968"/>
            <a:ext cx="41480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TEST YOUR STRENGTH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75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3AD7-2786-4C7A-829B-64C3947F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0CA2E-7FCE-424D-9812-CA7BE21E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DDFC6-5FA3-4F12-9125-C278FD93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CDAF8-9A33-463B-865F-78C301CE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12295-7531-43A6-B584-FB56C62F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C76EB-0839-44A6-AFEE-41CBDA32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71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90A5-3145-47F3-B6E2-24E4C159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90B947-2DF6-4234-8D4F-8145C0D07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2F9E8-12B5-4D56-A9F2-053259FA0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96FDE-6BEF-4358-A267-6C0BA69D5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0FAC6-F285-4B59-89DA-C14BA8A9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76F70-3C63-4438-9D7D-7314CC79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85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6DB574-7C99-4DA0-AC1D-9D258E721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C01AA-5500-42C1-8FE3-FAF3A42F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AD674-3C5F-4CB5-9E52-91355E00F7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918F8-ACA0-44A9-95CE-12EB28FBD95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0DB82-B5C4-47D3-9B32-FCE82BF9F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559C2-003C-486D-B913-6C15D67AC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55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4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4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4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5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5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5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6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6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7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7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7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7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8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8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8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5.png"/><Relationship Id="rId18" Type="http://schemas.openxmlformats.org/officeDocument/2006/relationships/slide" Target="slide21.xml"/><Relationship Id="rId26" Type="http://schemas.openxmlformats.org/officeDocument/2006/relationships/slide" Target="slide37.xml"/><Relationship Id="rId3" Type="http://schemas.openxmlformats.org/officeDocument/2006/relationships/image" Target="../media/image14.png"/><Relationship Id="rId21" Type="http://schemas.openxmlformats.org/officeDocument/2006/relationships/slide" Target="slide27.xml"/><Relationship Id="rId7" Type="http://schemas.openxmlformats.org/officeDocument/2006/relationships/slide" Target="slide4.xml"/><Relationship Id="rId12" Type="http://schemas.openxmlformats.org/officeDocument/2006/relationships/slide" Target="slide11.xml"/><Relationship Id="rId17" Type="http://schemas.openxmlformats.org/officeDocument/2006/relationships/slide" Target="slide19.xml"/><Relationship Id="rId25" Type="http://schemas.openxmlformats.org/officeDocument/2006/relationships/slide" Target="slide35.xml"/><Relationship Id="rId2" Type="http://schemas.openxmlformats.org/officeDocument/2006/relationships/image" Target="../media/image2.png"/><Relationship Id="rId16" Type="http://schemas.openxmlformats.org/officeDocument/2006/relationships/slide" Target="slide17.xml"/><Relationship Id="rId20" Type="http://schemas.openxmlformats.org/officeDocument/2006/relationships/slide" Target="slide25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9.xml"/><Relationship Id="rId24" Type="http://schemas.openxmlformats.org/officeDocument/2006/relationships/slide" Target="slide33.xml"/><Relationship Id="rId5" Type="http://schemas.openxmlformats.org/officeDocument/2006/relationships/image" Target="../media/image3.jpeg"/><Relationship Id="rId15" Type="http://schemas.openxmlformats.org/officeDocument/2006/relationships/slide" Target="slide15.xml"/><Relationship Id="rId23" Type="http://schemas.openxmlformats.org/officeDocument/2006/relationships/slide" Target="slide31.xml"/><Relationship Id="rId28" Type="http://schemas.openxmlformats.org/officeDocument/2006/relationships/slide" Target="slide41.xml"/><Relationship Id="rId10" Type="http://schemas.openxmlformats.org/officeDocument/2006/relationships/slide" Target="slide7.xml"/><Relationship Id="rId19" Type="http://schemas.openxmlformats.org/officeDocument/2006/relationships/slide" Target="slide23.xml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slide" Target="slide13.xml"/><Relationship Id="rId22" Type="http://schemas.openxmlformats.org/officeDocument/2006/relationships/slide" Target="slide29.xml"/><Relationship Id="rId27" Type="http://schemas.openxmlformats.org/officeDocument/2006/relationships/slide" Target="slide3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8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8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4.wav"/><Relationship Id="rId7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5688D3D9-FFAA-4CE7-8E65-85EAB35E8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sp>
        <p:nvSpPr>
          <p:cNvPr id="121" name="Cube 120">
            <a:extLst>
              <a:ext uri="{FF2B5EF4-FFF2-40B4-BE49-F238E27FC236}">
                <a16:creationId xmlns:a16="http://schemas.microsoft.com/office/drawing/2014/main" id="{231A8202-5CCA-4850-A4B8-20EF90B13332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Cube 121">
            <a:extLst>
              <a:ext uri="{FF2B5EF4-FFF2-40B4-BE49-F238E27FC236}">
                <a16:creationId xmlns:a16="http://schemas.microsoft.com/office/drawing/2014/main" id="{F15D441E-B52D-4B14-8967-A805E543C0BC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Cube 122">
            <a:extLst>
              <a:ext uri="{FF2B5EF4-FFF2-40B4-BE49-F238E27FC236}">
                <a16:creationId xmlns:a16="http://schemas.microsoft.com/office/drawing/2014/main" id="{D9884DFF-8C22-4095-83C3-6A776371B840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Purple puck Rectangle: Rounded Corners 16">
            <a:extLst>
              <a:ext uri="{FF2B5EF4-FFF2-40B4-BE49-F238E27FC236}">
                <a16:creationId xmlns:a16="http://schemas.microsoft.com/office/drawing/2014/main" id="{5D354632-5917-4A30-8157-44FEC4281558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5" name="Green bell Group 74">
            <a:extLst>
              <a:ext uri="{FF2B5EF4-FFF2-40B4-BE49-F238E27FC236}">
                <a16:creationId xmlns:a16="http://schemas.microsoft.com/office/drawing/2014/main" id="{C97C6F18-65BD-4824-9C23-914E5F1838BA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B20E897-9DEB-410F-AA06-48BE61DBA896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A84CC80-C767-4D9E-A279-F64390667397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24812CA4-69AB-49B5-A718-2D90CADBD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129" name="Circle: Hollow 128">
                <a:extLst>
                  <a:ext uri="{FF2B5EF4-FFF2-40B4-BE49-F238E27FC236}">
                    <a16:creationId xmlns:a16="http://schemas.microsoft.com/office/drawing/2014/main" id="{C106E025-22B9-421E-89AC-704FBEA59F7B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0" name="Picture 129">
            <a:extLst>
              <a:ext uri="{FF2B5EF4-FFF2-40B4-BE49-F238E27FC236}">
                <a16:creationId xmlns:a16="http://schemas.microsoft.com/office/drawing/2014/main" id="{625CB4E9-8DA4-4C6A-85A8-58DE267E7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131" name="Oval 130">
            <a:extLst>
              <a:ext uri="{FF2B5EF4-FFF2-40B4-BE49-F238E27FC236}">
                <a16:creationId xmlns:a16="http://schemas.microsoft.com/office/drawing/2014/main" id="{D772340D-88DB-4534-9FCD-CDB6CE609DED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Purple Cylinder 20">
            <a:extLst>
              <a:ext uri="{FF2B5EF4-FFF2-40B4-BE49-F238E27FC236}">
                <a16:creationId xmlns:a16="http://schemas.microsoft.com/office/drawing/2014/main" id="{67FE8457-CF38-4DB2-905E-D7743239E3C3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7B9973BE-D02C-434B-94D5-D6D254AD0531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A671F91-1F90-4572-ADFF-E9671D39D5D4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DFC8B9AC-B7B2-40A4-A10F-125CD079FA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A9FF87B1-F3DC-4989-97A1-580F71690EDE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4B03C8D0-EA49-4D0C-BDA4-8C36C91669FD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E22F0CC-AF7F-43FC-ABA0-17B5381CAA6C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F7A6C737-7FD2-417A-9EA4-6078B7E77D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152" name="Trapezoid 151">
                  <a:extLst>
                    <a:ext uri="{FF2B5EF4-FFF2-40B4-BE49-F238E27FC236}">
                      <a16:creationId xmlns:a16="http://schemas.microsoft.com/office/drawing/2014/main" id="{5C62ABE0-AC85-4D26-BD9C-19343847EC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17E7C75-8067-45D3-A811-657BE833E42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156" name="Rectangle: Rounded Corners 155">
                    <a:extLst>
                      <a:ext uri="{FF2B5EF4-FFF2-40B4-BE49-F238E27FC236}">
                        <a16:creationId xmlns:a16="http://schemas.microsoft.com/office/drawing/2014/main" id="{6469C5C0-B7BE-466A-920D-36C9746FCA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CEF96A3D-B0B9-4948-BCE1-A30A604E70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1AE41D0D-F65A-45B7-8F2B-F3F0603191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AC08A812-F518-452E-A845-675862F50F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FE1DE728-E3AB-4BCC-AD9E-2DBC69564A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BC7D957-D45B-4EDB-A2E3-B2D1ED9F22C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DF445704-E8F4-475A-8E95-59276594EA7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E46C598E-850E-4F67-B79F-DD2638611EF1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97A4A0E-E09A-463F-B83D-F827707297B9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E6C0B89F-E8DA-4EA0-B8D7-051463ADCE66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A9BE17E-BA84-47A0-BDEC-32BC49892D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Trapezoid 141">
                <a:extLst>
                  <a:ext uri="{FF2B5EF4-FFF2-40B4-BE49-F238E27FC236}">
                    <a16:creationId xmlns:a16="http://schemas.microsoft.com/office/drawing/2014/main" id="{3D1C46EF-7215-4329-83BC-E88C3F1757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10156D8-667F-4E76-8F68-6CC44DAE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4B6F2280-331D-4491-B569-5F77FBDBDC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145" name="Rectangle: Rounded Corners 144">
                  <a:extLst>
                    <a:ext uri="{FF2B5EF4-FFF2-40B4-BE49-F238E27FC236}">
                      <a16:creationId xmlns:a16="http://schemas.microsoft.com/office/drawing/2014/main" id="{1A7EF375-0A8C-4870-83E0-7F9B3048CD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CBFC9D4A-E8C0-4A9E-94F0-B96158D09A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482F170D-5C9B-42AA-9DDE-9CD4D1102F8D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89613E9-9C58-4FE2-B840-88B1F3604F2C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FFF2BC59-F47E-4D19-A337-7ED087937D1D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C29EAE-E8B2-42F6-AD7C-58111073CE8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77" y="293241"/>
            <a:ext cx="10813645" cy="6271517"/>
          </a:xfrm>
          <a:custGeom>
            <a:avLst/>
            <a:gdLst>
              <a:gd name="connsiteX0" fmla="*/ 4350618 w 8701236"/>
              <a:gd name="connsiteY0" fmla="*/ 0 h 5505652"/>
              <a:gd name="connsiteX1" fmla="*/ 8701236 w 8701236"/>
              <a:gd name="connsiteY1" fmla="*/ 2752826 h 5505652"/>
              <a:gd name="connsiteX2" fmla="*/ 4350618 w 8701236"/>
              <a:gd name="connsiteY2" fmla="*/ 5505652 h 5505652"/>
              <a:gd name="connsiteX3" fmla="*/ 0 w 8701236"/>
              <a:gd name="connsiteY3" fmla="*/ 2752826 h 5505652"/>
              <a:gd name="connsiteX4" fmla="*/ 4350618 w 8701236"/>
              <a:gd name="connsiteY4" fmla="*/ 0 h 550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1236" h="5505652">
                <a:moveTo>
                  <a:pt x="4350618" y="0"/>
                </a:moveTo>
                <a:cubicBezTo>
                  <a:pt x="6753398" y="0"/>
                  <a:pt x="8701236" y="1232482"/>
                  <a:pt x="8701236" y="2752826"/>
                </a:cubicBezTo>
                <a:cubicBezTo>
                  <a:pt x="8701236" y="4273170"/>
                  <a:pt x="6753398" y="5505652"/>
                  <a:pt x="4350618" y="5505652"/>
                </a:cubicBezTo>
                <a:cubicBezTo>
                  <a:pt x="1947838" y="5505652"/>
                  <a:pt x="0" y="4273170"/>
                  <a:pt x="0" y="2752826"/>
                </a:cubicBezTo>
                <a:cubicBezTo>
                  <a:pt x="0" y="1232482"/>
                  <a:pt x="1947838" y="0"/>
                  <a:pt x="4350618" y="0"/>
                </a:cubicBezTo>
                <a:close/>
              </a:path>
            </a:pathLst>
          </a:custGeom>
        </p:spPr>
      </p:pic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172AF4-D259-475C-84BF-CC4BD8CDBCA5}"/>
              </a:ext>
            </a:extLst>
          </p:cNvPr>
          <p:cNvSpPr/>
          <p:nvPr/>
        </p:nvSpPr>
        <p:spPr>
          <a:xfrm>
            <a:off x="2830677" y="1676845"/>
            <a:ext cx="6124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TEST YOUR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 STRENGTH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hlinkClick r:id="rId9" action="ppaction://hlinksldjump"/>
            <a:extLst>
              <a:ext uri="{FF2B5EF4-FFF2-40B4-BE49-F238E27FC236}">
                <a16:creationId xmlns:a16="http://schemas.microsoft.com/office/drawing/2014/main" id="{BE00CF60-FC91-4A3F-9D65-B602AFEB927B}"/>
              </a:ext>
            </a:extLst>
          </p:cNvPr>
          <p:cNvSpPr/>
          <p:nvPr/>
        </p:nvSpPr>
        <p:spPr>
          <a:xfrm>
            <a:off x="10101734" y="5795317"/>
            <a:ext cx="14010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5" name="Rectangle 4">
            <a:hlinkClick r:id="rId10" action="ppaction://hlinksldjump"/>
            <a:extLst>
              <a:ext uri="{FF2B5EF4-FFF2-40B4-BE49-F238E27FC236}">
                <a16:creationId xmlns:a16="http://schemas.microsoft.com/office/drawing/2014/main" id="{9A0BEF09-0F07-4929-A167-7D8646F0569F}"/>
              </a:ext>
            </a:extLst>
          </p:cNvPr>
          <p:cNvSpPr/>
          <p:nvPr/>
        </p:nvSpPr>
        <p:spPr>
          <a:xfrm>
            <a:off x="160906" y="5312879"/>
            <a:ext cx="19366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HOW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92733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rvival soundtrack -short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Rot by="10500000">
                                      <p:cBhvr>
                                        <p:cTn id="26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Rot by="-10500000">
                                      <p:cBhvr>
                                        <p:cTn id="2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4" presetClass="path" presetSubtype="0" decel="89000" autoRev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5E-6 -1.85185E-6 L 5E-6 -0.4317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9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1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32" grpId="0" animBg="1"/>
      <p:bldP spid="132" grpId="1" animBg="1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GREAT SCORE!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57529" y="2581233"/>
            <a:ext cx="15119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90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B2A69535-AD0A-46DA-9D0E-E77C793D0857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27957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5131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6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605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GREAT SCORE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55124" y="2581233"/>
            <a:ext cx="15167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85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776B2754-0E99-4665-9E3B-EF0320793FB5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20471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4849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5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085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GREAT SCORE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55926" y="2581233"/>
            <a:ext cx="15151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80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D09C6A0D-A1D6-4F23-BB77-E0382BF12B1C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99890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4592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911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GOOD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 SCORE!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98405" y="2581233"/>
            <a:ext cx="14302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75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0E655E4D-A6DE-4E28-BCF6-707C78F2AAE9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268783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4236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1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and appluase - 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813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GOOD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 SCORE!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99206" y="2581233"/>
            <a:ext cx="14285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70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C420F9D0-3037-4062-AB31-6B1C357B6D0F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170607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4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and appluase - 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183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0EC00BC2-41C5-4531-BE03-D7ED33E7B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99" y="4308648"/>
            <a:ext cx="4224001" cy="2376000"/>
          </a:xfrm>
          <a:prstGeom prst="rect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7CB51F-72BA-4D2C-BFF8-57E95E28E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88" y="1516844"/>
            <a:ext cx="4444369" cy="2591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092B05-45C1-4319-AB66-E520D6743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0" y="1556558"/>
            <a:ext cx="4444369" cy="2591025"/>
          </a:xfrm>
          <a:prstGeom prst="rect">
            <a:avLst/>
          </a:prstGeom>
        </p:spPr>
      </p:pic>
      <p:sp>
        <p:nvSpPr>
          <p:cNvPr id="3" name="SURVIVOR TITLE Rectangle 1241">
            <a:extLst>
              <a:ext uri="{FF2B5EF4-FFF2-40B4-BE49-F238E27FC236}">
                <a16:creationId xmlns:a16="http://schemas.microsoft.com/office/drawing/2014/main" id="{35546F5B-3C4D-4F51-AF4C-1A6958FB6948}"/>
              </a:ext>
            </a:extLst>
          </p:cNvPr>
          <p:cNvSpPr/>
          <p:nvPr/>
        </p:nvSpPr>
        <p:spPr>
          <a:xfrm>
            <a:off x="4089361" y="707576"/>
            <a:ext cx="4013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HOW TO PLAY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4B1FFB-4778-4F5E-8917-4014ABFD1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689" y="1850031"/>
            <a:ext cx="1481456" cy="640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A5A417-0F98-4B2C-BB74-801655BED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457" y="4520103"/>
            <a:ext cx="1481456" cy="640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E95EA4-65D0-4DA2-A8FC-C77F80FA9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201" y="2039886"/>
            <a:ext cx="4080778" cy="927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B45362-FDC9-4B0B-873E-C3AE0E6D37B7}"/>
              </a:ext>
            </a:extLst>
          </p:cNvPr>
          <p:cNvSpPr txBox="1"/>
          <p:nvPr/>
        </p:nvSpPr>
        <p:spPr>
          <a:xfrm>
            <a:off x="669763" y="2294736"/>
            <a:ext cx="1679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n>
                  <a:solidFill>
                    <a:srgbClr val="C00000"/>
                  </a:solidFill>
                </a:ln>
              </a:defRPr>
            </a:lvl1pPr>
          </a:lstStyle>
          <a:p>
            <a:r>
              <a:rPr lang="en-GB" dirty="0"/>
              <a:t>When ready, click on the ‘READY‘ button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51F864-29A5-433E-8120-6BD5E8D55CD5}"/>
              </a:ext>
            </a:extLst>
          </p:cNvPr>
          <p:cNvSpPr txBox="1"/>
          <p:nvPr/>
        </p:nvSpPr>
        <p:spPr>
          <a:xfrm>
            <a:off x="9168751" y="4019320"/>
            <a:ext cx="23805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n>
                  <a:solidFill>
                    <a:srgbClr val="C00000"/>
                  </a:solidFill>
                </a:ln>
              </a:rPr>
              <a:t>When on the ‘SWING’ slide, move your cursor from one side of the screen to the other </a:t>
            </a:r>
            <a:r>
              <a:rPr lang="en-GB" sz="2000" b="1" i="1" dirty="0">
                <a:ln>
                  <a:solidFill>
                    <a:srgbClr val="FF0000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AS FAST AS YOU CAN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4DC40CB-04E0-4681-8411-B1DFA7D7BA28}"/>
              </a:ext>
            </a:extLst>
          </p:cNvPr>
          <p:cNvSpPr/>
          <p:nvPr/>
        </p:nvSpPr>
        <p:spPr>
          <a:xfrm>
            <a:off x="5199510" y="2560734"/>
            <a:ext cx="1670599" cy="537928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CBECE88-CE6F-4312-9785-A1C71D45C5CE}"/>
              </a:ext>
            </a:extLst>
          </p:cNvPr>
          <p:cNvSpPr/>
          <p:nvPr/>
        </p:nvSpPr>
        <p:spPr>
          <a:xfrm rot="8204798">
            <a:off x="7540776" y="4769136"/>
            <a:ext cx="1670599" cy="537928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GAIN Oval 83">
            <a:hlinkClick r:id="rId8" action="ppaction://hlinksldjump"/>
            <a:extLst>
              <a:ext uri="{FF2B5EF4-FFF2-40B4-BE49-F238E27FC236}">
                <a16:creationId xmlns:a16="http://schemas.microsoft.com/office/drawing/2014/main" id="{DD578975-EF47-481E-A1CB-59C5CC7E923B}"/>
              </a:ext>
            </a:extLst>
          </p:cNvPr>
          <p:cNvSpPr/>
          <p:nvPr/>
        </p:nvSpPr>
        <p:spPr>
          <a:xfrm>
            <a:off x="9095990" y="5642005"/>
            <a:ext cx="2526050" cy="1075269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Apple Boy BTN" panose="020C0904040107040205" pitchFamily="34" charset="0"/>
              </a:rPr>
              <a:t>PLAY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AA7F18A-9B31-46AE-94B9-5BDEDD15A20D}"/>
              </a:ext>
            </a:extLst>
          </p:cNvPr>
          <p:cNvSpPr/>
          <p:nvPr/>
        </p:nvSpPr>
        <p:spPr>
          <a:xfrm rot="19091732" flipV="1">
            <a:off x="6200115" y="3636146"/>
            <a:ext cx="1670599" cy="537928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4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14D9CC-D447-4F6A-91AF-969C598F876D}"/>
              </a:ext>
            </a:extLst>
          </p:cNvPr>
          <p:cNvSpPr txBox="1"/>
          <p:nvPr/>
        </p:nvSpPr>
        <p:spPr>
          <a:xfrm>
            <a:off x="229390" y="4392781"/>
            <a:ext cx="383016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n>
                  <a:solidFill>
                    <a:srgbClr val="C00000"/>
                  </a:solidFill>
                </a:ln>
              </a:rPr>
              <a:t>You will then swing the hammer to hit the plunger, raise the puck and get your score.</a:t>
            </a:r>
          </a:p>
          <a:p>
            <a:pPr>
              <a:spcAft>
                <a:spcPts val="600"/>
              </a:spcAft>
            </a:pPr>
            <a:r>
              <a:rPr lang="en-GB" b="1" dirty="0">
                <a:ln>
                  <a:solidFill>
                    <a:srgbClr val="C00000"/>
                  </a:solidFill>
                </a:ln>
              </a:rPr>
              <a:t>If you want another try, click on the ‘AGAIN’ button to return to the ‘SWING’ slide.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4A609C-D84B-4493-80F4-63BE9FC8E2D6}"/>
              </a:ext>
            </a:extLst>
          </p:cNvPr>
          <p:cNvSpPr txBox="1"/>
          <p:nvPr/>
        </p:nvSpPr>
        <p:spPr>
          <a:xfrm>
            <a:off x="486351" y="6532608"/>
            <a:ext cx="2109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Press ‘Esc’ to exit at any time</a:t>
            </a:r>
          </a:p>
        </p:txBody>
      </p:sp>
    </p:spTree>
    <p:extLst>
      <p:ext uri="{BB962C8B-B14F-4D97-AF65-F5344CB8AC3E}">
        <p14:creationId xmlns:p14="http://schemas.microsoft.com/office/powerpoint/2010/main" val="1734101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GOOD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 SCORE!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56727" y="2581233"/>
            <a:ext cx="15135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65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3C45E0C8-CBF0-45ED-AE89-DFD61332D8C8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338540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3703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and appluase - 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443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GOOD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 SCORE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56727" y="2581233"/>
            <a:ext cx="15135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60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866371B1-513C-419C-ABC0-0EE5B84AF2F4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12176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3423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13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048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GOOD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 SCORE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62338" y="2581233"/>
            <a:ext cx="15023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55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91A31744-F664-4E25-B199-D11F24B3BDBC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170819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3104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3810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NOT BAD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pple Boy BTN" panose="020C0904040107040205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63140" y="2581233"/>
            <a:ext cx="15007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50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87215668-4337-45B8-A732-033729AC4CE2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25382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2803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02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www &amp; cla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007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NOT BAD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pple Boy BTN" panose="020C0904040107040205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66346" y="2581233"/>
            <a:ext cx="14943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45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CF22A281-1D20-4736-AB3B-31C269B59CD1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79015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253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www &amp; cla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250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10A525-8F3F-437B-9993-954FD4BE4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80917" y="6266050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25" name="Oval 24">
            <a:hlinkClick r:id="rId7" action="ppaction://hlinksldjump"/>
            <a:extLst>
              <a:ext uri="{FF2B5EF4-FFF2-40B4-BE49-F238E27FC236}">
                <a16:creationId xmlns:a16="http://schemas.microsoft.com/office/drawing/2014/main" id="{8C38126E-1916-4273-8B9B-EFA61CD0F6C0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READY?</a:t>
            </a:r>
          </a:p>
        </p:txBody>
      </p:sp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63674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3C709BA0-4DE7-4A34-B260-37D24CC422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b="51804"/>
          <a:stretch/>
        </p:blipFill>
        <p:spPr>
          <a:xfrm>
            <a:off x="5300981" y="5510109"/>
            <a:ext cx="1231491" cy="1263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16C6C1C-99CA-4D81-B87F-5786A82DE21D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99773" y="5383049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22178800-081F-48F5-987A-19572B34B9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2737"/>
          <a:stretch/>
        </p:blipFill>
        <p:spPr>
          <a:xfrm>
            <a:off x="5304810" y="5621770"/>
            <a:ext cx="1231491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C017224B-1FCE-4384-BD80-1FA5A2134381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94BEBEC8-4205-4694-9EAC-3E8A25B0AA24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71DC108-49AC-49AF-B6D6-0AD692A4E3D7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C13493F-B9FC-430B-AC4D-056C99D267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84" name="Trapezoid 83">
                  <a:extLst>
                    <a:ext uri="{FF2B5EF4-FFF2-40B4-BE49-F238E27FC236}">
                      <a16:creationId xmlns:a16="http://schemas.microsoft.com/office/drawing/2014/main" id="{139602F9-4442-4E05-8E75-18769E21E2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608EFFF4-53A9-4D3F-83C0-DD779BDC1B0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88" name="Rectangle: Rounded Corners 87">
                    <a:extLst>
                      <a:ext uri="{FF2B5EF4-FFF2-40B4-BE49-F238E27FC236}">
                        <a16:creationId xmlns:a16="http://schemas.microsoft.com/office/drawing/2014/main" id="{35A03FC3-095C-4D9D-8BBD-E175820291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CB88740F-5D87-41EF-8819-B701803DD4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1FA57652-D9FF-4901-890F-8D0D11CA2F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2EA4A2EF-523C-4B44-B9A7-5F13E318C8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E560A0B0-4DDF-444D-942D-1CA3286A2D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8C53813-5F8F-4843-B6A2-E4A596FE240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37D58018-6850-4C17-9C67-8C8158C9BB6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6B2C67B-693A-46C3-BECC-B7D14FE97004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B8EB713-EE27-4DD9-8F67-02AD907335F6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D4B2F8C-F478-4A4F-B942-5164B9A2D3E3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F9C7535-E795-4ED1-8CCC-89E136F0A4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Trapezoid 68">
                <a:extLst>
                  <a:ext uri="{FF2B5EF4-FFF2-40B4-BE49-F238E27FC236}">
                    <a16:creationId xmlns:a16="http://schemas.microsoft.com/office/drawing/2014/main" id="{F593B789-8147-4351-AE5E-6E455AE190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BCC9A42-ED2F-4C96-81B3-5C2D1C7D949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9D5BA509-50E4-4F62-B4DB-C17695658D4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45A97CD4-CA49-4D60-814B-8CB3009A18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21CDF527-3291-4ACA-8D17-9ABBF984B5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F8995AC-45C9-4CEB-A14B-F5A7D7110AAE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52F5889-19FD-4E91-88A6-3270662BFB75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6028FCC-031B-43C7-A600-B7A15B7E856B}"/>
                </a:ext>
              </a:extLst>
            </p:cNvPr>
            <p:cNvPicPr>
              <a:picLocks/>
            </p:cNvPicPr>
            <p:nvPr/>
          </p:nvPicPr>
          <p:blipFill rotWithShape="1">
            <a:blip r:embed="rId9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10347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NOT BAD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pple Boy BTN" panose="020C0904040107040205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67148" y="2581233"/>
            <a:ext cx="14927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40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7F5A3BC1-4FCA-48E8-B331-E5DB6034B0AE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23501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E-6 -1.85185E-6 L 5E-6 -0.22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www &amp; cla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507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NOT BAD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pple Boy BTN" panose="020C0904040107040205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98406" y="2581233"/>
            <a:ext cx="14302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35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68DC5398-06C7-40C5-8F45-1C3DBED8B26E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39441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1930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5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www &amp; cla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724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NOT GOOD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pple Boy BTN" panose="020C0904040107040205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99207" y="2581233"/>
            <a:ext cx="14285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30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87B11C2C-521A-4DDC-8DAC-07FCA3EB56C0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198585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1652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6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511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NOT GOOD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pple Boy BTN" panose="020C0904040107040205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98406" y="2581233"/>
            <a:ext cx="14302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25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05EF895C-5F56-45E7-B7C8-151A991F673C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41339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1407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595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NOT GOOD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pple Boy BTN" panose="020C0904040107040205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99207" y="2581233"/>
            <a:ext cx="14285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20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EAFF02CE-ECF6-4182-B7C5-086B1240ED37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9596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108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3211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D8164B6B-89FB-415F-96CD-EC19F897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80917" y="6266050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63674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3" name="BACKGROUND LINK 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F6D9C652-93AA-4DD3-B0B0-E445E5A3F020}"/>
              </a:ext>
            </a:extLst>
          </p:cNvPr>
          <p:cNvSpPr/>
          <p:nvPr/>
        </p:nvSpPr>
        <p:spPr>
          <a:xfrm>
            <a:off x="-34202" y="-729641"/>
            <a:ext cx="12192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DING Rectangle 280">
            <a:hlinkHover r:id="rId8" action="ppaction://hlinksldjump"/>
            <a:extLst>
              <a:ext uri="{FF2B5EF4-FFF2-40B4-BE49-F238E27FC236}">
                <a16:creationId xmlns:a16="http://schemas.microsoft.com/office/drawing/2014/main" id="{14A24C5E-A463-4C75-AD85-D8E017C8F7AD}"/>
              </a:ext>
            </a:extLst>
          </p:cNvPr>
          <p:cNvSpPr/>
          <p:nvPr/>
        </p:nvSpPr>
        <p:spPr>
          <a:xfrm>
            <a:off x="7525" y="12539"/>
            <a:ext cx="656382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C69AB-EC27-4C0B-8BE8-9E66F2080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4064" y="808612"/>
            <a:ext cx="2170364" cy="755970"/>
          </a:xfrm>
          <a:prstGeom prst="rect">
            <a:avLst/>
          </a:prstGeom>
        </p:spPr>
      </p:pic>
      <p:sp>
        <p:nvSpPr>
          <p:cNvPr id="89" name="DING Rectangle 280">
            <a:hlinkHover r:id="rId10" action="ppaction://hlinksldjump"/>
            <a:extLst>
              <a:ext uri="{FF2B5EF4-FFF2-40B4-BE49-F238E27FC236}">
                <a16:creationId xmlns:a16="http://schemas.microsoft.com/office/drawing/2014/main" id="{9420B1AD-5FCD-40AB-8FCB-E9F9D39C54F7}"/>
              </a:ext>
            </a:extLst>
          </p:cNvPr>
          <p:cNvSpPr/>
          <p:nvPr/>
        </p:nvSpPr>
        <p:spPr>
          <a:xfrm>
            <a:off x="1164496" y="0"/>
            <a:ext cx="448947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DING Rectangle 280">
            <a:hlinkHover r:id="rId11" action="ppaction://hlinksldjump"/>
            <a:extLst>
              <a:ext uri="{FF2B5EF4-FFF2-40B4-BE49-F238E27FC236}">
                <a16:creationId xmlns:a16="http://schemas.microsoft.com/office/drawing/2014/main" id="{5F026EF6-B133-468C-8DAD-B942E91317C9}"/>
              </a:ext>
            </a:extLst>
          </p:cNvPr>
          <p:cNvSpPr/>
          <p:nvPr/>
        </p:nvSpPr>
        <p:spPr>
          <a:xfrm>
            <a:off x="1988578" y="-7278"/>
            <a:ext cx="253759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DING Rectangle 280">
            <a:hlinkHover r:id="rId12" action="ppaction://hlinksldjump"/>
            <a:extLst>
              <a:ext uri="{FF2B5EF4-FFF2-40B4-BE49-F238E27FC236}">
                <a16:creationId xmlns:a16="http://schemas.microsoft.com/office/drawing/2014/main" id="{F7E7979D-3B7A-4828-A7FC-77333E359672}"/>
              </a:ext>
            </a:extLst>
          </p:cNvPr>
          <p:cNvSpPr/>
          <p:nvPr/>
        </p:nvSpPr>
        <p:spPr>
          <a:xfrm>
            <a:off x="2686969" y="-7278"/>
            <a:ext cx="217252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57B0764E-EEBA-43D7-94C9-3844D95F98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" b="51804"/>
          <a:stretch/>
        </p:blipFill>
        <p:spPr>
          <a:xfrm>
            <a:off x="5300981" y="5510109"/>
            <a:ext cx="1231491" cy="126346"/>
          </a:xfrm>
          <a:prstGeom prst="rect">
            <a:avLst/>
          </a:prstGeom>
        </p:spPr>
      </p:pic>
      <p:sp>
        <p:nvSpPr>
          <p:cNvPr id="136" name="Oval 135">
            <a:extLst>
              <a:ext uri="{FF2B5EF4-FFF2-40B4-BE49-F238E27FC236}">
                <a16:creationId xmlns:a16="http://schemas.microsoft.com/office/drawing/2014/main" id="{40456AB8-7D42-4210-8151-F6C06EE7A45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DING Rectangle 280">
            <a:hlinkHover r:id="rId14" action="ppaction://hlinksldjump"/>
            <a:extLst>
              <a:ext uri="{FF2B5EF4-FFF2-40B4-BE49-F238E27FC236}">
                <a16:creationId xmlns:a16="http://schemas.microsoft.com/office/drawing/2014/main" id="{F4B808C9-4697-4D5D-AC3B-64AECDBDA054}"/>
              </a:ext>
            </a:extLst>
          </p:cNvPr>
          <p:cNvSpPr/>
          <p:nvPr/>
        </p:nvSpPr>
        <p:spPr>
          <a:xfrm>
            <a:off x="3259383" y="0"/>
            <a:ext cx="198809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DING Rectangle 280">
            <a:hlinkHover r:id="rId15" action="ppaction://hlinksldjump"/>
            <a:extLst>
              <a:ext uri="{FF2B5EF4-FFF2-40B4-BE49-F238E27FC236}">
                <a16:creationId xmlns:a16="http://schemas.microsoft.com/office/drawing/2014/main" id="{79166D67-B2E8-4B33-8273-BC879B57D953}"/>
              </a:ext>
            </a:extLst>
          </p:cNvPr>
          <p:cNvSpPr/>
          <p:nvPr/>
        </p:nvSpPr>
        <p:spPr>
          <a:xfrm>
            <a:off x="3754204" y="-1218"/>
            <a:ext cx="198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DING Rectangle 280">
            <a:hlinkHover r:id="rId16" action="ppaction://hlinksldjump"/>
            <a:extLst>
              <a:ext uri="{FF2B5EF4-FFF2-40B4-BE49-F238E27FC236}">
                <a16:creationId xmlns:a16="http://schemas.microsoft.com/office/drawing/2014/main" id="{1FE1CCE3-C962-4C93-8061-D7F06B077176}"/>
              </a:ext>
            </a:extLst>
          </p:cNvPr>
          <p:cNvSpPr/>
          <p:nvPr/>
        </p:nvSpPr>
        <p:spPr>
          <a:xfrm>
            <a:off x="4138327" y="-15781"/>
            <a:ext cx="18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DING Rectangle 280">
            <a:hlinkHover r:id="rId17" action="ppaction://hlinksldjump"/>
            <a:extLst>
              <a:ext uri="{FF2B5EF4-FFF2-40B4-BE49-F238E27FC236}">
                <a16:creationId xmlns:a16="http://schemas.microsoft.com/office/drawing/2014/main" id="{3789159E-6892-4FD3-A2C8-19811F875038}"/>
              </a:ext>
            </a:extLst>
          </p:cNvPr>
          <p:cNvSpPr/>
          <p:nvPr/>
        </p:nvSpPr>
        <p:spPr>
          <a:xfrm>
            <a:off x="4494522" y="-12302"/>
            <a:ext cx="18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DING Rectangle 280">
            <a:hlinkHover r:id="rId18" action="ppaction://hlinksldjump"/>
            <a:extLst>
              <a:ext uri="{FF2B5EF4-FFF2-40B4-BE49-F238E27FC236}">
                <a16:creationId xmlns:a16="http://schemas.microsoft.com/office/drawing/2014/main" id="{6CD5BBED-56DF-4848-8DFB-21EAFD1CF7B0}"/>
              </a:ext>
            </a:extLst>
          </p:cNvPr>
          <p:cNvSpPr/>
          <p:nvPr/>
        </p:nvSpPr>
        <p:spPr>
          <a:xfrm>
            <a:off x="4790005" y="-15781"/>
            <a:ext cx="18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DING Rectangle 280">
            <a:hlinkHover r:id="rId19" action="ppaction://hlinksldjump"/>
            <a:extLst>
              <a:ext uri="{FF2B5EF4-FFF2-40B4-BE49-F238E27FC236}">
                <a16:creationId xmlns:a16="http://schemas.microsoft.com/office/drawing/2014/main" id="{94437828-1FA2-4B29-97F7-E407DDC679E4}"/>
              </a:ext>
            </a:extLst>
          </p:cNvPr>
          <p:cNvSpPr/>
          <p:nvPr/>
        </p:nvSpPr>
        <p:spPr>
          <a:xfrm>
            <a:off x="5088055" y="-10718"/>
            <a:ext cx="18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DING Rectangle 280">
            <a:hlinkHover r:id="rId20" action="ppaction://hlinksldjump"/>
            <a:extLst>
              <a:ext uri="{FF2B5EF4-FFF2-40B4-BE49-F238E27FC236}">
                <a16:creationId xmlns:a16="http://schemas.microsoft.com/office/drawing/2014/main" id="{4379FA5C-5F05-44F4-9A53-51A3D88CB92C}"/>
              </a:ext>
            </a:extLst>
          </p:cNvPr>
          <p:cNvSpPr/>
          <p:nvPr/>
        </p:nvSpPr>
        <p:spPr>
          <a:xfrm>
            <a:off x="5433840" y="-10718"/>
            <a:ext cx="9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5" name="DING Rectangle 280">
            <a:hlinkHover r:id="rId21" action="ppaction://hlinksldjump"/>
            <a:extLst>
              <a:ext uri="{FF2B5EF4-FFF2-40B4-BE49-F238E27FC236}">
                <a16:creationId xmlns:a16="http://schemas.microsoft.com/office/drawing/2014/main" id="{FF6B553F-144A-49F8-983F-878BFE7D2E61}"/>
              </a:ext>
            </a:extLst>
          </p:cNvPr>
          <p:cNvSpPr/>
          <p:nvPr/>
        </p:nvSpPr>
        <p:spPr>
          <a:xfrm>
            <a:off x="5705786" y="-10718"/>
            <a:ext cx="9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6" name="DING Rectangle 280">
            <a:hlinkHover r:id="rId22" action="ppaction://hlinksldjump"/>
            <a:extLst>
              <a:ext uri="{FF2B5EF4-FFF2-40B4-BE49-F238E27FC236}">
                <a16:creationId xmlns:a16="http://schemas.microsoft.com/office/drawing/2014/main" id="{DE4A5E58-96C3-4348-9388-96A30880FDF7}"/>
              </a:ext>
            </a:extLst>
          </p:cNvPr>
          <p:cNvSpPr/>
          <p:nvPr/>
        </p:nvSpPr>
        <p:spPr>
          <a:xfrm>
            <a:off x="6010356" y="12539"/>
            <a:ext cx="9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7" name="DING Rectangle 280">
            <a:hlinkHover r:id="rId23" action="ppaction://hlinksldjump"/>
            <a:extLst>
              <a:ext uri="{FF2B5EF4-FFF2-40B4-BE49-F238E27FC236}">
                <a16:creationId xmlns:a16="http://schemas.microsoft.com/office/drawing/2014/main" id="{08595EDA-2920-4C94-AC6E-532C010275CE}"/>
              </a:ext>
            </a:extLst>
          </p:cNvPr>
          <p:cNvSpPr/>
          <p:nvPr/>
        </p:nvSpPr>
        <p:spPr>
          <a:xfrm>
            <a:off x="6327529" y="12539"/>
            <a:ext cx="9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8" name="DING Rectangle 280">
            <a:hlinkHover r:id="rId24" action="ppaction://hlinksldjump"/>
            <a:extLst>
              <a:ext uri="{FF2B5EF4-FFF2-40B4-BE49-F238E27FC236}">
                <a16:creationId xmlns:a16="http://schemas.microsoft.com/office/drawing/2014/main" id="{97BA9C9B-2446-4EEF-898E-3F35E2E5E072}"/>
              </a:ext>
            </a:extLst>
          </p:cNvPr>
          <p:cNvSpPr/>
          <p:nvPr/>
        </p:nvSpPr>
        <p:spPr>
          <a:xfrm>
            <a:off x="6628404" y="-7278"/>
            <a:ext cx="9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9" name="DING Rectangle 280">
            <a:hlinkHover r:id="rId25" action="ppaction://hlinksldjump"/>
            <a:extLst>
              <a:ext uri="{FF2B5EF4-FFF2-40B4-BE49-F238E27FC236}">
                <a16:creationId xmlns:a16="http://schemas.microsoft.com/office/drawing/2014/main" id="{F3949964-F3D8-4E1C-8F2D-B011AF15E5B3}"/>
              </a:ext>
            </a:extLst>
          </p:cNvPr>
          <p:cNvSpPr/>
          <p:nvPr/>
        </p:nvSpPr>
        <p:spPr>
          <a:xfrm>
            <a:off x="6964242" y="12539"/>
            <a:ext cx="9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0" name="DING Rectangle 280">
            <a:hlinkHover r:id="rId26" action="ppaction://hlinksldjump"/>
            <a:extLst>
              <a:ext uri="{FF2B5EF4-FFF2-40B4-BE49-F238E27FC236}">
                <a16:creationId xmlns:a16="http://schemas.microsoft.com/office/drawing/2014/main" id="{8E6587A7-F71A-4B59-824C-AF6BBA3B2844}"/>
              </a:ext>
            </a:extLst>
          </p:cNvPr>
          <p:cNvSpPr/>
          <p:nvPr/>
        </p:nvSpPr>
        <p:spPr>
          <a:xfrm>
            <a:off x="7259238" y="12539"/>
            <a:ext cx="9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1" name="DING Rectangle 280">
            <a:hlinkHover r:id="rId27" action="ppaction://hlinksldjump"/>
            <a:extLst>
              <a:ext uri="{FF2B5EF4-FFF2-40B4-BE49-F238E27FC236}">
                <a16:creationId xmlns:a16="http://schemas.microsoft.com/office/drawing/2014/main" id="{9A79F35D-6333-422D-8792-BDDCDED31BF6}"/>
              </a:ext>
            </a:extLst>
          </p:cNvPr>
          <p:cNvSpPr/>
          <p:nvPr/>
        </p:nvSpPr>
        <p:spPr>
          <a:xfrm>
            <a:off x="7590360" y="0"/>
            <a:ext cx="9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2" name="DING Rectangle 280">
            <a:hlinkHover r:id="rId28" action="ppaction://hlinksldjump"/>
            <a:extLst>
              <a:ext uri="{FF2B5EF4-FFF2-40B4-BE49-F238E27FC236}">
                <a16:creationId xmlns:a16="http://schemas.microsoft.com/office/drawing/2014/main" id="{E6BE0CA1-6B8E-4F00-B98F-28412C0283E2}"/>
              </a:ext>
            </a:extLst>
          </p:cNvPr>
          <p:cNvSpPr/>
          <p:nvPr/>
        </p:nvSpPr>
        <p:spPr>
          <a:xfrm>
            <a:off x="7902483" y="0"/>
            <a:ext cx="90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800541" y="5373840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D93AE7FE-150A-4719-8D7B-354E5A2FFD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2737"/>
          <a:stretch/>
        </p:blipFill>
        <p:spPr>
          <a:xfrm>
            <a:off x="5304810" y="5621770"/>
            <a:ext cx="1231491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46A596EC-210D-4841-B641-4A689A3FD4B9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25BEC598-F8A5-452D-92D0-926391390140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A2EDFFE-7331-4F03-8F97-121EAD542CB9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33A82F8-C404-467B-A11E-5DF9F04005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128" name="Trapezoid 127">
                  <a:extLst>
                    <a:ext uri="{FF2B5EF4-FFF2-40B4-BE49-F238E27FC236}">
                      <a16:creationId xmlns:a16="http://schemas.microsoft.com/office/drawing/2014/main" id="{301CA795-C4BC-42BD-A133-10BBA1D01A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9B95CA50-37BF-48CE-AD1E-D71670A7095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132" name="Rectangle: Rounded Corners 131">
                    <a:extLst>
                      <a:ext uri="{FF2B5EF4-FFF2-40B4-BE49-F238E27FC236}">
                        <a16:creationId xmlns:a16="http://schemas.microsoft.com/office/drawing/2014/main" id="{1B5E62B9-2420-4F56-9F98-13B7BB4C35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9D80F6CC-8907-4146-A8F9-0915C963B6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795F8ECC-C57E-4496-8E1E-184969F03A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CFC8ABB0-5255-4F9B-9097-431F460CC6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7609588B-B303-4B80-A35A-30A2C3FF50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B23C7B56-3262-4FD4-98C6-F4F40299244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8FC6026A-533F-41BD-97BC-AE666503505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10225A0-69E6-4637-B109-F8B32AF0B0FF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53A7E6C-C349-45D3-93BC-0B2E1C0F177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342E136-9530-4E19-B262-64D49166F2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69CBEF0-DC24-47F5-A2CA-9A178F9682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Trapezoid 89">
                <a:extLst>
                  <a:ext uri="{FF2B5EF4-FFF2-40B4-BE49-F238E27FC236}">
                    <a16:creationId xmlns:a16="http://schemas.microsoft.com/office/drawing/2014/main" id="{F36DC460-6042-4FB2-83BB-8684EE1787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0FF7474C-D48F-4EA4-96F9-23C59B02FB1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3459BDB8-0E89-4541-80EA-1C381E5CB68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121" name="Rectangle: Rounded Corners 120">
                  <a:extLst>
                    <a:ext uri="{FF2B5EF4-FFF2-40B4-BE49-F238E27FC236}">
                      <a16:creationId xmlns:a16="http://schemas.microsoft.com/office/drawing/2014/main" id="{A15D8A49-4B5F-44E8-AB2C-8959876F62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4922B12-89B3-44CA-80F6-4C6C740051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EC711F3-8E21-4EDF-B638-01289730745F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8A2514D8-E8EC-416D-8BC0-53C6E1C0F2D6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DE9D1FD3-DFE0-46A2-9279-287BD407BFBB}"/>
                </a:ext>
              </a:extLst>
            </p:cNvPr>
            <p:cNvPicPr>
              <a:picLocks/>
            </p:cNvPicPr>
            <p:nvPr/>
          </p:nvPicPr>
          <p:blipFill rotWithShape="1">
            <a:blip r:embed="rId29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0050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BAD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pple Boy BTN" panose="020C0904040107040205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788976" y="2581233"/>
            <a:ext cx="12490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15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BC19A858-3B29-4BA5-A288-55A53051E8AE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167480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0824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2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0822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VERY BAD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pple Boy BTN" panose="020C0904040107040205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789777" y="2581233"/>
            <a:ext cx="12474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10</a:t>
            </a:r>
          </a:p>
        </p:txBody>
      </p:sp>
      <p:sp>
        <p:nvSpPr>
          <p:cNvPr id="68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EEA6BE6B-17A8-42A8-A4C0-996FD75FCE65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1211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0550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827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EF40C8E7-110D-400F-A104-481E2E1D0546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BEST SCORE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E273965-DDB1-4AD2-95D0-5C267593A4EE}"/>
              </a:ext>
            </a:extLst>
          </p:cNvPr>
          <p:cNvSpPr/>
          <p:nvPr/>
        </p:nvSpPr>
        <p:spPr>
          <a:xfrm>
            <a:off x="1272006" y="2581233"/>
            <a:ext cx="22829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100!</a:t>
            </a:r>
          </a:p>
        </p:txBody>
      </p:sp>
      <p:sp>
        <p:nvSpPr>
          <p:cNvPr id="99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86FBC926-98F8-4E45-8CCB-3F23039E5007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61342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xit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4" presetClass="path" presetSubtype="0" decel="10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1.85185E-6 L 5E-6 -0.5837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4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7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 &amp; Survivor music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97" grpId="0"/>
      <p:bldP spid="97" grpId="1"/>
      <p:bldP spid="98" grpId="0"/>
      <p:bldP spid="98" grpId="1"/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926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0CBE54E-240B-48A1-80A8-F6C6F228AAED}"/>
              </a:ext>
            </a:extLst>
          </p:cNvPr>
          <p:cNvSpPr/>
          <p:nvPr/>
        </p:nvSpPr>
        <p:spPr>
          <a:xfrm>
            <a:off x="537254" y="2373858"/>
            <a:ext cx="3752502" cy="30237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GREAT SCORE!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0DCFA7-5530-448C-8B07-DCD1CB347BFE}"/>
              </a:ext>
            </a:extLst>
          </p:cNvPr>
          <p:cNvSpPr/>
          <p:nvPr/>
        </p:nvSpPr>
        <p:spPr>
          <a:xfrm>
            <a:off x="1656727" y="2581233"/>
            <a:ext cx="15135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pple Boy BTN" panose="020C0904040107040205" pitchFamily="34" charset="0"/>
              </a:rPr>
              <a:t>95</a:t>
            </a:r>
          </a:p>
        </p:txBody>
      </p:sp>
      <p:sp>
        <p:nvSpPr>
          <p:cNvPr id="67" name="AGAIN? Oval 98">
            <a:hlinkClick r:id="rId11" action="ppaction://hlinksldjump"/>
            <a:extLst>
              <a:ext uri="{FF2B5EF4-FFF2-40B4-BE49-F238E27FC236}">
                <a16:creationId xmlns:a16="http://schemas.microsoft.com/office/drawing/2014/main" id="{0BB224DB-77D9-452A-9299-0E2796A7C760}"/>
              </a:ext>
            </a:extLst>
          </p:cNvPr>
          <p:cNvSpPr/>
          <p:nvPr/>
        </p:nvSpPr>
        <p:spPr>
          <a:xfrm>
            <a:off x="9206109" y="830253"/>
            <a:ext cx="1441322" cy="600566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pple Boy BTN" panose="020C0904040107040205" pitchFamily="34" charset="0"/>
              </a:rPr>
              <a:t>AGAIN?</a:t>
            </a:r>
          </a:p>
        </p:txBody>
      </p:sp>
    </p:spTree>
    <p:extLst>
      <p:ext uri="{BB962C8B-B14F-4D97-AF65-F5344CB8AC3E}">
        <p14:creationId xmlns:p14="http://schemas.microsoft.com/office/powerpoint/2010/main" val="28309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500000">
                                      <p:cBhvr>
                                        <p:cTn id="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500000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decel="10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85185E-6 L 5E-6 -0.5414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0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1206" grpId="0" animBg="1"/>
      <p:bldP spid="1207" grpId="0" animBg="1"/>
      <p:bldP spid="1207" grpId="1" animBg="1"/>
      <p:bldP spid="82" grpId="0"/>
      <p:bldP spid="82" grpId="1"/>
      <p:bldP spid="83" grpId="0"/>
      <p:bldP spid="83" grpId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FFDD8201-E398-4A8B-A644-5241CE27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8" y="234189"/>
            <a:ext cx="3097036" cy="5877053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84" y="2140860"/>
            <a:ext cx="232806" cy="73993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9999" y="4107950"/>
            <a:ext cx="397633" cy="126381"/>
          </a:xfrm>
          <a:prstGeom prst="rect">
            <a:avLst/>
          </a:prstGeom>
        </p:spPr>
      </p:pic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5190659" y="5392244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5304811" y="5506979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5419667" y="5634607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67141" y="6291043"/>
            <a:ext cx="765983" cy="449572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301657" y="3947498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452976" y="4112552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9215150" y="646341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440247" y="3112738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56323" y="6607031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161755" y="3231024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79" name="Picture 27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F1431AE-8F1F-4BFC-8A92-DB07010B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64" y="2281046"/>
            <a:ext cx="292015" cy="92812"/>
          </a:xfrm>
          <a:prstGeom prst="rect">
            <a:avLst/>
          </a:prstGeom>
        </p:spPr>
      </p:pic>
      <p:pic>
        <p:nvPicPr>
          <p:cNvPr id="280" name="Picture 27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3F9C6E-4EEE-408A-94E5-69F2EC90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633" y="2336594"/>
            <a:ext cx="234489" cy="74528"/>
          </a:xfrm>
          <a:prstGeom prst="rect">
            <a:avLst/>
          </a:prstGeom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5557186" y="5087464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5170216" y="284485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622" y="4173521"/>
            <a:ext cx="744620" cy="236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2EE226-44E5-4EB4-B23F-8CB908CCE7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51804"/>
          <a:stretch/>
        </p:blipFill>
        <p:spPr>
          <a:xfrm>
            <a:off x="5300981" y="5510109"/>
            <a:ext cx="1241829" cy="126346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EF4AA70C-DDDC-4C2C-AF00-5A9DAEB01C2C}"/>
              </a:ext>
            </a:extLst>
          </p:cNvPr>
          <p:cNvSpPr/>
          <p:nvPr/>
        </p:nvSpPr>
        <p:spPr>
          <a:xfrm>
            <a:off x="5659300" y="5606579"/>
            <a:ext cx="615515" cy="133137"/>
          </a:xfrm>
          <a:prstGeom prst="ellipse">
            <a:avLst/>
          </a:prstGeom>
          <a:solidFill>
            <a:srgbClr val="18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5789820" y="5361015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5DE6B9D-CCE5-4EB9-89FE-C96103ACD183}"/>
              </a:ext>
            </a:extLst>
          </p:cNvPr>
          <p:cNvSpPr/>
          <p:nvPr/>
        </p:nvSpPr>
        <p:spPr>
          <a:xfrm>
            <a:off x="5543254" y="6204469"/>
            <a:ext cx="986896" cy="698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C737B-D4B7-4C3A-9021-40616205621D}"/>
              </a:ext>
            </a:extLst>
          </p:cNvPr>
          <p:cNvSpPr/>
          <p:nvPr/>
        </p:nvSpPr>
        <p:spPr>
          <a:xfrm>
            <a:off x="5572748" y="5774063"/>
            <a:ext cx="945399" cy="431789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5BB52CB-1A10-4FA4-9C33-8D2F606806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37"/>
          <a:stretch/>
        </p:blipFill>
        <p:spPr>
          <a:xfrm>
            <a:off x="5304810" y="5621770"/>
            <a:ext cx="1241829" cy="150117"/>
          </a:xfrm>
          <a:custGeom>
            <a:avLst/>
            <a:gdLst>
              <a:gd name="connsiteX0" fmla="*/ 0 w 1249788"/>
              <a:gd name="connsiteY0" fmla="*/ 0 h 150117"/>
              <a:gd name="connsiteX1" fmla="*/ 460138 w 1249788"/>
              <a:gd name="connsiteY1" fmla="*/ 0 h 150117"/>
              <a:gd name="connsiteX2" fmla="*/ 425054 w 1249788"/>
              <a:gd name="connsiteY2" fmla="*/ 16936 h 150117"/>
              <a:gd name="connsiteX3" fmla="*/ 624512 w 1249788"/>
              <a:gd name="connsiteY3" fmla="*/ 56818 h 150117"/>
              <a:gd name="connsiteX4" fmla="*/ 823970 w 1249788"/>
              <a:gd name="connsiteY4" fmla="*/ 16936 h 150117"/>
              <a:gd name="connsiteX5" fmla="*/ 788886 w 1249788"/>
              <a:gd name="connsiteY5" fmla="*/ 0 h 150117"/>
              <a:gd name="connsiteX6" fmla="*/ 1249788 w 1249788"/>
              <a:gd name="connsiteY6" fmla="*/ 0 h 150117"/>
              <a:gd name="connsiteX7" fmla="*/ 1249788 w 1249788"/>
              <a:gd name="connsiteY7" fmla="*/ 150117 h 150117"/>
              <a:gd name="connsiteX8" fmla="*/ 0 w 1249788"/>
              <a:gd name="connsiteY8" fmla="*/ 150117 h 15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9788" h="150117">
                <a:moveTo>
                  <a:pt x="0" y="0"/>
                </a:moveTo>
                <a:lnTo>
                  <a:pt x="460138" y="0"/>
                </a:lnTo>
                <a:lnTo>
                  <a:pt x="425054" y="16936"/>
                </a:lnTo>
                <a:cubicBezTo>
                  <a:pt x="425054" y="38962"/>
                  <a:pt x="514354" y="56818"/>
                  <a:pt x="624512" y="56818"/>
                </a:cubicBezTo>
                <a:cubicBezTo>
                  <a:pt x="734670" y="56818"/>
                  <a:pt x="823970" y="38962"/>
                  <a:pt x="823970" y="16936"/>
                </a:cubicBezTo>
                <a:lnTo>
                  <a:pt x="788886" y="0"/>
                </a:lnTo>
                <a:lnTo>
                  <a:pt x="1249788" y="0"/>
                </a:lnTo>
                <a:lnTo>
                  <a:pt x="1249788" y="150117"/>
                </a:lnTo>
                <a:lnTo>
                  <a:pt x="0" y="150117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7073293" y="2866542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73A59F0-1B6B-4EAD-8C45-CE3B7AFCE944}"/>
              </a:ext>
            </a:extLst>
          </p:cNvPr>
          <p:cNvGrpSpPr/>
          <p:nvPr/>
        </p:nvGrpSpPr>
        <p:grpSpPr>
          <a:xfrm rot="18630020">
            <a:off x="5238443" y="3392561"/>
            <a:ext cx="4822957" cy="936896"/>
            <a:chOff x="6407277" y="2402408"/>
            <a:chExt cx="4691330" cy="9368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314A38-7EAE-462C-811B-A6DEE126C2FD}"/>
                </a:ext>
              </a:extLst>
            </p:cNvPr>
            <p:cNvSpPr/>
            <p:nvPr/>
          </p:nvSpPr>
          <p:spPr>
            <a:xfrm>
              <a:off x="8792616" y="2402408"/>
              <a:ext cx="2305991" cy="9368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E30CB83-5A58-4280-A40D-0B7833876503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165" t="22794" b="35208"/>
            <a:stretch/>
          </p:blipFill>
          <p:spPr>
            <a:xfrm>
              <a:off x="6407277" y="2464665"/>
              <a:ext cx="2520000" cy="72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532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198</Words>
  <Application>Microsoft Office PowerPoint</Application>
  <PresentationFormat>Widescreen</PresentationFormat>
  <Paragraphs>69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Apple Boy BTN</vt:lpstr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68</cp:revision>
  <dcterms:created xsi:type="dcterms:W3CDTF">2021-01-24T17:56:22Z</dcterms:created>
  <dcterms:modified xsi:type="dcterms:W3CDTF">2021-02-04T18:56:39Z</dcterms:modified>
</cp:coreProperties>
</file>