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E4E78"/>
    <a:srgbClr val="FFE66F"/>
    <a:srgbClr val="E2AC00"/>
    <a:srgbClr val="D07777"/>
    <a:srgbClr val="432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A67316-157A-4B3B-86B8-FE5E8E8276D1}" v="1" dt="2021-02-10T17:02:16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153-727A-4D06-89FD-425B1E9FCAF6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B3A7-B064-4F63-9DE0-D34E11479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9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153-727A-4D06-89FD-425B1E9FCAF6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B3A7-B064-4F63-9DE0-D34E11479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24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153-727A-4D06-89FD-425B1E9FCAF6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B3A7-B064-4F63-9DE0-D34E11479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88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153-727A-4D06-89FD-425B1E9FCAF6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B3A7-B064-4F63-9DE0-D34E11479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17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153-727A-4D06-89FD-425B1E9FCAF6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B3A7-B064-4F63-9DE0-D34E11479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84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153-727A-4D06-89FD-425B1E9FCAF6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B3A7-B064-4F63-9DE0-D34E11479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78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153-727A-4D06-89FD-425B1E9FCAF6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B3A7-B064-4F63-9DE0-D34E11479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97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153-727A-4D06-89FD-425B1E9FCAF6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B3A7-B064-4F63-9DE0-D34E11479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153-727A-4D06-89FD-425B1E9FCAF6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B3A7-B064-4F63-9DE0-D34E11479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98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153-727A-4D06-89FD-425B1E9FCAF6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B3A7-B064-4F63-9DE0-D34E11479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62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153-727A-4D06-89FD-425B1E9FCAF6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B3A7-B064-4F63-9DE0-D34E11479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26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33153-727A-4D06-89FD-425B1E9FCAF6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B3A7-B064-4F63-9DE0-D34E11479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30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C9E0AFF-D82F-4B22-91C4-9CE8827F3B7B}"/>
              </a:ext>
            </a:extLst>
          </p:cNvPr>
          <p:cNvSpPr/>
          <p:nvPr/>
        </p:nvSpPr>
        <p:spPr>
          <a:xfrm>
            <a:off x="89247" y="112363"/>
            <a:ext cx="2408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rgbClr val="E2AC00"/>
                  </a:solidFill>
                  <a:prstDash val="solid"/>
                </a:ln>
                <a:solidFill>
                  <a:srgbClr val="FFE66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stellar" panose="020A0402060406010301" pitchFamily="18" charset="0"/>
              </a:rPr>
              <a:t>CHESS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E28E5C9-3658-41F8-BD38-DA7B932EF5A6}"/>
              </a:ext>
            </a:extLst>
          </p:cNvPr>
          <p:cNvGrpSpPr/>
          <p:nvPr/>
        </p:nvGrpSpPr>
        <p:grpSpPr>
          <a:xfrm>
            <a:off x="3080679" y="6562167"/>
            <a:ext cx="6038607" cy="338554"/>
            <a:chOff x="3080679" y="6553929"/>
            <a:chExt cx="6038607" cy="33855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B7256F4-6822-483E-A31F-11AB942E46B2}"/>
                </a:ext>
              </a:extLst>
            </p:cNvPr>
            <p:cNvSpPr txBox="1"/>
            <p:nvPr/>
          </p:nvSpPr>
          <p:spPr>
            <a:xfrm>
              <a:off x="308067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273B961-8BDC-4370-A92B-681A1FE2E856}"/>
                </a:ext>
              </a:extLst>
            </p:cNvPr>
            <p:cNvSpPr txBox="1"/>
            <p:nvPr/>
          </p:nvSpPr>
          <p:spPr>
            <a:xfrm>
              <a:off x="389626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CF2C709-1A3D-4FCF-9F26-AA993B051DC2}"/>
                </a:ext>
              </a:extLst>
            </p:cNvPr>
            <p:cNvSpPr txBox="1"/>
            <p:nvPr/>
          </p:nvSpPr>
          <p:spPr>
            <a:xfrm>
              <a:off x="471184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F7600B6-E6F9-41A9-A9C3-D9F3F592B4CA}"/>
                </a:ext>
              </a:extLst>
            </p:cNvPr>
            <p:cNvSpPr txBox="1"/>
            <p:nvPr/>
          </p:nvSpPr>
          <p:spPr>
            <a:xfrm>
              <a:off x="552743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27EE970-3CAB-4029-A545-0A85A83E9E7F}"/>
                </a:ext>
              </a:extLst>
            </p:cNvPr>
            <p:cNvSpPr txBox="1"/>
            <p:nvPr/>
          </p:nvSpPr>
          <p:spPr>
            <a:xfrm>
              <a:off x="634301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8096577-8CCC-469C-BF3B-CC0AC05E92D9}"/>
                </a:ext>
              </a:extLst>
            </p:cNvPr>
            <p:cNvSpPr txBox="1"/>
            <p:nvPr/>
          </p:nvSpPr>
          <p:spPr>
            <a:xfrm>
              <a:off x="715860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F93F874-594C-4CA2-88AB-5A283CEDEDDA}"/>
                </a:ext>
              </a:extLst>
            </p:cNvPr>
            <p:cNvSpPr txBox="1"/>
            <p:nvPr/>
          </p:nvSpPr>
          <p:spPr>
            <a:xfrm>
              <a:off x="797418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61B95CD-5BFA-4386-B5DB-2223ADB80D93}"/>
                </a:ext>
              </a:extLst>
            </p:cNvPr>
            <p:cNvSpPr txBox="1"/>
            <p:nvPr/>
          </p:nvSpPr>
          <p:spPr>
            <a:xfrm>
              <a:off x="8789773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H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39E81A4-62B6-4D9C-94FC-30FB45E711C7}"/>
              </a:ext>
            </a:extLst>
          </p:cNvPr>
          <p:cNvGrpSpPr/>
          <p:nvPr/>
        </p:nvGrpSpPr>
        <p:grpSpPr>
          <a:xfrm>
            <a:off x="3056796" y="-102639"/>
            <a:ext cx="6038607" cy="338554"/>
            <a:chOff x="3080679" y="6553929"/>
            <a:chExt cx="6038607" cy="338554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C0A03BF-4873-4F5E-AF6A-79C77ADC94E7}"/>
                </a:ext>
              </a:extLst>
            </p:cNvPr>
            <p:cNvSpPr txBox="1"/>
            <p:nvPr/>
          </p:nvSpPr>
          <p:spPr>
            <a:xfrm>
              <a:off x="308067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09E3E96-70B5-4B1E-BF84-A2EADC18734B}"/>
                </a:ext>
              </a:extLst>
            </p:cNvPr>
            <p:cNvSpPr txBox="1"/>
            <p:nvPr/>
          </p:nvSpPr>
          <p:spPr>
            <a:xfrm>
              <a:off x="389626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64AFA6-083F-432D-B4A5-7283FC8F3D40}"/>
                </a:ext>
              </a:extLst>
            </p:cNvPr>
            <p:cNvSpPr txBox="1"/>
            <p:nvPr/>
          </p:nvSpPr>
          <p:spPr>
            <a:xfrm>
              <a:off x="471184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0A2B85E-4E3D-4D8A-97B1-E1BBF0FD1E65}"/>
                </a:ext>
              </a:extLst>
            </p:cNvPr>
            <p:cNvSpPr txBox="1"/>
            <p:nvPr/>
          </p:nvSpPr>
          <p:spPr>
            <a:xfrm>
              <a:off x="552743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2311FD0-6F51-4C0B-A217-7ADDA3BE0119}"/>
                </a:ext>
              </a:extLst>
            </p:cNvPr>
            <p:cNvSpPr txBox="1"/>
            <p:nvPr/>
          </p:nvSpPr>
          <p:spPr>
            <a:xfrm>
              <a:off x="634301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5992883-763E-4659-8B6D-6F7FEE466C14}"/>
                </a:ext>
              </a:extLst>
            </p:cNvPr>
            <p:cNvSpPr txBox="1"/>
            <p:nvPr/>
          </p:nvSpPr>
          <p:spPr>
            <a:xfrm>
              <a:off x="715860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DE6D5C3-C362-4AC7-8ACE-3C798EF81B2D}"/>
                </a:ext>
              </a:extLst>
            </p:cNvPr>
            <p:cNvSpPr txBox="1"/>
            <p:nvPr/>
          </p:nvSpPr>
          <p:spPr>
            <a:xfrm>
              <a:off x="797418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11AB495-2016-40D5-847E-4733E6107ECA}"/>
                </a:ext>
              </a:extLst>
            </p:cNvPr>
            <p:cNvSpPr txBox="1"/>
            <p:nvPr/>
          </p:nvSpPr>
          <p:spPr>
            <a:xfrm>
              <a:off x="8789773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H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9D3D324-E832-4314-B688-60B611BABC76}"/>
              </a:ext>
            </a:extLst>
          </p:cNvPr>
          <p:cNvGrpSpPr/>
          <p:nvPr/>
        </p:nvGrpSpPr>
        <p:grpSpPr>
          <a:xfrm>
            <a:off x="2573162" y="385193"/>
            <a:ext cx="256639" cy="6040321"/>
            <a:chOff x="2585519" y="385193"/>
            <a:chExt cx="256639" cy="6040321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006DEAC-5E66-47B2-9BDC-75D0A31582AE}"/>
                </a:ext>
              </a:extLst>
            </p:cNvPr>
            <p:cNvSpPr txBox="1"/>
            <p:nvPr/>
          </p:nvSpPr>
          <p:spPr>
            <a:xfrm>
              <a:off x="2585519" y="385193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72C9A5E-0E70-48EA-B295-E0FFC07A7946}"/>
                </a:ext>
              </a:extLst>
            </p:cNvPr>
            <p:cNvSpPr txBox="1"/>
            <p:nvPr/>
          </p:nvSpPr>
          <p:spPr>
            <a:xfrm>
              <a:off x="2585519" y="1195334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8E2B08F-03A5-4119-B45A-09C0577A85C0}"/>
                </a:ext>
              </a:extLst>
            </p:cNvPr>
            <p:cNvSpPr txBox="1"/>
            <p:nvPr/>
          </p:nvSpPr>
          <p:spPr>
            <a:xfrm>
              <a:off x="2585519" y="2005475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43729CA-923A-4A19-93CC-3C7857FFBE93}"/>
                </a:ext>
              </a:extLst>
            </p:cNvPr>
            <p:cNvSpPr txBox="1"/>
            <p:nvPr/>
          </p:nvSpPr>
          <p:spPr>
            <a:xfrm>
              <a:off x="2585519" y="2815616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0E434A8-2C31-4C05-A30D-CEF01255D902}"/>
                </a:ext>
              </a:extLst>
            </p:cNvPr>
            <p:cNvSpPr txBox="1"/>
            <p:nvPr/>
          </p:nvSpPr>
          <p:spPr>
            <a:xfrm>
              <a:off x="2585519" y="3625757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2B89662-BCA3-40C8-BC73-07B9021A3AFC}"/>
                </a:ext>
              </a:extLst>
            </p:cNvPr>
            <p:cNvSpPr txBox="1"/>
            <p:nvPr/>
          </p:nvSpPr>
          <p:spPr>
            <a:xfrm>
              <a:off x="2585519" y="4435898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467077F-D3E6-4193-BE2C-7E10262A25CD}"/>
                </a:ext>
              </a:extLst>
            </p:cNvPr>
            <p:cNvSpPr txBox="1"/>
            <p:nvPr/>
          </p:nvSpPr>
          <p:spPr>
            <a:xfrm>
              <a:off x="2585519" y="5246039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3312E88-8D0C-408E-8783-F1F5690336B5}"/>
                </a:ext>
              </a:extLst>
            </p:cNvPr>
            <p:cNvSpPr txBox="1"/>
            <p:nvPr/>
          </p:nvSpPr>
          <p:spPr>
            <a:xfrm>
              <a:off x="2585519" y="6056182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BB5F340-175A-4E39-BFD2-3A1F650A9872}"/>
              </a:ext>
            </a:extLst>
          </p:cNvPr>
          <p:cNvGrpSpPr/>
          <p:nvPr/>
        </p:nvGrpSpPr>
        <p:grpSpPr>
          <a:xfrm>
            <a:off x="9375833" y="422614"/>
            <a:ext cx="256639" cy="6040321"/>
            <a:chOff x="2585519" y="385193"/>
            <a:chExt cx="256639" cy="6040321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C3745AD-7292-4E1F-9830-F4D114B97970}"/>
                </a:ext>
              </a:extLst>
            </p:cNvPr>
            <p:cNvSpPr txBox="1"/>
            <p:nvPr/>
          </p:nvSpPr>
          <p:spPr>
            <a:xfrm>
              <a:off x="2585519" y="385193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6BCF428-FA5F-48DB-83BF-F8EAA0A4D0E9}"/>
                </a:ext>
              </a:extLst>
            </p:cNvPr>
            <p:cNvSpPr txBox="1"/>
            <p:nvPr/>
          </p:nvSpPr>
          <p:spPr>
            <a:xfrm>
              <a:off x="2585519" y="1195334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F2D9DC0-162D-422E-8D57-60CF7082AEB2}"/>
                </a:ext>
              </a:extLst>
            </p:cNvPr>
            <p:cNvSpPr txBox="1"/>
            <p:nvPr/>
          </p:nvSpPr>
          <p:spPr>
            <a:xfrm>
              <a:off x="2585519" y="2005475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379D9B7-9057-4A11-B189-822FA8D7C16D}"/>
                </a:ext>
              </a:extLst>
            </p:cNvPr>
            <p:cNvSpPr txBox="1"/>
            <p:nvPr/>
          </p:nvSpPr>
          <p:spPr>
            <a:xfrm>
              <a:off x="2585519" y="2815616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6EC80A26-38AA-4B51-B6B9-1555378366E7}"/>
                </a:ext>
              </a:extLst>
            </p:cNvPr>
            <p:cNvSpPr txBox="1"/>
            <p:nvPr/>
          </p:nvSpPr>
          <p:spPr>
            <a:xfrm>
              <a:off x="2585519" y="3625757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C0FD0C3-7250-4C22-A8D2-5360B58A8F8E}"/>
                </a:ext>
              </a:extLst>
            </p:cNvPr>
            <p:cNvSpPr txBox="1"/>
            <p:nvPr/>
          </p:nvSpPr>
          <p:spPr>
            <a:xfrm>
              <a:off x="2585519" y="4435898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0D7EBD0-28D3-47E4-80C0-D0CC289F1870}"/>
                </a:ext>
              </a:extLst>
            </p:cNvPr>
            <p:cNvSpPr txBox="1"/>
            <p:nvPr/>
          </p:nvSpPr>
          <p:spPr>
            <a:xfrm>
              <a:off x="2585519" y="5246039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685704B-4875-4ED1-A1AC-AB8965FF41D7}"/>
                </a:ext>
              </a:extLst>
            </p:cNvPr>
            <p:cNvSpPr txBox="1"/>
            <p:nvPr/>
          </p:nvSpPr>
          <p:spPr>
            <a:xfrm>
              <a:off x="2585519" y="6056182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pic>
        <p:nvPicPr>
          <p:cNvPr id="89" name="Picture 88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8AECBC13-785D-407F-8A9C-59719CBECF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8779" y="5856382"/>
            <a:ext cx="505452" cy="720000"/>
          </a:xfrm>
          <a:prstGeom prst="rect">
            <a:avLst/>
          </a:prstGeom>
        </p:spPr>
      </p:pic>
      <p:pic>
        <p:nvPicPr>
          <p:cNvPr id="90" name="Picture 89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29309E99-7560-492B-9E5B-6564EFFB66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98440" y="5847162"/>
            <a:ext cx="504000" cy="738440"/>
          </a:xfrm>
          <a:prstGeom prst="rect">
            <a:avLst/>
          </a:prstGeom>
        </p:spPr>
      </p:pic>
      <p:pic>
        <p:nvPicPr>
          <p:cNvPr id="91" name="Picture 90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3465AC88-4498-4D93-8034-080B13EC7CAC}"/>
              </a:ext>
            </a:extLst>
          </p:cNvPr>
          <p:cNvPicPr>
            <a:picLocks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05597" y="5841064"/>
            <a:ext cx="504000" cy="720000"/>
          </a:xfrm>
          <a:prstGeom prst="rect">
            <a:avLst/>
          </a:prstGeom>
        </p:spPr>
      </p:pic>
      <p:pic>
        <p:nvPicPr>
          <p:cNvPr id="92" name="Picture 91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B931D30D-8C48-43D6-A031-BD04D298D57E}"/>
              </a:ext>
            </a:extLst>
          </p:cNvPr>
          <p:cNvPicPr>
            <a:picLocks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7832553" y="5841064"/>
            <a:ext cx="504000" cy="720000"/>
          </a:xfrm>
          <a:prstGeom prst="rect">
            <a:avLst/>
          </a:prstGeom>
        </p:spPr>
      </p:pic>
      <p:pic>
        <p:nvPicPr>
          <p:cNvPr id="103" name="Picture 102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89EBA329-4730-4536-9DDF-09218C393235}"/>
              </a:ext>
            </a:extLst>
          </p:cNvPr>
          <p:cNvPicPr>
            <a:picLocks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41094" y="5841064"/>
            <a:ext cx="504000" cy="720000"/>
          </a:xfrm>
          <a:prstGeom prst="rect">
            <a:avLst/>
          </a:prstGeom>
        </p:spPr>
      </p:pic>
      <p:pic>
        <p:nvPicPr>
          <p:cNvPr id="104" name="Picture 103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C5C54FF5-1D68-47C2-B980-5A7F20EE4168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59156" y="5106705"/>
            <a:ext cx="468000" cy="540000"/>
          </a:xfrm>
          <a:prstGeom prst="rect">
            <a:avLst/>
          </a:prstGeom>
        </p:spPr>
      </p:pic>
      <p:pic>
        <p:nvPicPr>
          <p:cNvPr id="105" name="Picture 104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F4FBACC0-76F9-407D-9F8B-2FC0FFC425FF}"/>
              </a:ext>
            </a:extLst>
          </p:cNvPr>
          <p:cNvPicPr>
            <a:picLocks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7024015" y="5841064"/>
            <a:ext cx="504000" cy="720000"/>
          </a:xfrm>
          <a:prstGeom prst="rect">
            <a:avLst/>
          </a:prstGeom>
        </p:spPr>
      </p:pic>
      <p:pic>
        <p:nvPicPr>
          <p:cNvPr id="106" name="Picture 105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B1651338-76FA-407E-B1A4-4127C1D528BF}"/>
              </a:ext>
            </a:extLst>
          </p:cNvPr>
          <p:cNvPicPr>
            <a:picLocks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3788411" y="5841064"/>
            <a:ext cx="504000" cy="720000"/>
          </a:xfrm>
          <a:prstGeom prst="rect">
            <a:avLst/>
          </a:prstGeom>
        </p:spPr>
      </p:pic>
      <p:pic>
        <p:nvPicPr>
          <p:cNvPr id="107" name="Picture 106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47A7B19F-35D4-4A25-BB90-03275F8ACA67}"/>
              </a:ext>
            </a:extLst>
          </p:cNvPr>
          <p:cNvPicPr>
            <a:picLocks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79873" y="5846620"/>
            <a:ext cx="504000" cy="720000"/>
          </a:xfrm>
          <a:prstGeom prst="rect">
            <a:avLst/>
          </a:prstGeom>
        </p:spPr>
      </p:pic>
      <p:pic>
        <p:nvPicPr>
          <p:cNvPr id="108" name="Picture 107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67EB7B01-7CA6-4AAA-AC45-3C66DB15841D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4119" y="5106705"/>
            <a:ext cx="468000" cy="540000"/>
          </a:xfrm>
          <a:prstGeom prst="rect">
            <a:avLst/>
          </a:prstGeom>
        </p:spPr>
      </p:pic>
      <p:pic>
        <p:nvPicPr>
          <p:cNvPr id="109" name="Picture 108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D58331A0-023A-43E5-A0CB-4762F7A53A4C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69082" y="5106705"/>
            <a:ext cx="468000" cy="540000"/>
          </a:xfrm>
          <a:prstGeom prst="rect">
            <a:avLst/>
          </a:prstGeom>
        </p:spPr>
      </p:pic>
      <p:pic>
        <p:nvPicPr>
          <p:cNvPr id="110" name="Picture 109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0F74EE17-B3C0-4FA8-AE67-BCEFAB356E3B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35887" y="5106705"/>
            <a:ext cx="468000" cy="540000"/>
          </a:xfrm>
          <a:prstGeom prst="rect">
            <a:avLst/>
          </a:prstGeom>
        </p:spPr>
      </p:pic>
      <p:pic>
        <p:nvPicPr>
          <p:cNvPr id="111" name="Picture 110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F02E804B-B4F4-415A-8C72-B66A0EC7371B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43296" y="5106705"/>
            <a:ext cx="468000" cy="540000"/>
          </a:xfrm>
          <a:prstGeom prst="rect">
            <a:avLst/>
          </a:prstGeom>
        </p:spPr>
      </p:pic>
      <p:pic>
        <p:nvPicPr>
          <p:cNvPr id="112" name="Picture 111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2A3ADF5F-1D54-4FD7-AF8F-C7C3D23D73CB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77439" y="5106705"/>
            <a:ext cx="468000" cy="540000"/>
          </a:xfrm>
          <a:prstGeom prst="rect">
            <a:avLst/>
          </a:prstGeom>
        </p:spPr>
      </p:pic>
      <p:pic>
        <p:nvPicPr>
          <p:cNvPr id="113" name="Picture 112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D4DCF861-9F17-49E8-A200-DC226E67EF71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8934" y="5106705"/>
            <a:ext cx="468000" cy="540000"/>
          </a:xfrm>
          <a:prstGeom prst="rect">
            <a:avLst/>
          </a:prstGeom>
        </p:spPr>
      </p:pic>
      <p:pic>
        <p:nvPicPr>
          <p:cNvPr id="114" name="Picture 113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B2C227AD-0239-4A11-8FF6-4A9F7CEFAA49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93896" y="5106705"/>
            <a:ext cx="468000" cy="540000"/>
          </a:xfrm>
          <a:prstGeom prst="rect">
            <a:avLst/>
          </a:prstGeom>
        </p:spPr>
      </p:pic>
      <p:pic>
        <p:nvPicPr>
          <p:cNvPr id="115" name="Picture 114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9B962422-4A8F-422C-8DF1-7735EFD862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59996" y="207071"/>
            <a:ext cx="505452" cy="720000"/>
          </a:xfrm>
          <a:prstGeom prst="rect">
            <a:avLst/>
          </a:prstGeom>
        </p:spPr>
      </p:pic>
      <p:pic>
        <p:nvPicPr>
          <p:cNvPr id="116" name="Picture 115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363366BA-4DF2-45A1-9C74-C2150EFE8A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13485" y="229419"/>
            <a:ext cx="504000" cy="707414"/>
          </a:xfrm>
          <a:prstGeom prst="rect">
            <a:avLst/>
          </a:prstGeom>
        </p:spPr>
      </p:pic>
      <p:pic>
        <p:nvPicPr>
          <p:cNvPr id="117" name="Picture 116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D22F6E62-2AF1-48C2-B4E4-4A256B7D8C5A}"/>
              </a:ext>
            </a:extLst>
          </p:cNvPr>
          <p:cNvPicPr>
            <a:picLocks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04947" y="183075"/>
            <a:ext cx="504000" cy="720000"/>
          </a:xfrm>
          <a:prstGeom prst="rect">
            <a:avLst/>
          </a:prstGeom>
        </p:spPr>
      </p:pic>
      <p:pic>
        <p:nvPicPr>
          <p:cNvPr id="118" name="Picture 117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869E8C7A-2236-40D7-8FC1-D59F6EDE5EE5}"/>
              </a:ext>
            </a:extLst>
          </p:cNvPr>
          <p:cNvPicPr>
            <a:picLocks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7840551" y="183075"/>
            <a:ext cx="504000" cy="720000"/>
          </a:xfrm>
          <a:prstGeom prst="rect">
            <a:avLst/>
          </a:prstGeom>
        </p:spPr>
      </p:pic>
      <p:pic>
        <p:nvPicPr>
          <p:cNvPr id="119" name="Picture 118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60EECC20-F765-466A-9529-0DFEF90FAA04}"/>
              </a:ext>
            </a:extLst>
          </p:cNvPr>
          <p:cNvPicPr>
            <a:picLocks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49092" y="183075"/>
            <a:ext cx="504000" cy="720000"/>
          </a:xfrm>
          <a:prstGeom prst="rect">
            <a:avLst/>
          </a:prstGeom>
        </p:spPr>
      </p:pic>
      <p:pic>
        <p:nvPicPr>
          <p:cNvPr id="120" name="Picture 119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8C3A25D5-40B1-434F-9537-AA1500115280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59156" y="1131249"/>
            <a:ext cx="468000" cy="540000"/>
          </a:xfrm>
          <a:prstGeom prst="rect">
            <a:avLst/>
          </a:prstGeom>
        </p:spPr>
      </p:pic>
      <p:pic>
        <p:nvPicPr>
          <p:cNvPr id="121" name="Picture 120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5D36217F-FDEE-4F40-B25C-3B1BCA673F9D}"/>
              </a:ext>
            </a:extLst>
          </p:cNvPr>
          <p:cNvPicPr>
            <a:picLocks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7032013" y="183075"/>
            <a:ext cx="504000" cy="720000"/>
          </a:xfrm>
          <a:prstGeom prst="rect">
            <a:avLst/>
          </a:prstGeom>
        </p:spPr>
      </p:pic>
      <p:pic>
        <p:nvPicPr>
          <p:cNvPr id="122" name="Picture 121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BFA61E4C-0E59-40D9-A0C8-6994548B4672}"/>
              </a:ext>
            </a:extLst>
          </p:cNvPr>
          <p:cNvPicPr>
            <a:picLocks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3796409" y="183075"/>
            <a:ext cx="504000" cy="720000"/>
          </a:xfrm>
          <a:prstGeom prst="rect">
            <a:avLst/>
          </a:prstGeom>
        </p:spPr>
      </p:pic>
      <p:pic>
        <p:nvPicPr>
          <p:cNvPr id="123" name="Picture 122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8EF1FAE2-210F-4759-98B6-9897BDBFF6F3}"/>
              </a:ext>
            </a:extLst>
          </p:cNvPr>
          <p:cNvPicPr>
            <a:picLocks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87871" y="188631"/>
            <a:ext cx="504000" cy="720000"/>
          </a:xfrm>
          <a:prstGeom prst="rect">
            <a:avLst/>
          </a:prstGeom>
        </p:spPr>
      </p:pic>
      <p:pic>
        <p:nvPicPr>
          <p:cNvPr id="124" name="Picture 123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5A9A4A19-25AC-4362-8749-B7B08E4E1101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4119" y="1131249"/>
            <a:ext cx="468000" cy="540000"/>
          </a:xfrm>
          <a:prstGeom prst="rect">
            <a:avLst/>
          </a:prstGeom>
        </p:spPr>
      </p:pic>
      <p:pic>
        <p:nvPicPr>
          <p:cNvPr id="125" name="Picture 124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D3FB6899-968F-4557-A091-A508D87CDB5F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69082" y="1131249"/>
            <a:ext cx="468000" cy="540000"/>
          </a:xfrm>
          <a:prstGeom prst="rect">
            <a:avLst/>
          </a:prstGeom>
        </p:spPr>
      </p:pic>
      <p:pic>
        <p:nvPicPr>
          <p:cNvPr id="126" name="Picture 125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A27E44CB-7A43-4D49-AC7B-8C904703FE1D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74045" y="1131249"/>
            <a:ext cx="468000" cy="540000"/>
          </a:xfrm>
          <a:prstGeom prst="rect">
            <a:avLst/>
          </a:prstGeom>
        </p:spPr>
      </p:pic>
      <p:pic>
        <p:nvPicPr>
          <p:cNvPr id="127" name="Picture 126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9CD6CA77-8840-4F03-A641-503AE7D86EC2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9008" y="1131249"/>
            <a:ext cx="468000" cy="540000"/>
          </a:xfrm>
          <a:prstGeom prst="rect">
            <a:avLst/>
          </a:prstGeom>
        </p:spPr>
      </p:pic>
      <p:pic>
        <p:nvPicPr>
          <p:cNvPr id="128" name="Picture 127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732B12F6-884B-40FA-A763-71552BD8E59C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83971" y="1131249"/>
            <a:ext cx="468000" cy="540000"/>
          </a:xfrm>
          <a:prstGeom prst="rect">
            <a:avLst/>
          </a:prstGeom>
        </p:spPr>
      </p:pic>
      <p:pic>
        <p:nvPicPr>
          <p:cNvPr id="129" name="Picture 128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A618221B-76B0-4545-9782-807B4F30EE8B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48030" y="1131249"/>
            <a:ext cx="468000" cy="540000"/>
          </a:xfrm>
          <a:prstGeom prst="rect">
            <a:avLst/>
          </a:prstGeom>
        </p:spPr>
      </p:pic>
      <p:pic>
        <p:nvPicPr>
          <p:cNvPr id="130" name="Picture 129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FE496483-B0E5-4931-8AE5-5EB90418E2CE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04334" y="1131249"/>
            <a:ext cx="468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8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C9E0AFF-D82F-4B22-91C4-9CE8827F3B7B}"/>
              </a:ext>
            </a:extLst>
          </p:cNvPr>
          <p:cNvSpPr/>
          <p:nvPr/>
        </p:nvSpPr>
        <p:spPr>
          <a:xfrm>
            <a:off x="19611" y="70418"/>
            <a:ext cx="274466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9525">
                  <a:solidFill>
                    <a:srgbClr val="E2AC00"/>
                  </a:solidFill>
                  <a:prstDash val="solid"/>
                </a:ln>
                <a:solidFill>
                  <a:srgbClr val="FFE66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stellar" panose="020A0402060406010301" pitchFamily="18" charset="0"/>
              </a:rPr>
              <a:t>DRAUGHTS</a:t>
            </a:r>
          </a:p>
          <a:p>
            <a:pPr algn="ctr"/>
            <a:r>
              <a:rPr lang="en-US" sz="3200" b="1" dirty="0">
                <a:ln w="9525">
                  <a:solidFill>
                    <a:srgbClr val="E2AC00"/>
                  </a:solidFill>
                  <a:prstDash val="solid"/>
                </a:ln>
                <a:solidFill>
                  <a:srgbClr val="FFE66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stellar" panose="020A0402060406010301" pitchFamily="18" charset="0"/>
              </a:rPr>
              <a:t>(CHECKERS)</a:t>
            </a:r>
            <a:endParaRPr lang="en-US" sz="3200" b="1" cap="none" spc="0" dirty="0">
              <a:ln w="9525">
                <a:solidFill>
                  <a:srgbClr val="E2AC00"/>
                </a:solidFill>
                <a:prstDash val="solid"/>
              </a:ln>
              <a:solidFill>
                <a:srgbClr val="FFE66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stellar" panose="020A0402060406010301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46BD795-A201-4989-A2F3-00BFC7E55414}"/>
              </a:ext>
            </a:extLst>
          </p:cNvPr>
          <p:cNvSpPr/>
          <p:nvPr/>
        </p:nvSpPr>
        <p:spPr>
          <a:xfrm>
            <a:off x="4563601" y="4309270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250A5AC-3F3C-423F-8942-D16D00E66344}"/>
              </a:ext>
            </a:extLst>
          </p:cNvPr>
          <p:cNvSpPr>
            <a:spLocks noChangeAspect="1"/>
          </p:cNvSpPr>
          <p:nvPr/>
        </p:nvSpPr>
        <p:spPr>
          <a:xfrm>
            <a:off x="5389079" y="1900376"/>
            <a:ext cx="576000" cy="57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extrusionH="76200" prstMaterial="flat">
            <a:bevelT prst="slope"/>
            <a:extrusionClr>
              <a:srgbClr val="C0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4629C5F-500B-47AD-86AA-2F6738FAFFB6}"/>
              </a:ext>
            </a:extLst>
          </p:cNvPr>
          <p:cNvGrpSpPr/>
          <p:nvPr/>
        </p:nvGrpSpPr>
        <p:grpSpPr>
          <a:xfrm>
            <a:off x="11475883" y="5994851"/>
            <a:ext cx="576000" cy="576000"/>
            <a:chOff x="10529582" y="4432184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B4F1E6C-028B-4229-873D-BC747A5ADFAD}"/>
                </a:ext>
              </a:extLst>
            </p:cNvPr>
            <p:cNvSpPr/>
            <p:nvPr/>
          </p:nvSpPr>
          <p:spPr>
            <a:xfrm>
              <a:off x="10529582" y="4432184"/>
              <a:ext cx="570451" cy="57045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7060F103-5C0F-47FD-A53A-1CEF8A5BB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96920" y="4494513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D962B1A-6064-4465-BF85-B61E0E335E21}"/>
              </a:ext>
            </a:extLst>
          </p:cNvPr>
          <p:cNvGrpSpPr/>
          <p:nvPr/>
        </p:nvGrpSpPr>
        <p:grpSpPr>
          <a:xfrm>
            <a:off x="11475883" y="5994851"/>
            <a:ext cx="576000" cy="576000"/>
            <a:chOff x="10529582" y="4432184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9557949-569C-4D84-A462-6668FEDB7DFB}"/>
                </a:ext>
              </a:extLst>
            </p:cNvPr>
            <p:cNvSpPr/>
            <p:nvPr/>
          </p:nvSpPr>
          <p:spPr>
            <a:xfrm>
              <a:off x="10529582" y="4432184"/>
              <a:ext cx="570451" cy="57045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F5197E94-65A3-4BC3-93BD-1CFE562D15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96920" y="4494513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134B1EB-925F-432F-9487-2D7A6E465CA5}"/>
              </a:ext>
            </a:extLst>
          </p:cNvPr>
          <p:cNvGrpSpPr/>
          <p:nvPr/>
        </p:nvGrpSpPr>
        <p:grpSpPr>
          <a:xfrm>
            <a:off x="11475883" y="5994851"/>
            <a:ext cx="576000" cy="576000"/>
            <a:chOff x="10529582" y="4432184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6DA1B1E-B060-45DE-A7E8-7CBCBB3D8DD1}"/>
                </a:ext>
              </a:extLst>
            </p:cNvPr>
            <p:cNvSpPr/>
            <p:nvPr/>
          </p:nvSpPr>
          <p:spPr>
            <a:xfrm>
              <a:off x="10529582" y="4432184"/>
              <a:ext cx="570451" cy="57045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C200FAC8-C1B6-4966-B6A9-BFEB01D57A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96920" y="4494513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BF6BA6A-7036-49F7-B077-23C3693C38B0}"/>
              </a:ext>
            </a:extLst>
          </p:cNvPr>
          <p:cNvGrpSpPr/>
          <p:nvPr/>
        </p:nvGrpSpPr>
        <p:grpSpPr>
          <a:xfrm>
            <a:off x="11475883" y="5994851"/>
            <a:ext cx="576000" cy="576000"/>
            <a:chOff x="10529582" y="4432184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1F553C70-57F8-4112-8B51-BB29A17D1F6A}"/>
                </a:ext>
              </a:extLst>
            </p:cNvPr>
            <p:cNvSpPr/>
            <p:nvPr/>
          </p:nvSpPr>
          <p:spPr>
            <a:xfrm>
              <a:off x="10529582" y="4432184"/>
              <a:ext cx="570451" cy="57045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9D5B2E3A-1274-4FAC-91C9-4872E5B3AE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96920" y="4494513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41D69C1-3BA9-4105-9221-93494BC26FEA}"/>
              </a:ext>
            </a:extLst>
          </p:cNvPr>
          <p:cNvGrpSpPr/>
          <p:nvPr/>
        </p:nvGrpSpPr>
        <p:grpSpPr>
          <a:xfrm>
            <a:off x="11445931" y="558295"/>
            <a:ext cx="570451" cy="570451"/>
            <a:chOff x="9908797" y="1066801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85222C5-D308-4295-9F78-C9E11FC36E62}"/>
                </a:ext>
              </a:extLst>
            </p:cNvPr>
            <p:cNvSpPr/>
            <p:nvPr/>
          </p:nvSpPr>
          <p:spPr>
            <a:xfrm>
              <a:off x="9908797" y="1066801"/>
              <a:ext cx="570451" cy="570451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D00A042-03FF-40FC-AB10-ADD91818A9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6135" y="1129130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F57C876-79D3-49B6-9D7A-C4C85EA65ED5}"/>
              </a:ext>
            </a:extLst>
          </p:cNvPr>
          <p:cNvGrpSpPr/>
          <p:nvPr/>
        </p:nvGrpSpPr>
        <p:grpSpPr>
          <a:xfrm>
            <a:off x="11445931" y="558295"/>
            <a:ext cx="570451" cy="570451"/>
            <a:chOff x="9908797" y="1066801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667CFD7-E6EC-46D3-B5E2-60EEC70E7D63}"/>
                </a:ext>
              </a:extLst>
            </p:cNvPr>
            <p:cNvSpPr/>
            <p:nvPr/>
          </p:nvSpPr>
          <p:spPr>
            <a:xfrm>
              <a:off x="9908797" y="1066801"/>
              <a:ext cx="570451" cy="570451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A59D6828-D370-4976-80AF-65BBA6B8A4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6135" y="1129130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77DD8AD-6BE1-4632-8E10-394F52C9C266}"/>
              </a:ext>
            </a:extLst>
          </p:cNvPr>
          <p:cNvGrpSpPr/>
          <p:nvPr/>
        </p:nvGrpSpPr>
        <p:grpSpPr>
          <a:xfrm>
            <a:off x="11445931" y="558295"/>
            <a:ext cx="570451" cy="570451"/>
            <a:chOff x="9908797" y="1066801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9346E8F-1ABB-4784-BAC6-D24918873DDB}"/>
                </a:ext>
              </a:extLst>
            </p:cNvPr>
            <p:cNvSpPr/>
            <p:nvPr/>
          </p:nvSpPr>
          <p:spPr>
            <a:xfrm>
              <a:off x="9908797" y="1066801"/>
              <a:ext cx="570451" cy="570451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CAEAB65B-3042-45C1-AFF3-44FEE1847B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6135" y="1129130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F6A09FE-F807-41E0-A5C0-6C0B1799AD21}"/>
              </a:ext>
            </a:extLst>
          </p:cNvPr>
          <p:cNvGrpSpPr/>
          <p:nvPr/>
        </p:nvGrpSpPr>
        <p:grpSpPr>
          <a:xfrm>
            <a:off x="11445931" y="558295"/>
            <a:ext cx="570451" cy="570451"/>
            <a:chOff x="9908797" y="1066801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B0DB7C07-6208-47A3-B0E9-127CCAC44C7F}"/>
                </a:ext>
              </a:extLst>
            </p:cNvPr>
            <p:cNvSpPr/>
            <p:nvPr/>
          </p:nvSpPr>
          <p:spPr>
            <a:xfrm>
              <a:off x="9908797" y="1066801"/>
              <a:ext cx="570451" cy="570451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45866FA6-9BC0-43C9-9349-91CB51FA00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6135" y="1129130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sp>
        <p:nvSpPr>
          <p:cNvPr id="66" name="Oval 65">
            <a:extLst>
              <a:ext uri="{FF2B5EF4-FFF2-40B4-BE49-F238E27FC236}">
                <a16:creationId xmlns:a16="http://schemas.microsoft.com/office/drawing/2014/main" id="{ED85791D-62BD-4C6F-A40D-2629BA7F45D4}"/>
              </a:ext>
            </a:extLst>
          </p:cNvPr>
          <p:cNvSpPr/>
          <p:nvPr/>
        </p:nvSpPr>
        <p:spPr>
          <a:xfrm>
            <a:off x="7819570" y="4320115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55A26CB-EA0B-4E8A-8620-473CE2D37B79}"/>
              </a:ext>
            </a:extLst>
          </p:cNvPr>
          <p:cNvSpPr/>
          <p:nvPr/>
        </p:nvSpPr>
        <p:spPr>
          <a:xfrm>
            <a:off x="3767230" y="5119410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6B602420-A3E1-43AC-BDE4-067EED7511A6}"/>
              </a:ext>
            </a:extLst>
          </p:cNvPr>
          <p:cNvSpPr/>
          <p:nvPr/>
        </p:nvSpPr>
        <p:spPr>
          <a:xfrm>
            <a:off x="2960208" y="4327491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8DD43CAD-F222-40B5-A74C-07DD9B4041F2}"/>
              </a:ext>
            </a:extLst>
          </p:cNvPr>
          <p:cNvSpPr/>
          <p:nvPr/>
        </p:nvSpPr>
        <p:spPr>
          <a:xfrm>
            <a:off x="8626402" y="5119411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BE6817F4-EF0D-41D5-9A8F-77AA4CBE7672}"/>
              </a:ext>
            </a:extLst>
          </p:cNvPr>
          <p:cNvSpPr/>
          <p:nvPr/>
        </p:nvSpPr>
        <p:spPr>
          <a:xfrm>
            <a:off x="6216135" y="4320116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657FB29-753E-4541-AD36-FFF3267B7A47}"/>
              </a:ext>
            </a:extLst>
          </p:cNvPr>
          <p:cNvSpPr/>
          <p:nvPr/>
        </p:nvSpPr>
        <p:spPr>
          <a:xfrm>
            <a:off x="2978209" y="5938428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4E5A7EF-4D2E-4FEA-9445-185829E519D4}"/>
              </a:ext>
            </a:extLst>
          </p:cNvPr>
          <p:cNvSpPr/>
          <p:nvPr/>
        </p:nvSpPr>
        <p:spPr>
          <a:xfrm>
            <a:off x="6225711" y="5976758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CBAD86AB-E847-4143-B5C4-E122534A875B}"/>
              </a:ext>
            </a:extLst>
          </p:cNvPr>
          <p:cNvSpPr/>
          <p:nvPr/>
        </p:nvSpPr>
        <p:spPr>
          <a:xfrm>
            <a:off x="5389080" y="5146313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0FCF99C8-EC9B-4186-AEE9-F653D1AED130}"/>
              </a:ext>
            </a:extLst>
          </p:cNvPr>
          <p:cNvSpPr/>
          <p:nvPr/>
        </p:nvSpPr>
        <p:spPr>
          <a:xfrm>
            <a:off x="7014249" y="5119410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095799F-B277-4DB7-B07D-CDDA4ACC6269}"/>
              </a:ext>
            </a:extLst>
          </p:cNvPr>
          <p:cNvSpPr/>
          <p:nvPr/>
        </p:nvSpPr>
        <p:spPr>
          <a:xfrm>
            <a:off x="7848331" y="5947892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BE62AA7-5E01-4689-A287-4FB4FB9D6CB2}"/>
              </a:ext>
            </a:extLst>
          </p:cNvPr>
          <p:cNvSpPr/>
          <p:nvPr/>
        </p:nvSpPr>
        <p:spPr>
          <a:xfrm>
            <a:off x="4563601" y="5938428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3057BB8A-61F4-44D5-8A75-3DEA70DF563C}"/>
              </a:ext>
            </a:extLst>
          </p:cNvPr>
          <p:cNvSpPr>
            <a:spLocks noChangeAspect="1"/>
          </p:cNvSpPr>
          <p:nvPr/>
        </p:nvSpPr>
        <p:spPr>
          <a:xfrm>
            <a:off x="8633637" y="1900311"/>
            <a:ext cx="576000" cy="57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extrusionH="76200" prstMaterial="flat">
            <a:bevelT prst="slope"/>
            <a:extrusionClr>
              <a:srgbClr val="C0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05455F1B-E291-4713-8B91-C65D1C5DC808}"/>
              </a:ext>
            </a:extLst>
          </p:cNvPr>
          <p:cNvSpPr>
            <a:spLocks noChangeAspect="1"/>
          </p:cNvSpPr>
          <p:nvPr/>
        </p:nvSpPr>
        <p:spPr>
          <a:xfrm>
            <a:off x="4596505" y="1101225"/>
            <a:ext cx="576000" cy="57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extrusionH="76200" prstMaterial="flat">
            <a:bevelT prst="slope"/>
            <a:extrusionClr>
              <a:srgbClr val="C0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2026FC72-5895-4947-B17A-0B0CC5D12DB5}"/>
              </a:ext>
            </a:extLst>
          </p:cNvPr>
          <p:cNvSpPr>
            <a:spLocks noChangeAspect="1"/>
          </p:cNvSpPr>
          <p:nvPr/>
        </p:nvSpPr>
        <p:spPr>
          <a:xfrm>
            <a:off x="8624998" y="287445"/>
            <a:ext cx="576000" cy="57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extrusionH="76200" prstMaterial="flat">
            <a:bevelT prst="slope"/>
            <a:extrusionClr>
              <a:srgbClr val="C0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B7CC2484-341D-4D83-8E91-19E059071BEE}"/>
              </a:ext>
            </a:extLst>
          </p:cNvPr>
          <p:cNvSpPr>
            <a:spLocks noChangeAspect="1"/>
          </p:cNvSpPr>
          <p:nvPr/>
        </p:nvSpPr>
        <p:spPr>
          <a:xfrm>
            <a:off x="7819570" y="1081332"/>
            <a:ext cx="576000" cy="57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extrusionH="76200" prstMaterial="flat">
            <a:bevelT prst="slope"/>
            <a:extrusionClr>
              <a:srgbClr val="C0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6574E8E-783E-4397-8F65-838041EE0B8A}"/>
              </a:ext>
            </a:extLst>
          </p:cNvPr>
          <p:cNvSpPr>
            <a:spLocks noChangeAspect="1"/>
          </p:cNvSpPr>
          <p:nvPr/>
        </p:nvSpPr>
        <p:spPr>
          <a:xfrm>
            <a:off x="5400499" y="277408"/>
            <a:ext cx="576000" cy="57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extrusionH="76200" prstMaterial="flat">
            <a:bevelT prst="slope"/>
            <a:extrusionClr>
              <a:srgbClr val="C0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AD638C7-25B3-4709-8937-60A183479B38}"/>
              </a:ext>
            </a:extLst>
          </p:cNvPr>
          <p:cNvSpPr>
            <a:spLocks noChangeAspect="1"/>
          </p:cNvSpPr>
          <p:nvPr/>
        </p:nvSpPr>
        <p:spPr>
          <a:xfrm>
            <a:off x="2960208" y="1081331"/>
            <a:ext cx="576000" cy="57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extrusionH="76200" prstMaterial="flat">
            <a:bevelT prst="slope"/>
            <a:extrusionClr>
              <a:srgbClr val="C0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09F6091-7DB2-4F5F-97F0-1962539287D5}"/>
              </a:ext>
            </a:extLst>
          </p:cNvPr>
          <p:cNvSpPr>
            <a:spLocks noChangeAspect="1"/>
          </p:cNvSpPr>
          <p:nvPr/>
        </p:nvSpPr>
        <p:spPr>
          <a:xfrm>
            <a:off x="7004546" y="1900311"/>
            <a:ext cx="576000" cy="57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extrusionH="76200" prstMaterial="flat">
            <a:bevelT prst="slope"/>
            <a:extrusionClr>
              <a:srgbClr val="C0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FC8AA2C5-FD89-4DA1-B5C9-029D0B9107A5}"/>
              </a:ext>
            </a:extLst>
          </p:cNvPr>
          <p:cNvSpPr>
            <a:spLocks noChangeAspect="1"/>
          </p:cNvSpPr>
          <p:nvPr/>
        </p:nvSpPr>
        <p:spPr>
          <a:xfrm>
            <a:off x="3767231" y="268602"/>
            <a:ext cx="576000" cy="57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extrusionH="76200" prstMaterial="flat">
            <a:bevelT prst="slope"/>
            <a:extrusionClr>
              <a:srgbClr val="C0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245EDBC-3198-48EB-AF5E-4C6B0151E632}"/>
              </a:ext>
            </a:extLst>
          </p:cNvPr>
          <p:cNvSpPr>
            <a:spLocks noChangeAspect="1"/>
          </p:cNvSpPr>
          <p:nvPr/>
        </p:nvSpPr>
        <p:spPr>
          <a:xfrm>
            <a:off x="6191585" y="1068706"/>
            <a:ext cx="576000" cy="57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extrusionH="76200" prstMaterial="flat">
            <a:bevelT prst="slope"/>
            <a:extrusionClr>
              <a:srgbClr val="C0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88B5A3F-5405-4614-82F0-09F2C27443A7}"/>
              </a:ext>
            </a:extLst>
          </p:cNvPr>
          <p:cNvSpPr>
            <a:spLocks noChangeAspect="1"/>
          </p:cNvSpPr>
          <p:nvPr/>
        </p:nvSpPr>
        <p:spPr>
          <a:xfrm>
            <a:off x="7014250" y="277310"/>
            <a:ext cx="576000" cy="57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extrusionH="76200" prstMaterial="flat">
            <a:bevelT prst="slope"/>
            <a:extrusionClr>
              <a:srgbClr val="C0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9EAFEF8-E63D-4441-90E6-A821DCCAA19F}"/>
              </a:ext>
            </a:extLst>
          </p:cNvPr>
          <p:cNvSpPr>
            <a:spLocks noChangeAspect="1"/>
          </p:cNvSpPr>
          <p:nvPr/>
        </p:nvSpPr>
        <p:spPr>
          <a:xfrm>
            <a:off x="3759988" y="1900377"/>
            <a:ext cx="576000" cy="57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extrusionH="76200" prstMaterial="flat">
            <a:bevelT prst="slope"/>
            <a:extrusionClr>
              <a:srgbClr val="C0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DF2193D-5ECC-49B2-AA03-3C37E38B9DBA}"/>
              </a:ext>
            </a:extLst>
          </p:cNvPr>
          <p:cNvGrpSpPr/>
          <p:nvPr/>
        </p:nvGrpSpPr>
        <p:grpSpPr>
          <a:xfrm>
            <a:off x="11445931" y="558295"/>
            <a:ext cx="570451" cy="570451"/>
            <a:chOff x="9908797" y="1066801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DA9EF34-11C5-4DAD-9EFD-FC5EF98D3512}"/>
                </a:ext>
              </a:extLst>
            </p:cNvPr>
            <p:cNvSpPr/>
            <p:nvPr/>
          </p:nvSpPr>
          <p:spPr>
            <a:xfrm>
              <a:off x="9908797" y="1066801"/>
              <a:ext cx="570451" cy="570451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2F602C0D-00E0-47D4-A38E-56AD84F4CD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6135" y="1129130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B5B47AE-358A-4068-B52D-C9AA462AC047}"/>
              </a:ext>
            </a:extLst>
          </p:cNvPr>
          <p:cNvGrpSpPr/>
          <p:nvPr/>
        </p:nvGrpSpPr>
        <p:grpSpPr>
          <a:xfrm>
            <a:off x="11445931" y="558295"/>
            <a:ext cx="570451" cy="570451"/>
            <a:chOff x="9908797" y="1066801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A35187F2-AF1D-4503-83CD-9FE874EAA7D7}"/>
                </a:ext>
              </a:extLst>
            </p:cNvPr>
            <p:cNvSpPr/>
            <p:nvPr/>
          </p:nvSpPr>
          <p:spPr>
            <a:xfrm>
              <a:off x="9908797" y="1066801"/>
              <a:ext cx="570451" cy="570451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9C163DA9-A0DC-4F92-8104-5A94F780FA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6135" y="1129130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47256A4-0154-42FA-B104-D981B45185B1}"/>
              </a:ext>
            </a:extLst>
          </p:cNvPr>
          <p:cNvGrpSpPr/>
          <p:nvPr/>
        </p:nvGrpSpPr>
        <p:grpSpPr>
          <a:xfrm>
            <a:off x="11445931" y="558295"/>
            <a:ext cx="570451" cy="570451"/>
            <a:chOff x="9908797" y="1066801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8E8547F1-B96C-4BD0-99E4-6C12AF69BEEB}"/>
                </a:ext>
              </a:extLst>
            </p:cNvPr>
            <p:cNvSpPr/>
            <p:nvPr/>
          </p:nvSpPr>
          <p:spPr>
            <a:xfrm>
              <a:off x="9908797" y="1066801"/>
              <a:ext cx="570451" cy="570451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68BF378-175A-4CF8-BB0A-3BFF29F7F6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6135" y="1129130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651BAB7-4D45-457B-8155-367EA8415800}"/>
              </a:ext>
            </a:extLst>
          </p:cNvPr>
          <p:cNvGrpSpPr/>
          <p:nvPr/>
        </p:nvGrpSpPr>
        <p:grpSpPr>
          <a:xfrm>
            <a:off x="11445931" y="558295"/>
            <a:ext cx="570451" cy="570451"/>
            <a:chOff x="9908797" y="1066801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C1C2F2D-947B-4B5A-A2F8-56EC40100087}"/>
                </a:ext>
              </a:extLst>
            </p:cNvPr>
            <p:cNvSpPr/>
            <p:nvPr/>
          </p:nvSpPr>
          <p:spPr>
            <a:xfrm>
              <a:off x="9908797" y="1066801"/>
              <a:ext cx="570451" cy="570451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A1F52A21-15CF-4C3B-BDFE-29F78B84E0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6135" y="1129130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CC61097-3B8B-4C95-8DCE-9FF518202C1C}"/>
              </a:ext>
            </a:extLst>
          </p:cNvPr>
          <p:cNvGrpSpPr/>
          <p:nvPr/>
        </p:nvGrpSpPr>
        <p:grpSpPr>
          <a:xfrm>
            <a:off x="11445931" y="558295"/>
            <a:ext cx="570451" cy="570451"/>
            <a:chOff x="9908797" y="1066801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41022E2-A343-4C41-8935-39B8F5AC94B6}"/>
                </a:ext>
              </a:extLst>
            </p:cNvPr>
            <p:cNvSpPr/>
            <p:nvPr/>
          </p:nvSpPr>
          <p:spPr>
            <a:xfrm>
              <a:off x="9908797" y="1066801"/>
              <a:ext cx="570451" cy="570451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id="{73B5827F-C390-4745-936E-80F3F9051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6135" y="1129130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8B2309C-ADA7-47E5-84D9-9D09C454B35A}"/>
              </a:ext>
            </a:extLst>
          </p:cNvPr>
          <p:cNvGrpSpPr/>
          <p:nvPr/>
        </p:nvGrpSpPr>
        <p:grpSpPr>
          <a:xfrm>
            <a:off x="11445931" y="558295"/>
            <a:ext cx="570451" cy="570451"/>
            <a:chOff x="9908797" y="1066801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4F92EFB-67BC-4841-A005-6384F346D97F}"/>
                </a:ext>
              </a:extLst>
            </p:cNvPr>
            <p:cNvSpPr/>
            <p:nvPr/>
          </p:nvSpPr>
          <p:spPr>
            <a:xfrm>
              <a:off x="9908797" y="1066801"/>
              <a:ext cx="570451" cy="570451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5" name="Picture 104">
              <a:extLst>
                <a:ext uri="{FF2B5EF4-FFF2-40B4-BE49-F238E27FC236}">
                  <a16:creationId xmlns:a16="http://schemas.microsoft.com/office/drawing/2014/main" id="{8A31B545-F45F-4E1B-A305-91EF2D2B40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6135" y="1129130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C5B9DC9-5D2D-4371-9FD4-546B2B0B4228}"/>
              </a:ext>
            </a:extLst>
          </p:cNvPr>
          <p:cNvGrpSpPr/>
          <p:nvPr/>
        </p:nvGrpSpPr>
        <p:grpSpPr>
          <a:xfrm>
            <a:off x="11445930" y="558295"/>
            <a:ext cx="570451" cy="570451"/>
            <a:chOff x="9908797" y="1066801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2E3C8E0B-F14E-4FFF-A7D9-3A476D539E96}"/>
                </a:ext>
              </a:extLst>
            </p:cNvPr>
            <p:cNvSpPr/>
            <p:nvPr/>
          </p:nvSpPr>
          <p:spPr>
            <a:xfrm>
              <a:off x="9908797" y="1066801"/>
              <a:ext cx="570451" cy="570451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A7E4E4C7-7362-41E0-ACB2-215FC5579C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6135" y="1129130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1907FF49-161C-46C9-B68C-F7C91E41318A}"/>
              </a:ext>
            </a:extLst>
          </p:cNvPr>
          <p:cNvGrpSpPr/>
          <p:nvPr/>
        </p:nvGrpSpPr>
        <p:grpSpPr>
          <a:xfrm>
            <a:off x="11445931" y="558295"/>
            <a:ext cx="570451" cy="570451"/>
            <a:chOff x="9908797" y="1066801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B872E497-7C9C-4B88-BCE1-B59CC7BE797A}"/>
                </a:ext>
              </a:extLst>
            </p:cNvPr>
            <p:cNvSpPr/>
            <p:nvPr/>
          </p:nvSpPr>
          <p:spPr>
            <a:xfrm>
              <a:off x="9908797" y="1066801"/>
              <a:ext cx="570451" cy="570451"/>
            </a:xfrm>
            <a:prstGeom prst="ellipse">
              <a:avLst/>
            </a:prstGeom>
            <a:solidFill>
              <a:srgbClr val="1E4E78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1" name="Picture 110">
              <a:extLst>
                <a:ext uri="{FF2B5EF4-FFF2-40B4-BE49-F238E27FC236}">
                  <a16:creationId xmlns:a16="http://schemas.microsoft.com/office/drawing/2014/main" id="{6EB8E2B2-822D-46FC-9B4E-E7300558B7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6135" y="1129130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75A1E228-3968-49D0-949C-471B660025BE}"/>
              </a:ext>
            </a:extLst>
          </p:cNvPr>
          <p:cNvGrpSpPr/>
          <p:nvPr/>
        </p:nvGrpSpPr>
        <p:grpSpPr>
          <a:xfrm>
            <a:off x="11475883" y="5994851"/>
            <a:ext cx="576000" cy="576000"/>
            <a:chOff x="10529582" y="4432184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1B32B680-F2F4-4198-9DCE-663A661BA279}"/>
                </a:ext>
              </a:extLst>
            </p:cNvPr>
            <p:cNvSpPr/>
            <p:nvPr/>
          </p:nvSpPr>
          <p:spPr>
            <a:xfrm>
              <a:off x="10529582" y="4432184"/>
              <a:ext cx="570451" cy="57045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4" name="Picture 113">
              <a:extLst>
                <a:ext uri="{FF2B5EF4-FFF2-40B4-BE49-F238E27FC236}">
                  <a16:creationId xmlns:a16="http://schemas.microsoft.com/office/drawing/2014/main" id="{3D48E43E-93CA-4F3F-972C-829B28299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96920" y="4494513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74A8EC3-CC71-4F85-93FB-13D26DBB8638}"/>
              </a:ext>
            </a:extLst>
          </p:cNvPr>
          <p:cNvGrpSpPr/>
          <p:nvPr/>
        </p:nvGrpSpPr>
        <p:grpSpPr>
          <a:xfrm>
            <a:off x="11475883" y="5994851"/>
            <a:ext cx="576000" cy="576000"/>
            <a:chOff x="10529582" y="4432184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82E70B29-B5D3-40DC-9897-E81AAF9E2B85}"/>
                </a:ext>
              </a:extLst>
            </p:cNvPr>
            <p:cNvSpPr/>
            <p:nvPr/>
          </p:nvSpPr>
          <p:spPr>
            <a:xfrm>
              <a:off x="10529582" y="4432184"/>
              <a:ext cx="570451" cy="57045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7" name="Picture 116">
              <a:extLst>
                <a:ext uri="{FF2B5EF4-FFF2-40B4-BE49-F238E27FC236}">
                  <a16:creationId xmlns:a16="http://schemas.microsoft.com/office/drawing/2014/main" id="{5A6E4308-936A-4484-90A6-689810B9E5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96920" y="4494513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2ECA5702-96D0-4BCA-87ED-5298E4FA555D}"/>
              </a:ext>
            </a:extLst>
          </p:cNvPr>
          <p:cNvGrpSpPr/>
          <p:nvPr/>
        </p:nvGrpSpPr>
        <p:grpSpPr>
          <a:xfrm>
            <a:off x="11475883" y="5994851"/>
            <a:ext cx="576000" cy="576000"/>
            <a:chOff x="10529582" y="4432184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BC930270-083E-4DEA-9AAB-D216E3FA7A5C}"/>
                </a:ext>
              </a:extLst>
            </p:cNvPr>
            <p:cNvSpPr/>
            <p:nvPr/>
          </p:nvSpPr>
          <p:spPr>
            <a:xfrm>
              <a:off x="10529582" y="4432184"/>
              <a:ext cx="570451" cy="57045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0" name="Picture 119">
              <a:extLst>
                <a:ext uri="{FF2B5EF4-FFF2-40B4-BE49-F238E27FC236}">
                  <a16:creationId xmlns:a16="http://schemas.microsoft.com/office/drawing/2014/main" id="{EC9FDB78-C311-44EE-AC66-2E21D5342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96920" y="4494513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F5D60AC-522C-4AB3-AE8D-D4A68F469461}"/>
              </a:ext>
            </a:extLst>
          </p:cNvPr>
          <p:cNvGrpSpPr/>
          <p:nvPr/>
        </p:nvGrpSpPr>
        <p:grpSpPr>
          <a:xfrm>
            <a:off x="11475883" y="5994851"/>
            <a:ext cx="576000" cy="576000"/>
            <a:chOff x="10529582" y="4432184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D192AA07-92EB-4DCE-BBF2-72DA0F9F0DBA}"/>
                </a:ext>
              </a:extLst>
            </p:cNvPr>
            <p:cNvSpPr/>
            <p:nvPr/>
          </p:nvSpPr>
          <p:spPr>
            <a:xfrm>
              <a:off x="10529582" y="4432184"/>
              <a:ext cx="570451" cy="57045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3" name="Picture 122">
              <a:extLst>
                <a:ext uri="{FF2B5EF4-FFF2-40B4-BE49-F238E27FC236}">
                  <a16:creationId xmlns:a16="http://schemas.microsoft.com/office/drawing/2014/main" id="{DCE5072C-4EA7-4CA3-952A-647659309D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96920" y="4494513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DAC2F885-E294-4A6D-8AB8-B72128AA3D34}"/>
              </a:ext>
            </a:extLst>
          </p:cNvPr>
          <p:cNvGrpSpPr/>
          <p:nvPr/>
        </p:nvGrpSpPr>
        <p:grpSpPr>
          <a:xfrm>
            <a:off x="11475883" y="5994851"/>
            <a:ext cx="576000" cy="576000"/>
            <a:chOff x="10529582" y="4432184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3C256C0-7162-4972-B058-65608BA1CAA9}"/>
                </a:ext>
              </a:extLst>
            </p:cNvPr>
            <p:cNvSpPr/>
            <p:nvPr/>
          </p:nvSpPr>
          <p:spPr>
            <a:xfrm>
              <a:off x="10529582" y="4432184"/>
              <a:ext cx="570451" cy="57045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6" name="Picture 125">
              <a:extLst>
                <a:ext uri="{FF2B5EF4-FFF2-40B4-BE49-F238E27FC236}">
                  <a16:creationId xmlns:a16="http://schemas.microsoft.com/office/drawing/2014/main" id="{2A4491B5-D23D-4020-9436-95B7BD20F9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96920" y="4494513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12C2EAEA-6F3C-4F31-8B20-73D1F046792E}"/>
              </a:ext>
            </a:extLst>
          </p:cNvPr>
          <p:cNvGrpSpPr/>
          <p:nvPr/>
        </p:nvGrpSpPr>
        <p:grpSpPr>
          <a:xfrm>
            <a:off x="11475883" y="5994851"/>
            <a:ext cx="576000" cy="576000"/>
            <a:chOff x="10529582" y="4432184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F5DC1B7-2F53-4909-885D-98D1FBC1927F}"/>
                </a:ext>
              </a:extLst>
            </p:cNvPr>
            <p:cNvSpPr/>
            <p:nvPr/>
          </p:nvSpPr>
          <p:spPr>
            <a:xfrm>
              <a:off x="10529582" y="4432184"/>
              <a:ext cx="570451" cy="57045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9" name="Picture 128">
              <a:extLst>
                <a:ext uri="{FF2B5EF4-FFF2-40B4-BE49-F238E27FC236}">
                  <a16:creationId xmlns:a16="http://schemas.microsoft.com/office/drawing/2014/main" id="{39A7E947-DA69-4C2E-B304-6EC3BCF65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96920" y="4494513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F4C83E20-9DED-47EA-BCC4-260E0C2666C2}"/>
              </a:ext>
            </a:extLst>
          </p:cNvPr>
          <p:cNvGrpSpPr/>
          <p:nvPr/>
        </p:nvGrpSpPr>
        <p:grpSpPr>
          <a:xfrm>
            <a:off x="11475883" y="5994851"/>
            <a:ext cx="576000" cy="576000"/>
            <a:chOff x="10529582" y="4432184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A3579709-323D-4737-B58A-421003EBB095}"/>
                </a:ext>
              </a:extLst>
            </p:cNvPr>
            <p:cNvSpPr/>
            <p:nvPr/>
          </p:nvSpPr>
          <p:spPr>
            <a:xfrm>
              <a:off x="10529582" y="4432184"/>
              <a:ext cx="570451" cy="57045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2" name="Picture 131">
              <a:extLst>
                <a:ext uri="{FF2B5EF4-FFF2-40B4-BE49-F238E27FC236}">
                  <a16:creationId xmlns:a16="http://schemas.microsoft.com/office/drawing/2014/main" id="{6DB320BC-1994-4CF0-8824-BCF07BBF2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96920" y="4494513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0986B7F2-9535-4733-9544-E0610E65718C}"/>
              </a:ext>
            </a:extLst>
          </p:cNvPr>
          <p:cNvGrpSpPr/>
          <p:nvPr/>
        </p:nvGrpSpPr>
        <p:grpSpPr>
          <a:xfrm>
            <a:off x="11475883" y="5994851"/>
            <a:ext cx="576000" cy="576000"/>
            <a:chOff x="10529582" y="4432184"/>
            <a:chExt cx="570451" cy="570451"/>
          </a:xfrm>
          <a:scene3d>
            <a:camera prst="perspectiveAbove"/>
            <a:lightRig rig="threePt" dir="t"/>
          </a:scene3d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0169626-5628-4AD4-B625-D7D9B8CDD70E}"/>
                </a:ext>
              </a:extLst>
            </p:cNvPr>
            <p:cNvSpPr/>
            <p:nvPr/>
          </p:nvSpPr>
          <p:spPr>
            <a:xfrm>
              <a:off x="10529582" y="4432184"/>
              <a:ext cx="570451" cy="57045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 prstMaterial="flat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5" name="Picture 134">
              <a:extLst>
                <a:ext uri="{FF2B5EF4-FFF2-40B4-BE49-F238E27FC236}">
                  <a16:creationId xmlns:a16="http://schemas.microsoft.com/office/drawing/2014/main" id="{30C728C0-EDAB-498B-B5B9-E365924D77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96920" y="4494513"/>
              <a:ext cx="435775" cy="445793"/>
            </a:xfrm>
            <a:prstGeom prst="rect">
              <a:avLst/>
            </a:prstGeom>
            <a:sp3d prstMaterial="flat">
              <a:bevelT prst="slope"/>
            </a:sp3d>
          </p:spPr>
        </p:pic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1C8B557D-EA74-4DA1-A370-E0E2CB56B4E6}"/>
              </a:ext>
            </a:extLst>
          </p:cNvPr>
          <p:cNvSpPr txBox="1"/>
          <p:nvPr/>
        </p:nvSpPr>
        <p:spPr>
          <a:xfrm>
            <a:off x="10304966" y="-17882"/>
            <a:ext cx="1825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Drag a crown piece for a King when needed 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422AFE9B-9798-4269-BE29-EF6A586DC063}"/>
              </a:ext>
            </a:extLst>
          </p:cNvPr>
          <p:cNvGrpSpPr/>
          <p:nvPr/>
        </p:nvGrpSpPr>
        <p:grpSpPr>
          <a:xfrm>
            <a:off x="3080679" y="6582762"/>
            <a:ext cx="6038607" cy="338554"/>
            <a:chOff x="3080679" y="6553929"/>
            <a:chExt cx="6038607" cy="338554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55A4996F-7F47-4B89-A386-FED7056C1B43}"/>
                </a:ext>
              </a:extLst>
            </p:cNvPr>
            <p:cNvSpPr txBox="1"/>
            <p:nvPr/>
          </p:nvSpPr>
          <p:spPr>
            <a:xfrm>
              <a:off x="308067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7C5CCCB3-6984-4D67-B629-F1F8107A2C23}"/>
                </a:ext>
              </a:extLst>
            </p:cNvPr>
            <p:cNvSpPr txBox="1"/>
            <p:nvPr/>
          </p:nvSpPr>
          <p:spPr>
            <a:xfrm>
              <a:off x="389626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416C7B02-D6C3-44DA-A1D2-250D77DB367C}"/>
                </a:ext>
              </a:extLst>
            </p:cNvPr>
            <p:cNvSpPr txBox="1"/>
            <p:nvPr/>
          </p:nvSpPr>
          <p:spPr>
            <a:xfrm>
              <a:off x="471184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07DEF791-1CF3-41E9-84E8-4E9C28540C48}"/>
                </a:ext>
              </a:extLst>
            </p:cNvPr>
            <p:cNvSpPr txBox="1"/>
            <p:nvPr/>
          </p:nvSpPr>
          <p:spPr>
            <a:xfrm>
              <a:off x="552743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2409D52B-C558-4CA1-A725-526200D6D432}"/>
                </a:ext>
              </a:extLst>
            </p:cNvPr>
            <p:cNvSpPr txBox="1"/>
            <p:nvPr/>
          </p:nvSpPr>
          <p:spPr>
            <a:xfrm>
              <a:off x="634301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266278E0-5BFC-4069-A3BD-2E2583C66170}"/>
                </a:ext>
              </a:extLst>
            </p:cNvPr>
            <p:cNvSpPr txBox="1"/>
            <p:nvPr/>
          </p:nvSpPr>
          <p:spPr>
            <a:xfrm>
              <a:off x="715860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C03FDCAC-7594-4FFB-B259-85F9DD6E491F}"/>
                </a:ext>
              </a:extLst>
            </p:cNvPr>
            <p:cNvSpPr txBox="1"/>
            <p:nvPr/>
          </p:nvSpPr>
          <p:spPr>
            <a:xfrm>
              <a:off x="797418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F65E47B9-0A46-4756-83E2-3A6155D0EB26}"/>
                </a:ext>
              </a:extLst>
            </p:cNvPr>
            <p:cNvSpPr txBox="1"/>
            <p:nvPr/>
          </p:nvSpPr>
          <p:spPr>
            <a:xfrm>
              <a:off x="8789773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H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C7A96F2B-88E0-4C79-A3D6-AD33EBCDA770}"/>
              </a:ext>
            </a:extLst>
          </p:cNvPr>
          <p:cNvGrpSpPr/>
          <p:nvPr/>
        </p:nvGrpSpPr>
        <p:grpSpPr>
          <a:xfrm>
            <a:off x="3056796" y="-102639"/>
            <a:ext cx="6038607" cy="338554"/>
            <a:chOff x="3080679" y="6553929"/>
            <a:chExt cx="6038607" cy="338554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F53076F4-6CDD-48FD-8060-E6185F3749B2}"/>
                </a:ext>
              </a:extLst>
            </p:cNvPr>
            <p:cNvSpPr txBox="1"/>
            <p:nvPr/>
          </p:nvSpPr>
          <p:spPr>
            <a:xfrm>
              <a:off x="308067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2ADE6000-F74C-4C81-9AC6-6AD695F24847}"/>
                </a:ext>
              </a:extLst>
            </p:cNvPr>
            <p:cNvSpPr txBox="1"/>
            <p:nvPr/>
          </p:nvSpPr>
          <p:spPr>
            <a:xfrm>
              <a:off x="389626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2B686F18-BA1A-42B8-A7C3-3FA30A86FFAE}"/>
                </a:ext>
              </a:extLst>
            </p:cNvPr>
            <p:cNvSpPr txBox="1"/>
            <p:nvPr/>
          </p:nvSpPr>
          <p:spPr>
            <a:xfrm>
              <a:off x="471184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BD568F3E-E5E4-40E7-9FC9-37F976A6F24D}"/>
                </a:ext>
              </a:extLst>
            </p:cNvPr>
            <p:cNvSpPr txBox="1"/>
            <p:nvPr/>
          </p:nvSpPr>
          <p:spPr>
            <a:xfrm>
              <a:off x="552743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C3AF1657-1B79-4E95-8936-70C551599E32}"/>
                </a:ext>
              </a:extLst>
            </p:cNvPr>
            <p:cNvSpPr txBox="1"/>
            <p:nvPr/>
          </p:nvSpPr>
          <p:spPr>
            <a:xfrm>
              <a:off x="634301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24A543A9-8B85-4C88-987E-75FE4C7F1C3C}"/>
                </a:ext>
              </a:extLst>
            </p:cNvPr>
            <p:cNvSpPr txBox="1"/>
            <p:nvPr/>
          </p:nvSpPr>
          <p:spPr>
            <a:xfrm>
              <a:off x="715860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7A275182-6521-4949-8A1A-6889485BB96B}"/>
                </a:ext>
              </a:extLst>
            </p:cNvPr>
            <p:cNvSpPr txBox="1"/>
            <p:nvPr/>
          </p:nvSpPr>
          <p:spPr>
            <a:xfrm>
              <a:off x="797418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5572231D-DD04-4A36-AB74-C488898BC6A6}"/>
                </a:ext>
              </a:extLst>
            </p:cNvPr>
            <p:cNvSpPr txBox="1"/>
            <p:nvPr/>
          </p:nvSpPr>
          <p:spPr>
            <a:xfrm>
              <a:off x="8789773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H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02EB1D43-3F5B-49C2-9109-238F9620DA26}"/>
              </a:ext>
            </a:extLst>
          </p:cNvPr>
          <p:cNvGrpSpPr/>
          <p:nvPr/>
        </p:nvGrpSpPr>
        <p:grpSpPr>
          <a:xfrm>
            <a:off x="2573162" y="422264"/>
            <a:ext cx="256639" cy="6040321"/>
            <a:chOff x="2585519" y="385193"/>
            <a:chExt cx="256639" cy="6040321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2BEA2E9A-87DD-4B7E-9380-B1E6C5D6D052}"/>
                </a:ext>
              </a:extLst>
            </p:cNvPr>
            <p:cNvSpPr txBox="1"/>
            <p:nvPr/>
          </p:nvSpPr>
          <p:spPr>
            <a:xfrm>
              <a:off x="2585519" y="385193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F7559A39-C74F-469B-93CE-7A7BFB8B92DD}"/>
                </a:ext>
              </a:extLst>
            </p:cNvPr>
            <p:cNvSpPr txBox="1"/>
            <p:nvPr/>
          </p:nvSpPr>
          <p:spPr>
            <a:xfrm>
              <a:off x="2585519" y="1195334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4EFC2C82-6E21-4867-9E2E-F68DB6C6BA1A}"/>
                </a:ext>
              </a:extLst>
            </p:cNvPr>
            <p:cNvSpPr txBox="1"/>
            <p:nvPr/>
          </p:nvSpPr>
          <p:spPr>
            <a:xfrm>
              <a:off x="2585519" y="2005475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4F86EAA2-ED78-435C-A0DE-5C2195337570}"/>
                </a:ext>
              </a:extLst>
            </p:cNvPr>
            <p:cNvSpPr txBox="1"/>
            <p:nvPr/>
          </p:nvSpPr>
          <p:spPr>
            <a:xfrm>
              <a:off x="2585519" y="2815616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270062AA-882A-421B-AEF6-D42AC3932D56}"/>
                </a:ext>
              </a:extLst>
            </p:cNvPr>
            <p:cNvSpPr txBox="1"/>
            <p:nvPr/>
          </p:nvSpPr>
          <p:spPr>
            <a:xfrm>
              <a:off x="2585519" y="3625757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24FB5C51-1C3E-4BB8-9B94-9CEA9F93EE06}"/>
                </a:ext>
              </a:extLst>
            </p:cNvPr>
            <p:cNvSpPr txBox="1"/>
            <p:nvPr/>
          </p:nvSpPr>
          <p:spPr>
            <a:xfrm>
              <a:off x="2585519" y="4435898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5A9C7349-80FC-4B99-8A01-3FF296A6062C}"/>
                </a:ext>
              </a:extLst>
            </p:cNvPr>
            <p:cNvSpPr txBox="1"/>
            <p:nvPr/>
          </p:nvSpPr>
          <p:spPr>
            <a:xfrm>
              <a:off x="2585519" y="5246039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07064CD7-39D8-4DF2-AD42-7CB51AE1D983}"/>
                </a:ext>
              </a:extLst>
            </p:cNvPr>
            <p:cNvSpPr txBox="1"/>
            <p:nvPr/>
          </p:nvSpPr>
          <p:spPr>
            <a:xfrm>
              <a:off x="2585519" y="6056182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968C8949-0961-456C-9B10-9673B9FFCA8E}"/>
              </a:ext>
            </a:extLst>
          </p:cNvPr>
          <p:cNvGrpSpPr/>
          <p:nvPr/>
        </p:nvGrpSpPr>
        <p:grpSpPr>
          <a:xfrm>
            <a:off x="9375833" y="459685"/>
            <a:ext cx="256639" cy="6040321"/>
            <a:chOff x="2585519" y="385193"/>
            <a:chExt cx="256639" cy="6040321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7E1E0E23-5959-4125-8A69-B0B1531B1885}"/>
                </a:ext>
              </a:extLst>
            </p:cNvPr>
            <p:cNvSpPr txBox="1"/>
            <p:nvPr/>
          </p:nvSpPr>
          <p:spPr>
            <a:xfrm>
              <a:off x="2585519" y="385193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8A1ABC28-80F9-4714-AF9D-7AEC4CE7C4DC}"/>
                </a:ext>
              </a:extLst>
            </p:cNvPr>
            <p:cNvSpPr txBox="1"/>
            <p:nvPr/>
          </p:nvSpPr>
          <p:spPr>
            <a:xfrm>
              <a:off x="2585519" y="1195334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6E0581B5-2030-4FBD-9A03-4DB5CC9F8BC3}"/>
                </a:ext>
              </a:extLst>
            </p:cNvPr>
            <p:cNvSpPr txBox="1"/>
            <p:nvPr/>
          </p:nvSpPr>
          <p:spPr>
            <a:xfrm>
              <a:off x="2585519" y="2005475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07E9C628-A0AE-4FD0-8C6A-08C04BDDE860}"/>
                </a:ext>
              </a:extLst>
            </p:cNvPr>
            <p:cNvSpPr txBox="1"/>
            <p:nvPr/>
          </p:nvSpPr>
          <p:spPr>
            <a:xfrm>
              <a:off x="2585519" y="2815616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5539B008-56A9-470D-98CA-06566D1FCA7D}"/>
                </a:ext>
              </a:extLst>
            </p:cNvPr>
            <p:cNvSpPr txBox="1"/>
            <p:nvPr/>
          </p:nvSpPr>
          <p:spPr>
            <a:xfrm>
              <a:off x="2585519" y="3625757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386445CC-8DF1-4226-8142-A8B114961529}"/>
                </a:ext>
              </a:extLst>
            </p:cNvPr>
            <p:cNvSpPr txBox="1"/>
            <p:nvPr/>
          </p:nvSpPr>
          <p:spPr>
            <a:xfrm>
              <a:off x="2585519" y="4435898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C89F339E-DC83-4260-AABC-5BEA62CDCA8A}"/>
                </a:ext>
              </a:extLst>
            </p:cNvPr>
            <p:cNvSpPr txBox="1"/>
            <p:nvPr/>
          </p:nvSpPr>
          <p:spPr>
            <a:xfrm>
              <a:off x="2585519" y="5246039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EBBA8FCB-862A-4D1D-899C-5C1ECE2F67CC}"/>
                </a:ext>
              </a:extLst>
            </p:cNvPr>
            <p:cNvSpPr txBox="1"/>
            <p:nvPr/>
          </p:nvSpPr>
          <p:spPr>
            <a:xfrm>
              <a:off x="2585519" y="6056182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0127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946BD795-A201-4989-A2F3-00BFC7E55414}"/>
              </a:ext>
            </a:extLst>
          </p:cNvPr>
          <p:cNvSpPr/>
          <p:nvPr/>
        </p:nvSpPr>
        <p:spPr>
          <a:xfrm>
            <a:off x="4563601" y="4309270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ED85791D-62BD-4C6F-A40D-2629BA7F45D4}"/>
              </a:ext>
            </a:extLst>
          </p:cNvPr>
          <p:cNvSpPr/>
          <p:nvPr/>
        </p:nvSpPr>
        <p:spPr>
          <a:xfrm>
            <a:off x="7819570" y="4320115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55A26CB-EA0B-4E8A-8620-473CE2D37B79}"/>
              </a:ext>
            </a:extLst>
          </p:cNvPr>
          <p:cNvSpPr/>
          <p:nvPr/>
        </p:nvSpPr>
        <p:spPr>
          <a:xfrm>
            <a:off x="3767230" y="5119410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6B602420-A3E1-43AC-BDE4-067EED7511A6}"/>
              </a:ext>
            </a:extLst>
          </p:cNvPr>
          <p:cNvSpPr/>
          <p:nvPr/>
        </p:nvSpPr>
        <p:spPr>
          <a:xfrm>
            <a:off x="2960208" y="4327491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8DD43CAD-F222-40B5-A74C-07DD9B4041F2}"/>
              </a:ext>
            </a:extLst>
          </p:cNvPr>
          <p:cNvSpPr/>
          <p:nvPr/>
        </p:nvSpPr>
        <p:spPr>
          <a:xfrm>
            <a:off x="8626402" y="5119411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BE6817F4-EF0D-41D5-9A8F-77AA4CBE7672}"/>
              </a:ext>
            </a:extLst>
          </p:cNvPr>
          <p:cNvSpPr/>
          <p:nvPr/>
        </p:nvSpPr>
        <p:spPr>
          <a:xfrm>
            <a:off x="6216135" y="4320116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657FB29-753E-4541-AD36-FFF3267B7A47}"/>
              </a:ext>
            </a:extLst>
          </p:cNvPr>
          <p:cNvSpPr/>
          <p:nvPr/>
        </p:nvSpPr>
        <p:spPr>
          <a:xfrm>
            <a:off x="2978209" y="5938428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4E5A7EF-4D2E-4FEA-9445-185829E519D4}"/>
              </a:ext>
            </a:extLst>
          </p:cNvPr>
          <p:cNvSpPr/>
          <p:nvPr/>
        </p:nvSpPr>
        <p:spPr>
          <a:xfrm>
            <a:off x="6225711" y="5976758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CBAD86AB-E847-4143-B5C4-E122534A875B}"/>
              </a:ext>
            </a:extLst>
          </p:cNvPr>
          <p:cNvSpPr/>
          <p:nvPr/>
        </p:nvSpPr>
        <p:spPr>
          <a:xfrm>
            <a:off x="5389080" y="5146313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0FCF99C8-EC9B-4186-AEE9-F653D1AED130}"/>
              </a:ext>
            </a:extLst>
          </p:cNvPr>
          <p:cNvSpPr/>
          <p:nvPr/>
        </p:nvSpPr>
        <p:spPr>
          <a:xfrm>
            <a:off x="7014249" y="5119410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095799F-B277-4DB7-B07D-CDDA4ACC6269}"/>
              </a:ext>
            </a:extLst>
          </p:cNvPr>
          <p:cNvSpPr/>
          <p:nvPr/>
        </p:nvSpPr>
        <p:spPr>
          <a:xfrm>
            <a:off x="7848331" y="5947892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BE62AA7-5E01-4689-A287-4FB4FB9D6CB2}"/>
              </a:ext>
            </a:extLst>
          </p:cNvPr>
          <p:cNvSpPr/>
          <p:nvPr/>
        </p:nvSpPr>
        <p:spPr>
          <a:xfrm>
            <a:off x="4563601" y="5938428"/>
            <a:ext cx="576000" cy="576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prstMaterial="flat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422AFE9B-9798-4269-BE29-EF6A586DC063}"/>
              </a:ext>
            </a:extLst>
          </p:cNvPr>
          <p:cNvGrpSpPr/>
          <p:nvPr/>
        </p:nvGrpSpPr>
        <p:grpSpPr>
          <a:xfrm>
            <a:off x="3080679" y="6582762"/>
            <a:ext cx="6038607" cy="338554"/>
            <a:chOff x="3080679" y="6553929"/>
            <a:chExt cx="6038607" cy="338554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55A4996F-7F47-4B89-A386-FED7056C1B43}"/>
                </a:ext>
              </a:extLst>
            </p:cNvPr>
            <p:cNvSpPr txBox="1"/>
            <p:nvPr/>
          </p:nvSpPr>
          <p:spPr>
            <a:xfrm>
              <a:off x="308067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7C5CCCB3-6984-4D67-B629-F1F8107A2C23}"/>
                </a:ext>
              </a:extLst>
            </p:cNvPr>
            <p:cNvSpPr txBox="1"/>
            <p:nvPr/>
          </p:nvSpPr>
          <p:spPr>
            <a:xfrm>
              <a:off x="389626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416C7B02-D6C3-44DA-A1D2-250D77DB367C}"/>
                </a:ext>
              </a:extLst>
            </p:cNvPr>
            <p:cNvSpPr txBox="1"/>
            <p:nvPr/>
          </p:nvSpPr>
          <p:spPr>
            <a:xfrm>
              <a:off x="471184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07DEF791-1CF3-41E9-84E8-4E9C28540C48}"/>
                </a:ext>
              </a:extLst>
            </p:cNvPr>
            <p:cNvSpPr txBox="1"/>
            <p:nvPr/>
          </p:nvSpPr>
          <p:spPr>
            <a:xfrm>
              <a:off x="552743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2409D52B-C558-4CA1-A725-526200D6D432}"/>
                </a:ext>
              </a:extLst>
            </p:cNvPr>
            <p:cNvSpPr txBox="1"/>
            <p:nvPr/>
          </p:nvSpPr>
          <p:spPr>
            <a:xfrm>
              <a:off x="634301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266278E0-5BFC-4069-A3BD-2E2583C66170}"/>
                </a:ext>
              </a:extLst>
            </p:cNvPr>
            <p:cNvSpPr txBox="1"/>
            <p:nvPr/>
          </p:nvSpPr>
          <p:spPr>
            <a:xfrm>
              <a:off x="715860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C03FDCAC-7594-4FFB-B259-85F9DD6E491F}"/>
                </a:ext>
              </a:extLst>
            </p:cNvPr>
            <p:cNvSpPr txBox="1"/>
            <p:nvPr/>
          </p:nvSpPr>
          <p:spPr>
            <a:xfrm>
              <a:off x="797418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F65E47B9-0A46-4756-83E2-3A6155D0EB26}"/>
                </a:ext>
              </a:extLst>
            </p:cNvPr>
            <p:cNvSpPr txBox="1"/>
            <p:nvPr/>
          </p:nvSpPr>
          <p:spPr>
            <a:xfrm>
              <a:off x="8789773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H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C7A96F2B-88E0-4C79-A3D6-AD33EBCDA770}"/>
              </a:ext>
            </a:extLst>
          </p:cNvPr>
          <p:cNvGrpSpPr/>
          <p:nvPr/>
        </p:nvGrpSpPr>
        <p:grpSpPr>
          <a:xfrm>
            <a:off x="3056796" y="-102639"/>
            <a:ext cx="6038607" cy="338554"/>
            <a:chOff x="3080679" y="6553929"/>
            <a:chExt cx="6038607" cy="338554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F53076F4-6CDD-48FD-8060-E6185F3749B2}"/>
                </a:ext>
              </a:extLst>
            </p:cNvPr>
            <p:cNvSpPr txBox="1"/>
            <p:nvPr/>
          </p:nvSpPr>
          <p:spPr>
            <a:xfrm>
              <a:off x="308067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2ADE6000-F74C-4C81-9AC6-6AD695F24847}"/>
                </a:ext>
              </a:extLst>
            </p:cNvPr>
            <p:cNvSpPr txBox="1"/>
            <p:nvPr/>
          </p:nvSpPr>
          <p:spPr>
            <a:xfrm>
              <a:off x="389626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2B686F18-BA1A-42B8-A7C3-3FA30A86FFAE}"/>
                </a:ext>
              </a:extLst>
            </p:cNvPr>
            <p:cNvSpPr txBox="1"/>
            <p:nvPr/>
          </p:nvSpPr>
          <p:spPr>
            <a:xfrm>
              <a:off x="471184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BD568F3E-E5E4-40E7-9FC9-37F976A6F24D}"/>
                </a:ext>
              </a:extLst>
            </p:cNvPr>
            <p:cNvSpPr txBox="1"/>
            <p:nvPr/>
          </p:nvSpPr>
          <p:spPr>
            <a:xfrm>
              <a:off x="552743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C3AF1657-1B79-4E95-8936-70C551599E32}"/>
                </a:ext>
              </a:extLst>
            </p:cNvPr>
            <p:cNvSpPr txBox="1"/>
            <p:nvPr/>
          </p:nvSpPr>
          <p:spPr>
            <a:xfrm>
              <a:off x="634301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24A543A9-8B85-4C88-987E-75FE4C7F1C3C}"/>
                </a:ext>
              </a:extLst>
            </p:cNvPr>
            <p:cNvSpPr txBox="1"/>
            <p:nvPr/>
          </p:nvSpPr>
          <p:spPr>
            <a:xfrm>
              <a:off x="7158604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7A275182-6521-4949-8A1A-6889485BB96B}"/>
                </a:ext>
              </a:extLst>
            </p:cNvPr>
            <p:cNvSpPr txBox="1"/>
            <p:nvPr/>
          </p:nvSpPr>
          <p:spPr>
            <a:xfrm>
              <a:off x="7974189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5572231D-DD04-4A36-AB74-C488898BC6A6}"/>
                </a:ext>
              </a:extLst>
            </p:cNvPr>
            <p:cNvSpPr txBox="1"/>
            <p:nvPr/>
          </p:nvSpPr>
          <p:spPr>
            <a:xfrm>
              <a:off x="8789773" y="6553929"/>
              <a:ext cx="3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H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02EB1D43-3F5B-49C2-9109-238F9620DA26}"/>
              </a:ext>
            </a:extLst>
          </p:cNvPr>
          <p:cNvGrpSpPr/>
          <p:nvPr/>
        </p:nvGrpSpPr>
        <p:grpSpPr>
          <a:xfrm>
            <a:off x="2573162" y="422264"/>
            <a:ext cx="256639" cy="6040321"/>
            <a:chOff x="2585519" y="385193"/>
            <a:chExt cx="256639" cy="6040321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2BEA2E9A-87DD-4B7E-9380-B1E6C5D6D052}"/>
                </a:ext>
              </a:extLst>
            </p:cNvPr>
            <p:cNvSpPr txBox="1"/>
            <p:nvPr/>
          </p:nvSpPr>
          <p:spPr>
            <a:xfrm>
              <a:off x="2585519" y="385193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F7559A39-C74F-469B-93CE-7A7BFB8B92DD}"/>
                </a:ext>
              </a:extLst>
            </p:cNvPr>
            <p:cNvSpPr txBox="1"/>
            <p:nvPr/>
          </p:nvSpPr>
          <p:spPr>
            <a:xfrm>
              <a:off x="2585519" y="1195334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4EFC2C82-6E21-4867-9E2E-F68DB6C6BA1A}"/>
                </a:ext>
              </a:extLst>
            </p:cNvPr>
            <p:cNvSpPr txBox="1"/>
            <p:nvPr/>
          </p:nvSpPr>
          <p:spPr>
            <a:xfrm>
              <a:off x="2585519" y="2005475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4F86EAA2-ED78-435C-A0DE-5C2195337570}"/>
                </a:ext>
              </a:extLst>
            </p:cNvPr>
            <p:cNvSpPr txBox="1"/>
            <p:nvPr/>
          </p:nvSpPr>
          <p:spPr>
            <a:xfrm>
              <a:off x="2585519" y="2815616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270062AA-882A-421B-AEF6-D42AC3932D56}"/>
                </a:ext>
              </a:extLst>
            </p:cNvPr>
            <p:cNvSpPr txBox="1"/>
            <p:nvPr/>
          </p:nvSpPr>
          <p:spPr>
            <a:xfrm>
              <a:off x="2585519" y="3625757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24FB5C51-1C3E-4BB8-9B94-9CEA9F93EE06}"/>
                </a:ext>
              </a:extLst>
            </p:cNvPr>
            <p:cNvSpPr txBox="1"/>
            <p:nvPr/>
          </p:nvSpPr>
          <p:spPr>
            <a:xfrm>
              <a:off x="2585519" y="4435898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5A9C7349-80FC-4B99-8A01-3FF296A6062C}"/>
                </a:ext>
              </a:extLst>
            </p:cNvPr>
            <p:cNvSpPr txBox="1"/>
            <p:nvPr/>
          </p:nvSpPr>
          <p:spPr>
            <a:xfrm>
              <a:off x="2585519" y="5246039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07064CD7-39D8-4DF2-AD42-7CB51AE1D983}"/>
                </a:ext>
              </a:extLst>
            </p:cNvPr>
            <p:cNvSpPr txBox="1"/>
            <p:nvPr/>
          </p:nvSpPr>
          <p:spPr>
            <a:xfrm>
              <a:off x="2585519" y="6056182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968C8949-0961-456C-9B10-9673B9FFCA8E}"/>
              </a:ext>
            </a:extLst>
          </p:cNvPr>
          <p:cNvGrpSpPr/>
          <p:nvPr/>
        </p:nvGrpSpPr>
        <p:grpSpPr>
          <a:xfrm>
            <a:off x="9375833" y="459685"/>
            <a:ext cx="256639" cy="6040321"/>
            <a:chOff x="2585519" y="385193"/>
            <a:chExt cx="256639" cy="6040321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7E1E0E23-5959-4125-8A69-B0B1531B1885}"/>
                </a:ext>
              </a:extLst>
            </p:cNvPr>
            <p:cNvSpPr txBox="1"/>
            <p:nvPr/>
          </p:nvSpPr>
          <p:spPr>
            <a:xfrm>
              <a:off x="2585519" y="385193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8A1ABC28-80F9-4714-AF9D-7AEC4CE7C4DC}"/>
                </a:ext>
              </a:extLst>
            </p:cNvPr>
            <p:cNvSpPr txBox="1"/>
            <p:nvPr/>
          </p:nvSpPr>
          <p:spPr>
            <a:xfrm>
              <a:off x="2585519" y="1195334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6E0581B5-2030-4FBD-9A03-4DB5CC9F8BC3}"/>
                </a:ext>
              </a:extLst>
            </p:cNvPr>
            <p:cNvSpPr txBox="1"/>
            <p:nvPr/>
          </p:nvSpPr>
          <p:spPr>
            <a:xfrm>
              <a:off x="2585519" y="2005475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07E9C628-A0AE-4FD0-8C6A-08C04BDDE860}"/>
                </a:ext>
              </a:extLst>
            </p:cNvPr>
            <p:cNvSpPr txBox="1"/>
            <p:nvPr/>
          </p:nvSpPr>
          <p:spPr>
            <a:xfrm>
              <a:off x="2585519" y="2815616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5539B008-56A9-470D-98CA-06566D1FCA7D}"/>
                </a:ext>
              </a:extLst>
            </p:cNvPr>
            <p:cNvSpPr txBox="1"/>
            <p:nvPr/>
          </p:nvSpPr>
          <p:spPr>
            <a:xfrm>
              <a:off x="2585519" y="3625757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386445CC-8DF1-4226-8142-A8B114961529}"/>
                </a:ext>
              </a:extLst>
            </p:cNvPr>
            <p:cNvSpPr txBox="1"/>
            <p:nvPr/>
          </p:nvSpPr>
          <p:spPr>
            <a:xfrm>
              <a:off x="2585519" y="4435898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C89F339E-DC83-4260-AABC-5BEA62CDCA8A}"/>
                </a:ext>
              </a:extLst>
            </p:cNvPr>
            <p:cNvSpPr txBox="1"/>
            <p:nvPr/>
          </p:nvSpPr>
          <p:spPr>
            <a:xfrm>
              <a:off x="2585519" y="5246039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EBBA8FCB-862A-4D1D-899C-5C1ECE2F67CC}"/>
                </a:ext>
              </a:extLst>
            </p:cNvPr>
            <p:cNvSpPr txBox="1"/>
            <p:nvPr/>
          </p:nvSpPr>
          <p:spPr>
            <a:xfrm>
              <a:off x="2585519" y="6056182"/>
              <a:ext cx="256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pic>
        <p:nvPicPr>
          <p:cNvPr id="164" name="Picture 163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40BE6E1D-6B6D-430D-8FC8-0EC619DB28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59996" y="207071"/>
            <a:ext cx="505452" cy="720000"/>
          </a:xfrm>
          <a:prstGeom prst="rect">
            <a:avLst/>
          </a:prstGeom>
        </p:spPr>
      </p:pic>
      <p:pic>
        <p:nvPicPr>
          <p:cNvPr id="165" name="Picture 164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77F187B6-814D-4049-A2EA-C0B71E4B49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13485" y="229419"/>
            <a:ext cx="504000" cy="707414"/>
          </a:xfrm>
          <a:prstGeom prst="rect">
            <a:avLst/>
          </a:prstGeom>
        </p:spPr>
      </p:pic>
      <p:pic>
        <p:nvPicPr>
          <p:cNvPr id="166" name="Picture 165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468BF2E7-2DCA-4852-B220-503CD9404877}"/>
              </a:ext>
            </a:extLst>
          </p:cNvPr>
          <p:cNvPicPr>
            <a:picLocks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04947" y="183075"/>
            <a:ext cx="504000" cy="720000"/>
          </a:xfrm>
          <a:prstGeom prst="rect">
            <a:avLst/>
          </a:prstGeom>
        </p:spPr>
      </p:pic>
      <p:pic>
        <p:nvPicPr>
          <p:cNvPr id="167" name="Picture 166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8191518E-1548-431F-824C-F76B16D4989E}"/>
              </a:ext>
            </a:extLst>
          </p:cNvPr>
          <p:cNvPicPr>
            <a:picLocks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7840551" y="183075"/>
            <a:ext cx="504000" cy="720000"/>
          </a:xfrm>
          <a:prstGeom prst="rect">
            <a:avLst/>
          </a:prstGeom>
        </p:spPr>
      </p:pic>
      <p:pic>
        <p:nvPicPr>
          <p:cNvPr id="168" name="Picture 167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215EC9D8-BA97-4E37-BC43-FDC0CB5DA18A}"/>
              </a:ext>
            </a:extLst>
          </p:cNvPr>
          <p:cNvPicPr>
            <a:picLocks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49092" y="183075"/>
            <a:ext cx="504000" cy="720000"/>
          </a:xfrm>
          <a:prstGeom prst="rect">
            <a:avLst/>
          </a:prstGeom>
        </p:spPr>
      </p:pic>
      <p:pic>
        <p:nvPicPr>
          <p:cNvPr id="169" name="Picture 168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96B088D2-765D-45F9-8A23-15D0D91C1EA4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59156" y="1131249"/>
            <a:ext cx="468000" cy="540000"/>
          </a:xfrm>
          <a:prstGeom prst="rect">
            <a:avLst/>
          </a:prstGeom>
        </p:spPr>
      </p:pic>
      <p:pic>
        <p:nvPicPr>
          <p:cNvPr id="170" name="Picture 169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C6C5A214-9A46-4187-AA28-D77DFCE0B02A}"/>
              </a:ext>
            </a:extLst>
          </p:cNvPr>
          <p:cNvPicPr>
            <a:picLocks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7032013" y="183075"/>
            <a:ext cx="504000" cy="720000"/>
          </a:xfrm>
          <a:prstGeom prst="rect">
            <a:avLst/>
          </a:prstGeom>
        </p:spPr>
      </p:pic>
      <p:pic>
        <p:nvPicPr>
          <p:cNvPr id="171" name="Picture 170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EFD2A0E7-8A92-47C4-BDE5-644C6048FA6B}"/>
              </a:ext>
            </a:extLst>
          </p:cNvPr>
          <p:cNvPicPr>
            <a:picLocks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3796409" y="183075"/>
            <a:ext cx="504000" cy="720000"/>
          </a:xfrm>
          <a:prstGeom prst="rect">
            <a:avLst/>
          </a:prstGeom>
        </p:spPr>
      </p:pic>
      <p:pic>
        <p:nvPicPr>
          <p:cNvPr id="172" name="Picture 171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02E41D01-0F61-485A-8C63-69B7442CF275}"/>
              </a:ext>
            </a:extLst>
          </p:cNvPr>
          <p:cNvPicPr>
            <a:picLocks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87871" y="188631"/>
            <a:ext cx="504000" cy="720000"/>
          </a:xfrm>
          <a:prstGeom prst="rect">
            <a:avLst/>
          </a:prstGeom>
        </p:spPr>
      </p:pic>
      <p:pic>
        <p:nvPicPr>
          <p:cNvPr id="182" name="Picture 181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BDE55F05-3518-4ECC-8588-D8C89B6462D5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4119" y="1131249"/>
            <a:ext cx="468000" cy="540000"/>
          </a:xfrm>
          <a:prstGeom prst="rect">
            <a:avLst/>
          </a:prstGeom>
        </p:spPr>
      </p:pic>
      <p:pic>
        <p:nvPicPr>
          <p:cNvPr id="183" name="Picture 182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D8685D04-C81F-4F60-A886-14742BF3ACA7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69082" y="1131249"/>
            <a:ext cx="468000" cy="540000"/>
          </a:xfrm>
          <a:prstGeom prst="rect">
            <a:avLst/>
          </a:prstGeom>
        </p:spPr>
      </p:pic>
      <p:pic>
        <p:nvPicPr>
          <p:cNvPr id="184" name="Picture 183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054042F3-215A-4B29-A1BA-41F76F57715C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74045" y="1131249"/>
            <a:ext cx="468000" cy="540000"/>
          </a:xfrm>
          <a:prstGeom prst="rect">
            <a:avLst/>
          </a:prstGeom>
        </p:spPr>
      </p:pic>
      <p:pic>
        <p:nvPicPr>
          <p:cNvPr id="185" name="Picture 184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6477B139-8717-43DA-971D-51F7BD361CBB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9008" y="1131249"/>
            <a:ext cx="468000" cy="540000"/>
          </a:xfrm>
          <a:prstGeom prst="rect">
            <a:avLst/>
          </a:prstGeom>
        </p:spPr>
      </p:pic>
      <p:pic>
        <p:nvPicPr>
          <p:cNvPr id="186" name="Picture 185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691805EA-3047-4587-B3A8-94D116FE32AB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83971" y="1131249"/>
            <a:ext cx="468000" cy="540000"/>
          </a:xfrm>
          <a:prstGeom prst="rect">
            <a:avLst/>
          </a:prstGeom>
        </p:spPr>
      </p:pic>
      <p:pic>
        <p:nvPicPr>
          <p:cNvPr id="187" name="Picture 186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2C2D3769-DF16-4D14-90F3-167782D7E386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48030" y="1131249"/>
            <a:ext cx="468000" cy="540000"/>
          </a:xfrm>
          <a:prstGeom prst="rect">
            <a:avLst/>
          </a:prstGeom>
        </p:spPr>
      </p:pic>
      <p:pic>
        <p:nvPicPr>
          <p:cNvPr id="188" name="Picture 187" descr="A group of chess pieces&#10;&#10;Description automatically generated with medium confidence">
            <a:extLst>
              <a:ext uri="{FF2B5EF4-FFF2-40B4-BE49-F238E27FC236}">
                <a16:creationId xmlns:a16="http://schemas.microsoft.com/office/drawing/2014/main" id="{15BCACB5-8F5D-49BF-8CC3-56C5E4F29D10}"/>
              </a:ext>
            </a:extLst>
          </p:cNvPr>
          <p:cNvPicPr>
            <a:picLocks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04334" y="1131249"/>
            <a:ext cx="468000" cy="540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088FB45-7962-4A89-A0D4-5BEED98DBAD2}"/>
              </a:ext>
            </a:extLst>
          </p:cNvPr>
          <p:cNvSpPr/>
          <p:nvPr/>
        </p:nvSpPr>
        <p:spPr>
          <a:xfrm>
            <a:off x="2573162" y="0"/>
            <a:ext cx="7059309" cy="6858000"/>
          </a:xfrm>
          <a:prstGeom prst="rect">
            <a:avLst/>
          </a:prstGeom>
          <a:solidFill>
            <a:srgbClr val="00000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C712DB-398C-4DD3-994B-6DD1CA490BD6}"/>
              </a:ext>
            </a:extLst>
          </p:cNvPr>
          <p:cNvSpPr/>
          <p:nvPr/>
        </p:nvSpPr>
        <p:spPr>
          <a:xfrm>
            <a:off x="3147941" y="454564"/>
            <a:ext cx="5947462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8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guanaLover BTN" panose="020B0604020102040201" pitchFamily="34" charset="0"/>
              </a:rPr>
              <a:t>CHESS</a:t>
            </a:r>
          </a:p>
          <a:p>
            <a:pPr algn="ctr"/>
            <a:r>
              <a:rPr lang="en-US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8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guanaLover BTN" panose="020B0604020102040201" pitchFamily="34" charset="0"/>
              </a:rPr>
              <a:t>’N’</a:t>
            </a:r>
          </a:p>
          <a:p>
            <a:pPr algn="ctr"/>
            <a:r>
              <a:rPr lang="en-US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8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guanaLover BTN" panose="020B0604020102040201" pitchFamily="34" charset="0"/>
              </a:rPr>
              <a:t>CHECKERS</a:t>
            </a:r>
          </a:p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8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guanaLover BTN" panose="020B0604020102040201" pitchFamily="34" charset="0"/>
              </a:rPr>
              <a:t>(DRAUGHTS)</a:t>
            </a:r>
          </a:p>
          <a:p>
            <a:pPr algn="ctr"/>
            <a:endParaRPr 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90500">
                  <a:schemeClr val="tx1">
                    <a:alpha val="88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guanaLover BTN" panose="020B0604020102040201" pitchFamily="34" charset="0"/>
            </a:endParaRPr>
          </a:p>
          <a:p>
            <a:pPr algn="ctr"/>
            <a:r>
              <a:rPr lang="en-US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8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guanaLover BTN" panose="020B0604020102040201" pitchFamily="34" charset="0"/>
              </a:rPr>
              <a:t>ON POWERPOINT</a:t>
            </a:r>
          </a:p>
        </p:txBody>
      </p:sp>
    </p:spTree>
    <p:extLst>
      <p:ext uri="{BB962C8B-B14F-4D97-AF65-F5344CB8AC3E}">
        <p14:creationId xmlns:p14="http://schemas.microsoft.com/office/powerpoint/2010/main" val="744939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</TotalTime>
  <Words>119</Words>
  <Application>Microsoft Office PowerPoint</Application>
  <PresentationFormat>Widescreen</PresentationFormat>
  <Paragraphs>106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Castellar</vt:lpstr>
      <vt:lpstr>IguanaLover BTN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Rodwell</dc:creator>
  <cp:lastModifiedBy>John Rodwell</cp:lastModifiedBy>
  <cp:revision>39</cp:revision>
  <dcterms:created xsi:type="dcterms:W3CDTF">2019-04-16T09:42:31Z</dcterms:created>
  <dcterms:modified xsi:type="dcterms:W3CDTF">2021-02-11T12:20:07Z</dcterms:modified>
</cp:coreProperties>
</file>