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Imprint MT Shadow" panose="04020605060303030202" pitchFamily="82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48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A0971-7EE5-40DB-9FA2-764A311AC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24E29-E2FE-4CA8-958F-29452670C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FD28E-BA6A-405C-AD1B-281014A6A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BFE-2437-477A-9781-FF7FB5330F1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7CE79-8324-41DF-B5E8-D8133BD2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EC150-2974-4446-919B-B6A9D138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D7-6A46-4E6D-BDDC-EF32A6EEE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12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09A3A-6513-43A4-B406-B56E294CC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1832D-EEE1-4CC6-B2B6-57B0E1000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B154C-C93B-4D6F-8D7E-D682424FA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BFE-2437-477A-9781-FF7FB5330F1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49BB5-46A0-4842-8F91-A487B21D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872BF-0F88-4742-8199-A812F5BF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D7-6A46-4E6D-BDDC-EF32A6EEE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79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CA0FBE-438D-4CE1-B433-FCAE7EDEA5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47609-65F1-4E54-B851-1665932AB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91B6F-F69B-4E41-8118-53E4EC77B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BFE-2437-477A-9781-FF7FB5330F1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D48D-8D0D-4AE4-954C-7661C5DB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4999C-55E2-4D5C-AE82-C9A6B077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D7-6A46-4E6D-BDDC-EF32A6EEE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58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D7BD4-9324-409C-A121-6210CD1B8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69FB3-FAD2-46FD-9DA3-5173C0EB2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93743-F592-4AE5-80E4-87FB359EA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BFE-2437-477A-9781-FF7FB5330F1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67EAD-8E63-4015-BF41-C2BE3D3E2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AED2B-C2E6-4B33-AAAF-8A9FB82F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D7-6A46-4E6D-BDDC-EF32A6EEE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12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9C21-849E-45CA-8897-DB9A84DE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1E23E-5563-47FD-9F7F-9EEAA4BCC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85DC9-FDAE-487F-B2B7-DFF3EDD01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BFE-2437-477A-9781-FF7FB5330F1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F6152-A92B-4971-9CD9-DD07B69C1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0532D-CD75-422E-92D0-68B997C53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D7-6A46-4E6D-BDDC-EF32A6EEE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77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D2937-83F5-40D6-B03E-A10EE83E1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2C467-E869-4C80-B691-4F19E163D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E6D5F-6261-4806-82C4-6AC5B5F36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FFA8A-5C22-4740-A13B-EC6C51E71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BFE-2437-477A-9781-FF7FB5330F1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D7767-6C5B-40AE-A7BE-C6DAE6C61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DD79C-1B21-41E2-A2AD-4C94D3DB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D7-6A46-4E6D-BDDC-EF32A6EEE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781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B212-2A9E-44B0-841B-10F79B2BF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22291-B714-4430-8B77-878602B47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F6809-7C09-438B-88AB-7AA172982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8042E-87A4-4C2A-B59D-992E1B0EC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15E21B-38F2-4AD7-BA1B-7AF777D5CA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BF2962-1098-48F2-BE48-C4C909D45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BFE-2437-477A-9781-FF7FB5330F1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3B39A9-7002-40E9-B6D2-C802D8A55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CE93FB-B997-443B-A26A-E098142A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D7-6A46-4E6D-BDDC-EF32A6EEE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43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8B398-BAFF-409C-817E-78F198387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8036FF-300A-42AD-8EBE-C63F2FBE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BFE-2437-477A-9781-FF7FB5330F1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7DA2D-DE10-47A5-85F7-90D3DFDEB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BB303-84A8-45E7-ADE9-EB6998D23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D7-6A46-4E6D-BDDC-EF32A6EEE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16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1820B2-25BD-492A-944C-61BEB7AA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BFE-2437-477A-9781-FF7FB5330F1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65F460-284A-4562-9BC6-A4A84304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AD11A-E82C-4BD7-A517-4B55A9DF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D7-6A46-4E6D-BDDC-EF32A6EEE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34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27672-DBC7-4062-BB08-E5184A34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5D81F-6408-441A-A019-00D0E727B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02CF2-A706-4342-9EF9-F5801D268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65AFC-6336-4E34-AC0B-DA86AF00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BFE-2437-477A-9781-FF7FB5330F1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0B062-C19A-405E-93D0-C254507CB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962EA-083A-4BE1-A0B7-7A2BB7375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D7-6A46-4E6D-BDDC-EF32A6EEE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2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CB4E-1401-4682-80ED-4A350E1EA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AFE551-87C4-4040-B46C-718A68AB08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8DC48-0EEA-4370-9DC8-E84B44085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7085A-CC7C-49C2-A19C-91D296C0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BFE-2437-477A-9781-FF7FB5330F1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43430-801F-48A0-9B0A-7B4C76136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DE5FA2-1FAC-4244-A1B0-DC6ED4F4B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D7-6A46-4E6D-BDDC-EF32A6EEE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41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FF8BE2-350D-47BF-B016-957A5037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72D03-FCED-46D4-87D6-88B0FCF73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79AFF-769E-47D4-B5DA-FC5E51DC62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5BFE-2437-477A-9781-FF7FB5330F1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EAB7E-BE88-44A8-891F-8715ADDEC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15988-8255-4E7F-8ABA-7E0BB528F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F04D7-6A46-4E6D-BDDC-EF32A6EEE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45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ckground-abstract-red-stars-313355/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6.png"/><Relationship Id="rId5" Type="http://schemas.openxmlformats.org/officeDocument/2006/relationships/slide" Target="slide2.xml"/><Relationship Id="rId10" Type="http://schemas.openxmlformats.org/officeDocument/2006/relationships/image" Target="../media/image5.svg"/><Relationship Id="rId4" Type="http://schemas.openxmlformats.org/officeDocument/2006/relationships/hyperlink" Target="https://pixabay.com/en/background-abstract-red-stars-313355/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Oval 185">
            <a:extLst>
              <a:ext uri="{FF2B5EF4-FFF2-40B4-BE49-F238E27FC236}">
                <a16:creationId xmlns:a16="http://schemas.microsoft.com/office/drawing/2014/main" id="{59B55DA5-44CE-431D-9B01-6050907E8D68}"/>
              </a:ext>
            </a:extLst>
          </p:cNvPr>
          <p:cNvSpPr/>
          <p:nvPr/>
        </p:nvSpPr>
        <p:spPr>
          <a:xfrm>
            <a:off x="5902264" y="4440896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7ECE2405-87FA-412C-A53B-55B1DED783B4}"/>
              </a:ext>
            </a:extLst>
          </p:cNvPr>
          <p:cNvSpPr/>
          <p:nvPr/>
        </p:nvSpPr>
        <p:spPr>
          <a:xfrm>
            <a:off x="7077143" y="435584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BF564B28-207A-4637-BBFA-36C4EC2CCA6A}"/>
              </a:ext>
            </a:extLst>
          </p:cNvPr>
          <p:cNvSpPr/>
          <p:nvPr/>
        </p:nvSpPr>
        <p:spPr>
          <a:xfrm>
            <a:off x="4842945" y="4799950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F543F89A-9572-4EDC-B598-071E224FDB4A}"/>
              </a:ext>
            </a:extLst>
          </p:cNvPr>
          <p:cNvSpPr/>
          <p:nvPr/>
        </p:nvSpPr>
        <p:spPr>
          <a:xfrm>
            <a:off x="7643240" y="4463406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A45C3BF7-2075-4037-B3DA-7F846A27C010}"/>
              </a:ext>
            </a:extLst>
          </p:cNvPr>
          <p:cNvSpPr/>
          <p:nvPr/>
        </p:nvSpPr>
        <p:spPr>
          <a:xfrm>
            <a:off x="4316966" y="4825761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B66F7445-9DB7-4192-92F0-276DD78AAA65}"/>
              </a:ext>
            </a:extLst>
          </p:cNvPr>
          <p:cNvSpPr/>
          <p:nvPr/>
        </p:nvSpPr>
        <p:spPr>
          <a:xfrm>
            <a:off x="6731212" y="4644092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E469D167-9859-4638-99DA-BA95C5CFF44A}"/>
              </a:ext>
            </a:extLst>
          </p:cNvPr>
          <p:cNvSpPr/>
          <p:nvPr/>
        </p:nvSpPr>
        <p:spPr>
          <a:xfrm>
            <a:off x="7501595" y="476733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0531D79E-530B-47CA-BD46-2FA87E9E1CF2}"/>
              </a:ext>
            </a:extLst>
          </p:cNvPr>
          <p:cNvSpPr/>
          <p:nvPr/>
        </p:nvSpPr>
        <p:spPr>
          <a:xfrm>
            <a:off x="4363198" y="5372541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85333E6D-16A2-4587-9114-66E40027840F}"/>
              </a:ext>
            </a:extLst>
          </p:cNvPr>
          <p:cNvSpPr/>
          <p:nvPr/>
        </p:nvSpPr>
        <p:spPr>
          <a:xfrm>
            <a:off x="7567794" y="519469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BBE7818-7E12-418F-8DEB-24A2F56B3B8C}"/>
              </a:ext>
            </a:extLst>
          </p:cNvPr>
          <p:cNvSpPr/>
          <p:nvPr/>
        </p:nvSpPr>
        <p:spPr>
          <a:xfrm>
            <a:off x="4638613" y="451353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812A3BCC-2518-445C-863E-3E1E2C251A42}"/>
              </a:ext>
            </a:extLst>
          </p:cNvPr>
          <p:cNvSpPr/>
          <p:nvPr/>
        </p:nvSpPr>
        <p:spPr>
          <a:xfrm>
            <a:off x="7046911" y="557881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57482E3A-DD86-490B-B06C-825936C20FA9}"/>
              </a:ext>
            </a:extLst>
          </p:cNvPr>
          <p:cNvSpPr/>
          <p:nvPr/>
        </p:nvSpPr>
        <p:spPr>
          <a:xfrm>
            <a:off x="5376197" y="4679473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BF73C960-C823-46C4-B6FF-F966BF2CB470}"/>
              </a:ext>
            </a:extLst>
          </p:cNvPr>
          <p:cNvSpPr/>
          <p:nvPr/>
        </p:nvSpPr>
        <p:spPr>
          <a:xfrm>
            <a:off x="5685035" y="502408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1DFD63AA-FE86-40C5-B68A-1F864FAFE37E}"/>
              </a:ext>
            </a:extLst>
          </p:cNvPr>
          <p:cNvSpPr/>
          <p:nvPr/>
        </p:nvSpPr>
        <p:spPr>
          <a:xfrm>
            <a:off x="6305722" y="5000856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0E50D211-E8F7-485E-8513-3794EEE8D78A}"/>
              </a:ext>
            </a:extLst>
          </p:cNvPr>
          <p:cNvSpPr/>
          <p:nvPr/>
        </p:nvSpPr>
        <p:spPr>
          <a:xfrm>
            <a:off x="6048521" y="5317731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529D29C7-97A3-4BDF-937B-A49A28B91C42}"/>
              </a:ext>
            </a:extLst>
          </p:cNvPr>
          <p:cNvSpPr/>
          <p:nvPr/>
        </p:nvSpPr>
        <p:spPr>
          <a:xfrm>
            <a:off x="7108204" y="519469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075178C6-09B6-48DA-A308-97A357098B21}"/>
              </a:ext>
            </a:extLst>
          </p:cNvPr>
          <p:cNvSpPr/>
          <p:nvPr/>
        </p:nvSpPr>
        <p:spPr>
          <a:xfrm>
            <a:off x="5384081" y="5443303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6FE58A76-766A-4303-AB08-1BB87A7E31DB}"/>
              </a:ext>
            </a:extLst>
          </p:cNvPr>
          <p:cNvSpPr/>
          <p:nvPr/>
        </p:nvSpPr>
        <p:spPr>
          <a:xfrm>
            <a:off x="6191401" y="454411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9FB57279-24C3-4D8F-8C54-E022E0939497}"/>
              </a:ext>
            </a:extLst>
          </p:cNvPr>
          <p:cNvSpPr/>
          <p:nvPr/>
        </p:nvSpPr>
        <p:spPr>
          <a:xfrm>
            <a:off x="6680454" y="526739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A50667CB-CD43-4921-9805-1C928AA5DBB4}"/>
              </a:ext>
            </a:extLst>
          </p:cNvPr>
          <p:cNvSpPr/>
          <p:nvPr/>
        </p:nvSpPr>
        <p:spPr>
          <a:xfrm>
            <a:off x="7850141" y="4581894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14F38600-AFCE-4EC9-9439-702A5C26DB11}"/>
              </a:ext>
            </a:extLst>
          </p:cNvPr>
          <p:cNvSpPr/>
          <p:nvPr/>
        </p:nvSpPr>
        <p:spPr>
          <a:xfrm>
            <a:off x="4225866" y="435584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0CF14DAF-F609-4DD5-A0EE-F169B52DB147}"/>
              </a:ext>
            </a:extLst>
          </p:cNvPr>
          <p:cNvSpPr/>
          <p:nvPr/>
        </p:nvSpPr>
        <p:spPr>
          <a:xfrm>
            <a:off x="4898330" y="5317731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AND HAPPY NY Rectangle 93">
            <a:extLst>
              <a:ext uri="{FF2B5EF4-FFF2-40B4-BE49-F238E27FC236}">
                <a16:creationId xmlns:a16="http://schemas.microsoft.com/office/drawing/2014/main" id="{21A9D222-E6BD-4C6D-8B84-7A94FD9C507B}"/>
              </a:ext>
            </a:extLst>
          </p:cNvPr>
          <p:cNvSpPr/>
          <p:nvPr/>
        </p:nvSpPr>
        <p:spPr>
          <a:xfrm>
            <a:off x="3609488" y="4326142"/>
            <a:ext cx="47716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AND  A HAPPY NEW YEAR!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D0864882-ED0A-43F4-94F9-CA0333F3CDBB}"/>
              </a:ext>
            </a:extLst>
          </p:cNvPr>
          <p:cNvSpPr/>
          <p:nvPr/>
        </p:nvSpPr>
        <p:spPr>
          <a:xfrm>
            <a:off x="5852877" y="554343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C8104B64-DF83-4176-A82E-9836C55983E9}"/>
              </a:ext>
            </a:extLst>
          </p:cNvPr>
          <p:cNvSpPr/>
          <p:nvPr/>
        </p:nvSpPr>
        <p:spPr>
          <a:xfrm>
            <a:off x="4792187" y="554343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6" name="Picture 115">
            <a:hlinkClick r:id="rId4" action="ppaction://hlinksldjump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94D90ADC-8399-4042-B10A-15925C3893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7065" y="142971"/>
            <a:ext cx="4072481" cy="6584251"/>
          </a:xfrm>
          <a:prstGeom prst="rect">
            <a:avLst/>
          </a:prstGeom>
        </p:spPr>
      </p:pic>
      <p:sp>
        <p:nvSpPr>
          <p:cNvPr id="47" name="S2 Oval 46">
            <a:extLst>
              <a:ext uri="{FF2B5EF4-FFF2-40B4-BE49-F238E27FC236}">
                <a16:creationId xmlns:a16="http://schemas.microsoft.com/office/drawing/2014/main" id="{8BC6F4CD-ABA4-4C07-B928-99E9E47BCA04}"/>
              </a:ext>
            </a:extLst>
          </p:cNvPr>
          <p:cNvSpPr/>
          <p:nvPr/>
        </p:nvSpPr>
        <p:spPr>
          <a:xfrm>
            <a:off x="11429984" y="4903693"/>
            <a:ext cx="415108" cy="334503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 Oval 44">
            <a:extLst>
              <a:ext uri="{FF2B5EF4-FFF2-40B4-BE49-F238E27FC236}">
                <a16:creationId xmlns:a16="http://schemas.microsoft.com/office/drawing/2014/main" id="{D0F461F8-F169-496B-BE85-9A730052250D}"/>
              </a:ext>
            </a:extLst>
          </p:cNvPr>
          <p:cNvSpPr/>
          <p:nvPr/>
        </p:nvSpPr>
        <p:spPr>
          <a:xfrm>
            <a:off x="11326906" y="4053913"/>
            <a:ext cx="242047" cy="242047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M Oval 53">
            <a:extLst>
              <a:ext uri="{FF2B5EF4-FFF2-40B4-BE49-F238E27FC236}">
                <a16:creationId xmlns:a16="http://schemas.microsoft.com/office/drawing/2014/main" id="{435B0F40-922C-42BC-BA57-32C09CD5889F}"/>
              </a:ext>
            </a:extLst>
          </p:cNvPr>
          <p:cNvSpPr/>
          <p:nvPr/>
        </p:nvSpPr>
        <p:spPr>
          <a:xfrm>
            <a:off x="9608024" y="252266"/>
            <a:ext cx="568121" cy="401962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S1 Oval 64">
            <a:extLst>
              <a:ext uri="{FF2B5EF4-FFF2-40B4-BE49-F238E27FC236}">
                <a16:creationId xmlns:a16="http://schemas.microsoft.com/office/drawing/2014/main" id="{704278C1-0D15-4920-A15E-CD08B81F1FA9}"/>
              </a:ext>
            </a:extLst>
          </p:cNvPr>
          <p:cNvSpPr/>
          <p:nvPr/>
        </p:nvSpPr>
        <p:spPr>
          <a:xfrm>
            <a:off x="9539784" y="912663"/>
            <a:ext cx="833543" cy="568235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I Oval 66">
            <a:extLst>
              <a:ext uri="{FF2B5EF4-FFF2-40B4-BE49-F238E27FC236}">
                <a16:creationId xmlns:a16="http://schemas.microsoft.com/office/drawing/2014/main" id="{AB268962-CBF2-45D7-8A95-3758BC14F11F}"/>
              </a:ext>
            </a:extLst>
          </p:cNvPr>
          <p:cNvSpPr/>
          <p:nvPr/>
        </p:nvSpPr>
        <p:spPr>
          <a:xfrm>
            <a:off x="9743291" y="1994939"/>
            <a:ext cx="242047" cy="242047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 Oval 69">
            <a:extLst>
              <a:ext uri="{FF2B5EF4-FFF2-40B4-BE49-F238E27FC236}">
                <a16:creationId xmlns:a16="http://schemas.microsoft.com/office/drawing/2014/main" id="{5B84D03F-3855-4534-8B9C-375AFF25110A}"/>
              </a:ext>
            </a:extLst>
          </p:cNvPr>
          <p:cNvSpPr/>
          <p:nvPr/>
        </p:nvSpPr>
        <p:spPr>
          <a:xfrm>
            <a:off x="8804987" y="3494033"/>
            <a:ext cx="1040426" cy="262108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H Oval 70">
            <a:extLst>
              <a:ext uri="{FF2B5EF4-FFF2-40B4-BE49-F238E27FC236}">
                <a16:creationId xmlns:a16="http://schemas.microsoft.com/office/drawing/2014/main" id="{10ACD233-EB5F-4203-B4EF-E9CB933A06E0}"/>
              </a:ext>
            </a:extLst>
          </p:cNvPr>
          <p:cNvSpPr/>
          <p:nvPr/>
        </p:nvSpPr>
        <p:spPr>
          <a:xfrm>
            <a:off x="7870893" y="4855695"/>
            <a:ext cx="557545" cy="448601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C Oval 73">
            <a:extLst>
              <a:ext uri="{FF2B5EF4-FFF2-40B4-BE49-F238E27FC236}">
                <a16:creationId xmlns:a16="http://schemas.microsoft.com/office/drawing/2014/main" id="{3C303045-5B2C-4330-A25B-468FDCDA164B}"/>
              </a:ext>
            </a:extLst>
          </p:cNvPr>
          <p:cNvSpPr/>
          <p:nvPr/>
        </p:nvSpPr>
        <p:spPr>
          <a:xfrm>
            <a:off x="9792236" y="3974244"/>
            <a:ext cx="488568" cy="426541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Y Oval 78">
            <a:extLst>
              <a:ext uri="{FF2B5EF4-FFF2-40B4-BE49-F238E27FC236}">
                <a16:creationId xmlns:a16="http://schemas.microsoft.com/office/drawing/2014/main" id="{5AD0C308-CADC-4D98-8477-8D3EECEE38E1}"/>
              </a:ext>
            </a:extLst>
          </p:cNvPr>
          <p:cNvSpPr/>
          <p:nvPr/>
        </p:nvSpPr>
        <p:spPr>
          <a:xfrm>
            <a:off x="8250721" y="5177563"/>
            <a:ext cx="403238" cy="448600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2 Oval 80">
            <a:extLst>
              <a:ext uri="{FF2B5EF4-FFF2-40B4-BE49-F238E27FC236}">
                <a16:creationId xmlns:a16="http://schemas.microsoft.com/office/drawing/2014/main" id="{EB3A2D7F-B368-4308-A09F-8E6B56D00148}"/>
              </a:ext>
            </a:extLst>
          </p:cNvPr>
          <p:cNvSpPr/>
          <p:nvPr/>
        </p:nvSpPr>
        <p:spPr>
          <a:xfrm>
            <a:off x="8758668" y="5096852"/>
            <a:ext cx="906690" cy="334503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1 Oval 85">
            <a:extLst>
              <a:ext uri="{FF2B5EF4-FFF2-40B4-BE49-F238E27FC236}">
                <a16:creationId xmlns:a16="http://schemas.microsoft.com/office/drawing/2014/main" id="{4AB25F99-DE42-4EA0-AEDC-96CB689C0D80}"/>
              </a:ext>
            </a:extLst>
          </p:cNvPr>
          <p:cNvSpPr/>
          <p:nvPr/>
        </p:nvSpPr>
        <p:spPr>
          <a:xfrm>
            <a:off x="8230389" y="3848622"/>
            <a:ext cx="446980" cy="429942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0" name="E Oval 89">
            <a:extLst>
              <a:ext uri="{FF2B5EF4-FFF2-40B4-BE49-F238E27FC236}">
                <a16:creationId xmlns:a16="http://schemas.microsoft.com/office/drawing/2014/main" id="{DE2DB5C2-D37A-4FAC-9A27-FF40AD3747EE}"/>
              </a:ext>
            </a:extLst>
          </p:cNvPr>
          <p:cNvSpPr/>
          <p:nvPr/>
        </p:nvSpPr>
        <p:spPr>
          <a:xfrm>
            <a:off x="8733886" y="4658524"/>
            <a:ext cx="242047" cy="242047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M Oval 90">
            <a:extLst>
              <a:ext uri="{FF2B5EF4-FFF2-40B4-BE49-F238E27FC236}">
                <a16:creationId xmlns:a16="http://schemas.microsoft.com/office/drawing/2014/main" id="{00F4C70B-9E16-4D18-897D-5D740B28BAE0}"/>
              </a:ext>
            </a:extLst>
          </p:cNvPr>
          <p:cNvSpPr/>
          <p:nvPr/>
        </p:nvSpPr>
        <p:spPr>
          <a:xfrm rot="1075184">
            <a:off x="8377814" y="3025278"/>
            <a:ext cx="442483" cy="383497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DEE65901-BA21-480A-815C-A868C024E853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8143C320-9253-4FA7-98B7-4497F8F9220A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909FFC45-F715-4CD9-A926-DA146D37BE2A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6A51189A-2719-4298-965D-F46D322592F5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52A53B04-B144-45D5-83D2-3C18A4ADDF57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5CC46C7A-CE8A-4C7B-8970-E7EBDA542812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BBB3193B-1D90-44D3-98B2-C3498A889993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CD094484-A145-45D6-8F64-0F9E67B7C285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D6E58609-6267-454F-BCBE-C3FE9FEBDE97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22EDCD75-7CB7-415C-98FF-6C209DD872E5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4A6CD3C8-8431-4886-9523-0201D3CA835C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6D2ED0C6-535A-4652-8F69-61C221A33C9A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BE8A1735-CFFF-4585-9D6A-87434188A48A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F55385B6-3919-4DE8-A90C-6C46495A0B2E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5B90D401-EEF9-4C4D-ADDD-ACEFF40BF0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45" y="142971"/>
            <a:ext cx="4029805" cy="6572058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9D7CA36A-1B6E-45A8-9D69-E7C91C6FD73B}"/>
              </a:ext>
            </a:extLst>
          </p:cNvPr>
          <p:cNvSpPr/>
          <p:nvPr/>
        </p:nvSpPr>
        <p:spPr>
          <a:xfrm rot="1075184">
            <a:off x="2132155" y="376399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7D06591-A96A-4C09-8265-B835CC3FD478}"/>
              </a:ext>
            </a:extLst>
          </p:cNvPr>
          <p:cNvSpPr/>
          <p:nvPr/>
        </p:nvSpPr>
        <p:spPr>
          <a:xfrm rot="1075184">
            <a:off x="1209514" y="3400526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CF89857-4739-44DE-AD5E-90F8431B059E}"/>
              </a:ext>
            </a:extLst>
          </p:cNvPr>
          <p:cNvSpPr/>
          <p:nvPr/>
        </p:nvSpPr>
        <p:spPr>
          <a:xfrm>
            <a:off x="2050121" y="4380396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36AC638-B282-4E32-B10F-ADE1FE1BD9FF}"/>
              </a:ext>
            </a:extLst>
          </p:cNvPr>
          <p:cNvSpPr/>
          <p:nvPr/>
        </p:nvSpPr>
        <p:spPr>
          <a:xfrm>
            <a:off x="924260" y="459018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7233425-FF22-44BF-94E3-B594C37F15CF}"/>
              </a:ext>
            </a:extLst>
          </p:cNvPr>
          <p:cNvSpPr/>
          <p:nvPr/>
        </p:nvSpPr>
        <p:spPr>
          <a:xfrm>
            <a:off x="3028200" y="4392240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050F43C-74A4-4070-82F5-5F23F4D38746}"/>
              </a:ext>
            </a:extLst>
          </p:cNvPr>
          <p:cNvSpPr/>
          <p:nvPr/>
        </p:nvSpPr>
        <p:spPr>
          <a:xfrm rot="1075184">
            <a:off x="2770039" y="329875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E4BB0BF-0322-4070-A7EB-80045DB9FF70}"/>
              </a:ext>
            </a:extLst>
          </p:cNvPr>
          <p:cNvSpPr/>
          <p:nvPr/>
        </p:nvSpPr>
        <p:spPr>
          <a:xfrm rot="1075184">
            <a:off x="1666403" y="2757482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72223E1-666F-446B-BCA8-758E1144CDDF}"/>
              </a:ext>
            </a:extLst>
          </p:cNvPr>
          <p:cNvSpPr/>
          <p:nvPr/>
        </p:nvSpPr>
        <p:spPr>
          <a:xfrm rot="1075184">
            <a:off x="2227615" y="281089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4691839-23B0-4365-8919-B15C2104C7C5}"/>
              </a:ext>
            </a:extLst>
          </p:cNvPr>
          <p:cNvSpPr/>
          <p:nvPr/>
        </p:nvSpPr>
        <p:spPr>
          <a:xfrm rot="1075184">
            <a:off x="1614440" y="2244091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658F162-AE60-457A-9CD3-016B672C3C65}"/>
              </a:ext>
            </a:extLst>
          </p:cNvPr>
          <p:cNvSpPr/>
          <p:nvPr/>
        </p:nvSpPr>
        <p:spPr>
          <a:xfrm rot="1075184">
            <a:off x="2426559" y="237396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0AB90AC-F668-42D8-A73D-8EE7718070D9}"/>
              </a:ext>
            </a:extLst>
          </p:cNvPr>
          <p:cNvSpPr/>
          <p:nvPr/>
        </p:nvSpPr>
        <p:spPr>
          <a:xfrm rot="1075184">
            <a:off x="1708293" y="1596951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EE6754F-FDD2-4272-89B3-49C0345F9F8A}"/>
              </a:ext>
            </a:extLst>
          </p:cNvPr>
          <p:cNvSpPr/>
          <p:nvPr/>
        </p:nvSpPr>
        <p:spPr>
          <a:xfrm rot="1075184">
            <a:off x="2355797" y="177857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2B1029D-B3E4-414F-BB44-F044FDDE1A27}"/>
              </a:ext>
            </a:extLst>
          </p:cNvPr>
          <p:cNvSpPr/>
          <p:nvPr/>
        </p:nvSpPr>
        <p:spPr>
          <a:xfrm rot="1075184">
            <a:off x="2050121" y="113539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D322797-F67B-4F4B-8AAD-3868E7B1B7B6}"/>
              </a:ext>
            </a:extLst>
          </p:cNvPr>
          <p:cNvSpPr/>
          <p:nvPr/>
        </p:nvSpPr>
        <p:spPr>
          <a:xfrm rot="1075184">
            <a:off x="710382" y="371706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0B246FC-0289-4678-9EB5-36E30DCB6406}"/>
              </a:ext>
            </a:extLst>
          </p:cNvPr>
          <p:cNvSpPr/>
          <p:nvPr/>
        </p:nvSpPr>
        <p:spPr>
          <a:xfrm>
            <a:off x="1335406" y="5233533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EC83BE3-4706-40D3-9BE6-0FD84427E58C}"/>
              </a:ext>
            </a:extLst>
          </p:cNvPr>
          <p:cNvSpPr/>
          <p:nvPr/>
        </p:nvSpPr>
        <p:spPr>
          <a:xfrm>
            <a:off x="2550608" y="5103535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9221B14-CBA1-44E0-9370-99355CAC1CF8}"/>
              </a:ext>
            </a:extLst>
          </p:cNvPr>
          <p:cNvSpPr/>
          <p:nvPr/>
        </p:nvSpPr>
        <p:spPr>
          <a:xfrm>
            <a:off x="3554841" y="4723520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3EFFF31-7EC4-4357-A0FB-7F4D9AC8C650}"/>
              </a:ext>
            </a:extLst>
          </p:cNvPr>
          <p:cNvSpPr/>
          <p:nvPr/>
        </p:nvSpPr>
        <p:spPr>
          <a:xfrm>
            <a:off x="488343" y="426057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E271FB3-E958-454D-8C42-C24972F27FFE}"/>
              </a:ext>
            </a:extLst>
          </p:cNvPr>
          <p:cNvSpPr/>
          <p:nvPr/>
        </p:nvSpPr>
        <p:spPr>
          <a:xfrm rot="1075184">
            <a:off x="3294657" y="331047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F46DECB-0806-4B6D-B54D-2DF4FBA001FF}"/>
              </a:ext>
            </a:extLst>
          </p:cNvPr>
          <p:cNvSpPr/>
          <p:nvPr/>
        </p:nvSpPr>
        <p:spPr>
          <a:xfrm rot="1075184">
            <a:off x="3028200" y="284641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28F151D-6CE0-4E4A-87D3-8623194A6603}"/>
              </a:ext>
            </a:extLst>
          </p:cNvPr>
          <p:cNvSpPr/>
          <p:nvPr/>
        </p:nvSpPr>
        <p:spPr>
          <a:xfrm rot="1075184">
            <a:off x="2059183" y="2239513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09616C09-6041-407C-A8D3-D60195DC10E0}"/>
              </a:ext>
            </a:extLst>
          </p:cNvPr>
          <p:cNvSpPr/>
          <p:nvPr/>
        </p:nvSpPr>
        <p:spPr>
          <a:xfrm rot="1075184">
            <a:off x="1996954" y="1667713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33790B52-0DB9-4CFD-935A-CB4A04B3F0C3}"/>
              </a:ext>
            </a:extLst>
          </p:cNvPr>
          <p:cNvSpPr/>
          <p:nvPr/>
        </p:nvSpPr>
        <p:spPr>
          <a:xfrm rot="1075184">
            <a:off x="1605185" y="3496495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1FF05A8-F443-471E-9D26-E7C286F759EB}"/>
              </a:ext>
            </a:extLst>
          </p:cNvPr>
          <p:cNvSpPr/>
          <p:nvPr/>
        </p:nvSpPr>
        <p:spPr>
          <a:xfrm>
            <a:off x="2648628" y="422519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1D4882F-88A6-42E2-ACF3-7DAEB20B27B3}"/>
              </a:ext>
            </a:extLst>
          </p:cNvPr>
          <p:cNvSpPr/>
          <p:nvPr/>
        </p:nvSpPr>
        <p:spPr>
          <a:xfrm>
            <a:off x="1586366" y="427594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64DAC6C-429E-4BD8-87B0-4A189D3D9DCC}"/>
              </a:ext>
            </a:extLst>
          </p:cNvPr>
          <p:cNvSpPr/>
          <p:nvPr/>
        </p:nvSpPr>
        <p:spPr>
          <a:xfrm>
            <a:off x="3321022" y="4018532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4ACD680-2AC5-4762-934E-99329793BECE}"/>
              </a:ext>
            </a:extLst>
          </p:cNvPr>
          <p:cNvSpPr/>
          <p:nvPr/>
        </p:nvSpPr>
        <p:spPr>
          <a:xfrm>
            <a:off x="9923786" y="377785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B9A75D7D-5922-4C26-937A-9F6D04FF8AAB}"/>
              </a:ext>
            </a:extLst>
          </p:cNvPr>
          <p:cNvSpPr/>
          <p:nvPr/>
        </p:nvSpPr>
        <p:spPr>
          <a:xfrm>
            <a:off x="9001145" y="341438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C0F13654-34A6-4513-912B-36D812593CBA}"/>
              </a:ext>
            </a:extLst>
          </p:cNvPr>
          <p:cNvSpPr/>
          <p:nvPr/>
        </p:nvSpPr>
        <p:spPr>
          <a:xfrm>
            <a:off x="9841752" y="439425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FDD4B525-D5F3-4BE8-A2AA-94E8E79939E0}"/>
              </a:ext>
            </a:extLst>
          </p:cNvPr>
          <p:cNvSpPr/>
          <p:nvPr/>
        </p:nvSpPr>
        <p:spPr>
          <a:xfrm>
            <a:off x="8715891" y="460404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7800FE31-9CD6-4A07-94D5-94DAB38619B6}"/>
              </a:ext>
            </a:extLst>
          </p:cNvPr>
          <p:cNvSpPr/>
          <p:nvPr/>
        </p:nvSpPr>
        <p:spPr>
          <a:xfrm>
            <a:off x="10819831" y="4406101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5ECF6748-14CF-4746-9F14-DB47ABD6708C}"/>
              </a:ext>
            </a:extLst>
          </p:cNvPr>
          <p:cNvSpPr/>
          <p:nvPr/>
        </p:nvSpPr>
        <p:spPr>
          <a:xfrm>
            <a:off x="10561670" y="3312620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6E8B4EB2-FA0E-4EA4-8DE4-D1264405C563}"/>
              </a:ext>
            </a:extLst>
          </p:cNvPr>
          <p:cNvSpPr/>
          <p:nvPr/>
        </p:nvSpPr>
        <p:spPr>
          <a:xfrm>
            <a:off x="9458034" y="2771343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B98DBA1E-6636-4876-B94E-21C25143BB2C}"/>
              </a:ext>
            </a:extLst>
          </p:cNvPr>
          <p:cNvSpPr/>
          <p:nvPr/>
        </p:nvSpPr>
        <p:spPr>
          <a:xfrm>
            <a:off x="10019246" y="282475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07D1BCC1-A151-4AE0-8EB5-30C846433B3A}"/>
              </a:ext>
            </a:extLst>
          </p:cNvPr>
          <p:cNvSpPr/>
          <p:nvPr/>
        </p:nvSpPr>
        <p:spPr>
          <a:xfrm>
            <a:off x="9406071" y="2257952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83502AEF-BD8F-4B8B-BD7D-E1F3DDB9B7AC}"/>
              </a:ext>
            </a:extLst>
          </p:cNvPr>
          <p:cNvSpPr/>
          <p:nvPr/>
        </p:nvSpPr>
        <p:spPr>
          <a:xfrm>
            <a:off x="10218190" y="238782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352CFF1B-6436-48C1-A311-9A8EA6197ABC}"/>
              </a:ext>
            </a:extLst>
          </p:cNvPr>
          <p:cNvSpPr/>
          <p:nvPr/>
        </p:nvSpPr>
        <p:spPr>
          <a:xfrm>
            <a:off x="9499924" y="1610812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4926432-B160-4018-B984-0647067D48F1}"/>
              </a:ext>
            </a:extLst>
          </p:cNvPr>
          <p:cNvSpPr/>
          <p:nvPr/>
        </p:nvSpPr>
        <p:spPr>
          <a:xfrm>
            <a:off x="10147428" y="179243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3D95ECD6-C7E0-47A1-8C8C-D6AB3298A50A}"/>
              </a:ext>
            </a:extLst>
          </p:cNvPr>
          <p:cNvSpPr/>
          <p:nvPr/>
        </p:nvSpPr>
        <p:spPr>
          <a:xfrm>
            <a:off x="9886195" y="115902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2F319C48-3981-459D-B2B9-4CFF5C0757E6}"/>
              </a:ext>
            </a:extLst>
          </p:cNvPr>
          <p:cNvSpPr/>
          <p:nvPr/>
        </p:nvSpPr>
        <p:spPr>
          <a:xfrm rot="1075184">
            <a:off x="8502013" y="373092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0B5F189B-C4AA-4987-A30E-365821739D97}"/>
              </a:ext>
            </a:extLst>
          </p:cNvPr>
          <p:cNvSpPr/>
          <p:nvPr/>
        </p:nvSpPr>
        <p:spPr>
          <a:xfrm>
            <a:off x="9127037" y="5247394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76F94871-1FFD-47DD-9199-1CD975E792D0}"/>
              </a:ext>
            </a:extLst>
          </p:cNvPr>
          <p:cNvSpPr/>
          <p:nvPr/>
        </p:nvSpPr>
        <p:spPr>
          <a:xfrm>
            <a:off x="10342239" y="5117396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D000D50C-4330-49EB-AC51-7D5238A73B87}"/>
              </a:ext>
            </a:extLst>
          </p:cNvPr>
          <p:cNvSpPr/>
          <p:nvPr/>
        </p:nvSpPr>
        <p:spPr>
          <a:xfrm>
            <a:off x="11366476" y="4737381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CB885B8D-A351-492B-9B6F-A47659FB0977}"/>
              </a:ext>
            </a:extLst>
          </p:cNvPr>
          <p:cNvSpPr/>
          <p:nvPr/>
        </p:nvSpPr>
        <p:spPr>
          <a:xfrm>
            <a:off x="8259970" y="4274440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84916DDC-F554-404B-AA7C-4AAA5EA554E6}"/>
              </a:ext>
            </a:extLst>
          </p:cNvPr>
          <p:cNvSpPr/>
          <p:nvPr/>
        </p:nvSpPr>
        <p:spPr>
          <a:xfrm>
            <a:off x="11106292" y="332433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D1901433-6D8D-490D-9489-1D2FF4106963}"/>
              </a:ext>
            </a:extLst>
          </p:cNvPr>
          <p:cNvSpPr/>
          <p:nvPr/>
        </p:nvSpPr>
        <p:spPr>
          <a:xfrm>
            <a:off x="10819831" y="286027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F2065210-010B-4489-B145-5AC38337A06D}"/>
              </a:ext>
            </a:extLst>
          </p:cNvPr>
          <p:cNvSpPr/>
          <p:nvPr/>
        </p:nvSpPr>
        <p:spPr>
          <a:xfrm>
            <a:off x="9850814" y="2253374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6FBF9771-5C9A-4978-B858-F35AD7A07B20}"/>
              </a:ext>
            </a:extLst>
          </p:cNvPr>
          <p:cNvSpPr/>
          <p:nvPr/>
        </p:nvSpPr>
        <p:spPr>
          <a:xfrm>
            <a:off x="9788585" y="1681574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FC47C509-6013-4B9C-B3EC-2436F1E1F68B}"/>
              </a:ext>
            </a:extLst>
          </p:cNvPr>
          <p:cNvSpPr/>
          <p:nvPr/>
        </p:nvSpPr>
        <p:spPr>
          <a:xfrm>
            <a:off x="9396816" y="3510356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2431DBDE-0660-45AB-BFC4-76141BDF78D8}"/>
              </a:ext>
            </a:extLst>
          </p:cNvPr>
          <p:cNvSpPr/>
          <p:nvPr/>
        </p:nvSpPr>
        <p:spPr>
          <a:xfrm>
            <a:off x="10440259" y="423905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2088D2B8-CDD8-4855-95A5-2B9F79924AF4}"/>
              </a:ext>
            </a:extLst>
          </p:cNvPr>
          <p:cNvSpPr/>
          <p:nvPr/>
        </p:nvSpPr>
        <p:spPr>
          <a:xfrm>
            <a:off x="9377997" y="428980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EDA58CCD-94F8-4E09-9D81-2AC592D02148}"/>
              </a:ext>
            </a:extLst>
          </p:cNvPr>
          <p:cNvSpPr/>
          <p:nvPr/>
        </p:nvSpPr>
        <p:spPr>
          <a:xfrm>
            <a:off x="11132657" y="4032393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341DE0A6-5B98-4F2E-9D0E-C8CA6A19026D}"/>
              </a:ext>
            </a:extLst>
          </p:cNvPr>
          <p:cNvSpPr/>
          <p:nvPr/>
        </p:nvSpPr>
        <p:spPr>
          <a:xfrm>
            <a:off x="10342239" y="462556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BF37C547-D80B-4BF8-B81E-53243C07F0F5}"/>
              </a:ext>
            </a:extLst>
          </p:cNvPr>
          <p:cNvSpPr/>
          <p:nvPr/>
        </p:nvSpPr>
        <p:spPr>
          <a:xfrm>
            <a:off x="2538230" y="4616880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 Oval 58">
            <a:extLst>
              <a:ext uri="{FF2B5EF4-FFF2-40B4-BE49-F238E27FC236}">
                <a16:creationId xmlns:a16="http://schemas.microsoft.com/office/drawing/2014/main" id="{65DD3E6F-56ED-4386-8F20-2C50E48C532F}"/>
              </a:ext>
            </a:extLst>
          </p:cNvPr>
          <p:cNvSpPr/>
          <p:nvPr/>
        </p:nvSpPr>
        <p:spPr>
          <a:xfrm>
            <a:off x="10342239" y="4410214"/>
            <a:ext cx="457015" cy="327167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 Rectangle 21">
            <a:extLst>
              <a:ext uri="{FF2B5EF4-FFF2-40B4-BE49-F238E27FC236}">
                <a16:creationId xmlns:a16="http://schemas.microsoft.com/office/drawing/2014/main" id="{5ACDE724-9423-4387-B10C-EE85651E7FBF}"/>
              </a:ext>
            </a:extLst>
          </p:cNvPr>
          <p:cNvSpPr/>
          <p:nvPr/>
        </p:nvSpPr>
        <p:spPr>
          <a:xfrm rot="45944">
            <a:off x="3757985" y="1666995"/>
            <a:ext cx="43860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CARD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sp>
        <p:nvSpPr>
          <p:cNvPr id="34" name="Y Rectangle 33">
            <a:extLst>
              <a:ext uri="{FF2B5EF4-FFF2-40B4-BE49-F238E27FC236}">
                <a16:creationId xmlns:a16="http://schemas.microsoft.com/office/drawing/2014/main" id="{12C78397-49FF-4AC8-AF12-FDB6306AADAF}"/>
              </a:ext>
            </a:extLst>
          </p:cNvPr>
          <p:cNvSpPr/>
          <p:nvPr/>
        </p:nvSpPr>
        <p:spPr>
          <a:xfrm rot="45944">
            <a:off x="4208030" y="2936526"/>
            <a:ext cx="34859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GAME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sp>
        <p:nvSpPr>
          <p:cNvPr id="35" name="C Rectangle 34">
            <a:extLst>
              <a:ext uri="{FF2B5EF4-FFF2-40B4-BE49-F238E27FC236}">
                <a16:creationId xmlns:a16="http://schemas.microsoft.com/office/drawing/2014/main" id="{ED3C9836-71DD-43F6-9B02-08B0834DE6C9}"/>
              </a:ext>
            </a:extLst>
          </p:cNvPr>
          <p:cNvSpPr/>
          <p:nvPr/>
        </p:nvSpPr>
        <p:spPr>
          <a:xfrm rot="45944">
            <a:off x="2597379" y="412788"/>
            <a:ext cx="67072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CHRISTMAS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sp>
        <p:nvSpPr>
          <p:cNvPr id="118" name="Y Rectangl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6569BAA-4AC1-44F9-82CC-42F7D7C91B7A}"/>
              </a:ext>
            </a:extLst>
          </p:cNvPr>
          <p:cNvSpPr/>
          <p:nvPr/>
        </p:nvSpPr>
        <p:spPr>
          <a:xfrm rot="45944">
            <a:off x="4208030" y="5368078"/>
            <a:ext cx="34859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START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34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1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25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2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 tmFilter="0, 0; .2, .5; .8, .5; 1, 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250" autoRev="1" fill="hold"/>
                                        <p:tgtEl>
                                          <p:spTgt spid="2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2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1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1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1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1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1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1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 tmFilter="0, 0; .2, .5; .8, .5; 1, 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" dur="250" autoRev="1" fill="hold"/>
                                        <p:tgtEl>
                                          <p:spTgt spid="1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1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2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400"/>
                            </p:stCondLst>
                            <p:childTnLst>
                              <p:par>
                                <p:cTn id="2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400"/>
                            </p:stCondLst>
                            <p:childTnLst>
                              <p:par>
                                <p:cTn id="2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400"/>
                            </p:stCondLst>
                            <p:childTnLst>
                              <p:par>
                                <p:cTn id="257" presetID="42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9" grpId="0" animBg="1"/>
      <p:bldP spid="210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68" grpId="0" animBg="1"/>
      <p:bldP spid="69" grpId="0" animBg="1"/>
      <p:bldP spid="72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80" grpId="0" animBg="1"/>
      <p:bldP spid="82" grpId="0" animBg="1"/>
      <p:bldP spid="83" grpId="0" animBg="1"/>
      <p:bldP spid="84" grpId="0" animBg="1"/>
      <p:bldP spid="85" grpId="0" animBg="1"/>
      <p:bldP spid="87" grpId="0" animBg="1"/>
      <p:bldP spid="88" grpId="0" animBg="1"/>
      <p:bldP spid="93" grpId="0" animBg="1"/>
      <p:bldP spid="95" grpId="0" animBg="1"/>
      <p:bldP spid="98" grpId="0" animBg="1"/>
      <p:bldP spid="113" grpId="0" animBg="1"/>
      <p:bldP spid="114" grpId="0" animBg="1"/>
      <p:bldP spid="115" grpId="0" animBg="1"/>
      <p:bldP spid="117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22" grpId="0"/>
      <p:bldP spid="34" grpId="0"/>
      <p:bldP spid="35" grpId="0"/>
      <p:bldP spid="1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Oval 185">
            <a:extLst>
              <a:ext uri="{FF2B5EF4-FFF2-40B4-BE49-F238E27FC236}">
                <a16:creationId xmlns:a16="http://schemas.microsoft.com/office/drawing/2014/main" id="{59B55DA5-44CE-431D-9B01-6050907E8D68}"/>
              </a:ext>
            </a:extLst>
          </p:cNvPr>
          <p:cNvSpPr/>
          <p:nvPr/>
        </p:nvSpPr>
        <p:spPr>
          <a:xfrm>
            <a:off x="5922268" y="4440896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7ECE2405-87FA-412C-A53B-55B1DED783B4}"/>
              </a:ext>
            </a:extLst>
          </p:cNvPr>
          <p:cNvSpPr/>
          <p:nvPr/>
        </p:nvSpPr>
        <p:spPr>
          <a:xfrm>
            <a:off x="7097147" y="435584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BF564B28-207A-4637-BBFA-36C4EC2CCA6A}"/>
              </a:ext>
            </a:extLst>
          </p:cNvPr>
          <p:cNvSpPr/>
          <p:nvPr/>
        </p:nvSpPr>
        <p:spPr>
          <a:xfrm>
            <a:off x="4862949" y="4799950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F543F89A-9572-4EDC-B598-071E224FDB4A}"/>
              </a:ext>
            </a:extLst>
          </p:cNvPr>
          <p:cNvSpPr/>
          <p:nvPr/>
        </p:nvSpPr>
        <p:spPr>
          <a:xfrm>
            <a:off x="7663244" y="4463406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A45C3BF7-2075-4037-B3DA-7F846A27C010}"/>
              </a:ext>
            </a:extLst>
          </p:cNvPr>
          <p:cNvSpPr/>
          <p:nvPr/>
        </p:nvSpPr>
        <p:spPr>
          <a:xfrm>
            <a:off x="4336970" y="4825761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B66F7445-9DB7-4192-92F0-276DD78AAA65}"/>
              </a:ext>
            </a:extLst>
          </p:cNvPr>
          <p:cNvSpPr/>
          <p:nvPr/>
        </p:nvSpPr>
        <p:spPr>
          <a:xfrm>
            <a:off x="6751216" y="4644092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E469D167-9859-4638-99DA-BA95C5CFF44A}"/>
              </a:ext>
            </a:extLst>
          </p:cNvPr>
          <p:cNvSpPr/>
          <p:nvPr/>
        </p:nvSpPr>
        <p:spPr>
          <a:xfrm>
            <a:off x="7501595" y="476733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0531D79E-530B-47CA-BD46-2FA87E9E1CF2}"/>
              </a:ext>
            </a:extLst>
          </p:cNvPr>
          <p:cNvSpPr/>
          <p:nvPr/>
        </p:nvSpPr>
        <p:spPr>
          <a:xfrm>
            <a:off x="4363198" y="5372541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85333E6D-16A2-4587-9114-66E40027840F}"/>
              </a:ext>
            </a:extLst>
          </p:cNvPr>
          <p:cNvSpPr/>
          <p:nvPr/>
        </p:nvSpPr>
        <p:spPr>
          <a:xfrm>
            <a:off x="7567794" y="519469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BBE7818-7E12-418F-8DEB-24A2F56B3B8C}"/>
              </a:ext>
            </a:extLst>
          </p:cNvPr>
          <p:cNvSpPr/>
          <p:nvPr/>
        </p:nvSpPr>
        <p:spPr>
          <a:xfrm>
            <a:off x="4658617" y="451353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812A3BCC-2518-445C-863E-3E1E2C251A42}"/>
              </a:ext>
            </a:extLst>
          </p:cNvPr>
          <p:cNvSpPr/>
          <p:nvPr/>
        </p:nvSpPr>
        <p:spPr>
          <a:xfrm>
            <a:off x="7046911" y="557881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57482E3A-DD86-490B-B06C-825936C20FA9}"/>
              </a:ext>
            </a:extLst>
          </p:cNvPr>
          <p:cNvSpPr/>
          <p:nvPr/>
        </p:nvSpPr>
        <p:spPr>
          <a:xfrm>
            <a:off x="5396201" y="4679473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BF73C960-C823-46C4-B6FF-F966BF2CB470}"/>
              </a:ext>
            </a:extLst>
          </p:cNvPr>
          <p:cNvSpPr/>
          <p:nvPr/>
        </p:nvSpPr>
        <p:spPr>
          <a:xfrm>
            <a:off x="5685035" y="502408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1DFD63AA-FE86-40C5-B68A-1F864FAFE37E}"/>
              </a:ext>
            </a:extLst>
          </p:cNvPr>
          <p:cNvSpPr/>
          <p:nvPr/>
        </p:nvSpPr>
        <p:spPr>
          <a:xfrm>
            <a:off x="6305722" y="5000856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0E50D211-E8F7-485E-8513-3794EEE8D78A}"/>
              </a:ext>
            </a:extLst>
          </p:cNvPr>
          <p:cNvSpPr/>
          <p:nvPr/>
        </p:nvSpPr>
        <p:spPr>
          <a:xfrm>
            <a:off x="6048521" y="5317731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529D29C7-97A3-4BDF-937B-A49A28B91C42}"/>
              </a:ext>
            </a:extLst>
          </p:cNvPr>
          <p:cNvSpPr/>
          <p:nvPr/>
        </p:nvSpPr>
        <p:spPr>
          <a:xfrm>
            <a:off x="7108204" y="519469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075178C6-09B6-48DA-A308-97A357098B21}"/>
              </a:ext>
            </a:extLst>
          </p:cNvPr>
          <p:cNvSpPr/>
          <p:nvPr/>
        </p:nvSpPr>
        <p:spPr>
          <a:xfrm>
            <a:off x="5384081" y="5443303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6FE58A76-766A-4303-AB08-1BB87A7E31DB}"/>
              </a:ext>
            </a:extLst>
          </p:cNvPr>
          <p:cNvSpPr/>
          <p:nvPr/>
        </p:nvSpPr>
        <p:spPr>
          <a:xfrm>
            <a:off x="6211405" y="454411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9FB57279-24C3-4D8F-8C54-E022E0939497}"/>
              </a:ext>
            </a:extLst>
          </p:cNvPr>
          <p:cNvSpPr/>
          <p:nvPr/>
        </p:nvSpPr>
        <p:spPr>
          <a:xfrm>
            <a:off x="6680454" y="526739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A50667CB-CD43-4921-9805-1C928AA5DBB4}"/>
              </a:ext>
            </a:extLst>
          </p:cNvPr>
          <p:cNvSpPr/>
          <p:nvPr/>
        </p:nvSpPr>
        <p:spPr>
          <a:xfrm>
            <a:off x="7850141" y="4581894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14F38600-AFCE-4EC9-9439-702A5C26DB11}"/>
              </a:ext>
            </a:extLst>
          </p:cNvPr>
          <p:cNvSpPr/>
          <p:nvPr/>
        </p:nvSpPr>
        <p:spPr>
          <a:xfrm>
            <a:off x="4245870" y="435584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0CF14DAF-F609-4DD5-A0EE-F169B52DB147}"/>
              </a:ext>
            </a:extLst>
          </p:cNvPr>
          <p:cNvSpPr/>
          <p:nvPr/>
        </p:nvSpPr>
        <p:spPr>
          <a:xfrm>
            <a:off x="4898330" y="5317731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AND HAPPY NY Rectangle 93">
            <a:extLst>
              <a:ext uri="{FF2B5EF4-FFF2-40B4-BE49-F238E27FC236}">
                <a16:creationId xmlns:a16="http://schemas.microsoft.com/office/drawing/2014/main" id="{21A9D222-E6BD-4C6D-8B84-7A94FD9C507B}"/>
              </a:ext>
            </a:extLst>
          </p:cNvPr>
          <p:cNvSpPr/>
          <p:nvPr/>
        </p:nvSpPr>
        <p:spPr>
          <a:xfrm>
            <a:off x="3609488" y="4326142"/>
            <a:ext cx="47716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AND  A HAPPY NEW YEAR!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D0864882-ED0A-43F4-94F9-CA0333F3CDBB}"/>
              </a:ext>
            </a:extLst>
          </p:cNvPr>
          <p:cNvSpPr/>
          <p:nvPr/>
        </p:nvSpPr>
        <p:spPr>
          <a:xfrm>
            <a:off x="5852877" y="554343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C8104B64-DF83-4176-A82E-9836C55983E9}"/>
              </a:ext>
            </a:extLst>
          </p:cNvPr>
          <p:cNvSpPr/>
          <p:nvPr/>
        </p:nvSpPr>
        <p:spPr>
          <a:xfrm>
            <a:off x="4792187" y="554343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6" name="Picture 115">
            <a:hlinkClick r:id="rId5" action="ppaction://hlinksldjump">
              <a:snd r:embed="rId6" name="voltage.wav"/>
            </a:hlinkClick>
            <a:extLst>
              <a:ext uri="{FF2B5EF4-FFF2-40B4-BE49-F238E27FC236}">
                <a16:creationId xmlns:a16="http://schemas.microsoft.com/office/drawing/2014/main" id="{94D90ADC-8399-4042-B10A-15925C3893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7065" y="142971"/>
            <a:ext cx="4072481" cy="6584251"/>
          </a:xfrm>
          <a:prstGeom prst="rect">
            <a:avLst/>
          </a:prstGeom>
        </p:spPr>
      </p:pic>
      <p:sp>
        <p:nvSpPr>
          <p:cNvPr id="47" name="S2 Oval 46">
            <a:extLst>
              <a:ext uri="{FF2B5EF4-FFF2-40B4-BE49-F238E27FC236}">
                <a16:creationId xmlns:a16="http://schemas.microsoft.com/office/drawing/2014/main" id="{8BC6F4CD-ABA4-4C07-B928-99E9E47BCA04}"/>
              </a:ext>
            </a:extLst>
          </p:cNvPr>
          <p:cNvSpPr/>
          <p:nvPr/>
        </p:nvSpPr>
        <p:spPr>
          <a:xfrm>
            <a:off x="11429984" y="4903693"/>
            <a:ext cx="415108" cy="334503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 Oval 44">
            <a:extLst>
              <a:ext uri="{FF2B5EF4-FFF2-40B4-BE49-F238E27FC236}">
                <a16:creationId xmlns:a16="http://schemas.microsoft.com/office/drawing/2014/main" id="{D0F461F8-F169-496B-BE85-9A730052250D}"/>
              </a:ext>
            </a:extLst>
          </p:cNvPr>
          <p:cNvSpPr/>
          <p:nvPr/>
        </p:nvSpPr>
        <p:spPr>
          <a:xfrm>
            <a:off x="11326906" y="4053913"/>
            <a:ext cx="242047" cy="242047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M Oval 53">
            <a:extLst>
              <a:ext uri="{FF2B5EF4-FFF2-40B4-BE49-F238E27FC236}">
                <a16:creationId xmlns:a16="http://schemas.microsoft.com/office/drawing/2014/main" id="{435B0F40-922C-42BC-BA57-32C09CD5889F}"/>
              </a:ext>
            </a:extLst>
          </p:cNvPr>
          <p:cNvSpPr/>
          <p:nvPr/>
        </p:nvSpPr>
        <p:spPr>
          <a:xfrm>
            <a:off x="9608024" y="252266"/>
            <a:ext cx="568121" cy="401962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S1 Oval 64">
            <a:extLst>
              <a:ext uri="{FF2B5EF4-FFF2-40B4-BE49-F238E27FC236}">
                <a16:creationId xmlns:a16="http://schemas.microsoft.com/office/drawing/2014/main" id="{704278C1-0D15-4920-A15E-CD08B81F1FA9}"/>
              </a:ext>
            </a:extLst>
          </p:cNvPr>
          <p:cNvSpPr/>
          <p:nvPr/>
        </p:nvSpPr>
        <p:spPr>
          <a:xfrm>
            <a:off x="9539784" y="912663"/>
            <a:ext cx="833543" cy="568235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I Oval 66">
            <a:extLst>
              <a:ext uri="{FF2B5EF4-FFF2-40B4-BE49-F238E27FC236}">
                <a16:creationId xmlns:a16="http://schemas.microsoft.com/office/drawing/2014/main" id="{AB268962-CBF2-45D7-8A95-3758BC14F11F}"/>
              </a:ext>
            </a:extLst>
          </p:cNvPr>
          <p:cNvSpPr/>
          <p:nvPr/>
        </p:nvSpPr>
        <p:spPr>
          <a:xfrm>
            <a:off x="9743291" y="1994939"/>
            <a:ext cx="242047" cy="242047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 Oval 69">
            <a:extLst>
              <a:ext uri="{FF2B5EF4-FFF2-40B4-BE49-F238E27FC236}">
                <a16:creationId xmlns:a16="http://schemas.microsoft.com/office/drawing/2014/main" id="{5B84D03F-3855-4534-8B9C-375AFF25110A}"/>
              </a:ext>
            </a:extLst>
          </p:cNvPr>
          <p:cNvSpPr/>
          <p:nvPr/>
        </p:nvSpPr>
        <p:spPr>
          <a:xfrm>
            <a:off x="8804987" y="3494033"/>
            <a:ext cx="1040426" cy="262108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H Oval 70">
            <a:extLst>
              <a:ext uri="{FF2B5EF4-FFF2-40B4-BE49-F238E27FC236}">
                <a16:creationId xmlns:a16="http://schemas.microsoft.com/office/drawing/2014/main" id="{10ACD233-EB5F-4203-B4EF-E9CB933A06E0}"/>
              </a:ext>
            </a:extLst>
          </p:cNvPr>
          <p:cNvSpPr/>
          <p:nvPr/>
        </p:nvSpPr>
        <p:spPr>
          <a:xfrm>
            <a:off x="7870893" y="4855695"/>
            <a:ext cx="557545" cy="448601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C Oval 73">
            <a:extLst>
              <a:ext uri="{FF2B5EF4-FFF2-40B4-BE49-F238E27FC236}">
                <a16:creationId xmlns:a16="http://schemas.microsoft.com/office/drawing/2014/main" id="{3C303045-5B2C-4330-A25B-468FDCDA164B}"/>
              </a:ext>
            </a:extLst>
          </p:cNvPr>
          <p:cNvSpPr/>
          <p:nvPr/>
        </p:nvSpPr>
        <p:spPr>
          <a:xfrm>
            <a:off x="9792236" y="3974244"/>
            <a:ext cx="488568" cy="426541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Y Oval 78">
            <a:extLst>
              <a:ext uri="{FF2B5EF4-FFF2-40B4-BE49-F238E27FC236}">
                <a16:creationId xmlns:a16="http://schemas.microsoft.com/office/drawing/2014/main" id="{5AD0C308-CADC-4D98-8477-8D3EECEE38E1}"/>
              </a:ext>
            </a:extLst>
          </p:cNvPr>
          <p:cNvSpPr/>
          <p:nvPr/>
        </p:nvSpPr>
        <p:spPr>
          <a:xfrm>
            <a:off x="8250721" y="5177563"/>
            <a:ext cx="403238" cy="448600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2 Oval 80">
            <a:extLst>
              <a:ext uri="{FF2B5EF4-FFF2-40B4-BE49-F238E27FC236}">
                <a16:creationId xmlns:a16="http://schemas.microsoft.com/office/drawing/2014/main" id="{EB3A2D7F-B368-4308-A09F-8E6B56D00148}"/>
              </a:ext>
            </a:extLst>
          </p:cNvPr>
          <p:cNvSpPr/>
          <p:nvPr/>
        </p:nvSpPr>
        <p:spPr>
          <a:xfrm>
            <a:off x="8758668" y="5096852"/>
            <a:ext cx="906690" cy="334503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1 Oval 85">
            <a:extLst>
              <a:ext uri="{FF2B5EF4-FFF2-40B4-BE49-F238E27FC236}">
                <a16:creationId xmlns:a16="http://schemas.microsoft.com/office/drawing/2014/main" id="{4AB25F99-DE42-4EA0-AEDC-96CB689C0D80}"/>
              </a:ext>
            </a:extLst>
          </p:cNvPr>
          <p:cNvSpPr/>
          <p:nvPr/>
        </p:nvSpPr>
        <p:spPr>
          <a:xfrm>
            <a:off x="8230389" y="3848622"/>
            <a:ext cx="446980" cy="429942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0" name="E Oval 89">
            <a:extLst>
              <a:ext uri="{FF2B5EF4-FFF2-40B4-BE49-F238E27FC236}">
                <a16:creationId xmlns:a16="http://schemas.microsoft.com/office/drawing/2014/main" id="{DE2DB5C2-D37A-4FAC-9A27-FF40AD3747EE}"/>
              </a:ext>
            </a:extLst>
          </p:cNvPr>
          <p:cNvSpPr/>
          <p:nvPr/>
        </p:nvSpPr>
        <p:spPr>
          <a:xfrm>
            <a:off x="8733886" y="4658524"/>
            <a:ext cx="242047" cy="242047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M Oval 90">
            <a:extLst>
              <a:ext uri="{FF2B5EF4-FFF2-40B4-BE49-F238E27FC236}">
                <a16:creationId xmlns:a16="http://schemas.microsoft.com/office/drawing/2014/main" id="{00F4C70B-9E16-4D18-897D-5D740B28BAE0}"/>
              </a:ext>
            </a:extLst>
          </p:cNvPr>
          <p:cNvSpPr/>
          <p:nvPr/>
        </p:nvSpPr>
        <p:spPr>
          <a:xfrm>
            <a:off x="8377814" y="3025278"/>
            <a:ext cx="442483" cy="383497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DEE65901-BA21-480A-815C-A868C024E853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8143C320-9253-4FA7-98B7-4497F8F9220A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909FFC45-F715-4CD9-A926-DA146D37BE2A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6A51189A-2719-4298-965D-F46D322592F5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52A53B04-B144-45D5-83D2-3C18A4ADDF57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5CC46C7A-CE8A-4C7B-8970-E7EBDA542812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BBB3193B-1D90-44D3-98B2-C3498A889993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CD094484-A145-45D6-8F64-0F9E67B7C285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D6E58609-6267-454F-BCBE-C3FE9FEBDE97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22EDCD75-7CB7-415C-98FF-6C209DD872E5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4A6CD3C8-8431-4886-9523-0201D3CA835C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6D2ED0C6-535A-4652-8F69-61C221A33C9A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BE8A1735-CFFF-4585-9D6A-87434188A48A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F55385B6-3919-4DE8-A90C-6C46495A0B2E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5B90D401-EEF9-4C4D-ADDD-ACEFF40BF0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45" y="142971"/>
            <a:ext cx="4029805" cy="6572058"/>
          </a:xfrm>
          <a:prstGeom prst="rect">
            <a:avLst/>
          </a:prstGeom>
        </p:spPr>
      </p:pic>
      <p:pic>
        <p:nvPicPr>
          <p:cNvPr id="118" name="Graphic 117" descr="Information">
            <a:extLst>
              <a:ext uri="{FF2B5EF4-FFF2-40B4-BE49-F238E27FC236}">
                <a16:creationId xmlns:a16="http://schemas.microsoft.com/office/drawing/2014/main" id="{08A7B737-4358-42CC-BDB7-98173941AA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84656" y="114344"/>
            <a:ext cx="799559" cy="79955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9D7CA36A-1B6E-45A8-9D69-E7C91C6FD73B}"/>
              </a:ext>
            </a:extLst>
          </p:cNvPr>
          <p:cNvSpPr/>
          <p:nvPr/>
        </p:nvSpPr>
        <p:spPr>
          <a:xfrm>
            <a:off x="2132155" y="376399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7D06591-A96A-4C09-8265-B835CC3FD478}"/>
              </a:ext>
            </a:extLst>
          </p:cNvPr>
          <p:cNvSpPr/>
          <p:nvPr/>
        </p:nvSpPr>
        <p:spPr>
          <a:xfrm>
            <a:off x="1209514" y="3400526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CF89857-4739-44DE-AD5E-90F8431B059E}"/>
              </a:ext>
            </a:extLst>
          </p:cNvPr>
          <p:cNvSpPr/>
          <p:nvPr/>
        </p:nvSpPr>
        <p:spPr>
          <a:xfrm>
            <a:off x="2050121" y="4380396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36AC638-B282-4E32-B10F-ADE1FE1BD9FF}"/>
              </a:ext>
            </a:extLst>
          </p:cNvPr>
          <p:cNvSpPr/>
          <p:nvPr/>
        </p:nvSpPr>
        <p:spPr>
          <a:xfrm>
            <a:off x="924260" y="459018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7233425-FF22-44BF-94E3-B594C37F15CF}"/>
              </a:ext>
            </a:extLst>
          </p:cNvPr>
          <p:cNvSpPr/>
          <p:nvPr/>
        </p:nvSpPr>
        <p:spPr>
          <a:xfrm>
            <a:off x="3028200" y="4392240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050F43C-74A4-4070-82F5-5F23F4D38746}"/>
              </a:ext>
            </a:extLst>
          </p:cNvPr>
          <p:cNvSpPr/>
          <p:nvPr/>
        </p:nvSpPr>
        <p:spPr>
          <a:xfrm>
            <a:off x="2770039" y="329875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E4BB0BF-0322-4070-A7EB-80045DB9FF70}"/>
              </a:ext>
            </a:extLst>
          </p:cNvPr>
          <p:cNvSpPr/>
          <p:nvPr/>
        </p:nvSpPr>
        <p:spPr>
          <a:xfrm>
            <a:off x="1666403" y="2757482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72223E1-666F-446B-BCA8-758E1144CDDF}"/>
              </a:ext>
            </a:extLst>
          </p:cNvPr>
          <p:cNvSpPr/>
          <p:nvPr/>
        </p:nvSpPr>
        <p:spPr>
          <a:xfrm>
            <a:off x="2227615" y="281089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4691839-23B0-4365-8919-B15C2104C7C5}"/>
              </a:ext>
            </a:extLst>
          </p:cNvPr>
          <p:cNvSpPr/>
          <p:nvPr/>
        </p:nvSpPr>
        <p:spPr>
          <a:xfrm>
            <a:off x="1614440" y="2244091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658F162-AE60-457A-9CD3-016B672C3C65}"/>
              </a:ext>
            </a:extLst>
          </p:cNvPr>
          <p:cNvSpPr/>
          <p:nvPr/>
        </p:nvSpPr>
        <p:spPr>
          <a:xfrm>
            <a:off x="2426559" y="237396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0AB90AC-F668-42D8-A73D-8EE7718070D9}"/>
              </a:ext>
            </a:extLst>
          </p:cNvPr>
          <p:cNvSpPr/>
          <p:nvPr/>
        </p:nvSpPr>
        <p:spPr>
          <a:xfrm>
            <a:off x="1708293" y="1596951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EE6754F-FDD2-4272-89B3-49C0345F9F8A}"/>
              </a:ext>
            </a:extLst>
          </p:cNvPr>
          <p:cNvSpPr/>
          <p:nvPr/>
        </p:nvSpPr>
        <p:spPr>
          <a:xfrm>
            <a:off x="2355797" y="177857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2B1029D-B3E4-414F-BB44-F044FDDE1A27}"/>
              </a:ext>
            </a:extLst>
          </p:cNvPr>
          <p:cNvSpPr/>
          <p:nvPr/>
        </p:nvSpPr>
        <p:spPr>
          <a:xfrm>
            <a:off x="2050121" y="113539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D322797-F67B-4F4B-8AAD-3868E7B1B7B6}"/>
              </a:ext>
            </a:extLst>
          </p:cNvPr>
          <p:cNvSpPr/>
          <p:nvPr/>
        </p:nvSpPr>
        <p:spPr>
          <a:xfrm>
            <a:off x="710382" y="371706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0B246FC-0289-4678-9EB5-36E30DCB6406}"/>
              </a:ext>
            </a:extLst>
          </p:cNvPr>
          <p:cNvSpPr/>
          <p:nvPr/>
        </p:nvSpPr>
        <p:spPr>
          <a:xfrm>
            <a:off x="1335406" y="5233533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EC83BE3-4706-40D3-9BE6-0FD84427E58C}"/>
              </a:ext>
            </a:extLst>
          </p:cNvPr>
          <p:cNvSpPr/>
          <p:nvPr/>
        </p:nvSpPr>
        <p:spPr>
          <a:xfrm>
            <a:off x="2550608" y="5103535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9221B14-CBA1-44E0-9370-99355CAC1CF8}"/>
              </a:ext>
            </a:extLst>
          </p:cNvPr>
          <p:cNvSpPr/>
          <p:nvPr/>
        </p:nvSpPr>
        <p:spPr>
          <a:xfrm>
            <a:off x="3574845" y="4723520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3EFFF31-7EC4-4357-A0FB-7F4D9AC8C650}"/>
              </a:ext>
            </a:extLst>
          </p:cNvPr>
          <p:cNvSpPr/>
          <p:nvPr/>
        </p:nvSpPr>
        <p:spPr>
          <a:xfrm>
            <a:off x="488343" y="426057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E271FB3-E958-454D-8C42-C24972F27FFE}"/>
              </a:ext>
            </a:extLst>
          </p:cNvPr>
          <p:cNvSpPr/>
          <p:nvPr/>
        </p:nvSpPr>
        <p:spPr>
          <a:xfrm>
            <a:off x="3314661" y="331047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F46DECB-0806-4B6D-B54D-2DF4FBA001FF}"/>
              </a:ext>
            </a:extLst>
          </p:cNvPr>
          <p:cNvSpPr/>
          <p:nvPr/>
        </p:nvSpPr>
        <p:spPr>
          <a:xfrm>
            <a:off x="3028200" y="284641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28F151D-6CE0-4E4A-87D3-8623194A6603}"/>
              </a:ext>
            </a:extLst>
          </p:cNvPr>
          <p:cNvSpPr/>
          <p:nvPr/>
        </p:nvSpPr>
        <p:spPr>
          <a:xfrm>
            <a:off x="2059183" y="2239513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09616C09-6041-407C-A8D3-D60195DC10E0}"/>
              </a:ext>
            </a:extLst>
          </p:cNvPr>
          <p:cNvSpPr/>
          <p:nvPr/>
        </p:nvSpPr>
        <p:spPr>
          <a:xfrm>
            <a:off x="1996954" y="1667713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33790B52-0DB9-4CFD-935A-CB4A04B3F0C3}"/>
              </a:ext>
            </a:extLst>
          </p:cNvPr>
          <p:cNvSpPr/>
          <p:nvPr/>
        </p:nvSpPr>
        <p:spPr>
          <a:xfrm>
            <a:off x="1605185" y="3496495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1FF05A8-F443-471E-9D26-E7C286F759EB}"/>
              </a:ext>
            </a:extLst>
          </p:cNvPr>
          <p:cNvSpPr/>
          <p:nvPr/>
        </p:nvSpPr>
        <p:spPr>
          <a:xfrm>
            <a:off x="2648628" y="422519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1D4882F-88A6-42E2-ACF3-7DAEB20B27B3}"/>
              </a:ext>
            </a:extLst>
          </p:cNvPr>
          <p:cNvSpPr/>
          <p:nvPr/>
        </p:nvSpPr>
        <p:spPr>
          <a:xfrm>
            <a:off x="1586366" y="427594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64DAC6C-429E-4BD8-87B0-4A189D3D9DCC}"/>
              </a:ext>
            </a:extLst>
          </p:cNvPr>
          <p:cNvSpPr/>
          <p:nvPr/>
        </p:nvSpPr>
        <p:spPr>
          <a:xfrm>
            <a:off x="3341026" y="4018532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4ACD680-2AC5-4762-934E-99329793BECE}"/>
              </a:ext>
            </a:extLst>
          </p:cNvPr>
          <p:cNvSpPr/>
          <p:nvPr/>
        </p:nvSpPr>
        <p:spPr>
          <a:xfrm>
            <a:off x="9923786" y="377785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B9A75D7D-5922-4C26-937A-9F6D04FF8AAB}"/>
              </a:ext>
            </a:extLst>
          </p:cNvPr>
          <p:cNvSpPr/>
          <p:nvPr/>
        </p:nvSpPr>
        <p:spPr>
          <a:xfrm>
            <a:off x="9001145" y="341438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C0F13654-34A6-4513-912B-36D812593CBA}"/>
              </a:ext>
            </a:extLst>
          </p:cNvPr>
          <p:cNvSpPr/>
          <p:nvPr/>
        </p:nvSpPr>
        <p:spPr>
          <a:xfrm>
            <a:off x="9841752" y="439425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FDD4B525-D5F3-4BE8-A2AA-94E8E79939E0}"/>
              </a:ext>
            </a:extLst>
          </p:cNvPr>
          <p:cNvSpPr/>
          <p:nvPr/>
        </p:nvSpPr>
        <p:spPr>
          <a:xfrm>
            <a:off x="8715891" y="460404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7800FE31-9CD6-4A07-94D5-94DAB38619B6}"/>
              </a:ext>
            </a:extLst>
          </p:cNvPr>
          <p:cNvSpPr/>
          <p:nvPr/>
        </p:nvSpPr>
        <p:spPr>
          <a:xfrm>
            <a:off x="10819831" y="4406101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5ECF6748-14CF-4746-9F14-DB47ABD6708C}"/>
              </a:ext>
            </a:extLst>
          </p:cNvPr>
          <p:cNvSpPr/>
          <p:nvPr/>
        </p:nvSpPr>
        <p:spPr>
          <a:xfrm>
            <a:off x="10561670" y="3312620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6E8B4EB2-FA0E-4EA4-8DE4-D1264405C563}"/>
              </a:ext>
            </a:extLst>
          </p:cNvPr>
          <p:cNvSpPr/>
          <p:nvPr/>
        </p:nvSpPr>
        <p:spPr>
          <a:xfrm>
            <a:off x="9458034" y="2771343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B98DBA1E-6636-4876-B94E-21C25143BB2C}"/>
              </a:ext>
            </a:extLst>
          </p:cNvPr>
          <p:cNvSpPr/>
          <p:nvPr/>
        </p:nvSpPr>
        <p:spPr>
          <a:xfrm>
            <a:off x="10019246" y="282475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07D1BCC1-A151-4AE0-8EB5-30C846433B3A}"/>
              </a:ext>
            </a:extLst>
          </p:cNvPr>
          <p:cNvSpPr/>
          <p:nvPr/>
        </p:nvSpPr>
        <p:spPr>
          <a:xfrm>
            <a:off x="9406071" y="2257952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83502AEF-BD8F-4B8B-BD7D-E1F3DDB9B7AC}"/>
              </a:ext>
            </a:extLst>
          </p:cNvPr>
          <p:cNvSpPr/>
          <p:nvPr/>
        </p:nvSpPr>
        <p:spPr>
          <a:xfrm>
            <a:off x="10218190" y="238782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352CFF1B-6436-48C1-A311-9A8EA6197ABC}"/>
              </a:ext>
            </a:extLst>
          </p:cNvPr>
          <p:cNvSpPr/>
          <p:nvPr/>
        </p:nvSpPr>
        <p:spPr>
          <a:xfrm>
            <a:off x="9499924" y="1610812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4926432-B160-4018-B984-0647067D48F1}"/>
              </a:ext>
            </a:extLst>
          </p:cNvPr>
          <p:cNvSpPr/>
          <p:nvPr/>
        </p:nvSpPr>
        <p:spPr>
          <a:xfrm>
            <a:off x="10147428" y="179243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3D95ECD6-C7E0-47A1-8C8C-D6AB3298A50A}"/>
              </a:ext>
            </a:extLst>
          </p:cNvPr>
          <p:cNvSpPr/>
          <p:nvPr/>
        </p:nvSpPr>
        <p:spPr>
          <a:xfrm>
            <a:off x="9886195" y="115902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2F319C48-3981-459D-B2B9-4CFF5C0757E6}"/>
              </a:ext>
            </a:extLst>
          </p:cNvPr>
          <p:cNvSpPr/>
          <p:nvPr/>
        </p:nvSpPr>
        <p:spPr>
          <a:xfrm>
            <a:off x="8502013" y="373092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0B5F189B-C4AA-4987-A30E-365821739D97}"/>
              </a:ext>
            </a:extLst>
          </p:cNvPr>
          <p:cNvSpPr/>
          <p:nvPr/>
        </p:nvSpPr>
        <p:spPr>
          <a:xfrm>
            <a:off x="9127037" y="5247394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76F94871-1FFD-47DD-9199-1CD975E792D0}"/>
              </a:ext>
            </a:extLst>
          </p:cNvPr>
          <p:cNvSpPr/>
          <p:nvPr/>
        </p:nvSpPr>
        <p:spPr>
          <a:xfrm>
            <a:off x="10342239" y="5117396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D000D50C-4330-49EB-AC51-7D5238A73B87}"/>
              </a:ext>
            </a:extLst>
          </p:cNvPr>
          <p:cNvSpPr/>
          <p:nvPr/>
        </p:nvSpPr>
        <p:spPr>
          <a:xfrm>
            <a:off x="11366476" y="4737381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CB885B8D-A351-492B-9B6F-A47659FB0977}"/>
              </a:ext>
            </a:extLst>
          </p:cNvPr>
          <p:cNvSpPr/>
          <p:nvPr/>
        </p:nvSpPr>
        <p:spPr>
          <a:xfrm>
            <a:off x="8279974" y="4274440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84916DDC-F554-404B-AA7C-4AAA5EA554E6}"/>
              </a:ext>
            </a:extLst>
          </p:cNvPr>
          <p:cNvSpPr/>
          <p:nvPr/>
        </p:nvSpPr>
        <p:spPr>
          <a:xfrm>
            <a:off x="11106292" y="332433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D1901433-6D8D-490D-9489-1D2FF4106963}"/>
              </a:ext>
            </a:extLst>
          </p:cNvPr>
          <p:cNvSpPr/>
          <p:nvPr/>
        </p:nvSpPr>
        <p:spPr>
          <a:xfrm>
            <a:off x="10819831" y="286027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F2065210-010B-4489-B145-5AC38337A06D}"/>
              </a:ext>
            </a:extLst>
          </p:cNvPr>
          <p:cNvSpPr/>
          <p:nvPr/>
        </p:nvSpPr>
        <p:spPr>
          <a:xfrm>
            <a:off x="9850814" y="2253374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6FBF9771-5C9A-4978-B858-F35AD7A07B20}"/>
              </a:ext>
            </a:extLst>
          </p:cNvPr>
          <p:cNvSpPr/>
          <p:nvPr/>
        </p:nvSpPr>
        <p:spPr>
          <a:xfrm>
            <a:off x="9788585" y="1681574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FC47C509-6013-4B9C-B3EC-2436F1E1F68B}"/>
              </a:ext>
            </a:extLst>
          </p:cNvPr>
          <p:cNvSpPr/>
          <p:nvPr/>
        </p:nvSpPr>
        <p:spPr>
          <a:xfrm>
            <a:off x="9396816" y="3510356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2431DBDE-0660-45AB-BFC4-76141BDF78D8}"/>
              </a:ext>
            </a:extLst>
          </p:cNvPr>
          <p:cNvSpPr/>
          <p:nvPr/>
        </p:nvSpPr>
        <p:spPr>
          <a:xfrm>
            <a:off x="10440259" y="423905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2088D2B8-CDD8-4855-95A5-2B9F79924AF4}"/>
              </a:ext>
            </a:extLst>
          </p:cNvPr>
          <p:cNvSpPr/>
          <p:nvPr/>
        </p:nvSpPr>
        <p:spPr>
          <a:xfrm>
            <a:off x="9377997" y="428980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EDA58CCD-94F8-4E09-9D81-2AC592D02148}"/>
              </a:ext>
            </a:extLst>
          </p:cNvPr>
          <p:cNvSpPr/>
          <p:nvPr/>
        </p:nvSpPr>
        <p:spPr>
          <a:xfrm>
            <a:off x="11132657" y="4032393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341DE0A6-5B98-4F2E-9D0E-C8CA6A19026D}"/>
              </a:ext>
            </a:extLst>
          </p:cNvPr>
          <p:cNvSpPr/>
          <p:nvPr/>
        </p:nvSpPr>
        <p:spPr>
          <a:xfrm>
            <a:off x="10342239" y="462556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BF37C547-D80B-4BF8-B81E-53243C07F0F5}"/>
              </a:ext>
            </a:extLst>
          </p:cNvPr>
          <p:cNvSpPr/>
          <p:nvPr/>
        </p:nvSpPr>
        <p:spPr>
          <a:xfrm>
            <a:off x="2538230" y="4616880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 Oval 58">
            <a:extLst>
              <a:ext uri="{FF2B5EF4-FFF2-40B4-BE49-F238E27FC236}">
                <a16:creationId xmlns:a16="http://schemas.microsoft.com/office/drawing/2014/main" id="{65DD3E6F-56ED-4386-8F20-2C50E48C532F}"/>
              </a:ext>
            </a:extLst>
          </p:cNvPr>
          <p:cNvSpPr/>
          <p:nvPr/>
        </p:nvSpPr>
        <p:spPr>
          <a:xfrm>
            <a:off x="10342239" y="4410214"/>
            <a:ext cx="457015" cy="327167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 Rectangle 21">
            <a:extLst>
              <a:ext uri="{FF2B5EF4-FFF2-40B4-BE49-F238E27FC236}">
                <a16:creationId xmlns:a16="http://schemas.microsoft.com/office/drawing/2014/main" id="{5ACDE724-9423-4387-B10C-EE85651E7FBF}"/>
              </a:ext>
            </a:extLst>
          </p:cNvPr>
          <p:cNvSpPr/>
          <p:nvPr/>
        </p:nvSpPr>
        <p:spPr>
          <a:xfrm rot="20570760">
            <a:off x="4163356" y="2140924"/>
            <a:ext cx="8274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sp>
        <p:nvSpPr>
          <p:cNvPr id="23" name="E Rectangle 22">
            <a:extLst>
              <a:ext uri="{FF2B5EF4-FFF2-40B4-BE49-F238E27FC236}">
                <a16:creationId xmlns:a16="http://schemas.microsoft.com/office/drawing/2014/main" id="{AEFA7BDC-6865-4943-92DB-AEBC4E822334}"/>
              </a:ext>
            </a:extLst>
          </p:cNvPr>
          <p:cNvSpPr/>
          <p:nvPr/>
        </p:nvSpPr>
        <p:spPr>
          <a:xfrm rot="20570760">
            <a:off x="4940368" y="1906104"/>
            <a:ext cx="668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sp>
        <p:nvSpPr>
          <p:cNvPr id="32" name="R Rectangle 31">
            <a:extLst>
              <a:ext uri="{FF2B5EF4-FFF2-40B4-BE49-F238E27FC236}">
                <a16:creationId xmlns:a16="http://schemas.microsoft.com/office/drawing/2014/main" id="{37CAD43C-50F8-48F0-AB66-DE273F15FD0C}"/>
              </a:ext>
            </a:extLst>
          </p:cNvPr>
          <p:cNvSpPr/>
          <p:nvPr/>
        </p:nvSpPr>
        <p:spPr>
          <a:xfrm rot="20570760">
            <a:off x="5558684" y="1707142"/>
            <a:ext cx="718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sp>
        <p:nvSpPr>
          <p:cNvPr id="33" name="R Rectangle 32">
            <a:extLst>
              <a:ext uri="{FF2B5EF4-FFF2-40B4-BE49-F238E27FC236}">
                <a16:creationId xmlns:a16="http://schemas.microsoft.com/office/drawing/2014/main" id="{869AB379-F62F-42D8-B31A-6C6B134CB0F2}"/>
              </a:ext>
            </a:extLst>
          </p:cNvPr>
          <p:cNvSpPr/>
          <p:nvPr/>
        </p:nvSpPr>
        <p:spPr>
          <a:xfrm rot="20570760">
            <a:off x="6226692" y="1478944"/>
            <a:ext cx="718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sp>
        <p:nvSpPr>
          <p:cNvPr id="34" name="Y Rectangle 33">
            <a:extLst>
              <a:ext uri="{FF2B5EF4-FFF2-40B4-BE49-F238E27FC236}">
                <a16:creationId xmlns:a16="http://schemas.microsoft.com/office/drawing/2014/main" id="{12C78397-49FF-4AC8-AF12-FDB6306AADAF}"/>
              </a:ext>
            </a:extLst>
          </p:cNvPr>
          <p:cNvSpPr/>
          <p:nvPr/>
        </p:nvSpPr>
        <p:spPr>
          <a:xfrm rot="20570760">
            <a:off x="6874228" y="1264395"/>
            <a:ext cx="689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Y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sp>
        <p:nvSpPr>
          <p:cNvPr id="35" name="C Rectangle 34">
            <a:extLst>
              <a:ext uri="{FF2B5EF4-FFF2-40B4-BE49-F238E27FC236}">
                <a16:creationId xmlns:a16="http://schemas.microsoft.com/office/drawing/2014/main" id="{ED3C9836-71DD-43F6-9B02-08B0834DE6C9}"/>
              </a:ext>
            </a:extLst>
          </p:cNvPr>
          <p:cNvSpPr/>
          <p:nvPr/>
        </p:nvSpPr>
        <p:spPr>
          <a:xfrm rot="20570760">
            <a:off x="3569871" y="3203661"/>
            <a:ext cx="689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C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sp>
        <p:nvSpPr>
          <p:cNvPr id="36" name="H Rectangle 35">
            <a:extLst>
              <a:ext uri="{FF2B5EF4-FFF2-40B4-BE49-F238E27FC236}">
                <a16:creationId xmlns:a16="http://schemas.microsoft.com/office/drawing/2014/main" id="{74EF1C59-6E9C-46A0-87C0-A54170945186}"/>
              </a:ext>
            </a:extLst>
          </p:cNvPr>
          <p:cNvSpPr/>
          <p:nvPr/>
        </p:nvSpPr>
        <p:spPr>
          <a:xfrm rot="20570760">
            <a:off x="4161320" y="3031073"/>
            <a:ext cx="776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H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sp>
        <p:nvSpPr>
          <p:cNvPr id="37" name="R Rectangle 36">
            <a:extLst>
              <a:ext uri="{FF2B5EF4-FFF2-40B4-BE49-F238E27FC236}">
                <a16:creationId xmlns:a16="http://schemas.microsoft.com/office/drawing/2014/main" id="{08F76FA4-3C54-4208-8809-79B021C055E1}"/>
              </a:ext>
            </a:extLst>
          </p:cNvPr>
          <p:cNvSpPr/>
          <p:nvPr/>
        </p:nvSpPr>
        <p:spPr>
          <a:xfrm rot="20570760">
            <a:off x="4840775" y="2810362"/>
            <a:ext cx="718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sp>
        <p:nvSpPr>
          <p:cNvPr id="38" name="I Rectangle 37">
            <a:extLst>
              <a:ext uri="{FF2B5EF4-FFF2-40B4-BE49-F238E27FC236}">
                <a16:creationId xmlns:a16="http://schemas.microsoft.com/office/drawing/2014/main" id="{4B30C5DF-B133-4D64-8247-56D8625DFA0A}"/>
              </a:ext>
            </a:extLst>
          </p:cNvPr>
          <p:cNvSpPr/>
          <p:nvPr/>
        </p:nvSpPr>
        <p:spPr>
          <a:xfrm rot="20570760">
            <a:off x="5447052" y="2654125"/>
            <a:ext cx="466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sp>
        <p:nvSpPr>
          <p:cNvPr id="39" name="S Rectangle 38">
            <a:extLst>
              <a:ext uri="{FF2B5EF4-FFF2-40B4-BE49-F238E27FC236}">
                <a16:creationId xmlns:a16="http://schemas.microsoft.com/office/drawing/2014/main" id="{CCA2BA13-F7D4-42BE-BE17-1199FFF6D248}"/>
              </a:ext>
            </a:extLst>
          </p:cNvPr>
          <p:cNvSpPr/>
          <p:nvPr/>
        </p:nvSpPr>
        <p:spPr>
          <a:xfrm rot="20570760">
            <a:off x="5795886" y="2497114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sp>
        <p:nvSpPr>
          <p:cNvPr id="40" name="T Rectangle 39">
            <a:extLst>
              <a:ext uri="{FF2B5EF4-FFF2-40B4-BE49-F238E27FC236}">
                <a16:creationId xmlns:a16="http://schemas.microsoft.com/office/drawing/2014/main" id="{DE505C54-5E15-4BF0-A13B-25C35AF549F8}"/>
              </a:ext>
            </a:extLst>
          </p:cNvPr>
          <p:cNvSpPr/>
          <p:nvPr/>
        </p:nvSpPr>
        <p:spPr>
          <a:xfrm rot="20570760">
            <a:off x="6292116" y="2337913"/>
            <a:ext cx="689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sp>
        <p:nvSpPr>
          <p:cNvPr id="41" name="M Rectangle 40">
            <a:extLst>
              <a:ext uri="{FF2B5EF4-FFF2-40B4-BE49-F238E27FC236}">
                <a16:creationId xmlns:a16="http://schemas.microsoft.com/office/drawing/2014/main" id="{132A422D-F3D3-48F9-BDB8-CBEEF03C0147}"/>
              </a:ext>
            </a:extLst>
          </p:cNvPr>
          <p:cNvSpPr/>
          <p:nvPr/>
        </p:nvSpPr>
        <p:spPr>
          <a:xfrm rot="20570760">
            <a:off x="6886129" y="2112142"/>
            <a:ext cx="827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sp>
        <p:nvSpPr>
          <p:cNvPr id="42" name="A Rectangle 41">
            <a:extLst>
              <a:ext uri="{FF2B5EF4-FFF2-40B4-BE49-F238E27FC236}">
                <a16:creationId xmlns:a16="http://schemas.microsoft.com/office/drawing/2014/main" id="{875586E9-4C93-4E24-8979-F4F87B02DB16}"/>
              </a:ext>
            </a:extLst>
          </p:cNvPr>
          <p:cNvSpPr/>
          <p:nvPr/>
        </p:nvSpPr>
        <p:spPr>
          <a:xfrm rot="20570760">
            <a:off x="7618002" y="1899280"/>
            <a:ext cx="689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sp>
        <p:nvSpPr>
          <p:cNvPr id="43" name="S Rectangle 42">
            <a:extLst>
              <a:ext uri="{FF2B5EF4-FFF2-40B4-BE49-F238E27FC236}">
                <a16:creationId xmlns:a16="http://schemas.microsoft.com/office/drawing/2014/main" id="{1F2104EB-DB14-4915-B025-6FDD644A4C1A}"/>
              </a:ext>
            </a:extLst>
          </p:cNvPr>
          <p:cNvSpPr/>
          <p:nvPr/>
        </p:nvSpPr>
        <p:spPr>
          <a:xfrm rot="20570760">
            <a:off x="8200793" y="1711685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F7023AB0-CC96-47B5-B735-5A5EB702D08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976" t="3678" r="3576" b="4677"/>
          <a:stretch/>
        </p:blipFill>
        <p:spPr>
          <a:xfrm>
            <a:off x="1119120" y="286494"/>
            <a:ext cx="9949083" cy="6285012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56C59E40-71A9-4452-A937-DDEBD97850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67578" y="1165645"/>
            <a:ext cx="874101" cy="102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2" dur="10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50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1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 tmFilter="0, 0; .2, .5; .8, .5; 1, 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250" autoRev="1" fill="hold"/>
                                        <p:tgtEl>
                                          <p:spTgt spid="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 tmFilter="0, 0; .2, .5; .8, .5; 1, 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250" autoRev="1" fill="hold"/>
                                        <p:tgtEl>
                                          <p:spTgt spid="2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2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2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1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1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1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1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1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 tmFilter="0, 0; .2, .5; .8, .5; 1, 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" dur="250" autoRev="1" fill="hold"/>
                                        <p:tgtEl>
                                          <p:spTgt spid="1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1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1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2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2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000"/>
                            </p:stCondLst>
                            <p:childTnLst>
                              <p:par>
                                <p:cTn id="275" presetID="2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8" presetID="2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1" presetID="2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34" presetID="2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00"/>
                            </p:stCondLst>
                            <p:childTnLst>
                              <p:par>
                                <p:cTn id="347" presetID="2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8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000"/>
                            </p:stCondLst>
                            <p:childTnLst>
                              <p:par>
                                <p:cTn id="360" presetID="2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000"/>
                            </p:stCondLst>
                            <p:childTnLst>
                              <p:par>
                                <p:cTn id="383" presetID="2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000"/>
                            </p:stCondLst>
                            <p:childTnLst>
                              <p:par>
                                <p:cTn id="396" presetID="2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2000"/>
                            </p:stCondLst>
                            <p:childTnLst>
                              <p:par>
                                <p:cTn id="419" presetID="2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000"/>
                            </p:stCondLst>
                            <p:childTnLst>
                              <p:par>
                                <p:cTn id="432" presetID="2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3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3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6" fill="hold">
                      <p:stCondLst>
                        <p:cond delay="0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5" presetID="2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5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000"/>
                            </p:stCondLst>
                            <p:childTnLst>
                              <p:par>
                                <p:cTn id="468" presetID="2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7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2" fill="hold">
                      <p:stCondLst>
                        <p:cond delay="0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2000"/>
                            </p:stCondLst>
                            <p:childTnLst>
                              <p:par>
                                <p:cTn id="491" presetID="2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9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503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4" fill="hold">
                      <p:stCondLst>
                        <p:cond delay="0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9" grpId="0" animBg="1"/>
      <p:bldP spid="210" grpId="0" animBg="1"/>
      <p:bldP spid="97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68" grpId="0" animBg="1"/>
      <p:bldP spid="69" grpId="0" animBg="1"/>
      <p:bldP spid="72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80" grpId="0" animBg="1"/>
      <p:bldP spid="82" grpId="0" animBg="1"/>
      <p:bldP spid="83" grpId="0" animBg="1"/>
      <p:bldP spid="84" grpId="0" animBg="1"/>
      <p:bldP spid="85" grpId="0" animBg="1"/>
      <p:bldP spid="87" grpId="0" animBg="1"/>
      <p:bldP spid="88" grpId="0" animBg="1"/>
      <p:bldP spid="93" grpId="0" animBg="1"/>
      <p:bldP spid="95" grpId="0" animBg="1"/>
      <p:bldP spid="98" grpId="0" animBg="1"/>
      <p:bldP spid="113" grpId="0" animBg="1"/>
      <p:bldP spid="114" grpId="0" animBg="1"/>
      <p:bldP spid="115" grpId="0" animBg="1"/>
      <p:bldP spid="117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22" grpId="0"/>
      <p:bldP spid="23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30</Words>
  <Application>Microsoft Office PowerPoint</Application>
  <PresentationFormat>Widescreen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Imprint MT Shadow</vt:lpstr>
      <vt:lpstr>Calibri Light</vt:lpstr>
      <vt:lpstr>Calibri</vt:lpstr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49</cp:revision>
  <dcterms:created xsi:type="dcterms:W3CDTF">2020-11-27T20:40:39Z</dcterms:created>
  <dcterms:modified xsi:type="dcterms:W3CDTF">2020-12-01T12:47:45Z</dcterms:modified>
</cp:coreProperties>
</file>