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80" r:id="rId3"/>
    <p:sldId id="258" r:id="rId4"/>
    <p:sldId id="269" r:id="rId5"/>
    <p:sldId id="270" r:id="rId6"/>
    <p:sldId id="281" r:id="rId7"/>
    <p:sldId id="282" r:id="rId8"/>
    <p:sldId id="283" r:id="rId9"/>
    <p:sldId id="284" r:id="rId10"/>
    <p:sldId id="285" r:id="rId11"/>
    <p:sldId id="286" r:id="rId12"/>
    <p:sldId id="287" r:id="rId13"/>
    <p:sldId id="288" r:id="rId14"/>
    <p:sldId id="289" r:id="rId15"/>
  </p:sldIdLst>
  <p:sldSz cx="12192000" cy="6858000"/>
  <p:notesSz cx="6858000" cy="9144000"/>
  <p:embeddedFontLst>
    <p:embeddedFont>
      <p:font typeface="Apple Boy BTN" panose="020C0904040107040205" pitchFamily="34" charset="0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000000"/>
    <a:srgbClr val="F4B183"/>
    <a:srgbClr val="7D8E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9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329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20E5B-BC40-4535-A139-1AF144894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7B87DE-45D5-462C-BBC8-DD70FFAA5D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60466-81EE-46EF-8FFA-FEE1342DE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993A-A0DF-40AA-9CD1-7A9510412B27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6099B5-7F52-4334-9FD0-985307EEA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21609-1051-4BCE-84C0-86D16907C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3A4F-EE25-44B1-A94C-D33F83DC41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3955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C3D1C-BA31-4AD7-A284-7C468B4C7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29181-A852-447E-9967-0CF99628AF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EA3DBD-023D-4893-9395-A27E2CE76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993A-A0DF-40AA-9CD1-7A9510412B27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C1ED2C-A390-46CE-8A87-218F5B297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5FCF0A-DE84-4B95-918C-CCDC57DE4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3A4F-EE25-44B1-A94C-D33F83DC41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558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C75852-6664-4FEE-BDC7-D7273A3868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2076EB-4EC1-45D1-89AA-26FB7CC92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7C3E4-62D8-4397-A74C-02CD3BB810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993A-A0DF-40AA-9CD1-7A9510412B27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F30A31-4EA4-4DCA-99A5-738DC5029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77A2A8-01D7-4A1F-8911-AC125CF6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3A4F-EE25-44B1-A94C-D33F83DC41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81051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90B79-B74E-4D75-9CF0-14AAB6E0FB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12983A-A8E3-45C7-AFF4-3A39F43A8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67EA3-9700-4838-90D0-E040D681F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7D5E-2120-4BB5-A362-C407B78A73EF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A034A-90E5-42EF-98EE-278653B3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C2B569-6FC3-4E06-81E2-E2F0A5161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C39A-FF5B-45A0-8EBC-545B5BA7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7201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C7EA9-660A-47BD-AFA9-B077E716D3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AA31E-193B-46E9-A873-398A74D117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C17BC6-9D5D-4B0D-A9BB-462C2889EC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7D5E-2120-4BB5-A362-C407B78A73EF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DF5C2-5D56-4EBB-8E44-E06DF85F0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C2F4FE-6FA3-4D33-B004-5F22D3FBD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C39A-FF5B-45A0-8EBC-545B5BA7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71099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7E308-7F84-42A6-BE88-6DD2C6B1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30B199-21CF-409D-A51C-8B351E312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7A0D4A-5223-496D-8186-8DE2FFC29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7D5E-2120-4BB5-A362-C407B78A73EF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C13EB3-8E62-49EE-82DE-72239AECC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C8CA-B0C4-49B6-82E4-D63E572B0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C39A-FF5B-45A0-8EBC-545B5BA7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767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52AEC-91DA-47F8-83D7-A4A8AEFA5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ECAFB-5E45-4307-A2CF-986CC9AAE3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AD1C93-55AE-4460-A6ED-53780570EC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345E48-1D97-4D1C-95E0-AF18398F0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7D5E-2120-4BB5-A362-C407B78A73EF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754A15-1435-4EF2-AF3C-8897F1993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C7E9E-2593-4C0B-8C96-55C5422B5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C39A-FF5B-45A0-8EBC-545B5BA7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04542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AE41E-098B-41AD-8900-DE5A78732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421F1F-7C1E-43F8-974D-BE2C202B15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37AD0B-AFF1-419D-AF8B-EB106E72AE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8006A1-64F7-42A6-A108-6A8F56B7C8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D22B17-C027-4A00-992D-0E0A31C237B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A39DA3D-B33A-45AF-90DA-74287729B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7D5E-2120-4BB5-A362-C407B78A73EF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080321-FDCE-4C23-9446-62AFC98D6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B52DF5-23A6-4F92-9C4C-64FC341C50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C39A-FF5B-45A0-8EBC-545B5BA7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1355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244B8-80C5-40BD-A1BD-CC3CD1DFA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56E85E-DF49-42AC-BAB6-4CB561A66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7D5E-2120-4BB5-A362-C407B78A73EF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07ADB97-4AB2-4B46-8FDB-6A8D8CED2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20088-96FC-49BB-8AD4-B1B2F0FD0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C39A-FF5B-45A0-8EBC-545B5BA7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721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09964-D21A-4D9D-8FDC-DA4AC7DE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7D5E-2120-4BB5-A362-C407B78A73EF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1B3394-1DDA-4274-A71C-80F9EAAB0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9E8957-9F00-44AB-B65B-E6863DE8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C39A-FF5B-45A0-8EBC-545B5BA7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57119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99340-B38E-4362-90A3-1C4F97C45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00EC3-0F56-4A51-8A76-DB7D86670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C6BFFD-D2F8-4DA6-AA57-8289CE89B3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A2F8A2-114D-422A-B835-5625655AE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7D5E-2120-4BB5-A362-C407B78A73EF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D91B2-98F9-4978-9B39-68EB1F21D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23B72-686D-4A99-B0AC-114BC4039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C39A-FF5B-45A0-8EBC-545B5BA7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4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3F132-CC80-4817-862A-053940AA8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E78D4E-AFF3-462F-BAE3-86E8A19F3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809B6-10A6-41D8-9D17-9EBBBD001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993A-A0DF-40AA-9CD1-7A9510412B27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A36C5-0C2F-444B-9793-411DC90C9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4D931-2CDB-49F4-A23E-9769261BA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3A4F-EE25-44B1-A94C-D33F83DC41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6416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856CB-F217-4B9F-A9BF-1F8B56A71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6C4050-3542-42E4-98BB-227A6EF234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B6EA8-A2F2-4244-B5CB-42B23FD810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C7F0E5-D7DB-4770-A035-68E4D2D30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7D5E-2120-4BB5-A362-C407B78A73EF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757509-EB03-4D23-9A91-8FB53FB97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BCCA1-8B0C-429C-AEF7-802A9804C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C39A-FF5B-45A0-8EBC-545B5BA7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40460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F3BA-2080-4082-8D64-1877C66A9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85F1DD-838F-4AE2-A88A-2FFE20EE14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83FF43-BD5C-45A2-BCB5-256EE45DE4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7D5E-2120-4BB5-A362-C407B78A73EF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E4EB3-D95E-424A-88EE-4FA363A0D5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B451DE-4456-490C-BA77-73618A38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C39A-FF5B-45A0-8EBC-545B5BA7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62335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69FF0E-1A08-4934-A827-21F3B94BB0C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F8F61A0-CBEA-47CC-962D-03D661460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A7659-C8E4-4561-94AC-B8567EC4E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A57D5E-2120-4BB5-A362-C407B78A73EF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8E88F-160B-43BD-B264-14C25033E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20EB7A-8B25-4F8F-945D-5BB65636D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1EC39A-FF5B-45A0-8EBC-545B5BA7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0086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F7F5D-DDCD-43D2-AC29-4F876BE60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951F8-204A-4F69-9223-DAA3748D03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F80430-D489-4FE6-92D4-2C9B3F8C06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993A-A0DF-40AA-9CD1-7A9510412B27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FDDF1A-619D-48CB-8A4B-36B8D7C4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1ED6FB-40F5-4CAA-912A-262505119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3A4F-EE25-44B1-A94C-D33F83DC41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1122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ADC51-91DD-49BC-ADCF-06DABFFA4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1E4025-1A28-4CC5-8FE6-3845C051D2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BE9CDC-1CB2-4538-A065-AFB55C732B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F6994D-BFB5-4FAE-A53C-73DF623A3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993A-A0DF-40AA-9CD1-7A9510412B27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C09900-402C-45E3-B5BD-46F25F408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40ECC1-2EBE-49AA-A26C-CF1A04A3D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3A4F-EE25-44B1-A94C-D33F83DC41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761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5D6323-D462-4C30-AE9D-D4F54C1BC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6EE26-9ACA-4D12-B822-D54D7A9D3C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A11A0-54D5-4015-8A7C-5C4CCBBF1E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F2BBC7-DA99-4BD1-9DB8-3BBA801419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FC8B0C-9393-4306-9FE9-4DF397EB7D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90FC05-7BAE-4C2D-B7C3-DB4C27BB0B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993A-A0DF-40AA-9CD1-7A9510412B27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152B22-EB03-48FB-A32D-9F27F1C1B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AC15A4-98C4-4562-A3A3-C79AAF4B5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3A4F-EE25-44B1-A94C-D33F83DC41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75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5FEF5-40A1-44CB-80D8-9EB48A0F42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F4FE4D-4B77-46C0-A4FC-4A49E126D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993A-A0DF-40AA-9CD1-7A9510412B27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91B809-ADF2-4489-B634-BDF728A19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CBEDFA-1645-4D7F-8B53-00ED27AB5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3A4F-EE25-44B1-A94C-D33F83DC41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37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824A0E-F158-419C-B599-E8B5ED267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993A-A0DF-40AA-9CD1-7A9510412B27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549B49-E1CB-4BD8-81C0-F68B91F82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08EB3-230F-4019-B90D-412636791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3A4F-EE25-44B1-A94C-D33F83DC41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453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D842A-F366-47A9-B4B2-5225BA487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5ABA5-1E1E-47F7-91D8-342099E9A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67EDB8-FA31-40A1-AA22-62D217E13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DF5D49-1452-4DD3-A9DD-5B4FE403C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993A-A0DF-40AA-9CD1-7A9510412B27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7C4B8-31D9-470B-927F-6D221FE7C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4ACABE-B683-4984-8DD8-58848D217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3A4F-EE25-44B1-A94C-D33F83DC41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38115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618-42A6-4678-8905-9679D0316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58060B-1421-4066-8778-7596F22E9A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FEAFAC-D1F9-413C-8D17-F22204DBD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6994FD-FD26-4ADB-BC84-A593B4C00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1993A-A0DF-40AA-9CD1-7A9510412B27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BB9A39-C06A-4916-B5B8-9AF0DB71F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6EA048-693C-476A-A84A-5C7DA84D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473A4F-EE25-44B1-A94C-D33F83DC41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8553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50C511-BD31-4322-A625-915E8BE79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49A15-6BD8-472D-B103-6FDA29EF3F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86024-E238-4902-8CB2-4271238402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1993A-A0DF-40AA-9CD1-7A9510412B27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67D3CA-CEB5-4505-85D0-0F29D22C52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99758-B0B1-4579-A5A3-07B764422D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473A4F-EE25-44B1-A94C-D33F83DC41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346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76A86E-61B0-48BB-9B58-CB9C77CD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963491-9EBE-4B2B-AB1E-7C83C879D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15977-DA61-4C73-B4FE-A70C299DE4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57D5E-2120-4BB5-A362-C407B78A73EF}" type="datetimeFigureOut">
              <a:rPr lang="en-GB" smtClean="0"/>
              <a:t>04/12/2020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BBB2E1-5404-4283-AB44-FC601A5E9F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743AA2-284A-4C02-83A5-3729E7A26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1EC39A-FF5B-45A0-8EBC-545B5BA71F4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73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13" Type="http://schemas.openxmlformats.org/officeDocument/2006/relationships/image" Target="../media/image8.png"/><Relationship Id="rId18" Type="http://schemas.openxmlformats.org/officeDocument/2006/relationships/image" Target="../media/image12.jpg"/><Relationship Id="rId26" Type="http://schemas.openxmlformats.org/officeDocument/2006/relationships/audio" Target="../media/audio2.wav"/><Relationship Id="rId3" Type="http://schemas.openxmlformats.org/officeDocument/2006/relationships/audio" Target="../media/audio2.wav"/><Relationship Id="rId21" Type="http://schemas.openxmlformats.org/officeDocument/2006/relationships/image" Target="../media/image13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11.png"/><Relationship Id="rId25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10.png"/><Relationship Id="rId20" Type="http://schemas.openxmlformats.org/officeDocument/2006/relationships/slide" Target="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slide" Target="slide2.xml"/><Relationship Id="rId5" Type="http://schemas.openxmlformats.org/officeDocument/2006/relationships/image" Target="../media/image3.png"/><Relationship Id="rId15" Type="http://schemas.microsoft.com/office/2007/relationships/hdphoto" Target="../media/hdphoto4.wdp"/><Relationship Id="rId23" Type="http://schemas.openxmlformats.org/officeDocument/2006/relationships/slide" Target="slide4.xml"/><Relationship Id="rId10" Type="http://schemas.microsoft.com/office/2007/relationships/hdphoto" Target="../media/hdphoto2.wdp"/><Relationship Id="rId19" Type="http://schemas.openxmlformats.org/officeDocument/2006/relationships/hyperlink" Target="https://gadgetsin.com/dji-mavic-pro-foldable-flying-drone-with-4k-stabilized-camera.htm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6.png"/><Relationship Id="rId14" Type="http://schemas.openxmlformats.org/officeDocument/2006/relationships/image" Target="../media/image9.png"/><Relationship Id="rId22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slideLayout" Target="../slideLayouts/slideLayout18.xml"/><Relationship Id="rId18" Type="http://schemas.microsoft.com/office/2007/relationships/hdphoto" Target="../media/hdphoto1.wdp"/><Relationship Id="rId26" Type="http://schemas.openxmlformats.org/officeDocument/2006/relationships/image" Target="../media/image9.png"/><Relationship Id="rId3" Type="http://schemas.microsoft.com/office/2007/relationships/media" Target="../media/media2.wma"/><Relationship Id="rId21" Type="http://schemas.microsoft.com/office/2007/relationships/hdphoto" Target="../media/hdphoto2.wdp"/><Relationship Id="rId34" Type="http://schemas.openxmlformats.org/officeDocument/2006/relationships/audio" Target="../media/audio2.wav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17" Type="http://schemas.openxmlformats.org/officeDocument/2006/relationships/image" Target="../media/image4.png"/><Relationship Id="rId25" Type="http://schemas.openxmlformats.org/officeDocument/2006/relationships/image" Target="../media/image20.png"/><Relationship Id="rId33" Type="http://schemas.openxmlformats.org/officeDocument/2006/relationships/slide" Target="slide3.xml"/><Relationship Id="rId2" Type="http://schemas.openxmlformats.org/officeDocument/2006/relationships/audio" Target="../media/media1.wma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29" Type="http://schemas.openxmlformats.org/officeDocument/2006/relationships/image" Target="../media/image10.png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24" Type="http://schemas.openxmlformats.org/officeDocument/2006/relationships/image" Target="../media/image8.png"/><Relationship Id="rId32" Type="http://schemas.openxmlformats.org/officeDocument/2006/relationships/hyperlink" Target="https://gadgetsin.com/dji-mavic-pro-foldable-flying-drone-with-4k-stabilized-camera.htm" TargetMode="External"/><Relationship Id="rId5" Type="http://schemas.microsoft.com/office/2007/relationships/media" Target="../media/media3.wma"/><Relationship Id="rId15" Type="http://schemas.openxmlformats.org/officeDocument/2006/relationships/image" Target="../media/image2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0" Type="http://schemas.openxmlformats.org/officeDocument/2006/relationships/audio" Target="../media/media5.wma"/><Relationship Id="rId19" Type="http://schemas.openxmlformats.org/officeDocument/2006/relationships/image" Target="../media/image5.jpeg"/><Relationship Id="rId31" Type="http://schemas.openxmlformats.org/officeDocument/2006/relationships/image" Target="../media/image12.jpg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audio2.wav"/><Relationship Id="rId22" Type="http://schemas.openxmlformats.org/officeDocument/2006/relationships/image" Target="../media/image7.png"/><Relationship Id="rId27" Type="http://schemas.microsoft.com/office/2007/relationships/hdphoto" Target="../media/hdphoto4.wdp"/><Relationship Id="rId30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slideLayout" Target="../slideLayouts/slideLayout18.xml"/><Relationship Id="rId18" Type="http://schemas.microsoft.com/office/2007/relationships/hdphoto" Target="../media/hdphoto1.wdp"/><Relationship Id="rId26" Type="http://schemas.openxmlformats.org/officeDocument/2006/relationships/image" Target="../media/image9.png"/><Relationship Id="rId3" Type="http://schemas.microsoft.com/office/2007/relationships/media" Target="../media/media2.wma"/><Relationship Id="rId21" Type="http://schemas.microsoft.com/office/2007/relationships/hdphoto" Target="../media/hdphoto2.wdp"/><Relationship Id="rId34" Type="http://schemas.openxmlformats.org/officeDocument/2006/relationships/audio" Target="../media/audio2.wav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17" Type="http://schemas.openxmlformats.org/officeDocument/2006/relationships/image" Target="../media/image4.png"/><Relationship Id="rId25" Type="http://schemas.openxmlformats.org/officeDocument/2006/relationships/image" Target="../media/image20.png"/><Relationship Id="rId33" Type="http://schemas.openxmlformats.org/officeDocument/2006/relationships/slide" Target="slide3.xml"/><Relationship Id="rId2" Type="http://schemas.openxmlformats.org/officeDocument/2006/relationships/audio" Target="../media/media1.wma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29" Type="http://schemas.openxmlformats.org/officeDocument/2006/relationships/image" Target="../media/image10.png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24" Type="http://schemas.openxmlformats.org/officeDocument/2006/relationships/image" Target="../media/image8.png"/><Relationship Id="rId32" Type="http://schemas.openxmlformats.org/officeDocument/2006/relationships/hyperlink" Target="https://gadgetsin.com/dji-mavic-pro-foldable-flying-drone-with-4k-stabilized-camera.htm" TargetMode="External"/><Relationship Id="rId5" Type="http://schemas.microsoft.com/office/2007/relationships/media" Target="../media/media3.wma"/><Relationship Id="rId15" Type="http://schemas.openxmlformats.org/officeDocument/2006/relationships/image" Target="../media/image2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0" Type="http://schemas.openxmlformats.org/officeDocument/2006/relationships/audio" Target="../media/media5.wma"/><Relationship Id="rId19" Type="http://schemas.openxmlformats.org/officeDocument/2006/relationships/image" Target="../media/image5.jpeg"/><Relationship Id="rId31" Type="http://schemas.openxmlformats.org/officeDocument/2006/relationships/image" Target="../media/image12.jpg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audio2.wav"/><Relationship Id="rId22" Type="http://schemas.openxmlformats.org/officeDocument/2006/relationships/image" Target="../media/image7.png"/><Relationship Id="rId27" Type="http://schemas.microsoft.com/office/2007/relationships/hdphoto" Target="../media/hdphoto4.wdp"/><Relationship Id="rId30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slideLayout" Target="../slideLayouts/slideLayout18.xml"/><Relationship Id="rId18" Type="http://schemas.microsoft.com/office/2007/relationships/hdphoto" Target="../media/hdphoto1.wdp"/><Relationship Id="rId26" Type="http://schemas.openxmlformats.org/officeDocument/2006/relationships/image" Target="../media/image9.png"/><Relationship Id="rId3" Type="http://schemas.microsoft.com/office/2007/relationships/media" Target="../media/media2.wma"/><Relationship Id="rId21" Type="http://schemas.microsoft.com/office/2007/relationships/hdphoto" Target="../media/hdphoto2.wdp"/><Relationship Id="rId34" Type="http://schemas.openxmlformats.org/officeDocument/2006/relationships/audio" Target="../media/audio2.wav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17" Type="http://schemas.openxmlformats.org/officeDocument/2006/relationships/image" Target="../media/image4.png"/><Relationship Id="rId25" Type="http://schemas.openxmlformats.org/officeDocument/2006/relationships/image" Target="../media/image20.png"/><Relationship Id="rId33" Type="http://schemas.openxmlformats.org/officeDocument/2006/relationships/slide" Target="slide3.xml"/><Relationship Id="rId2" Type="http://schemas.openxmlformats.org/officeDocument/2006/relationships/audio" Target="../media/media1.wma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29" Type="http://schemas.openxmlformats.org/officeDocument/2006/relationships/image" Target="../media/image10.png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24" Type="http://schemas.openxmlformats.org/officeDocument/2006/relationships/image" Target="../media/image8.png"/><Relationship Id="rId32" Type="http://schemas.openxmlformats.org/officeDocument/2006/relationships/hyperlink" Target="https://gadgetsin.com/dji-mavic-pro-foldable-flying-drone-with-4k-stabilized-camera.htm" TargetMode="External"/><Relationship Id="rId5" Type="http://schemas.microsoft.com/office/2007/relationships/media" Target="../media/media3.wma"/><Relationship Id="rId15" Type="http://schemas.openxmlformats.org/officeDocument/2006/relationships/image" Target="../media/image2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0" Type="http://schemas.openxmlformats.org/officeDocument/2006/relationships/audio" Target="../media/media5.wma"/><Relationship Id="rId19" Type="http://schemas.openxmlformats.org/officeDocument/2006/relationships/image" Target="../media/image5.jpeg"/><Relationship Id="rId31" Type="http://schemas.openxmlformats.org/officeDocument/2006/relationships/image" Target="../media/image12.jpg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audio2.wav"/><Relationship Id="rId22" Type="http://schemas.openxmlformats.org/officeDocument/2006/relationships/image" Target="../media/image7.png"/><Relationship Id="rId27" Type="http://schemas.microsoft.com/office/2007/relationships/hdphoto" Target="../media/hdphoto4.wdp"/><Relationship Id="rId30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slideLayout" Target="../slideLayouts/slideLayout18.xml"/><Relationship Id="rId18" Type="http://schemas.microsoft.com/office/2007/relationships/hdphoto" Target="../media/hdphoto1.wdp"/><Relationship Id="rId26" Type="http://schemas.openxmlformats.org/officeDocument/2006/relationships/image" Target="../media/image9.png"/><Relationship Id="rId3" Type="http://schemas.microsoft.com/office/2007/relationships/media" Target="../media/media2.wma"/><Relationship Id="rId21" Type="http://schemas.microsoft.com/office/2007/relationships/hdphoto" Target="../media/hdphoto2.wdp"/><Relationship Id="rId34" Type="http://schemas.openxmlformats.org/officeDocument/2006/relationships/audio" Target="../media/audio2.wav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17" Type="http://schemas.openxmlformats.org/officeDocument/2006/relationships/image" Target="../media/image4.png"/><Relationship Id="rId25" Type="http://schemas.openxmlformats.org/officeDocument/2006/relationships/image" Target="../media/image20.png"/><Relationship Id="rId33" Type="http://schemas.openxmlformats.org/officeDocument/2006/relationships/slide" Target="slide3.xml"/><Relationship Id="rId2" Type="http://schemas.openxmlformats.org/officeDocument/2006/relationships/audio" Target="../media/media1.wma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29" Type="http://schemas.openxmlformats.org/officeDocument/2006/relationships/image" Target="../media/image10.png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24" Type="http://schemas.openxmlformats.org/officeDocument/2006/relationships/image" Target="../media/image8.png"/><Relationship Id="rId32" Type="http://schemas.openxmlformats.org/officeDocument/2006/relationships/hyperlink" Target="https://gadgetsin.com/dji-mavic-pro-foldable-flying-drone-with-4k-stabilized-camera.htm" TargetMode="External"/><Relationship Id="rId5" Type="http://schemas.microsoft.com/office/2007/relationships/media" Target="../media/media3.wma"/><Relationship Id="rId15" Type="http://schemas.openxmlformats.org/officeDocument/2006/relationships/image" Target="../media/image2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0" Type="http://schemas.openxmlformats.org/officeDocument/2006/relationships/audio" Target="../media/media5.wma"/><Relationship Id="rId19" Type="http://schemas.openxmlformats.org/officeDocument/2006/relationships/image" Target="../media/image5.jpeg"/><Relationship Id="rId31" Type="http://schemas.openxmlformats.org/officeDocument/2006/relationships/image" Target="../media/image12.jpg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audio2.wav"/><Relationship Id="rId22" Type="http://schemas.openxmlformats.org/officeDocument/2006/relationships/image" Target="../media/image7.png"/><Relationship Id="rId27" Type="http://schemas.microsoft.com/office/2007/relationships/hdphoto" Target="../media/hdphoto4.wdp"/><Relationship Id="rId30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slideLayout" Target="../slideLayouts/slideLayout18.xml"/><Relationship Id="rId18" Type="http://schemas.microsoft.com/office/2007/relationships/hdphoto" Target="../media/hdphoto1.wdp"/><Relationship Id="rId26" Type="http://schemas.openxmlformats.org/officeDocument/2006/relationships/image" Target="../media/image12.jpg"/><Relationship Id="rId3" Type="http://schemas.microsoft.com/office/2007/relationships/media" Target="../media/media2.wma"/><Relationship Id="rId21" Type="http://schemas.microsoft.com/office/2007/relationships/hdphoto" Target="../media/hdphoto2.wdp"/><Relationship Id="rId34" Type="http://schemas.openxmlformats.org/officeDocument/2006/relationships/slide" Target="slide7.xml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17" Type="http://schemas.openxmlformats.org/officeDocument/2006/relationships/image" Target="../media/image4.png"/><Relationship Id="rId25" Type="http://schemas.openxmlformats.org/officeDocument/2006/relationships/image" Target="../media/image20.png"/><Relationship Id="rId33" Type="http://schemas.openxmlformats.org/officeDocument/2006/relationships/slide" Target="slide8.xml"/><Relationship Id="rId2" Type="http://schemas.openxmlformats.org/officeDocument/2006/relationships/audio" Target="../media/media1.wma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29" Type="http://schemas.openxmlformats.org/officeDocument/2006/relationships/slide" Target="slide12.xml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24" Type="http://schemas.openxmlformats.org/officeDocument/2006/relationships/image" Target="../media/image8.png"/><Relationship Id="rId32" Type="http://schemas.openxmlformats.org/officeDocument/2006/relationships/slide" Target="slide9.xml"/><Relationship Id="rId37" Type="http://schemas.openxmlformats.org/officeDocument/2006/relationships/image" Target="../media/image21.png"/><Relationship Id="rId5" Type="http://schemas.microsoft.com/office/2007/relationships/media" Target="../media/media3.wma"/><Relationship Id="rId15" Type="http://schemas.openxmlformats.org/officeDocument/2006/relationships/image" Target="../media/image2.png"/><Relationship Id="rId23" Type="http://schemas.microsoft.com/office/2007/relationships/hdphoto" Target="../media/hdphoto3.wdp"/><Relationship Id="rId28" Type="http://schemas.openxmlformats.org/officeDocument/2006/relationships/slide" Target="slide13.xml"/><Relationship Id="rId36" Type="http://schemas.openxmlformats.org/officeDocument/2006/relationships/slide" Target="slide5.xml"/><Relationship Id="rId10" Type="http://schemas.openxmlformats.org/officeDocument/2006/relationships/audio" Target="../media/media5.wma"/><Relationship Id="rId19" Type="http://schemas.openxmlformats.org/officeDocument/2006/relationships/image" Target="../media/image5.jpeg"/><Relationship Id="rId31" Type="http://schemas.openxmlformats.org/officeDocument/2006/relationships/slide" Target="slide10.xml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audio3.wav"/><Relationship Id="rId22" Type="http://schemas.openxmlformats.org/officeDocument/2006/relationships/image" Target="../media/image7.png"/><Relationship Id="rId27" Type="http://schemas.openxmlformats.org/officeDocument/2006/relationships/hyperlink" Target="https://gadgetsin.com/dji-mavic-pro-foldable-flying-drone-with-4k-stabilized-camera.htm" TargetMode="External"/><Relationship Id="rId30" Type="http://schemas.openxmlformats.org/officeDocument/2006/relationships/slide" Target="slide11.xml"/><Relationship Id="rId35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slideLayout" Target="../slideLayouts/slideLayout18.xml"/><Relationship Id="rId18" Type="http://schemas.microsoft.com/office/2007/relationships/hdphoto" Target="../media/hdphoto1.wdp"/><Relationship Id="rId26" Type="http://schemas.openxmlformats.org/officeDocument/2006/relationships/image" Target="../media/image9.png"/><Relationship Id="rId3" Type="http://schemas.microsoft.com/office/2007/relationships/media" Target="../media/media2.wma"/><Relationship Id="rId21" Type="http://schemas.microsoft.com/office/2007/relationships/hdphoto" Target="../media/hdphoto2.wdp"/><Relationship Id="rId34" Type="http://schemas.openxmlformats.org/officeDocument/2006/relationships/audio" Target="../media/audio2.wav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17" Type="http://schemas.openxmlformats.org/officeDocument/2006/relationships/image" Target="../media/image4.png"/><Relationship Id="rId25" Type="http://schemas.openxmlformats.org/officeDocument/2006/relationships/image" Target="../media/image20.png"/><Relationship Id="rId33" Type="http://schemas.openxmlformats.org/officeDocument/2006/relationships/slide" Target="slide3.xml"/><Relationship Id="rId2" Type="http://schemas.openxmlformats.org/officeDocument/2006/relationships/audio" Target="../media/media1.wma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29" Type="http://schemas.openxmlformats.org/officeDocument/2006/relationships/image" Target="../media/image10.png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24" Type="http://schemas.openxmlformats.org/officeDocument/2006/relationships/image" Target="../media/image8.png"/><Relationship Id="rId32" Type="http://schemas.openxmlformats.org/officeDocument/2006/relationships/hyperlink" Target="https://gadgetsin.com/dji-mavic-pro-foldable-flying-drone-with-4k-stabilized-camera.htm" TargetMode="External"/><Relationship Id="rId5" Type="http://schemas.microsoft.com/office/2007/relationships/media" Target="../media/media3.wma"/><Relationship Id="rId15" Type="http://schemas.openxmlformats.org/officeDocument/2006/relationships/image" Target="../media/image2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0" Type="http://schemas.openxmlformats.org/officeDocument/2006/relationships/audio" Target="../media/media5.wma"/><Relationship Id="rId19" Type="http://schemas.openxmlformats.org/officeDocument/2006/relationships/image" Target="../media/image5.jpeg"/><Relationship Id="rId31" Type="http://schemas.openxmlformats.org/officeDocument/2006/relationships/image" Target="../media/image12.jpg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audio2.wav"/><Relationship Id="rId22" Type="http://schemas.openxmlformats.org/officeDocument/2006/relationships/image" Target="../media/image7.png"/><Relationship Id="rId27" Type="http://schemas.microsoft.com/office/2007/relationships/hdphoto" Target="../media/hdphoto4.wdp"/><Relationship Id="rId30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slideLayout" Target="../slideLayouts/slideLayout18.xml"/><Relationship Id="rId18" Type="http://schemas.microsoft.com/office/2007/relationships/hdphoto" Target="../media/hdphoto1.wdp"/><Relationship Id="rId26" Type="http://schemas.openxmlformats.org/officeDocument/2006/relationships/image" Target="../media/image9.png"/><Relationship Id="rId3" Type="http://schemas.microsoft.com/office/2007/relationships/media" Target="../media/media2.wma"/><Relationship Id="rId21" Type="http://schemas.microsoft.com/office/2007/relationships/hdphoto" Target="../media/hdphoto2.wdp"/><Relationship Id="rId34" Type="http://schemas.openxmlformats.org/officeDocument/2006/relationships/audio" Target="../media/audio2.wav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17" Type="http://schemas.openxmlformats.org/officeDocument/2006/relationships/image" Target="../media/image4.png"/><Relationship Id="rId25" Type="http://schemas.openxmlformats.org/officeDocument/2006/relationships/image" Target="../media/image20.png"/><Relationship Id="rId33" Type="http://schemas.openxmlformats.org/officeDocument/2006/relationships/slide" Target="slide3.xml"/><Relationship Id="rId2" Type="http://schemas.openxmlformats.org/officeDocument/2006/relationships/audio" Target="../media/media1.wma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29" Type="http://schemas.openxmlformats.org/officeDocument/2006/relationships/image" Target="../media/image10.png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24" Type="http://schemas.openxmlformats.org/officeDocument/2006/relationships/image" Target="../media/image8.png"/><Relationship Id="rId32" Type="http://schemas.openxmlformats.org/officeDocument/2006/relationships/hyperlink" Target="https://gadgetsin.com/dji-mavic-pro-foldable-flying-drone-with-4k-stabilized-camera.htm" TargetMode="External"/><Relationship Id="rId5" Type="http://schemas.microsoft.com/office/2007/relationships/media" Target="../media/media3.wma"/><Relationship Id="rId15" Type="http://schemas.openxmlformats.org/officeDocument/2006/relationships/image" Target="../media/image2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0" Type="http://schemas.openxmlformats.org/officeDocument/2006/relationships/audio" Target="../media/media5.wma"/><Relationship Id="rId19" Type="http://schemas.openxmlformats.org/officeDocument/2006/relationships/image" Target="../media/image5.jpeg"/><Relationship Id="rId31" Type="http://schemas.openxmlformats.org/officeDocument/2006/relationships/image" Target="../media/image12.jpg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audio2.wav"/><Relationship Id="rId22" Type="http://schemas.openxmlformats.org/officeDocument/2006/relationships/image" Target="../media/image7.png"/><Relationship Id="rId27" Type="http://schemas.microsoft.com/office/2007/relationships/hdphoto" Target="../media/hdphoto4.wdp"/><Relationship Id="rId30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slideLayout" Target="../slideLayouts/slideLayout18.xml"/><Relationship Id="rId18" Type="http://schemas.microsoft.com/office/2007/relationships/hdphoto" Target="../media/hdphoto1.wdp"/><Relationship Id="rId26" Type="http://schemas.openxmlformats.org/officeDocument/2006/relationships/image" Target="../media/image9.png"/><Relationship Id="rId3" Type="http://schemas.microsoft.com/office/2007/relationships/media" Target="../media/media2.wma"/><Relationship Id="rId21" Type="http://schemas.microsoft.com/office/2007/relationships/hdphoto" Target="../media/hdphoto2.wdp"/><Relationship Id="rId34" Type="http://schemas.openxmlformats.org/officeDocument/2006/relationships/audio" Target="../media/audio2.wav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17" Type="http://schemas.openxmlformats.org/officeDocument/2006/relationships/image" Target="../media/image4.png"/><Relationship Id="rId25" Type="http://schemas.openxmlformats.org/officeDocument/2006/relationships/image" Target="../media/image20.png"/><Relationship Id="rId33" Type="http://schemas.openxmlformats.org/officeDocument/2006/relationships/slide" Target="slide3.xml"/><Relationship Id="rId2" Type="http://schemas.openxmlformats.org/officeDocument/2006/relationships/audio" Target="../media/media1.wma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29" Type="http://schemas.openxmlformats.org/officeDocument/2006/relationships/image" Target="../media/image10.png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24" Type="http://schemas.openxmlformats.org/officeDocument/2006/relationships/image" Target="../media/image8.png"/><Relationship Id="rId32" Type="http://schemas.openxmlformats.org/officeDocument/2006/relationships/hyperlink" Target="https://gadgetsin.com/dji-mavic-pro-foldable-flying-drone-with-4k-stabilized-camera.htm" TargetMode="External"/><Relationship Id="rId5" Type="http://schemas.microsoft.com/office/2007/relationships/media" Target="../media/media3.wma"/><Relationship Id="rId15" Type="http://schemas.openxmlformats.org/officeDocument/2006/relationships/image" Target="../media/image2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0" Type="http://schemas.openxmlformats.org/officeDocument/2006/relationships/audio" Target="../media/media5.wma"/><Relationship Id="rId19" Type="http://schemas.openxmlformats.org/officeDocument/2006/relationships/image" Target="../media/image5.jpeg"/><Relationship Id="rId31" Type="http://schemas.openxmlformats.org/officeDocument/2006/relationships/image" Target="../media/image12.jpg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audio2.wav"/><Relationship Id="rId22" Type="http://schemas.openxmlformats.org/officeDocument/2006/relationships/image" Target="../media/image7.png"/><Relationship Id="rId27" Type="http://schemas.microsoft.com/office/2007/relationships/hdphoto" Target="../media/hdphoto4.wdp"/><Relationship Id="rId30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slideLayout" Target="../slideLayouts/slideLayout18.xml"/><Relationship Id="rId18" Type="http://schemas.microsoft.com/office/2007/relationships/hdphoto" Target="../media/hdphoto1.wdp"/><Relationship Id="rId26" Type="http://schemas.openxmlformats.org/officeDocument/2006/relationships/image" Target="../media/image9.png"/><Relationship Id="rId3" Type="http://schemas.microsoft.com/office/2007/relationships/media" Target="../media/media2.wma"/><Relationship Id="rId21" Type="http://schemas.microsoft.com/office/2007/relationships/hdphoto" Target="../media/hdphoto2.wdp"/><Relationship Id="rId34" Type="http://schemas.openxmlformats.org/officeDocument/2006/relationships/audio" Target="../media/audio2.wav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17" Type="http://schemas.openxmlformats.org/officeDocument/2006/relationships/image" Target="../media/image4.png"/><Relationship Id="rId25" Type="http://schemas.openxmlformats.org/officeDocument/2006/relationships/image" Target="../media/image20.png"/><Relationship Id="rId33" Type="http://schemas.openxmlformats.org/officeDocument/2006/relationships/slide" Target="slide3.xml"/><Relationship Id="rId2" Type="http://schemas.openxmlformats.org/officeDocument/2006/relationships/audio" Target="../media/media1.wma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29" Type="http://schemas.openxmlformats.org/officeDocument/2006/relationships/image" Target="../media/image10.png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24" Type="http://schemas.openxmlformats.org/officeDocument/2006/relationships/image" Target="../media/image8.png"/><Relationship Id="rId32" Type="http://schemas.openxmlformats.org/officeDocument/2006/relationships/hyperlink" Target="https://gadgetsin.com/dji-mavic-pro-foldable-flying-drone-with-4k-stabilized-camera.htm" TargetMode="External"/><Relationship Id="rId5" Type="http://schemas.microsoft.com/office/2007/relationships/media" Target="../media/media3.wma"/><Relationship Id="rId15" Type="http://schemas.openxmlformats.org/officeDocument/2006/relationships/image" Target="../media/image2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0" Type="http://schemas.openxmlformats.org/officeDocument/2006/relationships/audio" Target="../media/media5.wma"/><Relationship Id="rId19" Type="http://schemas.openxmlformats.org/officeDocument/2006/relationships/image" Target="../media/image5.jpeg"/><Relationship Id="rId31" Type="http://schemas.openxmlformats.org/officeDocument/2006/relationships/image" Target="../media/image12.jpg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audio2.wav"/><Relationship Id="rId22" Type="http://schemas.openxmlformats.org/officeDocument/2006/relationships/image" Target="../media/image7.png"/><Relationship Id="rId27" Type="http://schemas.microsoft.com/office/2007/relationships/hdphoto" Target="../media/hdphoto4.wdp"/><Relationship Id="rId30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slideLayout" Target="../slideLayouts/slideLayout18.xml"/><Relationship Id="rId18" Type="http://schemas.microsoft.com/office/2007/relationships/hdphoto" Target="../media/hdphoto1.wdp"/><Relationship Id="rId26" Type="http://schemas.openxmlformats.org/officeDocument/2006/relationships/image" Target="../media/image9.png"/><Relationship Id="rId3" Type="http://schemas.microsoft.com/office/2007/relationships/media" Target="../media/media2.wma"/><Relationship Id="rId21" Type="http://schemas.microsoft.com/office/2007/relationships/hdphoto" Target="../media/hdphoto2.wdp"/><Relationship Id="rId34" Type="http://schemas.openxmlformats.org/officeDocument/2006/relationships/audio" Target="../media/audio2.wav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17" Type="http://schemas.openxmlformats.org/officeDocument/2006/relationships/image" Target="../media/image4.png"/><Relationship Id="rId25" Type="http://schemas.openxmlformats.org/officeDocument/2006/relationships/image" Target="../media/image20.png"/><Relationship Id="rId33" Type="http://schemas.openxmlformats.org/officeDocument/2006/relationships/slide" Target="slide3.xml"/><Relationship Id="rId2" Type="http://schemas.openxmlformats.org/officeDocument/2006/relationships/audio" Target="../media/media1.wma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29" Type="http://schemas.openxmlformats.org/officeDocument/2006/relationships/image" Target="../media/image10.png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24" Type="http://schemas.openxmlformats.org/officeDocument/2006/relationships/image" Target="../media/image8.png"/><Relationship Id="rId32" Type="http://schemas.openxmlformats.org/officeDocument/2006/relationships/hyperlink" Target="https://gadgetsin.com/dji-mavic-pro-foldable-flying-drone-with-4k-stabilized-camera.htm" TargetMode="External"/><Relationship Id="rId5" Type="http://schemas.microsoft.com/office/2007/relationships/media" Target="../media/media3.wma"/><Relationship Id="rId15" Type="http://schemas.openxmlformats.org/officeDocument/2006/relationships/image" Target="../media/image2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0" Type="http://schemas.openxmlformats.org/officeDocument/2006/relationships/audio" Target="../media/media5.wma"/><Relationship Id="rId19" Type="http://schemas.openxmlformats.org/officeDocument/2006/relationships/image" Target="../media/image5.jpeg"/><Relationship Id="rId31" Type="http://schemas.openxmlformats.org/officeDocument/2006/relationships/image" Target="../media/image12.jpg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audio2.wav"/><Relationship Id="rId22" Type="http://schemas.openxmlformats.org/officeDocument/2006/relationships/image" Target="../media/image7.png"/><Relationship Id="rId27" Type="http://schemas.microsoft.com/office/2007/relationships/hdphoto" Target="../media/hdphoto4.wdp"/><Relationship Id="rId30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openxmlformats.org/officeDocument/2006/relationships/slideLayout" Target="../slideLayouts/slideLayout18.xml"/><Relationship Id="rId18" Type="http://schemas.microsoft.com/office/2007/relationships/hdphoto" Target="../media/hdphoto1.wdp"/><Relationship Id="rId26" Type="http://schemas.openxmlformats.org/officeDocument/2006/relationships/image" Target="../media/image9.png"/><Relationship Id="rId3" Type="http://schemas.microsoft.com/office/2007/relationships/media" Target="../media/media2.wma"/><Relationship Id="rId21" Type="http://schemas.microsoft.com/office/2007/relationships/hdphoto" Target="../media/hdphoto2.wdp"/><Relationship Id="rId34" Type="http://schemas.openxmlformats.org/officeDocument/2006/relationships/audio" Target="../media/audio2.wav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17" Type="http://schemas.openxmlformats.org/officeDocument/2006/relationships/image" Target="../media/image4.png"/><Relationship Id="rId25" Type="http://schemas.openxmlformats.org/officeDocument/2006/relationships/image" Target="../media/image20.png"/><Relationship Id="rId33" Type="http://schemas.openxmlformats.org/officeDocument/2006/relationships/slide" Target="slide3.xml"/><Relationship Id="rId2" Type="http://schemas.openxmlformats.org/officeDocument/2006/relationships/audio" Target="../media/media1.wma"/><Relationship Id="rId16" Type="http://schemas.openxmlformats.org/officeDocument/2006/relationships/image" Target="../media/image3.png"/><Relationship Id="rId20" Type="http://schemas.openxmlformats.org/officeDocument/2006/relationships/image" Target="../media/image6.png"/><Relationship Id="rId29" Type="http://schemas.openxmlformats.org/officeDocument/2006/relationships/image" Target="../media/image10.png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24" Type="http://schemas.openxmlformats.org/officeDocument/2006/relationships/image" Target="../media/image8.png"/><Relationship Id="rId32" Type="http://schemas.openxmlformats.org/officeDocument/2006/relationships/hyperlink" Target="https://gadgetsin.com/dji-mavic-pro-foldable-flying-drone-with-4k-stabilized-camera.htm" TargetMode="External"/><Relationship Id="rId5" Type="http://schemas.microsoft.com/office/2007/relationships/media" Target="../media/media3.wma"/><Relationship Id="rId15" Type="http://schemas.openxmlformats.org/officeDocument/2006/relationships/image" Target="../media/image2.png"/><Relationship Id="rId23" Type="http://schemas.microsoft.com/office/2007/relationships/hdphoto" Target="../media/hdphoto3.wdp"/><Relationship Id="rId28" Type="http://schemas.openxmlformats.org/officeDocument/2006/relationships/image" Target="../media/image22.png"/><Relationship Id="rId10" Type="http://schemas.openxmlformats.org/officeDocument/2006/relationships/audio" Target="../media/media5.wma"/><Relationship Id="rId19" Type="http://schemas.openxmlformats.org/officeDocument/2006/relationships/image" Target="../media/image5.jpeg"/><Relationship Id="rId31" Type="http://schemas.openxmlformats.org/officeDocument/2006/relationships/image" Target="../media/image12.jpg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audio2.wav"/><Relationship Id="rId22" Type="http://schemas.openxmlformats.org/officeDocument/2006/relationships/image" Target="../media/image7.png"/><Relationship Id="rId27" Type="http://schemas.microsoft.com/office/2007/relationships/hdphoto" Target="../media/hdphoto4.wdp"/><Relationship Id="rId30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6657D183-476A-411C-B5EC-1659CCA8F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94" y="2657712"/>
            <a:ext cx="371621" cy="189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117C7B83-261F-467D-B6B9-19873CFA0F32}"/>
              </a:ext>
            </a:extLst>
          </p:cNvPr>
          <p:cNvSpPr/>
          <p:nvPr/>
        </p:nvSpPr>
        <p:spPr>
          <a:xfrm>
            <a:off x="6176186" y="1344370"/>
            <a:ext cx="640976" cy="582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2C151FE-BD45-45CA-AB42-D825AF4933AC}"/>
              </a:ext>
            </a:extLst>
          </p:cNvPr>
          <p:cNvSpPr/>
          <p:nvPr/>
        </p:nvSpPr>
        <p:spPr>
          <a:xfrm>
            <a:off x="5441698" y="1344370"/>
            <a:ext cx="640976" cy="582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8C90AF2D-C31D-4E92-8221-F768840291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134" y="3258427"/>
            <a:ext cx="413833" cy="22620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target Group 13">
            <a:extLst>
              <a:ext uri="{FF2B5EF4-FFF2-40B4-BE49-F238E27FC236}">
                <a16:creationId xmlns:a16="http://schemas.microsoft.com/office/drawing/2014/main" id="{AB062F33-7EA0-4398-9BF8-E65CE8C3B585}"/>
              </a:ext>
            </a:extLst>
          </p:cNvPr>
          <p:cNvGrpSpPr/>
          <p:nvPr/>
        </p:nvGrpSpPr>
        <p:grpSpPr>
          <a:xfrm>
            <a:off x="2860952" y="5849034"/>
            <a:ext cx="6913430" cy="878542"/>
            <a:chOff x="1972224" y="5111364"/>
            <a:chExt cx="7010424" cy="8785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99B3F7-D8AF-4B28-9E9A-2ADD24C0A4CE}"/>
                </a:ext>
              </a:extLst>
            </p:cNvPr>
            <p:cNvSpPr/>
            <p:nvPr/>
          </p:nvSpPr>
          <p:spPr>
            <a:xfrm>
              <a:off x="5477436" y="5111364"/>
              <a:ext cx="3505212" cy="878542"/>
            </a:xfrm>
            <a:prstGeom prst="ellipse">
              <a:avLst/>
            </a:prstGeom>
            <a:blipFill>
              <a:blip r:embed="rId6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F4F9FE-7617-45F5-9249-D57203F71A0D}"/>
                </a:ext>
              </a:extLst>
            </p:cNvPr>
            <p:cNvSpPr/>
            <p:nvPr/>
          </p:nvSpPr>
          <p:spPr>
            <a:xfrm>
              <a:off x="6284938" y="5239111"/>
              <a:ext cx="1940179" cy="508001"/>
            </a:xfrm>
            <a:prstGeom prst="ellipse">
              <a:avLst/>
            </a:prstGeom>
            <a:blipFill>
              <a:blip r:embed="rId8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E3EB3D9-254A-4FE9-B685-4A9D174F8856}"/>
                </a:ext>
              </a:extLst>
            </p:cNvPr>
            <p:cNvSpPr/>
            <p:nvPr/>
          </p:nvSpPr>
          <p:spPr>
            <a:xfrm>
              <a:off x="1972224" y="5111364"/>
              <a:ext cx="3505212" cy="878542"/>
            </a:xfrm>
            <a:prstGeom prst="ellipse">
              <a:avLst/>
            </a:prstGeom>
            <a:blipFill>
              <a:blip r:embed="rId9">
                <a:duotone>
                  <a:prstClr val="black"/>
                  <a:srgbClr val="7030A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C4B1C1-D922-4988-BF94-9A359555A9F8}"/>
                </a:ext>
              </a:extLst>
            </p:cNvPr>
            <p:cNvSpPr/>
            <p:nvPr/>
          </p:nvSpPr>
          <p:spPr>
            <a:xfrm>
              <a:off x="2779726" y="5239111"/>
              <a:ext cx="1940179" cy="508001"/>
            </a:xfrm>
            <a:prstGeom prst="ellipse">
              <a:avLst/>
            </a:prstGeom>
            <a:blipFill>
              <a:blip r:embed="rId11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colorTemperature colorTemp="72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urple shadow  Picture 12">
            <a:extLst>
              <a:ext uri="{FF2B5EF4-FFF2-40B4-BE49-F238E27FC236}">
                <a16:creationId xmlns:a16="http://schemas.microsoft.com/office/drawing/2014/main" id="{C656EDE6-A0AC-49E5-A5B8-7C6536735CD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393" t="83343" r="24046"/>
          <a:stretch/>
        </p:blipFill>
        <p:spPr>
          <a:xfrm>
            <a:off x="4502962" y="1252844"/>
            <a:ext cx="2813736" cy="453917"/>
          </a:xfrm>
          <a:prstGeom prst="rect">
            <a:avLst/>
          </a:prstGeom>
        </p:spPr>
      </p:pic>
      <p:pic>
        <p:nvPicPr>
          <p:cNvPr id="15" name="P small shadow P Picture 14">
            <a:extLst>
              <a:ext uri="{FF2B5EF4-FFF2-40B4-BE49-F238E27FC236}">
                <a16:creationId xmlns:a16="http://schemas.microsoft.com/office/drawing/2014/main" id="{E64BD6F6-EE91-4D7B-AC1F-A85DA422C8E7}"/>
              </a:ext>
            </a:extLst>
          </p:cNvPr>
          <p:cNvPicPr>
            <a:picLocks/>
          </p:cNvPicPr>
          <p:nvPr/>
        </p:nvPicPr>
        <p:blipFill rotWithShape="1">
          <a:blip r:embed="rId13"/>
          <a:srcRect l="25393" t="83343" r="24046"/>
          <a:stretch/>
        </p:blipFill>
        <p:spPr>
          <a:xfrm>
            <a:off x="5480126" y="1335803"/>
            <a:ext cx="612000" cy="144000"/>
          </a:xfrm>
          <a:prstGeom prst="rect">
            <a:avLst/>
          </a:prstGeom>
        </p:spPr>
      </p:pic>
      <p:pic>
        <p:nvPicPr>
          <p:cNvPr id="17" name="P last shadow Picture 16">
            <a:extLst>
              <a:ext uri="{FF2B5EF4-FFF2-40B4-BE49-F238E27FC236}">
                <a16:creationId xmlns:a16="http://schemas.microsoft.com/office/drawing/2014/main" id="{C2725B9F-D458-4C72-8116-767C6A86A999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393" t="83343" r="24046"/>
          <a:stretch/>
        </p:blipFill>
        <p:spPr>
          <a:xfrm>
            <a:off x="3404698" y="6177220"/>
            <a:ext cx="2505132" cy="453917"/>
          </a:xfrm>
          <a:prstGeom prst="rect">
            <a:avLst/>
          </a:prstGeom>
        </p:spPr>
      </p:pic>
      <p:pic>
        <p:nvPicPr>
          <p:cNvPr id="12" name="shadow Picture 11">
            <a:extLst>
              <a:ext uri="{FF2B5EF4-FFF2-40B4-BE49-F238E27FC236}">
                <a16:creationId xmlns:a16="http://schemas.microsoft.com/office/drawing/2014/main" id="{B356753D-6458-45D9-A4C8-86FC8E52C186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393" t="83343" r="24046"/>
          <a:stretch/>
        </p:blipFill>
        <p:spPr>
          <a:xfrm>
            <a:off x="5139921" y="2084802"/>
            <a:ext cx="2813736" cy="453917"/>
          </a:xfrm>
          <a:prstGeom prst="rect">
            <a:avLst/>
          </a:prstGeom>
        </p:spPr>
      </p:pic>
      <p:pic>
        <p:nvPicPr>
          <p:cNvPr id="14" name="G small shadow Picture 13">
            <a:extLst>
              <a:ext uri="{FF2B5EF4-FFF2-40B4-BE49-F238E27FC236}">
                <a16:creationId xmlns:a16="http://schemas.microsoft.com/office/drawing/2014/main" id="{C136FE61-B762-419C-85A9-6AC41C60974B}"/>
              </a:ext>
            </a:extLst>
          </p:cNvPr>
          <p:cNvPicPr>
            <a:picLocks/>
          </p:cNvPicPr>
          <p:nvPr/>
        </p:nvPicPr>
        <p:blipFill rotWithShape="1">
          <a:blip r:embed="rId13"/>
          <a:srcRect l="25393" t="83343" r="24046"/>
          <a:stretch/>
        </p:blipFill>
        <p:spPr>
          <a:xfrm>
            <a:off x="6201762" y="1335804"/>
            <a:ext cx="612000" cy="144000"/>
          </a:xfrm>
          <a:prstGeom prst="rect">
            <a:avLst/>
          </a:prstGeom>
        </p:spPr>
      </p:pic>
      <p:pic>
        <p:nvPicPr>
          <p:cNvPr id="16" name="last shadow Picture 15">
            <a:extLst>
              <a:ext uri="{FF2B5EF4-FFF2-40B4-BE49-F238E27FC236}">
                <a16:creationId xmlns:a16="http://schemas.microsoft.com/office/drawing/2014/main" id="{C2485DF6-A83F-442E-A08D-0FD92C589830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393" t="83343" r="24046"/>
          <a:stretch/>
        </p:blipFill>
        <p:spPr>
          <a:xfrm>
            <a:off x="6727031" y="6125339"/>
            <a:ext cx="2505132" cy="453917"/>
          </a:xfrm>
          <a:prstGeom prst="rect">
            <a:avLst/>
          </a:prstGeom>
        </p:spPr>
      </p:pic>
      <p:pic>
        <p:nvPicPr>
          <p:cNvPr id="108" name="rock Picture 107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DB76E660-9751-4E63-A062-7F45FB8881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7150" y="2151884"/>
            <a:ext cx="260326" cy="14229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8" name="spinner wood Rectangle: Top Corners Snipped 97">
            <a:extLst>
              <a:ext uri="{FF2B5EF4-FFF2-40B4-BE49-F238E27FC236}">
                <a16:creationId xmlns:a16="http://schemas.microsoft.com/office/drawing/2014/main" id="{8CD6F880-5C41-4BED-A563-076BF3E9A2C0}"/>
              </a:ext>
            </a:extLst>
          </p:cNvPr>
          <p:cNvSpPr>
            <a:spLocks noChangeAspect="1"/>
          </p:cNvSpPr>
          <p:nvPr/>
        </p:nvSpPr>
        <p:spPr>
          <a:xfrm>
            <a:off x="4773249" y="3888221"/>
            <a:ext cx="2631090" cy="917874"/>
          </a:xfrm>
          <a:prstGeom prst="snip2SameRect">
            <a:avLst>
              <a:gd name="adj1" fmla="val 32971"/>
              <a:gd name="adj2" fmla="val 0"/>
            </a:avLst>
          </a:prstGeom>
          <a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215900" dist="114300" dir="13500000" sy="23000" kx="1200000" algn="br" rotWithShape="0">
              <a:prstClr val="black">
                <a:alpha val="77000"/>
              </a:prstClr>
            </a:outerShdw>
          </a:effectLst>
          <a:scene3d>
            <a:camera prst="orthographicFront">
              <a:rot lat="0" lon="19799991" rev="0"/>
            </a:camera>
            <a:lightRig rig="threePt" dir="t"/>
          </a:scene3d>
          <a:sp3d extrusionH="16510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spinner back Oval 98">
            <a:extLst>
              <a:ext uri="{FF2B5EF4-FFF2-40B4-BE49-F238E27FC236}">
                <a16:creationId xmlns:a16="http://schemas.microsoft.com/office/drawing/2014/main" id="{385DA5BB-E956-418D-A210-B27D5DCA5196}"/>
              </a:ext>
            </a:extLst>
          </p:cNvPr>
          <p:cNvSpPr>
            <a:spLocks noChangeAspect="1"/>
          </p:cNvSpPr>
          <p:nvPr/>
        </p:nvSpPr>
        <p:spPr>
          <a:xfrm>
            <a:off x="5270772" y="3219572"/>
            <a:ext cx="1503839" cy="150383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01600" dist="38100" dir="8100000" sx="101000" sy="101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21536EA-7474-4A1D-AE53-E2619C6CEA99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6855564" y="3893539"/>
            <a:ext cx="55711" cy="252000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rockPicture 34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C235F66-38B4-4506-B601-82C4AB6A88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6900" y="1669794"/>
            <a:ext cx="299651" cy="152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rock Picture 35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90060-69A6-4EFE-882A-843FB576BA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36" y="1822538"/>
            <a:ext cx="149826" cy="763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new green drone Picture 36">
            <a:extLst>
              <a:ext uri="{FF2B5EF4-FFF2-40B4-BE49-F238E27FC236}">
                <a16:creationId xmlns:a16="http://schemas.microsoft.com/office/drawing/2014/main" id="{DA2CF3D7-9BBA-4E64-B5AA-A52CE09DB54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4201" t="22823" r="15353" b="14268"/>
          <a:stretch/>
        </p:blipFill>
        <p:spPr>
          <a:xfrm>
            <a:off x="4711424" y="824247"/>
            <a:ext cx="3547461" cy="962663"/>
          </a:xfrm>
          <a:prstGeom prst="rect">
            <a:avLst/>
          </a:prstGeom>
        </p:spPr>
      </p:pic>
      <p:pic>
        <p:nvPicPr>
          <p:cNvPr id="105" name="landed new green drone Picture 36">
            <a:extLst>
              <a:ext uri="{FF2B5EF4-FFF2-40B4-BE49-F238E27FC236}">
                <a16:creationId xmlns:a16="http://schemas.microsoft.com/office/drawing/2014/main" id="{E4499BFF-4584-4B80-B49A-0F3649292225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4240" t="21475" r="15326" b="14991"/>
          <a:stretch/>
        </p:blipFill>
        <p:spPr>
          <a:xfrm>
            <a:off x="6158794" y="5439622"/>
            <a:ext cx="3546871" cy="972209"/>
          </a:xfrm>
          <a:prstGeom prst="rect">
            <a:avLst/>
          </a:prstGeom>
        </p:spPr>
      </p:pic>
      <p:pic>
        <p:nvPicPr>
          <p:cNvPr id="38" name="New Purple drone Picture 37">
            <a:extLst>
              <a:ext uri="{FF2B5EF4-FFF2-40B4-BE49-F238E27FC236}">
                <a16:creationId xmlns:a16="http://schemas.microsoft.com/office/drawing/2014/main" id="{DD008D24-A1F1-4E05-80BD-C7105A0704A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179" t="23834" r="15290" b="18754"/>
          <a:stretch/>
        </p:blipFill>
        <p:spPr>
          <a:xfrm>
            <a:off x="3978601" y="859875"/>
            <a:ext cx="3547460" cy="878543"/>
          </a:xfrm>
          <a:prstGeom prst="rect">
            <a:avLst/>
          </a:prstGeom>
        </p:spPr>
      </p:pic>
      <p:pic>
        <p:nvPicPr>
          <p:cNvPr id="107" name="landed New Purple drone Picture 37">
            <a:extLst>
              <a:ext uri="{FF2B5EF4-FFF2-40B4-BE49-F238E27FC236}">
                <a16:creationId xmlns:a16="http://schemas.microsoft.com/office/drawing/2014/main" id="{4D8BC700-C7CB-4135-BBE3-BC368CE7EF60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l="14179" t="23834" r="15290" b="18754"/>
          <a:stretch/>
        </p:blipFill>
        <p:spPr>
          <a:xfrm>
            <a:off x="2840934" y="5512569"/>
            <a:ext cx="3547460" cy="878543"/>
          </a:xfrm>
          <a:prstGeom prst="rect">
            <a:avLst/>
          </a:prstGeom>
        </p:spPr>
      </p:pic>
      <p:sp useBgFill="1">
        <p:nvSpPr>
          <p:cNvPr id="18" name="drone cover Rectangle 17">
            <a:extLst>
              <a:ext uri="{FF2B5EF4-FFF2-40B4-BE49-F238E27FC236}">
                <a16:creationId xmlns:a16="http://schemas.microsoft.com/office/drawing/2014/main" id="{77CB4DCA-2D12-4E89-A3EA-DE93DB1729D3}"/>
              </a:ext>
            </a:extLst>
          </p:cNvPr>
          <p:cNvSpPr/>
          <p:nvPr/>
        </p:nvSpPr>
        <p:spPr>
          <a:xfrm>
            <a:off x="3607197" y="318889"/>
            <a:ext cx="5030180" cy="23568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8E1F3165-9C5A-4FD2-A86A-76899C2AF5C7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-344539" y="4120674"/>
            <a:ext cx="3060000" cy="3060000"/>
          </a:xfrm>
          <a:prstGeom prst="rect">
            <a:avLst/>
          </a:prstGeom>
        </p:spPr>
      </p:pic>
      <p:sp>
        <p:nvSpPr>
          <p:cNvPr id="60" name="P right arm Rectangle: Rounded Corners 95">
            <a:extLst>
              <a:ext uri="{FF2B5EF4-FFF2-40B4-BE49-F238E27FC236}">
                <a16:creationId xmlns:a16="http://schemas.microsoft.com/office/drawing/2014/main" id="{6691A052-3BCA-4E0E-A258-751615332328}"/>
              </a:ext>
            </a:extLst>
          </p:cNvPr>
          <p:cNvSpPr/>
          <p:nvPr/>
        </p:nvSpPr>
        <p:spPr>
          <a:xfrm rot="10373870">
            <a:off x="1408789" y="592014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PURPLE right hand Group 41">
            <a:extLst>
              <a:ext uri="{FF2B5EF4-FFF2-40B4-BE49-F238E27FC236}">
                <a16:creationId xmlns:a16="http://schemas.microsoft.com/office/drawing/2014/main" id="{7A9E3879-F3B7-482D-A9D6-A721A2E1FD70}"/>
              </a:ext>
            </a:extLst>
          </p:cNvPr>
          <p:cNvGrpSpPr/>
          <p:nvPr/>
        </p:nvGrpSpPr>
        <p:grpSpPr>
          <a:xfrm>
            <a:off x="1116463" y="5169863"/>
            <a:ext cx="889083" cy="908254"/>
            <a:chOff x="11524687" y="5244797"/>
            <a:chExt cx="889083" cy="908254"/>
          </a:xfrm>
        </p:grpSpPr>
        <p:sp>
          <p:nvSpPr>
            <p:cNvPr id="62" name="button Oval 9">
              <a:extLst>
                <a:ext uri="{FF2B5EF4-FFF2-40B4-BE49-F238E27FC236}">
                  <a16:creationId xmlns:a16="http://schemas.microsoft.com/office/drawing/2014/main" id="{D1FFB2B6-A800-4501-8A29-8E1E4CCAE37C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Partial Circle 62">
              <a:extLst>
                <a:ext uri="{FF2B5EF4-FFF2-40B4-BE49-F238E27FC236}">
                  <a16:creationId xmlns:a16="http://schemas.microsoft.com/office/drawing/2014/main" id="{793599A1-7AEE-4898-A51F-F0A34D977E0B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P left arm Rectangle: Rounded Corners 99">
            <a:extLst>
              <a:ext uri="{FF2B5EF4-FFF2-40B4-BE49-F238E27FC236}">
                <a16:creationId xmlns:a16="http://schemas.microsoft.com/office/drawing/2014/main" id="{BE73D3BE-6838-4103-B47F-F40748CD6721}"/>
              </a:ext>
            </a:extLst>
          </p:cNvPr>
          <p:cNvSpPr/>
          <p:nvPr/>
        </p:nvSpPr>
        <p:spPr>
          <a:xfrm rot="11562897">
            <a:off x="-3498" y="573998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PURPLE left hand Group 42">
            <a:extLst>
              <a:ext uri="{FF2B5EF4-FFF2-40B4-BE49-F238E27FC236}">
                <a16:creationId xmlns:a16="http://schemas.microsoft.com/office/drawing/2014/main" id="{5D1B4B01-9D35-47C8-A390-E01D3BFE6395}"/>
              </a:ext>
            </a:extLst>
          </p:cNvPr>
          <p:cNvGrpSpPr/>
          <p:nvPr/>
        </p:nvGrpSpPr>
        <p:grpSpPr>
          <a:xfrm>
            <a:off x="5226" y="5114929"/>
            <a:ext cx="908254" cy="889083"/>
            <a:chOff x="10440593" y="5353487"/>
            <a:chExt cx="908254" cy="88908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3794B97-3DD0-484D-94A5-E0BABF088748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Partial Circle 66">
              <a:extLst>
                <a:ext uri="{FF2B5EF4-FFF2-40B4-BE49-F238E27FC236}">
                  <a16:creationId xmlns:a16="http://schemas.microsoft.com/office/drawing/2014/main" id="{89F783E4-79C3-4DC9-A5C5-918456C85B0C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purple hit Oval 4">
            <a:extLst>
              <a:ext uri="{FF2B5EF4-FFF2-40B4-BE49-F238E27FC236}">
                <a16:creationId xmlns:a16="http://schemas.microsoft.com/office/drawing/2014/main" id="{67C9C57F-1098-4247-A694-0B4F6243CC7C}"/>
              </a:ext>
            </a:extLst>
          </p:cNvPr>
          <p:cNvSpPr/>
          <p:nvPr/>
        </p:nvSpPr>
        <p:spPr>
          <a:xfrm>
            <a:off x="1100822" y="5200794"/>
            <a:ext cx="846654" cy="889839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urple miss Oval 10">
            <a:extLst>
              <a:ext uri="{FF2B5EF4-FFF2-40B4-BE49-F238E27FC236}">
                <a16:creationId xmlns:a16="http://schemas.microsoft.com/office/drawing/2014/main" id="{23B20960-59EE-4AC2-A97F-6F471396D1B0}"/>
              </a:ext>
            </a:extLst>
          </p:cNvPr>
          <p:cNvSpPr/>
          <p:nvPr/>
        </p:nvSpPr>
        <p:spPr>
          <a:xfrm>
            <a:off x="50896" y="5149129"/>
            <a:ext cx="864275" cy="857587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7F15A154-0047-49C6-964C-F71B7641A948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 flipH="1">
            <a:off x="9357636" y="4263346"/>
            <a:ext cx="3060000" cy="3060000"/>
          </a:xfrm>
          <a:prstGeom prst="rect">
            <a:avLst/>
          </a:prstGeom>
        </p:spPr>
      </p:pic>
      <p:sp>
        <p:nvSpPr>
          <p:cNvPr id="27" name="G left arm Rectangle: Rounded Corners 39">
            <a:extLst>
              <a:ext uri="{FF2B5EF4-FFF2-40B4-BE49-F238E27FC236}">
                <a16:creationId xmlns:a16="http://schemas.microsoft.com/office/drawing/2014/main" id="{D90D72D9-E939-48AD-B9E0-8754C8619ECC}"/>
              </a:ext>
            </a:extLst>
          </p:cNvPr>
          <p:cNvSpPr/>
          <p:nvPr/>
        </p:nvSpPr>
        <p:spPr>
          <a:xfrm rot="11562897">
            <a:off x="10088100" y="6030967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een left hand Group 42">
            <a:extLst>
              <a:ext uri="{FF2B5EF4-FFF2-40B4-BE49-F238E27FC236}">
                <a16:creationId xmlns:a16="http://schemas.microsoft.com/office/drawing/2014/main" id="{AB232F6D-777C-4B02-9707-6CB2ECA4D74A}"/>
              </a:ext>
            </a:extLst>
          </p:cNvPr>
          <p:cNvGrpSpPr/>
          <p:nvPr/>
        </p:nvGrpSpPr>
        <p:grpSpPr>
          <a:xfrm>
            <a:off x="10116340" y="5353487"/>
            <a:ext cx="908254" cy="889083"/>
            <a:chOff x="10440593" y="5353487"/>
            <a:chExt cx="908254" cy="88908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01B45B-B376-426E-A70F-3E8D0DFB54EC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333A2A36-9A07-4B04-8763-D5C94C5A9850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 right arm Rectangle: Rounded Corners 21">
            <a:extLst>
              <a:ext uri="{FF2B5EF4-FFF2-40B4-BE49-F238E27FC236}">
                <a16:creationId xmlns:a16="http://schemas.microsoft.com/office/drawing/2014/main" id="{333BA9E5-87B6-4942-8F74-E33CA63EF30E}"/>
              </a:ext>
            </a:extLst>
          </p:cNvPr>
          <p:cNvSpPr/>
          <p:nvPr/>
        </p:nvSpPr>
        <p:spPr>
          <a:xfrm rot="8538767">
            <a:off x="11982017" y="5770175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een right hand Group 41">
            <a:extLst>
              <a:ext uri="{FF2B5EF4-FFF2-40B4-BE49-F238E27FC236}">
                <a16:creationId xmlns:a16="http://schemas.microsoft.com/office/drawing/2014/main" id="{4435911B-D791-4321-A45D-98584B3AB90E}"/>
              </a:ext>
            </a:extLst>
          </p:cNvPr>
          <p:cNvGrpSpPr/>
          <p:nvPr/>
        </p:nvGrpSpPr>
        <p:grpSpPr>
          <a:xfrm rot="20406459">
            <a:off x="11200434" y="5244797"/>
            <a:ext cx="889083" cy="908254"/>
            <a:chOff x="11524687" y="5244797"/>
            <a:chExt cx="889083" cy="90825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46C875-FC89-4298-A8D0-79CEBEB477ED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A6D06EB8-EE38-4324-A04C-C4423797F111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green hit Oval 9">
            <a:extLst>
              <a:ext uri="{FF2B5EF4-FFF2-40B4-BE49-F238E27FC236}">
                <a16:creationId xmlns:a16="http://schemas.microsoft.com/office/drawing/2014/main" id="{D43F2122-1E87-4B29-8716-93DA6F989DAA}"/>
              </a:ext>
            </a:extLst>
          </p:cNvPr>
          <p:cNvSpPr/>
          <p:nvPr/>
        </p:nvSpPr>
        <p:spPr>
          <a:xfrm>
            <a:off x="11176891" y="5259672"/>
            <a:ext cx="890409" cy="843064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 miss Oval 6">
            <a:extLst>
              <a:ext uri="{FF2B5EF4-FFF2-40B4-BE49-F238E27FC236}">
                <a16:creationId xmlns:a16="http://schemas.microsoft.com/office/drawing/2014/main" id="{69DBCCA9-C247-4661-8D29-D26705308A8A}"/>
              </a:ext>
            </a:extLst>
          </p:cNvPr>
          <p:cNvSpPr/>
          <p:nvPr/>
        </p:nvSpPr>
        <p:spPr>
          <a:xfrm>
            <a:off x="10104686" y="5357476"/>
            <a:ext cx="950038" cy="885598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9" name="front rock big Picture 101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5BAE077A-051D-4641-8422-F943F4EDDA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9262" y="5240059"/>
            <a:ext cx="849136" cy="46413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0" name="front rock Picture 103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1552F-6230-4598-A007-88C87340F6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00" y="5533455"/>
            <a:ext cx="408460" cy="208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1" name="RESET Oval 32">
            <a:hlinkClick r:id="rId20" action="ppaction://hlinksldjump"/>
            <a:extLst>
              <a:ext uri="{FF2B5EF4-FFF2-40B4-BE49-F238E27FC236}">
                <a16:creationId xmlns:a16="http://schemas.microsoft.com/office/drawing/2014/main" id="{CCD3B5FA-6D86-4BF9-AA12-C2F2409A5ACC}"/>
              </a:ext>
            </a:extLst>
          </p:cNvPr>
          <p:cNvSpPr/>
          <p:nvPr/>
        </p:nvSpPr>
        <p:spPr>
          <a:xfrm>
            <a:off x="5744259" y="5113574"/>
            <a:ext cx="869254" cy="76384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spinner Picture 100">
            <a:extLst>
              <a:ext uri="{FF2B5EF4-FFF2-40B4-BE49-F238E27FC236}">
                <a16:creationId xmlns:a16="http://schemas.microsoft.com/office/drawing/2014/main" id="{7B14D03A-3FB8-47E3-A11F-6A71C4F6278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764" y="3155565"/>
            <a:ext cx="1564646" cy="1620000"/>
          </a:xfrm>
          <a:prstGeom prst="rect">
            <a:avLst/>
          </a:prstGeom>
        </p:spPr>
      </p:pic>
      <p:sp>
        <p:nvSpPr>
          <p:cNvPr id="103" name="spin centre Oval 102">
            <a:extLst>
              <a:ext uri="{FF2B5EF4-FFF2-40B4-BE49-F238E27FC236}">
                <a16:creationId xmlns:a16="http://schemas.microsoft.com/office/drawing/2014/main" id="{CC8D818F-9B9D-498C-8F06-EC4BB440633D}"/>
              </a:ext>
            </a:extLst>
          </p:cNvPr>
          <p:cNvSpPr>
            <a:spLocks noChangeAspect="1"/>
          </p:cNvSpPr>
          <p:nvPr/>
        </p:nvSpPr>
        <p:spPr>
          <a:xfrm>
            <a:off x="5935890" y="3876695"/>
            <a:ext cx="186397" cy="18639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" name="Picture 101">
            <a:extLst>
              <a:ext uri="{FF2B5EF4-FFF2-40B4-BE49-F238E27FC236}">
                <a16:creationId xmlns:a16="http://schemas.microsoft.com/office/drawing/2014/main" id="{CFBD1752-16A5-418D-AEE4-D698BCD303BF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70000"/>
          </a:blip>
          <a:stretch>
            <a:fillRect/>
          </a:stretch>
        </p:blipFill>
        <p:spPr>
          <a:xfrm>
            <a:off x="769620" y="226996"/>
            <a:ext cx="10824537" cy="6363908"/>
          </a:xfrm>
          <a:prstGeom prst="rect">
            <a:avLst/>
          </a:prstGeom>
        </p:spPr>
      </p:pic>
      <p:sp>
        <p:nvSpPr>
          <p:cNvPr id="104" name="Rectangle 103">
            <a:hlinkClick r:id="rId23" action="ppaction://hlinksldjump"/>
            <a:extLst>
              <a:ext uri="{FF2B5EF4-FFF2-40B4-BE49-F238E27FC236}">
                <a16:creationId xmlns:a16="http://schemas.microsoft.com/office/drawing/2014/main" id="{3F4491C8-5692-49DD-A5F2-F2664CB6D871}"/>
              </a:ext>
            </a:extLst>
          </p:cNvPr>
          <p:cNvSpPr/>
          <p:nvPr/>
        </p:nvSpPr>
        <p:spPr>
          <a:xfrm>
            <a:off x="7940550" y="5530661"/>
            <a:ext cx="140108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PLAY</a:t>
            </a:r>
          </a:p>
        </p:txBody>
      </p:sp>
      <p:sp>
        <p:nvSpPr>
          <p:cNvPr id="106" name="Rectangle 10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7D39B868-B77D-4312-80BD-C6E5058882C0}"/>
              </a:ext>
            </a:extLst>
          </p:cNvPr>
          <p:cNvSpPr/>
          <p:nvPr/>
        </p:nvSpPr>
        <p:spPr>
          <a:xfrm>
            <a:off x="3433177" y="1676845"/>
            <a:ext cx="4919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GAME OF DRONES</a:t>
            </a:r>
          </a:p>
        </p:txBody>
      </p:sp>
      <p:sp>
        <p:nvSpPr>
          <p:cNvPr id="109" name="Rectangle 108">
            <a:hlinkClick r:id="rId24" action="ppaction://hlinksldjump"/>
            <a:extLst>
              <a:ext uri="{FF2B5EF4-FFF2-40B4-BE49-F238E27FC236}">
                <a16:creationId xmlns:a16="http://schemas.microsoft.com/office/drawing/2014/main" id="{526E88E1-9E41-4889-B1BF-C1E7C7F96319}"/>
              </a:ext>
            </a:extLst>
          </p:cNvPr>
          <p:cNvSpPr/>
          <p:nvPr/>
        </p:nvSpPr>
        <p:spPr>
          <a:xfrm>
            <a:off x="1844573" y="5623544"/>
            <a:ext cx="330379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HOW TO PLAY</a:t>
            </a:r>
          </a:p>
        </p:txBody>
      </p:sp>
    </p:spTree>
    <p:extLst>
      <p:ext uri="{BB962C8B-B14F-4D97-AF65-F5344CB8AC3E}">
        <p14:creationId xmlns:p14="http://schemas.microsoft.com/office/powerpoint/2010/main" val="161494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rvival soundtrack - techn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20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20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51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5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57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indefinite" autoRev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61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autoRev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6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autoRev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6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0" presetClass="pat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6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decel="38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7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7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76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7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78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6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88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0" presetClass="emph" presetSubtype="1" repeatCount="indefinite" fill="hold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>
                                            <p:cTn id="90" dur="6633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embedded1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92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2533"/>
                                </p:stCondLst>
                                <p:childTnLst>
                                  <p:par>
                                    <p:cTn id="9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95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97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9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0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9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111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100" presetClass="emph" presetSubtype="1" repeatCount="indefinite" fill="hold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>
                                            <p:cTn id="11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embedded1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15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17733"/>
                                </p:stCondLst>
                                <p:childTnLst>
                                  <p:par>
                                    <p:cTn id="11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118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2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3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4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126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8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100" presetClass="emph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>
                                            <p:cTn id="130" dur="6633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embedded1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24366"/>
                                </p:stCondLst>
                                <p:childTnLst>
                                  <p:par>
                                    <p:cTn id="13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133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37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8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39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141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100" presetClass="emph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>
                                            <p:cTn id="145" dur="6633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embedded1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30999"/>
                                </p:stCondLst>
                                <p:childTnLst>
                                  <p:par>
                                    <p:cTn id="14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48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0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52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3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54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56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7" presetID="100" presetClass="emph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>
                                            <p:cTn id="158" dur="6633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embedded1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0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1" fill="hold">
                                <p:stCondLst>
                                  <p:cond delay="37632"/>
                                </p:stCondLst>
                                <p:childTnLst>
                                  <p:par>
                                    <p:cTn id="16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163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5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6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67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8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69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171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2" presetID="100" presetClass="emph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>
                                            <p:cTn id="17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embedded1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6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7" fill="hold">
                          <p:stCondLst>
                            <p:cond delay="0"/>
                          </p:stCondLst>
                          <p:childTnLst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80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2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3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84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5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86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88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9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3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2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4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0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2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18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0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22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3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4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2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9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1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3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6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9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1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5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7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9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5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2" fill="hold">
                          <p:stCondLst>
                            <p:cond delay="0"/>
                          </p:stCondLst>
                          <p:childTnLst>
                            <p:par>
                              <p:cTn id="2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25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6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26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4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26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27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7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27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9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28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  <p:bldP spid="104" grpId="0"/>
          <p:bldP spid="106" grpId="0"/>
          <p:bldP spid="10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Survival soundtrack - techn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500" fill="hold"/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2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20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grpId="0" nodeType="withEffect">
                                      <p:stCondLst>
                                        <p:cond delay="27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2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200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0" presetClass="exit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2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8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1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2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4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6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9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0" presetID="8" presetClass="emp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51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5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57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59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0" presetID="8" presetClass="emph" presetSubtype="0" repeatCount="indefinite" autoRev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61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2" presetID="8" presetClass="emph" presetSubtype="0" repeatCount="2000" autoRev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6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4" presetID="8" presetClass="emph" presetSubtype="0" repeatCount="2000" autoRev="1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6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6" presetID="0" presetClass="path" presetSubtype="0" accel="50000" de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6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8" presetID="6" presetClass="emph" presetSubtype="0" decel="38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Scale>
                                          <p:cBhvr>
                                            <p:cTn id="6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0" fill="hold">
                                <p:stCondLst>
                                  <p:cond delay="5700"/>
                                </p:stCondLst>
                                <p:childTnLst>
                                  <p:par>
                                    <p:cTn id="71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72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3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4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5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76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7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78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6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7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88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9" presetID="100" presetClass="emph" presetSubtype="1" repeatCount="indefinite" fill="hold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>
                                            <p:cTn id="90" dur="6633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embedded1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1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92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12533"/>
                                </p:stCondLst>
                                <p:childTnLst>
                                  <p:par>
                                    <p:cTn id="94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95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97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9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0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8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9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10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111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2" presetID="100" presetClass="emph" presetSubtype="1" repeatCount="indefinite" fill="hold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>
                                            <p:cTn id="11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embedded1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15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6" fill="hold">
                                <p:stCondLst>
                                  <p:cond delay="17733"/>
                                </p:stCondLst>
                                <p:childTnLst>
                                  <p:par>
                                    <p:cTn id="11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118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0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1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2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3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4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126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8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9" presetID="100" presetClass="emph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>
                                            <p:cTn id="130" dur="6633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embedded1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24366"/>
                                </p:stCondLst>
                                <p:childTnLst>
                                  <p:par>
                                    <p:cTn id="13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133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35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36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37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8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39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4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141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43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44" presetID="100" presetClass="emph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>
                                            <p:cTn id="145" dur="6633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embedded1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6" fill="hold">
                                <p:stCondLst>
                                  <p:cond delay="30999"/>
                                </p:stCondLst>
                                <p:childTnLst>
                                  <p:par>
                                    <p:cTn id="147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48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4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50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51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52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3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54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56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57" presetID="100" presetClass="emph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>
                                            <p:cTn id="158" dur="6633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embedded1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0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1" fill="hold">
                                <p:stCondLst>
                                  <p:cond delay="37632"/>
                                </p:stCondLst>
                                <p:childTnLst>
                                  <p:par>
                                    <p:cTn id="162" presetID="0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163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65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66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67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8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69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171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2" presetID="100" presetClass="emph" presetSubtype="1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 calcmode="lin" valueType="num">
                                          <p:cBhvr>
                                            <p:cTn id="17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embedded1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6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7" fill="hold">
                          <p:stCondLst>
                            <p:cond delay="0"/>
                          </p:stCondLst>
                          <p:childTnLst>
                            <p:par>
                              <p:cTn id="1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9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80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1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2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3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84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5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86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8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88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9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1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3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4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97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9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2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4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6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8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0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2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18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9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0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1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22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3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4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5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26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7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9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0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1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3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34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6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7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9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1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5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7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9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51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2" fill="hold">
                          <p:stCondLst>
                            <p:cond delay="0"/>
                          </p:stCondLst>
                          <p:childTnLst>
                            <p:par>
                              <p:cTn id="2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4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255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6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57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8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59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60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1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3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4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65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270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1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72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3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74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75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76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7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78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9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80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  <p:bldP spid="104" grpId="0"/>
          <p:bldP spid="106" grpId="0"/>
          <p:bldP spid="109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6657D183-476A-411C-B5EC-1659CCA8FE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94" y="2657712"/>
            <a:ext cx="371621" cy="189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117C7B83-261F-467D-B6B9-19873CFA0F32}"/>
              </a:ext>
            </a:extLst>
          </p:cNvPr>
          <p:cNvSpPr/>
          <p:nvPr/>
        </p:nvSpPr>
        <p:spPr>
          <a:xfrm>
            <a:off x="6176186" y="1344370"/>
            <a:ext cx="640976" cy="582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2C151FE-BD45-45CA-AB42-D825AF4933AC}"/>
              </a:ext>
            </a:extLst>
          </p:cNvPr>
          <p:cNvSpPr/>
          <p:nvPr/>
        </p:nvSpPr>
        <p:spPr>
          <a:xfrm>
            <a:off x="5441698" y="1344370"/>
            <a:ext cx="640976" cy="582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8C90AF2D-C31D-4E92-8221-F76884029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134" y="3258427"/>
            <a:ext cx="413833" cy="22620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target Group 13">
            <a:extLst>
              <a:ext uri="{FF2B5EF4-FFF2-40B4-BE49-F238E27FC236}">
                <a16:creationId xmlns:a16="http://schemas.microsoft.com/office/drawing/2014/main" id="{AB062F33-7EA0-4398-9BF8-E65CE8C3B585}"/>
              </a:ext>
            </a:extLst>
          </p:cNvPr>
          <p:cNvGrpSpPr/>
          <p:nvPr/>
        </p:nvGrpSpPr>
        <p:grpSpPr>
          <a:xfrm>
            <a:off x="2860952" y="5849034"/>
            <a:ext cx="6913430" cy="878542"/>
            <a:chOff x="1972224" y="5111364"/>
            <a:chExt cx="7010424" cy="8785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99B3F7-D8AF-4B28-9E9A-2ADD24C0A4CE}"/>
                </a:ext>
              </a:extLst>
            </p:cNvPr>
            <p:cNvSpPr/>
            <p:nvPr/>
          </p:nvSpPr>
          <p:spPr>
            <a:xfrm>
              <a:off x="5477436" y="5111364"/>
              <a:ext cx="3505212" cy="878542"/>
            </a:xfrm>
            <a:prstGeom prst="ellipse">
              <a:avLst/>
            </a:prstGeom>
            <a:blipFill>
              <a:blip r:embed="rId17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F4F9FE-7617-45F5-9249-D57203F71A0D}"/>
                </a:ext>
              </a:extLst>
            </p:cNvPr>
            <p:cNvSpPr/>
            <p:nvPr/>
          </p:nvSpPr>
          <p:spPr>
            <a:xfrm>
              <a:off x="6284938" y="5239111"/>
              <a:ext cx="1940179" cy="508001"/>
            </a:xfrm>
            <a:prstGeom prst="ellipse">
              <a:avLst/>
            </a:prstGeom>
            <a:blipFill>
              <a:blip r:embed="rId1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E3EB3D9-254A-4FE9-B685-4A9D174F8856}"/>
                </a:ext>
              </a:extLst>
            </p:cNvPr>
            <p:cNvSpPr/>
            <p:nvPr/>
          </p:nvSpPr>
          <p:spPr>
            <a:xfrm>
              <a:off x="1972224" y="5111364"/>
              <a:ext cx="3505212" cy="878542"/>
            </a:xfrm>
            <a:prstGeom prst="ellipse">
              <a:avLst/>
            </a:prstGeom>
            <a:blipFill>
              <a:blip r:embed="rId20">
                <a:duotone>
                  <a:prstClr val="black"/>
                  <a:srgbClr val="7030A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C4B1C1-D922-4988-BF94-9A359555A9F8}"/>
                </a:ext>
              </a:extLst>
            </p:cNvPr>
            <p:cNvSpPr/>
            <p:nvPr/>
          </p:nvSpPr>
          <p:spPr>
            <a:xfrm>
              <a:off x="2779726" y="5239111"/>
              <a:ext cx="1940179" cy="508001"/>
            </a:xfrm>
            <a:prstGeom prst="ellipse">
              <a:avLst/>
            </a:prstGeom>
            <a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colorTemperature colorTemp="72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urple shadow  Picture 12">
            <a:extLst>
              <a:ext uri="{FF2B5EF4-FFF2-40B4-BE49-F238E27FC236}">
                <a16:creationId xmlns:a16="http://schemas.microsoft.com/office/drawing/2014/main" id="{C656EDE6-A0AC-49E5-A5B8-7C6536735CD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4502962" y="1252844"/>
            <a:ext cx="2813736" cy="453917"/>
          </a:xfrm>
          <a:prstGeom prst="rect">
            <a:avLst/>
          </a:prstGeom>
        </p:spPr>
      </p:pic>
      <p:pic>
        <p:nvPicPr>
          <p:cNvPr id="15" name="P small shadow P Picture 14">
            <a:extLst>
              <a:ext uri="{FF2B5EF4-FFF2-40B4-BE49-F238E27FC236}">
                <a16:creationId xmlns:a16="http://schemas.microsoft.com/office/drawing/2014/main" id="{E64BD6F6-EE91-4D7B-AC1F-A85DA422C8E7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480126" y="1335803"/>
            <a:ext cx="612000" cy="144000"/>
          </a:xfrm>
          <a:prstGeom prst="rect">
            <a:avLst/>
          </a:prstGeom>
        </p:spPr>
      </p:pic>
      <p:pic>
        <p:nvPicPr>
          <p:cNvPr id="17" name="P last shadow Picture 16">
            <a:extLst>
              <a:ext uri="{FF2B5EF4-FFF2-40B4-BE49-F238E27FC236}">
                <a16:creationId xmlns:a16="http://schemas.microsoft.com/office/drawing/2014/main" id="{C2725B9F-D458-4C72-8116-767C6A86A99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3404698" y="6177220"/>
            <a:ext cx="2505132" cy="453917"/>
          </a:xfrm>
          <a:prstGeom prst="rect">
            <a:avLst/>
          </a:prstGeom>
        </p:spPr>
      </p:pic>
      <p:pic>
        <p:nvPicPr>
          <p:cNvPr id="12" name="shadow Picture 11">
            <a:extLst>
              <a:ext uri="{FF2B5EF4-FFF2-40B4-BE49-F238E27FC236}">
                <a16:creationId xmlns:a16="http://schemas.microsoft.com/office/drawing/2014/main" id="{B356753D-6458-45D9-A4C8-86FC8E52C18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139921" y="2084802"/>
            <a:ext cx="2813736" cy="453917"/>
          </a:xfrm>
          <a:prstGeom prst="rect">
            <a:avLst/>
          </a:prstGeom>
        </p:spPr>
      </p:pic>
      <p:pic>
        <p:nvPicPr>
          <p:cNvPr id="14" name="G small shadow Picture 13">
            <a:extLst>
              <a:ext uri="{FF2B5EF4-FFF2-40B4-BE49-F238E27FC236}">
                <a16:creationId xmlns:a16="http://schemas.microsoft.com/office/drawing/2014/main" id="{C136FE61-B762-419C-85A9-6AC41C60974B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201762" y="1335804"/>
            <a:ext cx="612000" cy="144000"/>
          </a:xfrm>
          <a:prstGeom prst="rect">
            <a:avLst/>
          </a:prstGeom>
        </p:spPr>
      </p:pic>
      <p:pic>
        <p:nvPicPr>
          <p:cNvPr id="16" name="last shadow Picture 15">
            <a:extLst>
              <a:ext uri="{FF2B5EF4-FFF2-40B4-BE49-F238E27FC236}">
                <a16:creationId xmlns:a16="http://schemas.microsoft.com/office/drawing/2014/main" id="{C2485DF6-A83F-442E-A08D-0FD92C589830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727031" y="6125339"/>
            <a:ext cx="2505132" cy="453917"/>
          </a:xfrm>
          <a:prstGeom prst="rect">
            <a:avLst/>
          </a:prstGeom>
        </p:spPr>
      </p:pic>
      <p:pic>
        <p:nvPicPr>
          <p:cNvPr id="92" name="DRONE VOL 1">
            <a:hlinkClick r:id="" action="ppaction://media"/>
            <a:extLst>
              <a:ext uri="{FF2B5EF4-FFF2-40B4-BE49-F238E27FC236}">
                <a16:creationId xmlns:a16="http://schemas.microsoft.com/office/drawing/2014/main" id="{23108556-6FEC-48DA-AD8C-947FB0242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94513" y="7072575"/>
            <a:ext cx="347663" cy="347663"/>
          </a:xfrm>
          <a:prstGeom prst="rect">
            <a:avLst/>
          </a:prstGeom>
        </p:spPr>
      </p:pic>
      <p:pic>
        <p:nvPicPr>
          <p:cNvPr id="93" name="DRONE VOL 2">
            <a:hlinkClick r:id="" action="ppaction://media"/>
            <a:extLst>
              <a:ext uri="{FF2B5EF4-FFF2-40B4-BE49-F238E27FC236}">
                <a16:creationId xmlns:a16="http://schemas.microsoft.com/office/drawing/2014/main" id="{406601E2-F50E-4FD8-884E-ED8385A25B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439945" y="7050215"/>
            <a:ext cx="347663" cy="347663"/>
          </a:xfrm>
          <a:prstGeom prst="rect">
            <a:avLst/>
          </a:prstGeom>
        </p:spPr>
      </p:pic>
      <p:pic>
        <p:nvPicPr>
          <p:cNvPr id="94" name="DRONE VOL 3">
            <a:hlinkClick r:id="" action="ppaction://media"/>
            <a:extLst>
              <a:ext uri="{FF2B5EF4-FFF2-40B4-BE49-F238E27FC236}">
                <a16:creationId xmlns:a16="http://schemas.microsoft.com/office/drawing/2014/main" id="{94162847-F617-4C52-8DA7-AF1DC636BA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44965" y="7050215"/>
            <a:ext cx="347663" cy="347663"/>
          </a:xfrm>
          <a:prstGeom prst="rect">
            <a:avLst/>
          </a:prstGeom>
        </p:spPr>
      </p:pic>
      <p:pic>
        <p:nvPicPr>
          <p:cNvPr id="95" name="DRONE VOL 4">
            <a:hlinkClick r:id="" action="ppaction://media"/>
            <a:extLst>
              <a:ext uri="{FF2B5EF4-FFF2-40B4-BE49-F238E27FC236}">
                <a16:creationId xmlns:a16="http://schemas.microsoft.com/office/drawing/2014/main" id="{A762437A-7BD6-448F-A360-537CA6404F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454889" y="7042454"/>
            <a:ext cx="347663" cy="347663"/>
          </a:xfrm>
          <a:prstGeom prst="rect">
            <a:avLst/>
          </a:prstGeom>
        </p:spPr>
      </p:pic>
      <p:pic>
        <p:nvPicPr>
          <p:cNvPr id="96" name="DRONE VOL 5">
            <a:hlinkClick r:id="" action="ppaction://media"/>
            <a:extLst>
              <a:ext uri="{FF2B5EF4-FFF2-40B4-BE49-F238E27FC236}">
                <a16:creationId xmlns:a16="http://schemas.microsoft.com/office/drawing/2014/main" id="{17282A10-045E-44A5-B435-8518532E3A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73590" y="7052971"/>
            <a:ext cx="347663" cy="347663"/>
          </a:xfrm>
          <a:prstGeom prst="rect">
            <a:avLst/>
          </a:prstGeom>
        </p:spPr>
      </p:pic>
      <p:pic>
        <p:nvPicPr>
          <p:cNvPr id="97" name="DRONE VOL 6">
            <a:hlinkClick r:id="" action="ppaction://media"/>
            <a:extLst>
              <a:ext uri="{FF2B5EF4-FFF2-40B4-BE49-F238E27FC236}">
                <a16:creationId xmlns:a16="http://schemas.microsoft.com/office/drawing/2014/main" id="{D9636B40-0493-4F24-95A9-B4D24A2DBA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43350" y="7052972"/>
            <a:ext cx="347663" cy="347663"/>
          </a:xfrm>
          <a:prstGeom prst="rect">
            <a:avLst/>
          </a:prstGeom>
        </p:spPr>
      </p:pic>
      <p:pic>
        <p:nvPicPr>
          <p:cNvPr id="108" name="rock Picture 107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DB76E660-9751-4E63-A062-7F45FB8881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7150" y="2151884"/>
            <a:ext cx="260326" cy="14229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8" name="spinner wood Rectangle: Top Corners Snipped 97">
            <a:extLst>
              <a:ext uri="{FF2B5EF4-FFF2-40B4-BE49-F238E27FC236}">
                <a16:creationId xmlns:a16="http://schemas.microsoft.com/office/drawing/2014/main" id="{8CD6F880-5C41-4BED-A563-076BF3E9A2C0}"/>
              </a:ext>
            </a:extLst>
          </p:cNvPr>
          <p:cNvSpPr>
            <a:spLocks noChangeAspect="1"/>
          </p:cNvSpPr>
          <p:nvPr/>
        </p:nvSpPr>
        <p:spPr>
          <a:xfrm>
            <a:off x="4773249" y="3888221"/>
            <a:ext cx="2631090" cy="917874"/>
          </a:xfrm>
          <a:prstGeom prst="snip2SameRect">
            <a:avLst>
              <a:gd name="adj1" fmla="val 32971"/>
              <a:gd name="adj2" fmla="val 0"/>
            </a:avLst>
          </a:prstGeom>
          <a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215900" dist="114300" dir="13500000" sy="23000" kx="1200000" algn="br" rotWithShape="0">
              <a:prstClr val="black">
                <a:alpha val="77000"/>
              </a:prstClr>
            </a:outerShdw>
          </a:effectLst>
          <a:scene3d>
            <a:camera prst="orthographicFront">
              <a:rot lat="0" lon="19799991" rev="0"/>
            </a:camera>
            <a:lightRig rig="threePt" dir="t"/>
          </a:scene3d>
          <a:sp3d extrusionH="16510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spinner back Oval 98">
            <a:extLst>
              <a:ext uri="{FF2B5EF4-FFF2-40B4-BE49-F238E27FC236}">
                <a16:creationId xmlns:a16="http://schemas.microsoft.com/office/drawing/2014/main" id="{385DA5BB-E956-418D-A210-B27D5DCA5196}"/>
              </a:ext>
            </a:extLst>
          </p:cNvPr>
          <p:cNvSpPr>
            <a:spLocks noChangeAspect="1"/>
          </p:cNvSpPr>
          <p:nvPr/>
        </p:nvSpPr>
        <p:spPr>
          <a:xfrm>
            <a:off x="5270772" y="3219572"/>
            <a:ext cx="1503839" cy="150383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01600" dist="38100" dir="8100000" sx="101000" sy="101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21536EA-7474-4A1D-AE53-E2619C6CEA99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6855564" y="3893539"/>
            <a:ext cx="55711" cy="252000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spinner Picture 100">
            <a:extLst>
              <a:ext uri="{FF2B5EF4-FFF2-40B4-BE49-F238E27FC236}">
                <a16:creationId xmlns:a16="http://schemas.microsoft.com/office/drawing/2014/main" id="{7B14D03A-3FB8-47E3-A11F-6A71C4F6278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764" y="3158327"/>
            <a:ext cx="1564646" cy="1614475"/>
          </a:xfrm>
          <a:prstGeom prst="rect">
            <a:avLst/>
          </a:prstGeom>
        </p:spPr>
      </p:pic>
      <p:sp>
        <p:nvSpPr>
          <p:cNvPr id="103" name="spin centre Oval 102">
            <a:extLst>
              <a:ext uri="{FF2B5EF4-FFF2-40B4-BE49-F238E27FC236}">
                <a16:creationId xmlns:a16="http://schemas.microsoft.com/office/drawing/2014/main" id="{CC8D818F-9B9D-498C-8F06-EC4BB440633D}"/>
              </a:ext>
            </a:extLst>
          </p:cNvPr>
          <p:cNvSpPr>
            <a:spLocks noChangeAspect="1"/>
          </p:cNvSpPr>
          <p:nvPr/>
        </p:nvSpPr>
        <p:spPr>
          <a:xfrm>
            <a:off x="5935890" y="3876695"/>
            <a:ext cx="186397" cy="18639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rockPicture 34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C235F66-38B4-4506-B601-82C4AB6A88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6900" y="1669794"/>
            <a:ext cx="299651" cy="152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rock Picture 35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90060-69A6-4EFE-882A-843FB576BA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36" y="1822538"/>
            <a:ext cx="149826" cy="763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new green drone Picture 36">
            <a:extLst>
              <a:ext uri="{FF2B5EF4-FFF2-40B4-BE49-F238E27FC236}">
                <a16:creationId xmlns:a16="http://schemas.microsoft.com/office/drawing/2014/main" id="{DA2CF3D7-9BBA-4E64-B5AA-A52CE09DB54D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01" t="22823" r="15353" b="14268"/>
          <a:stretch/>
        </p:blipFill>
        <p:spPr>
          <a:xfrm>
            <a:off x="4711424" y="824247"/>
            <a:ext cx="3547461" cy="962663"/>
          </a:xfrm>
          <a:prstGeom prst="rect">
            <a:avLst/>
          </a:prstGeom>
        </p:spPr>
      </p:pic>
      <p:pic>
        <p:nvPicPr>
          <p:cNvPr id="105" name="landed new green drone Picture 36">
            <a:extLst>
              <a:ext uri="{FF2B5EF4-FFF2-40B4-BE49-F238E27FC236}">
                <a16:creationId xmlns:a16="http://schemas.microsoft.com/office/drawing/2014/main" id="{E4499BFF-4584-4B80-B49A-0F364929222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40" t="21475" r="15326" b="14991"/>
          <a:stretch/>
        </p:blipFill>
        <p:spPr>
          <a:xfrm>
            <a:off x="6158794" y="5439622"/>
            <a:ext cx="3546871" cy="972209"/>
          </a:xfrm>
          <a:prstGeom prst="rect">
            <a:avLst/>
          </a:prstGeom>
        </p:spPr>
      </p:pic>
      <p:pic>
        <p:nvPicPr>
          <p:cNvPr id="38" name="New Purple drone Picture 37">
            <a:extLst>
              <a:ext uri="{FF2B5EF4-FFF2-40B4-BE49-F238E27FC236}">
                <a16:creationId xmlns:a16="http://schemas.microsoft.com/office/drawing/2014/main" id="{DD008D24-A1F1-4E05-80BD-C7105A0704A9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3978601" y="859875"/>
            <a:ext cx="3547460" cy="878543"/>
          </a:xfrm>
          <a:prstGeom prst="rect">
            <a:avLst/>
          </a:prstGeom>
        </p:spPr>
      </p:pic>
      <p:pic>
        <p:nvPicPr>
          <p:cNvPr id="107" name="landed New Purple drone Picture 37">
            <a:extLst>
              <a:ext uri="{FF2B5EF4-FFF2-40B4-BE49-F238E27FC236}">
                <a16:creationId xmlns:a16="http://schemas.microsoft.com/office/drawing/2014/main" id="{4D8BC700-C7CB-4135-BBE3-BC368CE7EF60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2840934" y="5512569"/>
            <a:ext cx="3547460" cy="878543"/>
          </a:xfrm>
          <a:prstGeom prst="rect">
            <a:avLst/>
          </a:prstGeom>
        </p:spPr>
      </p:pic>
      <p:sp useBgFill="1">
        <p:nvSpPr>
          <p:cNvPr id="18" name="drone cover Rectangle 17">
            <a:extLst>
              <a:ext uri="{FF2B5EF4-FFF2-40B4-BE49-F238E27FC236}">
                <a16:creationId xmlns:a16="http://schemas.microsoft.com/office/drawing/2014/main" id="{77CB4DCA-2D12-4E89-A3EA-DE93DB1729D3}"/>
              </a:ext>
            </a:extLst>
          </p:cNvPr>
          <p:cNvSpPr/>
          <p:nvPr/>
        </p:nvSpPr>
        <p:spPr>
          <a:xfrm>
            <a:off x="3607197" y="318889"/>
            <a:ext cx="5030180" cy="23568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8E1F3165-9C5A-4FD2-A86A-76899C2AF5C7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-344539" y="4120674"/>
            <a:ext cx="3060000" cy="3060000"/>
          </a:xfrm>
          <a:prstGeom prst="rect">
            <a:avLst/>
          </a:prstGeom>
        </p:spPr>
      </p:pic>
      <p:sp>
        <p:nvSpPr>
          <p:cNvPr id="60" name="P right arm Rectangle: Rounded Corners 95">
            <a:extLst>
              <a:ext uri="{FF2B5EF4-FFF2-40B4-BE49-F238E27FC236}">
                <a16:creationId xmlns:a16="http://schemas.microsoft.com/office/drawing/2014/main" id="{6691A052-3BCA-4E0E-A258-751615332328}"/>
              </a:ext>
            </a:extLst>
          </p:cNvPr>
          <p:cNvSpPr/>
          <p:nvPr/>
        </p:nvSpPr>
        <p:spPr>
          <a:xfrm rot="10373870">
            <a:off x="1408789" y="592014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PURPLE right hand Group 41">
            <a:extLst>
              <a:ext uri="{FF2B5EF4-FFF2-40B4-BE49-F238E27FC236}">
                <a16:creationId xmlns:a16="http://schemas.microsoft.com/office/drawing/2014/main" id="{7A9E3879-F3B7-482D-A9D6-A721A2E1FD70}"/>
              </a:ext>
            </a:extLst>
          </p:cNvPr>
          <p:cNvGrpSpPr/>
          <p:nvPr/>
        </p:nvGrpSpPr>
        <p:grpSpPr>
          <a:xfrm>
            <a:off x="1116463" y="5169863"/>
            <a:ext cx="889083" cy="908254"/>
            <a:chOff x="11524687" y="5244797"/>
            <a:chExt cx="889083" cy="908254"/>
          </a:xfrm>
        </p:grpSpPr>
        <p:sp>
          <p:nvSpPr>
            <p:cNvPr id="62" name="button Oval 9">
              <a:extLst>
                <a:ext uri="{FF2B5EF4-FFF2-40B4-BE49-F238E27FC236}">
                  <a16:creationId xmlns:a16="http://schemas.microsoft.com/office/drawing/2014/main" id="{D1FFB2B6-A800-4501-8A29-8E1E4CCAE37C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Partial Circle 62">
              <a:extLst>
                <a:ext uri="{FF2B5EF4-FFF2-40B4-BE49-F238E27FC236}">
                  <a16:creationId xmlns:a16="http://schemas.microsoft.com/office/drawing/2014/main" id="{793599A1-7AEE-4898-A51F-F0A34D977E0B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P left arm Rectangle: Rounded Corners 99">
            <a:extLst>
              <a:ext uri="{FF2B5EF4-FFF2-40B4-BE49-F238E27FC236}">
                <a16:creationId xmlns:a16="http://schemas.microsoft.com/office/drawing/2014/main" id="{BE73D3BE-6838-4103-B47F-F40748CD6721}"/>
              </a:ext>
            </a:extLst>
          </p:cNvPr>
          <p:cNvSpPr/>
          <p:nvPr/>
        </p:nvSpPr>
        <p:spPr>
          <a:xfrm rot="11562897">
            <a:off x="-3498" y="573998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PURPLE left hand Group 42">
            <a:extLst>
              <a:ext uri="{FF2B5EF4-FFF2-40B4-BE49-F238E27FC236}">
                <a16:creationId xmlns:a16="http://schemas.microsoft.com/office/drawing/2014/main" id="{5D1B4B01-9D35-47C8-A390-E01D3BFE6395}"/>
              </a:ext>
            </a:extLst>
          </p:cNvPr>
          <p:cNvGrpSpPr/>
          <p:nvPr/>
        </p:nvGrpSpPr>
        <p:grpSpPr>
          <a:xfrm>
            <a:off x="5226" y="5114929"/>
            <a:ext cx="908254" cy="889083"/>
            <a:chOff x="10440593" y="5353487"/>
            <a:chExt cx="908254" cy="88908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3794B97-3DD0-484D-94A5-E0BABF088748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Partial Circle 66">
              <a:extLst>
                <a:ext uri="{FF2B5EF4-FFF2-40B4-BE49-F238E27FC236}">
                  <a16:creationId xmlns:a16="http://schemas.microsoft.com/office/drawing/2014/main" id="{89F783E4-79C3-4DC9-A5C5-918456C85B0C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P right win Group 57">
            <a:extLst>
              <a:ext uri="{FF2B5EF4-FFF2-40B4-BE49-F238E27FC236}">
                <a16:creationId xmlns:a16="http://schemas.microsoft.com/office/drawing/2014/main" id="{91789C76-0ECD-4A61-8158-895BC0DA18BD}"/>
              </a:ext>
            </a:extLst>
          </p:cNvPr>
          <p:cNvGrpSpPr/>
          <p:nvPr/>
        </p:nvGrpSpPr>
        <p:grpSpPr>
          <a:xfrm>
            <a:off x="1159012" y="5140888"/>
            <a:ext cx="1237728" cy="4061264"/>
            <a:chOff x="2226257" y="2884345"/>
            <a:chExt cx="1237728" cy="406126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EA84567-DC25-429B-A412-CD72D0E11886}"/>
                </a:ext>
              </a:extLst>
            </p:cNvPr>
            <p:cNvSpPr/>
            <p:nvPr/>
          </p:nvSpPr>
          <p:spPr>
            <a:xfrm rot="773822">
              <a:off x="2226257" y="495187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0A3EBED-D4EA-411D-8A49-E6454F75D868}"/>
                </a:ext>
              </a:extLst>
            </p:cNvPr>
            <p:cNvGrpSpPr/>
            <p:nvPr/>
          </p:nvGrpSpPr>
          <p:grpSpPr>
            <a:xfrm rot="1351790">
              <a:off x="2448187" y="2884345"/>
              <a:ext cx="1015798" cy="2487981"/>
              <a:chOff x="2071369" y="3015748"/>
              <a:chExt cx="1015798" cy="2487981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355D3EE-7124-46F4-924A-FB6EB1F889E0}"/>
                  </a:ext>
                </a:extLst>
              </p:cNvPr>
              <p:cNvGrpSpPr/>
              <p:nvPr/>
            </p:nvGrpSpPr>
            <p:grpSpPr>
              <a:xfrm>
                <a:off x="2071369" y="3015748"/>
                <a:ext cx="889083" cy="2101554"/>
                <a:chOff x="2071369" y="3015748"/>
                <a:chExt cx="889083" cy="2101554"/>
              </a:xfrm>
            </p:grpSpPr>
            <p:sp>
              <p:nvSpPr>
                <p:cNvPr id="83" name="Rectangle: Rounded Corners 82">
                  <a:extLst>
                    <a:ext uri="{FF2B5EF4-FFF2-40B4-BE49-F238E27FC236}">
                      <a16:creationId xmlns:a16="http://schemas.microsoft.com/office/drawing/2014/main" id="{0FB67B3B-BAF7-4787-9D66-5A416DD8604F}"/>
                    </a:ext>
                  </a:extLst>
                </p:cNvPr>
                <p:cNvSpPr/>
                <p:nvPr/>
              </p:nvSpPr>
              <p:spPr>
                <a:xfrm rot="10373870">
                  <a:off x="2363695" y="3766031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Partial Circle 83">
                  <a:extLst>
                    <a:ext uri="{FF2B5EF4-FFF2-40B4-BE49-F238E27FC236}">
                      <a16:creationId xmlns:a16="http://schemas.microsoft.com/office/drawing/2014/main" id="{5DEB900D-90FB-4971-9C40-1D5F9F07A91C}"/>
                    </a:ext>
                  </a:extLst>
                </p:cNvPr>
                <p:cNvSpPr/>
                <p:nvPr/>
              </p:nvSpPr>
              <p:spPr>
                <a:xfrm rot="17938342">
                  <a:off x="2061784" y="3025333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0B9C06C-3738-42ED-A7F3-8EE03A6FBA33}"/>
                  </a:ext>
                </a:extLst>
              </p:cNvPr>
              <p:cNvSpPr/>
              <p:nvPr/>
            </p:nvSpPr>
            <p:spPr>
              <a:xfrm>
                <a:off x="2368692" y="4785254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5" name="P left win Group 58">
            <a:extLst>
              <a:ext uri="{FF2B5EF4-FFF2-40B4-BE49-F238E27FC236}">
                <a16:creationId xmlns:a16="http://schemas.microsoft.com/office/drawing/2014/main" id="{4DB1E7DD-95BB-48C2-BBDD-55D7B0693404}"/>
              </a:ext>
            </a:extLst>
          </p:cNvPr>
          <p:cNvGrpSpPr/>
          <p:nvPr/>
        </p:nvGrpSpPr>
        <p:grpSpPr>
          <a:xfrm rot="21293603">
            <a:off x="-479489" y="5143221"/>
            <a:ext cx="1294710" cy="4074903"/>
            <a:chOff x="845233" y="2841228"/>
            <a:chExt cx="1294710" cy="407490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243D66F-3BB2-4A3D-A8EC-4B581848886E}"/>
                </a:ext>
              </a:extLst>
            </p:cNvPr>
            <p:cNvSpPr/>
            <p:nvPr/>
          </p:nvSpPr>
          <p:spPr>
            <a:xfrm rot="20758173">
              <a:off x="1514442" y="4922400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C8A6037-00CD-425D-B5B2-EAC3B0BABABA}"/>
                </a:ext>
              </a:extLst>
            </p:cNvPr>
            <p:cNvGrpSpPr/>
            <p:nvPr/>
          </p:nvGrpSpPr>
          <p:grpSpPr>
            <a:xfrm rot="20100395">
              <a:off x="845233" y="2841228"/>
              <a:ext cx="1172743" cy="2376628"/>
              <a:chOff x="313847" y="3028552"/>
              <a:chExt cx="1172743" cy="2376628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E034219-2F3B-466E-9E40-803042901375}"/>
                  </a:ext>
                </a:extLst>
              </p:cNvPr>
              <p:cNvGrpSpPr/>
              <p:nvPr/>
            </p:nvGrpSpPr>
            <p:grpSpPr>
              <a:xfrm>
                <a:off x="569612" y="3028552"/>
                <a:ext cx="916978" cy="1976328"/>
                <a:chOff x="569612" y="3028552"/>
                <a:chExt cx="916978" cy="1976328"/>
              </a:xfrm>
            </p:grpSpPr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11E6EBCF-3217-4D70-BBE6-C56E4D29BC21}"/>
                    </a:ext>
                  </a:extLst>
                </p:cNvPr>
                <p:cNvSpPr/>
                <p:nvPr/>
              </p:nvSpPr>
              <p:spPr>
                <a:xfrm rot="11562897">
                  <a:off x="569612" y="3653609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Partial Circle 90">
                  <a:extLst>
                    <a:ext uri="{FF2B5EF4-FFF2-40B4-BE49-F238E27FC236}">
                      <a16:creationId xmlns:a16="http://schemas.microsoft.com/office/drawing/2014/main" id="{43B90283-C7A0-4D3E-9BF9-2DD1B676A4AD}"/>
                    </a:ext>
                  </a:extLst>
                </p:cNvPr>
                <p:cNvSpPr/>
                <p:nvPr/>
              </p:nvSpPr>
              <p:spPr>
                <a:xfrm rot="19620334">
                  <a:off x="578336" y="3028552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2088E3C-BA9E-46B1-9343-C8FB26C8C76E}"/>
                  </a:ext>
                </a:extLst>
              </p:cNvPr>
              <p:cNvSpPr/>
              <p:nvPr/>
            </p:nvSpPr>
            <p:spPr>
              <a:xfrm>
                <a:off x="313847" y="4686705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purple hit Oval 4">
            <a:extLst>
              <a:ext uri="{FF2B5EF4-FFF2-40B4-BE49-F238E27FC236}">
                <a16:creationId xmlns:a16="http://schemas.microsoft.com/office/drawing/2014/main" id="{67C9C57F-1098-4247-A694-0B4F6243CC7C}"/>
              </a:ext>
            </a:extLst>
          </p:cNvPr>
          <p:cNvSpPr/>
          <p:nvPr/>
        </p:nvSpPr>
        <p:spPr>
          <a:xfrm>
            <a:off x="1100822" y="5200794"/>
            <a:ext cx="846654" cy="889839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urple miss Oval 10">
            <a:extLst>
              <a:ext uri="{FF2B5EF4-FFF2-40B4-BE49-F238E27FC236}">
                <a16:creationId xmlns:a16="http://schemas.microsoft.com/office/drawing/2014/main" id="{23B20960-59EE-4AC2-A97F-6F471396D1B0}"/>
              </a:ext>
            </a:extLst>
          </p:cNvPr>
          <p:cNvSpPr/>
          <p:nvPr/>
        </p:nvSpPr>
        <p:spPr>
          <a:xfrm>
            <a:off x="50896" y="5149129"/>
            <a:ext cx="864275" cy="857587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7F15A154-0047-49C6-964C-F71B7641A948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 flipH="1">
            <a:off x="9357636" y="4263346"/>
            <a:ext cx="3060000" cy="3060000"/>
          </a:xfrm>
          <a:prstGeom prst="rect">
            <a:avLst/>
          </a:prstGeom>
        </p:spPr>
      </p:pic>
      <p:sp>
        <p:nvSpPr>
          <p:cNvPr id="27" name="G left arm Rectangle: Rounded Corners 39">
            <a:extLst>
              <a:ext uri="{FF2B5EF4-FFF2-40B4-BE49-F238E27FC236}">
                <a16:creationId xmlns:a16="http://schemas.microsoft.com/office/drawing/2014/main" id="{D90D72D9-E939-48AD-B9E0-8754C8619ECC}"/>
              </a:ext>
            </a:extLst>
          </p:cNvPr>
          <p:cNvSpPr/>
          <p:nvPr/>
        </p:nvSpPr>
        <p:spPr>
          <a:xfrm rot="11562897">
            <a:off x="10088100" y="6030967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een left hand Group 42">
            <a:extLst>
              <a:ext uri="{FF2B5EF4-FFF2-40B4-BE49-F238E27FC236}">
                <a16:creationId xmlns:a16="http://schemas.microsoft.com/office/drawing/2014/main" id="{AB232F6D-777C-4B02-9707-6CB2ECA4D74A}"/>
              </a:ext>
            </a:extLst>
          </p:cNvPr>
          <p:cNvGrpSpPr/>
          <p:nvPr/>
        </p:nvGrpSpPr>
        <p:grpSpPr>
          <a:xfrm>
            <a:off x="10116340" y="5353487"/>
            <a:ext cx="908254" cy="889083"/>
            <a:chOff x="10440593" y="5353487"/>
            <a:chExt cx="908254" cy="88908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01B45B-B376-426E-A70F-3E8D0DFB54EC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333A2A36-9A07-4B04-8763-D5C94C5A9850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 right arm Rectangle: Rounded Corners 21">
            <a:extLst>
              <a:ext uri="{FF2B5EF4-FFF2-40B4-BE49-F238E27FC236}">
                <a16:creationId xmlns:a16="http://schemas.microsoft.com/office/drawing/2014/main" id="{333BA9E5-87B6-4942-8F74-E33CA63EF30E}"/>
              </a:ext>
            </a:extLst>
          </p:cNvPr>
          <p:cNvSpPr/>
          <p:nvPr/>
        </p:nvSpPr>
        <p:spPr>
          <a:xfrm rot="8538767">
            <a:off x="11982017" y="5770175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een right hand Group 41">
            <a:extLst>
              <a:ext uri="{FF2B5EF4-FFF2-40B4-BE49-F238E27FC236}">
                <a16:creationId xmlns:a16="http://schemas.microsoft.com/office/drawing/2014/main" id="{4435911B-D791-4321-A45D-98584B3AB90E}"/>
              </a:ext>
            </a:extLst>
          </p:cNvPr>
          <p:cNvGrpSpPr/>
          <p:nvPr/>
        </p:nvGrpSpPr>
        <p:grpSpPr>
          <a:xfrm rot="20406459">
            <a:off x="11200434" y="5244797"/>
            <a:ext cx="889083" cy="908254"/>
            <a:chOff x="11524687" y="5244797"/>
            <a:chExt cx="889083" cy="90825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46C875-FC89-4298-A8D0-79CEBEB477ED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A6D06EB8-EE38-4324-A04C-C4423797F111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 left win Group 59">
            <a:extLst>
              <a:ext uri="{FF2B5EF4-FFF2-40B4-BE49-F238E27FC236}">
                <a16:creationId xmlns:a16="http://schemas.microsoft.com/office/drawing/2014/main" id="{81877D76-104B-4253-9961-1F7A8034A5B0}"/>
              </a:ext>
            </a:extLst>
          </p:cNvPr>
          <p:cNvGrpSpPr/>
          <p:nvPr/>
        </p:nvGrpSpPr>
        <p:grpSpPr>
          <a:xfrm>
            <a:off x="9888026" y="5313268"/>
            <a:ext cx="1308249" cy="3891602"/>
            <a:chOff x="7581774" y="3231752"/>
            <a:chExt cx="1308249" cy="389160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C763CF5-6E19-4506-935C-F502427F3CF5}"/>
                </a:ext>
              </a:extLst>
            </p:cNvPr>
            <p:cNvSpPr/>
            <p:nvPr/>
          </p:nvSpPr>
          <p:spPr>
            <a:xfrm rot="20859223">
              <a:off x="8264522" y="5129623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1A9401F-3DD5-4043-8705-690D5F616332}"/>
                </a:ext>
              </a:extLst>
            </p:cNvPr>
            <p:cNvGrpSpPr/>
            <p:nvPr/>
          </p:nvGrpSpPr>
          <p:grpSpPr>
            <a:xfrm rot="19948662">
              <a:off x="7581774" y="3231752"/>
              <a:ext cx="1172602" cy="2335632"/>
              <a:chOff x="8252244" y="3527334"/>
              <a:chExt cx="1172602" cy="2335632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0367E25-9731-4881-88F0-878E50F97AD2}"/>
                  </a:ext>
                </a:extLst>
              </p:cNvPr>
              <p:cNvGrpSpPr/>
              <p:nvPr/>
            </p:nvGrpSpPr>
            <p:grpSpPr>
              <a:xfrm>
                <a:off x="8488352" y="3527334"/>
                <a:ext cx="936494" cy="2028751"/>
                <a:chOff x="10664881" y="3243999"/>
                <a:chExt cx="936494" cy="2028751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E2755859-DCF8-4ECC-8D93-E2484EA5F92F}"/>
                    </a:ext>
                  </a:extLst>
                </p:cNvPr>
                <p:cNvSpPr/>
                <p:nvPr/>
              </p:nvSpPr>
              <p:spPr>
                <a:xfrm rot="11562897">
                  <a:off x="10664881" y="3921479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Partial Circle 50">
                  <a:extLst>
                    <a:ext uri="{FF2B5EF4-FFF2-40B4-BE49-F238E27FC236}">
                      <a16:creationId xmlns:a16="http://schemas.microsoft.com/office/drawing/2014/main" id="{30ABBE79-8BC6-46FF-895F-1CA4DDE690FA}"/>
                    </a:ext>
                  </a:extLst>
                </p:cNvPr>
                <p:cNvSpPr/>
                <p:nvPr/>
              </p:nvSpPr>
              <p:spPr>
                <a:xfrm rot="19620334">
                  <a:off x="10693121" y="3243999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4297EF8-D9FA-44AC-95A0-952D1BC32576}"/>
                  </a:ext>
                </a:extLst>
              </p:cNvPr>
              <p:cNvSpPr/>
              <p:nvPr/>
            </p:nvSpPr>
            <p:spPr>
              <a:xfrm>
                <a:off x="8252244" y="514449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G right win Group 60">
            <a:extLst>
              <a:ext uri="{FF2B5EF4-FFF2-40B4-BE49-F238E27FC236}">
                <a16:creationId xmlns:a16="http://schemas.microsoft.com/office/drawing/2014/main" id="{CE6E227B-57C5-4462-B7CB-26FB78EE9CC1}"/>
              </a:ext>
            </a:extLst>
          </p:cNvPr>
          <p:cNvGrpSpPr/>
          <p:nvPr/>
        </p:nvGrpSpPr>
        <p:grpSpPr>
          <a:xfrm>
            <a:off x="11020047" y="5525319"/>
            <a:ext cx="2055090" cy="3555524"/>
            <a:chOff x="9072560" y="3462975"/>
            <a:chExt cx="2055090" cy="355552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579F6CA-ADC1-49E7-98F4-33BAD54E363D}"/>
                </a:ext>
              </a:extLst>
            </p:cNvPr>
            <p:cNvSpPr/>
            <p:nvPr/>
          </p:nvSpPr>
          <p:spPr>
            <a:xfrm rot="773822">
              <a:off x="9406017" y="502476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EBC201D-CC5C-4D32-A0AA-C365A471EF1A}"/>
                </a:ext>
              </a:extLst>
            </p:cNvPr>
            <p:cNvGrpSpPr/>
            <p:nvPr/>
          </p:nvGrpSpPr>
          <p:grpSpPr>
            <a:xfrm rot="3129303">
              <a:off x="9228971" y="3306564"/>
              <a:ext cx="1742268" cy="2055090"/>
              <a:chOff x="9757003" y="3612546"/>
              <a:chExt cx="1742268" cy="205509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849BC4D-41EC-4A0F-9F57-2FCA1F1BD210}"/>
                  </a:ext>
                </a:extLst>
              </p:cNvPr>
              <p:cNvGrpSpPr/>
              <p:nvPr/>
            </p:nvGrpSpPr>
            <p:grpSpPr>
              <a:xfrm>
                <a:off x="9757003" y="3612546"/>
                <a:ext cx="1234425" cy="1840336"/>
                <a:chOff x="9757003" y="3612546"/>
                <a:chExt cx="1234425" cy="1840336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D609F52E-256A-4B5C-A21A-70FD7BCDE93B}"/>
                    </a:ext>
                  </a:extLst>
                </p:cNvPr>
                <p:cNvSpPr/>
                <p:nvPr/>
              </p:nvSpPr>
              <p:spPr>
                <a:xfrm rot="8538767">
                  <a:off x="10467751" y="4101611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Partial Circle 57">
                  <a:extLst>
                    <a:ext uri="{FF2B5EF4-FFF2-40B4-BE49-F238E27FC236}">
                      <a16:creationId xmlns:a16="http://schemas.microsoft.com/office/drawing/2014/main" id="{0A112B20-CD37-4A69-9F4A-34CFC8DF1226}"/>
                    </a:ext>
                  </a:extLst>
                </p:cNvPr>
                <p:cNvSpPr/>
                <p:nvPr/>
              </p:nvSpPr>
              <p:spPr>
                <a:xfrm rot="16200000">
                  <a:off x="9747418" y="3622131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AC5595C-CABC-4EFE-AD15-A418F5AC91FD}"/>
                  </a:ext>
                </a:extLst>
              </p:cNvPr>
              <p:cNvSpPr/>
              <p:nvPr/>
            </p:nvSpPr>
            <p:spPr>
              <a:xfrm>
                <a:off x="10780796" y="494916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green hit Oval 9">
            <a:extLst>
              <a:ext uri="{FF2B5EF4-FFF2-40B4-BE49-F238E27FC236}">
                <a16:creationId xmlns:a16="http://schemas.microsoft.com/office/drawing/2014/main" id="{D43F2122-1E87-4B29-8716-93DA6F989DAA}"/>
              </a:ext>
            </a:extLst>
          </p:cNvPr>
          <p:cNvSpPr/>
          <p:nvPr/>
        </p:nvSpPr>
        <p:spPr>
          <a:xfrm>
            <a:off x="11176891" y="5259672"/>
            <a:ext cx="890409" cy="843064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 miss Oval 6">
            <a:extLst>
              <a:ext uri="{FF2B5EF4-FFF2-40B4-BE49-F238E27FC236}">
                <a16:creationId xmlns:a16="http://schemas.microsoft.com/office/drawing/2014/main" id="{69DBCCA9-C247-4661-8D29-D26705308A8A}"/>
              </a:ext>
            </a:extLst>
          </p:cNvPr>
          <p:cNvSpPr/>
          <p:nvPr/>
        </p:nvSpPr>
        <p:spPr>
          <a:xfrm>
            <a:off x="10104686" y="5357476"/>
            <a:ext cx="950038" cy="885598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9" name="front rock big Picture 101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5BAE077A-051D-4641-8422-F943F4EDDA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9262" y="5240059"/>
            <a:ext cx="849136" cy="46413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0" name="front rock Picture 103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1552F-6230-4598-A007-88C87340F6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00" y="5533455"/>
            <a:ext cx="408460" cy="208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1" name="RESET Oval 32">
            <a:hlinkClick r:id="rId33" action="ppaction://hlinksldjump"/>
            <a:extLst>
              <a:ext uri="{FF2B5EF4-FFF2-40B4-BE49-F238E27FC236}">
                <a16:creationId xmlns:a16="http://schemas.microsoft.com/office/drawing/2014/main" id="{CCD3B5FA-6D86-4BF9-AA12-C2F2409A5ACC}"/>
              </a:ext>
            </a:extLst>
          </p:cNvPr>
          <p:cNvSpPr/>
          <p:nvPr/>
        </p:nvSpPr>
        <p:spPr>
          <a:xfrm>
            <a:off x="5744259" y="5113574"/>
            <a:ext cx="869254" cy="76384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SURVIVOR TITLE Rectangle 1241">
            <a:extLst>
              <a:ext uri="{FF2B5EF4-FFF2-40B4-BE49-F238E27FC236}">
                <a16:creationId xmlns:a16="http://schemas.microsoft.com/office/drawing/2014/main" id="{E71E155A-0BAE-4FEE-B42E-CA85EBA5292C}"/>
              </a:ext>
            </a:extLst>
          </p:cNvPr>
          <p:cNvSpPr/>
          <p:nvPr/>
        </p:nvSpPr>
        <p:spPr>
          <a:xfrm>
            <a:off x="0" y="-48455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sp>
        <p:nvSpPr>
          <p:cNvPr id="133" name="SURVIVOR TITLE Rectangle 1241">
            <a:extLst>
              <a:ext uri="{FF2B5EF4-FFF2-40B4-BE49-F238E27FC236}">
                <a16:creationId xmlns:a16="http://schemas.microsoft.com/office/drawing/2014/main" id="{52927E30-D2F5-4B1E-B5C9-FDB7AF3265DD}"/>
              </a:ext>
            </a:extLst>
          </p:cNvPr>
          <p:cNvSpPr/>
          <p:nvPr/>
        </p:nvSpPr>
        <p:spPr>
          <a:xfrm>
            <a:off x="8730150" y="90630"/>
            <a:ext cx="3342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GAME OF </a:t>
            </a:r>
            <a:r>
              <a:rPr lang="en-US" sz="36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DRONES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003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6657D183-476A-411C-B5EC-1659CCA8FE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94" y="2657712"/>
            <a:ext cx="371621" cy="189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117C7B83-261F-467D-B6B9-19873CFA0F32}"/>
              </a:ext>
            </a:extLst>
          </p:cNvPr>
          <p:cNvSpPr/>
          <p:nvPr/>
        </p:nvSpPr>
        <p:spPr>
          <a:xfrm>
            <a:off x="6176186" y="1344370"/>
            <a:ext cx="640976" cy="582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2C151FE-BD45-45CA-AB42-D825AF4933AC}"/>
              </a:ext>
            </a:extLst>
          </p:cNvPr>
          <p:cNvSpPr/>
          <p:nvPr/>
        </p:nvSpPr>
        <p:spPr>
          <a:xfrm>
            <a:off x="5441698" y="1344370"/>
            <a:ext cx="640976" cy="582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8C90AF2D-C31D-4E92-8221-F76884029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134" y="3258427"/>
            <a:ext cx="413833" cy="22620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target Group 13">
            <a:extLst>
              <a:ext uri="{FF2B5EF4-FFF2-40B4-BE49-F238E27FC236}">
                <a16:creationId xmlns:a16="http://schemas.microsoft.com/office/drawing/2014/main" id="{AB062F33-7EA0-4398-9BF8-E65CE8C3B585}"/>
              </a:ext>
            </a:extLst>
          </p:cNvPr>
          <p:cNvGrpSpPr/>
          <p:nvPr/>
        </p:nvGrpSpPr>
        <p:grpSpPr>
          <a:xfrm>
            <a:off x="2860952" y="5849034"/>
            <a:ext cx="6913430" cy="878542"/>
            <a:chOff x="1972224" y="5111364"/>
            <a:chExt cx="7010424" cy="8785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99B3F7-D8AF-4B28-9E9A-2ADD24C0A4CE}"/>
                </a:ext>
              </a:extLst>
            </p:cNvPr>
            <p:cNvSpPr/>
            <p:nvPr/>
          </p:nvSpPr>
          <p:spPr>
            <a:xfrm>
              <a:off x="5477436" y="5111364"/>
              <a:ext cx="3505212" cy="878542"/>
            </a:xfrm>
            <a:prstGeom prst="ellipse">
              <a:avLst/>
            </a:prstGeom>
            <a:blipFill>
              <a:blip r:embed="rId17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F4F9FE-7617-45F5-9249-D57203F71A0D}"/>
                </a:ext>
              </a:extLst>
            </p:cNvPr>
            <p:cNvSpPr/>
            <p:nvPr/>
          </p:nvSpPr>
          <p:spPr>
            <a:xfrm>
              <a:off x="6284938" y="5239111"/>
              <a:ext cx="1940179" cy="508001"/>
            </a:xfrm>
            <a:prstGeom prst="ellipse">
              <a:avLst/>
            </a:prstGeom>
            <a:blipFill>
              <a:blip r:embed="rId1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E3EB3D9-254A-4FE9-B685-4A9D174F8856}"/>
                </a:ext>
              </a:extLst>
            </p:cNvPr>
            <p:cNvSpPr/>
            <p:nvPr/>
          </p:nvSpPr>
          <p:spPr>
            <a:xfrm>
              <a:off x="1972224" y="5111364"/>
              <a:ext cx="3505212" cy="878542"/>
            </a:xfrm>
            <a:prstGeom prst="ellipse">
              <a:avLst/>
            </a:prstGeom>
            <a:blipFill>
              <a:blip r:embed="rId20">
                <a:duotone>
                  <a:prstClr val="black"/>
                  <a:srgbClr val="7030A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C4B1C1-D922-4988-BF94-9A359555A9F8}"/>
                </a:ext>
              </a:extLst>
            </p:cNvPr>
            <p:cNvSpPr/>
            <p:nvPr/>
          </p:nvSpPr>
          <p:spPr>
            <a:xfrm>
              <a:off x="2779726" y="5239111"/>
              <a:ext cx="1940179" cy="508001"/>
            </a:xfrm>
            <a:prstGeom prst="ellipse">
              <a:avLst/>
            </a:prstGeom>
            <a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colorTemperature colorTemp="72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urple shadow  Picture 12">
            <a:extLst>
              <a:ext uri="{FF2B5EF4-FFF2-40B4-BE49-F238E27FC236}">
                <a16:creationId xmlns:a16="http://schemas.microsoft.com/office/drawing/2014/main" id="{C656EDE6-A0AC-49E5-A5B8-7C6536735CD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4502962" y="1252844"/>
            <a:ext cx="2813736" cy="453917"/>
          </a:xfrm>
          <a:prstGeom prst="rect">
            <a:avLst/>
          </a:prstGeom>
        </p:spPr>
      </p:pic>
      <p:pic>
        <p:nvPicPr>
          <p:cNvPr id="15" name="P small shadow P Picture 14">
            <a:extLst>
              <a:ext uri="{FF2B5EF4-FFF2-40B4-BE49-F238E27FC236}">
                <a16:creationId xmlns:a16="http://schemas.microsoft.com/office/drawing/2014/main" id="{E64BD6F6-EE91-4D7B-AC1F-A85DA422C8E7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480126" y="1335803"/>
            <a:ext cx="612000" cy="144000"/>
          </a:xfrm>
          <a:prstGeom prst="rect">
            <a:avLst/>
          </a:prstGeom>
        </p:spPr>
      </p:pic>
      <p:pic>
        <p:nvPicPr>
          <p:cNvPr id="17" name="P last shadow Picture 16">
            <a:extLst>
              <a:ext uri="{FF2B5EF4-FFF2-40B4-BE49-F238E27FC236}">
                <a16:creationId xmlns:a16="http://schemas.microsoft.com/office/drawing/2014/main" id="{C2725B9F-D458-4C72-8116-767C6A86A99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3404698" y="6177220"/>
            <a:ext cx="2505132" cy="453917"/>
          </a:xfrm>
          <a:prstGeom prst="rect">
            <a:avLst/>
          </a:prstGeom>
        </p:spPr>
      </p:pic>
      <p:pic>
        <p:nvPicPr>
          <p:cNvPr id="12" name="shadow Picture 11">
            <a:extLst>
              <a:ext uri="{FF2B5EF4-FFF2-40B4-BE49-F238E27FC236}">
                <a16:creationId xmlns:a16="http://schemas.microsoft.com/office/drawing/2014/main" id="{B356753D-6458-45D9-A4C8-86FC8E52C18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139921" y="2084802"/>
            <a:ext cx="2813736" cy="453917"/>
          </a:xfrm>
          <a:prstGeom prst="rect">
            <a:avLst/>
          </a:prstGeom>
        </p:spPr>
      </p:pic>
      <p:pic>
        <p:nvPicPr>
          <p:cNvPr id="14" name="G small shadow Picture 13">
            <a:extLst>
              <a:ext uri="{FF2B5EF4-FFF2-40B4-BE49-F238E27FC236}">
                <a16:creationId xmlns:a16="http://schemas.microsoft.com/office/drawing/2014/main" id="{C136FE61-B762-419C-85A9-6AC41C60974B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201762" y="1335804"/>
            <a:ext cx="612000" cy="144000"/>
          </a:xfrm>
          <a:prstGeom prst="rect">
            <a:avLst/>
          </a:prstGeom>
        </p:spPr>
      </p:pic>
      <p:pic>
        <p:nvPicPr>
          <p:cNvPr id="16" name="last shadow Picture 15">
            <a:extLst>
              <a:ext uri="{FF2B5EF4-FFF2-40B4-BE49-F238E27FC236}">
                <a16:creationId xmlns:a16="http://schemas.microsoft.com/office/drawing/2014/main" id="{C2485DF6-A83F-442E-A08D-0FD92C589830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727031" y="6125339"/>
            <a:ext cx="2505132" cy="453917"/>
          </a:xfrm>
          <a:prstGeom prst="rect">
            <a:avLst/>
          </a:prstGeom>
        </p:spPr>
      </p:pic>
      <p:pic>
        <p:nvPicPr>
          <p:cNvPr id="92" name="DRONE VOL 1">
            <a:hlinkClick r:id="" action="ppaction://media"/>
            <a:extLst>
              <a:ext uri="{FF2B5EF4-FFF2-40B4-BE49-F238E27FC236}">
                <a16:creationId xmlns:a16="http://schemas.microsoft.com/office/drawing/2014/main" id="{23108556-6FEC-48DA-AD8C-947FB0242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94513" y="7072575"/>
            <a:ext cx="347663" cy="347663"/>
          </a:xfrm>
          <a:prstGeom prst="rect">
            <a:avLst/>
          </a:prstGeom>
        </p:spPr>
      </p:pic>
      <p:pic>
        <p:nvPicPr>
          <p:cNvPr id="93" name="DRONE VOL 2">
            <a:hlinkClick r:id="" action="ppaction://media"/>
            <a:extLst>
              <a:ext uri="{FF2B5EF4-FFF2-40B4-BE49-F238E27FC236}">
                <a16:creationId xmlns:a16="http://schemas.microsoft.com/office/drawing/2014/main" id="{406601E2-F50E-4FD8-884E-ED8385A25B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439945" y="7050215"/>
            <a:ext cx="347663" cy="347663"/>
          </a:xfrm>
          <a:prstGeom prst="rect">
            <a:avLst/>
          </a:prstGeom>
        </p:spPr>
      </p:pic>
      <p:pic>
        <p:nvPicPr>
          <p:cNvPr id="94" name="DRONE VOL 3">
            <a:hlinkClick r:id="" action="ppaction://media"/>
            <a:extLst>
              <a:ext uri="{FF2B5EF4-FFF2-40B4-BE49-F238E27FC236}">
                <a16:creationId xmlns:a16="http://schemas.microsoft.com/office/drawing/2014/main" id="{94162847-F617-4C52-8DA7-AF1DC636BA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44965" y="7050215"/>
            <a:ext cx="347663" cy="347663"/>
          </a:xfrm>
          <a:prstGeom prst="rect">
            <a:avLst/>
          </a:prstGeom>
        </p:spPr>
      </p:pic>
      <p:pic>
        <p:nvPicPr>
          <p:cNvPr id="95" name="DRONE VOL 4">
            <a:hlinkClick r:id="" action="ppaction://media"/>
            <a:extLst>
              <a:ext uri="{FF2B5EF4-FFF2-40B4-BE49-F238E27FC236}">
                <a16:creationId xmlns:a16="http://schemas.microsoft.com/office/drawing/2014/main" id="{A762437A-7BD6-448F-A360-537CA6404F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454889" y="7042454"/>
            <a:ext cx="347663" cy="347663"/>
          </a:xfrm>
          <a:prstGeom prst="rect">
            <a:avLst/>
          </a:prstGeom>
        </p:spPr>
      </p:pic>
      <p:pic>
        <p:nvPicPr>
          <p:cNvPr id="96" name="DRONE VOL 5">
            <a:hlinkClick r:id="" action="ppaction://media"/>
            <a:extLst>
              <a:ext uri="{FF2B5EF4-FFF2-40B4-BE49-F238E27FC236}">
                <a16:creationId xmlns:a16="http://schemas.microsoft.com/office/drawing/2014/main" id="{17282A10-045E-44A5-B435-8518532E3A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73590" y="7052971"/>
            <a:ext cx="347663" cy="347663"/>
          </a:xfrm>
          <a:prstGeom prst="rect">
            <a:avLst/>
          </a:prstGeom>
        </p:spPr>
      </p:pic>
      <p:pic>
        <p:nvPicPr>
          <p:cNvPr id="97" name="DRONE VOL 6">
            <a:hlinkClick r:id="" action="ppaction://media"/>
            <a:extLst>
              <a:ext uri="{FF2B5EF4-FFF2-40B4-BE49-F238E27FC236}">
                <a16:creationId xmlns:a16="http://schemas.microsoft.com/office/drawing/2014/main" id="{D9636B40-0493-4F24-95A9-B4D24A2DBA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43350" y="7052972"/>
            <a:ext cx="347663" cy="347663"/>
          </a:xfrm>
          <a:prstGeom prst="rect">
            <a:avLst/>
          </a:prstGeom>
        </p:spPr>
      </p:pic>
      <p:pic>
        <p:nvPicPr>
          <p:cNvPr id="108" name="rock Picture 107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DB76E660-9751-4E63-A062-7F45FB8881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7150" y="2151884"/>
            <a:ext cx="260326" cy="14229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8" name="spinner wood Rectangle: Top Corners Snipped 97">
            <a:extLst>
              <a:ext uri="{FF2B5EF4-FFF2-40B4-BE49-F238E27FC236}">
                <a16:creationId xmlns:a16="http://schemas.microsoft.com/office/drawing/2014/main" id="{8CD6F880-5C41-4BED-A563-076BF3E9A2C0}"/>
              </a:ext>
            </a:extLst>
          </p:cNvPr>
          <p:cNvSpPr>
            <a:spLocks noChangeAspect="1"/>
          </p:cNvSpPr>
          <p:nvPr/>
        </p:nvSpPr>
        <p:spPr>
          <a:xfrm>
            <a:off x="4773249" y="3888221"/>
            <a:ext cx="2631090" cy="917874"/>
          </a:xfrm>
          <a:prstGeom prst="snip2SameRect">
            <a:avLst>
              <a:gd name="adj1" fmla="val 32971"/>
              <a:gd name="adj2" fmla="val 0"/>
            </a:avLst>
          </a:prstGeom>
          <a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215900" dist="114300" dir="13500000" sy="23000" kx="1200000" algn="br" rotWithShape="0">
              <a:prstClr val="black">
                <a:alpha val="77000"/>
              </a:prstClr>
            </a:outerShdw>
          </a:effectLst>
          <a:scene3d>
            <a:camera prst="orthographicFront">
              <a:rot lat="0" lon="19799991" rev="0"/>
            </a:camera>
            <a:lightRig rig="threePt" dir="t"/>
          </a:scene3d>
          <a:sp3d extrusionH="16510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spinner back Oval 98">
            <a:extLst>
              <a:ext uri="{FF2B5EF4-FFF2-40B4-BE49-F238E27FC236}">
                <a16:creationId xmlns:a16="http://schemas.microsoft.com/office/drawing/2014/main" id="{385DA5BB-E956-418D-A210-B27D5DCA5196}"/>
              </a:ext>
            </a:extLst>
          </p:cNvPr>
          <p:cNvSpPr>
            <a:spLocks noChangeAspect="1"/>
          </p:cNvSpPr>
          <p:nvPr/>
        </p:nvSpPr>
        <p:spPr>
          <a:xfrm>
            <a:off x="5270772" y="3219572"/>
            <a:ext cx="1503839" cy="150383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01600" dist="38100" dir="8100000" sx="101000" sy="101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21536EA-7474-4A1D-AE53-E2619C6CEA99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6855564" y="3893539"/>
            <a:ext cx="55711" cy="252000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spinner Picture 100">
            <a:extLst>
              <a:ext uri="{FF2B5EF4-FFF2-40B4-BE49-F238E27FC236}">
                <a16:creationId xmlns:a16="http://schemas.microsoft.com/office/drawing/2014/main" id="{7B14D03A-3FB8-47E3-A11F-6A71C4F6278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764" y="3158327"/>
            <a:ext cx="1564646" cy="1614475"/>
          </a:xfrm>
          <a:prstGeom prst="rect">
            <a:avLst/>
          </a:prstGeom>
        </p:spPr>
      </p:pic>
      <p:sp>
        <p:nvSpPr>
          <p:cNvPr id="103" name="spin centre Oval 102">
            <a:extLst>
              <a:ext uri="{FF2B5EF4-FFF2-40B4-BE49-F238E27FC236}">
                <a16:creationId xmlns:a16="http://schemas.microsoft.com/office/drawing/2014/main" id="{CC8D818F-9B9D-498C-8F06-EC4BB440633D}"/>
              </a:ext>
            </a:extLst>
          </p:cNvPr>
          <p:cNvSpPr>
            <a:spLocks noChangeAspect="1"/>
          </p:cNvSpPr>
          <p:nvPr/>
        </p:nvSpPr>
        <p:spPr>
          <a:xfrm>
            <a:off x="5935890" y="3876695"/>
            <a:ext cx="186397" cy="18639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rockPicture 34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C235F66-38B4-4506-B601-82C4AB6A88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6900" y="1669794"/>
            <a:ext cx="299651" cy="152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rock Picture 35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90060-69A6-4EFE-882A-843FB576BA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36" y="1822538"/>
            <a:ext cx="149826" cy="763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new green drone Picture 36">
            <a:extLst>
              <a:ext uri="{FF2B5EF4-FFF2-40B4-BE49-F238E27FC236}">
                <a16:creationId xmlns:a16="http://schemas.microsoft.com/office/drawing/2014/main" id="{DA2CF3D7-9BBA-4E64-B5AA-A52CE09DB54D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01" t="22823" r="15353" b="14268"/>
          <a:stretch/>
        </p:blipFill>
        <p:spPr>
          <a:xfrm>
            <a:off x="4711424" y="824247"/>
            <a:ext cx="3547461" cy="962663"/>
          </a:xfrm>
          <a:prstGeom prst="rect">
            <a:avLst/>
          </a:prstGeom>
        </p:spPr>
      </p:pic>
      <p:pic>
        <p:nvPicPr>
          <p:cNvPr id="105" name="landed new green drone Picture 36">
            <a:extLst>
              <a:ext uri="{FF2B5EF4-FFF2-40B4-BE49-F238E27FC236}">
                <a16:creationId xmlns:a16="http://schemas.microsoft.com/office/drawing/2014/main" id="{E4499BFF-4584-4B80-B49A-0F364929222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40" t="21475" r="15326" b="14991"/>
          <a:stretch/>
        </p:blipFill>
        <p:spPr>
          <a:xfrm>
            <a:off x="6158794" y="5439622"/>
            <a:ext cx="3546871" cy="972209"/>
          </a:xfrm>
          <a:prstGeom prst="rect">
            <a:avLst/>
          </a:prstGeom>
        </p:spPr>
      </p:pic>
      <p:pic>
        <p:nvPicPr>
          <p:cNvPr id="38" name="New Purple drone Picture 37">
            <a:extLst>
              <a:ext uri="{FF2B5EF4-FFF2-40B4-BE49-F238E27FC236}">
                <a16:creationId xmlns:a16="http://schemas.microsoft.com/office/drawing/2014/main" id="{DD008D24-A1F1-4E05-80BD-C7105A0704A9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3978601" y="859875"/>
            <a:ext cx="3547460" cy="878543"/>
          </a:xfrm>
          <a:prstGeom prst="rect">
            <a:avLst/>
          </a:prstGeom>
        </p:spPr>
      </p:pic>
      <p:pic>
        <p:nvPicPr>
          <p:cNvPr id="107" name="landed New Purple drone Picture 37">
            <a:extLst>
              <a:ext uri="{FF2B5EF4-FFF2-40B4-BE49-F238E27FC236}">
                <a16:creationId xmlns:a16="http://schemas.microsoft.com/office/drawing/2014/main" id="{4D8BC700-C7CB-4135-BBE3-BC368CE7EF60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2840934" y="5512569"/>
            <a:ext cx="3547460" cy="878543"/>
          </a:xfrm>
          <a:prstGeom prst="rect">
            <a:avLst/>
          </a:prstGeom>
        </p:spPr>
      </p:pic>
      <p:sp useBgFill="1">
        <p:nvSpPr>
          <p:cNvPr id="18" name="drone cover Rectangle 17">
            <a:extLst>
              <a:ext uri="{FF2B5EF4-FFF2-40B4-BE49-F238E27FC236}">
                <a16:creationId xmlns:a16="http://schemas.microsoft.com/office/drawing/2014/main" id="{77CB4DCA-2D12-4E89-A3EA-DE93DB1729D3}"/>
              </a:ext>
            </a:extLst>
          </p:cNvPr>
          <p:cNvSpPr/>
          <p:nvPr/>
        </p:nvSpPr>
        <p:spPr>
          <a:xfrm>
            <a:off x="3607197" y="318889"/>
            <a:ext cx="5030180" cy="23568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8E1F3165-9C5A-4FD2-A86A-76899C2AF5C7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-344539" y="4120674"/>
            <a:ext cx="3060000" cy="3060000"/>
          </a:xfrm>
          <a:prstGeom prst="rect">
            <a:avLst/>
          </a:prstGeom>
        </p:spPr>
      </p:pic>
      <p:sp>
        <p:nvSpPr>
          <p:cNvPr id="60" name="P right arm Rectangle: Rounded Corners 95">
            <a:extLst>
              <a:ext uri="{FF2B5EF4-FFF2-40B4-BE49-F238E27FC236}">
                <a16:creationId xmlns:a16="http://schemas.microsoft.com/office/drawing/2014/main" id="{6691A052-3BCA-4E0E-A258-751615332328}"/>
              </a:ext>
            </a:extLst>
          </p:cNvPr>
          <p:cNvSpPr/>
          <p:nvPr/>
        </p:nvSpPr>
        <p:spPr>
          <a:xfrm rot="10373870">
            <a:off x="1408789" y="592014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PURPLE right hand Group 41">
            <a:extLst>
              <a:ext uri="{FF2B5EF4-FFF2-40B4-BE49-F238E27FC236}">
                <a16:creationId xmlns:a16="http://schemas.microsoft.com/office/drawing/2014/main" id="{7A9E3879-F3B7-482D-A9D6-A721A2E1FD70}"/>
              </a:ext>
            </a:extLst>
          </p:cNvPr>
          <p:cNvGrpSpPr/>
          <p:nvPr/>
        </p:nvGrpSpPr>
        <p:grpSpPr>
          <a:xfrm>
            <a:off x="1116463" y="5169863"/>
            <a:ext cx="889083" cy="908254"/>
            <a:chOff x="11524687" y="5244797"/>
            <a:chExt cx="889083" cy="908254"/>
          </a:xfrm>
        </p:grpSpPr>
        <p:sp>
          <p:nvSpPr>
            <p:cNvPr id="62" name="button Oval 9">
              <a:extLst>
                <a:ext uri="{FF2B5EF4-FFF2-40B4-BE49-F238E27FC236}">
                  <a16:creationId xmlns:a16="http://schemas.microsoft.com/office/drawing/2014/main" id="{D1FFB2B6-A800-4501-8A29-8E1E4CCAE37C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Partial Circle 62">
              <a:extLst>
                <a:ext uri="{FF2B5EF4-FFF2-40B4-BE49-F238E27FC236}">
                  <a16:creationId xmlns:a16="http://schemas.microsoft.com/office/drawing/2014/main" id="{793599A1-7AEE-4898-A51F-F0A34D977E0B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P left arm Rectangle: Rounded Corners 99">
            <a:extLst>
              <a:ext uri="{FF2B5EF4-FFF2-40B4-BE49-F238E27FC236}">
                <a16:creationId xmlns:a16="http://schemas.microsoft.com/office/drawing/2014/main" id="{BE73D3BE-6838-4103-B47F-F40748CD6721}"/>
              </a:ext>
            </a:extLst>
          </p:cNvPr>
          <p:cNvSpPr/>
          <p:nvPr/>
        </p:nvSpPr>
        <p:spPr>
          <a:xfrm rot="11562897">
            <a:off x="-3498" y="573998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PURPLE left hand Group 42">
            <a:extLst>
              <a:ext uri="{FF2B5EF4-FFF2-40B4-BE49-F238E27FC236}">
                <a16:creationId xmlns:a16="http://schemas.microsoft.com/office/drawing/2014/main" id="{5D1B4B01-9D35-47C8-A390-E01D3BFE6395}"/>
              </a:ext>
            </a:extLst>
          </p:cNvPr>
          <p:cNvGrpSpPr/>
          <p:nvPr/>
        </p:nvGrpSpPr>
        <p:grpSpPr>
          <a:xfrm>
            <a:off x="5226" y="5114929"/>
            <a:ext cx="908254" cy="889083"/>
            <a:chOff x="10440593" y="5353487"/>
            <a:chExt cx="908254" cy="88908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3794B97-3DD0-484D-94A5-E0BABF088748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Partial Circle 66">
              <a:extLst>
                <a:ext uri="{FF2B5EF4-FFF2-40B4-BE49-F238E27FC236}">
                  <a16:creationId xmlns:a16="http://schemas.microsoft.com/office/drawing/2014/main" id="{89F783E4-79C3-4DC9-A5C5-918456C85B0C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P right win Group 57">
            <a:extLst>
              <a:ext uri="{FF2B5EF4-FFF2-40B4-BE49-F238E27FC236}">
                <a16:creationId xmlns:a16="http://schemas.microsoft.com/office/drawing/2014/main" id="{91789C76-0ECD-4A61-8158-895BC0DA18BD}"/>
              </a:ext>
            </a:extLst>
          </p:cNvPr>
          <p:cNvGrpSpPr/>
          <p:nvPr/>
        </p:nvGrpSpPr>
        <p:grpSpPr>
          <a:xfrm>
            <a:off x="1159012" y="5140888"/>
            <a:ext cx="1237728" cy="4061264"/>
            <a:chOff x="2226257" y="2884345"/>
            <a:chExt cx="1237728" cy="406126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EA84567-DC25-429B-A412-CD72D0E11886}"/>
                </a:ext>
              </a:extLst>
            </p:cNvPr>
            <p:cNvSpPr/>
            <p:nvPr/>
          </p:nvSpPr>
          <p:spPr>
            <a:xfrm rot="773822">
              <a:off x="2226257" y="495187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0A3EBED-D4EA-411D-8A49-E6454F75D868}"/>
                </a:ext>
              </a:extLst>
            </p:cNvPr>
            <p:cNvGrpSpPr/>
            <p:nvPr/>
          </p:nvGrpSpPr>
          <p:grpSpPr>
            <a:xfrm rot="1351790">
              <a:off x="2448187" y="2884345"/>
              <a:ext cx="1015798" cy="2487981"/>
              <a:chOff x="2071369" y="3015748"/>
              <a:chExt cx="1015798" cy="2487981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355D3EE-7124-46F4-924A-FB6EB1F889E0}"/>
                  </a:ext>
                </a:extLst>
              </p:cNvPr>
              <p:cNvGrpSpPr/>
              <p:nvPr/>
            </p:nvGrpSpPr>
            <p:grpSpPr>
              <a:xfrm>
                <a:off x="2071369" y="3015748"/>
                <a:ext cx="889083" cy="2101554"/>
                <a:chOff x="2071369" y="3015748"/>
                <a:chExt cx="889083" cy="2101554"/>
              </a:xfrm>
            </p:grpSpPr>
            <p:sp>
              <p:nvSpPr>
                <p:cNvPr id="83" name="Rectangle: Rounded Corners 82">
                  <a:extLst>
                    <a:ext uri="{FF2B5EF4-FFF2-40B4-BE49-F238E27FC236}">
                      <a16:creationId xmlns:a16="http://schemas.microsoft.com/office/drawing/2014/main" id="{0FB67B3B-BAF7-4787-9D66-5A416DD8604F}"/>
                    </a:ext>
                  </a:extLst>
                </p:cNvPr>
                <p:cNvSpPr/>
                <p:nvPr/>
              </p:nvSpPr>
              <p:spPr>
                <a:xfrm rot="10373870">
                  <a:off x="2363695" y="3766031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Partial Circle 83">
                  <a:extLst>
                    <a:ext uri="{FF2B5EF4-FFF2-40B4-BE49-F238E27FC236}">
                      <a16:creationId xmlns:a16="http://schemas.microsoft.com/office/drawing/2014/main" id="{5DEB900D-90FB-4971-9C40-1D5F9F07A91C}"/>
                    </a:ext>
                  </a:extLst>
                </p:cNvPr>
                <p:cNvSpPr/>
                <p:nvPr/>
              </p:nvSpPr>
              <p:spPr>
                <a:xfrm rot="17938342">
                  <a:off x="2061784" y="3025333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0B9C06C-3738-42ED-A7F3-8EE03A6FBA33}"/>
                  </a:ext>
                </a:extLst>
              </p:cNvPr>
              <p:cNvSpPr/>
              <p:nvPr/>
            </p:nvSpPr>
            <p:spPr>
              <a:xfrm>
                <a:off x="2368692" y="4785254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5" name="P left win Group 58">
            <a:extLst>
              <a:ext uri="{FF2B5EF4-FFF2-40B4-BE49-F238E27FC236}">
                <a16:creationId xmlns:a16="http://schemas.microsoft.com/office/drawing/2014/main" id="{4DB1E7DD-95BB-48C2-BBDD-55D7B0693404}"/>
              </a:ext>
            </a:extLst>
          </p:cNvPr>
          <p:cNvGrpSpPr/>
          <p:nvPr/>
        </p:nvGrpSpPr>
        <p:grpSpPr>
          <a:xfrm rot="21293603">
            <a:off x="-479489" y="5143221"/>
            <a:ext cx="1294710" cy="4074903"/>
            <a:chOff x="845233" y="2841228"/>
            <a:chExt cx="1294710" cy="407490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243D66F-3BB2-4A3D-A8EC-4B581848886E}"/>
                </a:ext>
              </a:extLst>
            </p:cNvPr>
            <p:cNvSpPr/>
            <p:nvPr/>
          </p:nvSpPr>
          <p:spPr>
            <a:xfrm rot="20758173">
              <a:off x="1514442" y="4922400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C8A6037-00CD-425D-B5B2-EAC3B0BABABA}"/>
                </a:ext>
              </a:extLst>
            </p:cNvPr>
            <p:cNvGrpSpPr/>
            <p:nvPr/>
          </p:nvGrpSpPr>
          <p:grpSpPr>
            <a:xfrm rot="20100395">
              <a:off x="845233" y="2841228"/>
              <a:ext cx="1172743" cy="2376628"/>
              <a:chOff x="313847" y="3028552"/>
              <a:chExt cx="1172743" cy="2376628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E034219-2F3B-466E-9E40-803042901375}"/>
                  </a:ext>
                </a:extLst>
              </p:cNvPr>
              <p:cNvGrpSpPr/>
              <p:nvPr/>
            </p:nvGrpSpPr>
            <p:grpSpPr>
              <a:xfrm>
                <a:off x="569612" y="3028552"/>
                <a:ext cx="916978" cy="1976328"/>
                <a:chOff x="569612" y="3028552"/>
                <a:chExt cx="916978" cy="1976328"/>
              </a:xfrm>
            </p:grpSpPr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11E6EBCF-3217-4D70-BBE6-C56E4D29BC21}"/>
                    </a:ext>
                  </a:extLst>
                </p:cNvPr>
                <p:cNvSpPr/>
                <p:nvPr/>
              </p:nvSpPr>
              <p:spPr>
                <a:xfrm rot="11562897">
                  <a:off x="569612" y="3653609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Partial Circle 90">
                  <a:extLst>
                    <a:ext uri="{FF2B5EF4-FFF2-40B4-BE49-F238E27FC236}">
                      <a16:creationId xmlns:a16="http://schemas.microsoft.com/office/drawing/2014/main" id="{43B90283-C7A0-4D3E-9BF9-2DD1B676A4AD}"/>
                    </a:ext>
                  </a:extLst>
                </p:cNvPr>
                <p:cNvSpPr/>
                <p:nvPr/>
              </p:nvSpPr>
              <p:spPr>
                <a:xfrm rot="19620334">
                  <a:off x="578336" y="3028552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2088E3C-BA9E-46B1-9343-C8FB26C8C76E}"/>
                  </a:ext>
                </a:extLst>
              </p:cNvPr>
              <p:cNvSpPr/>
              <p:nvPr/>
            </p:nvSpPr>
            <p:spPr>
              <a:xfrm>
                <a:off x="313847" y="4686705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purple hit Oval 4">
            <a:extLst>
              <a:ext uri="{FF2B5EF4-FFF2-40B4-BE49-F238E27FC236}">
                <a16:creationId xmlns:a16="http://schemas.microsoft.com/office/drawing/2014/main" id="{67C9C57F-1098-4247-A694-0B4F6243CC7C}"/>
              </a:ext>
            </a:extLst>
          </p:cNvPr>
          <p:cNvSpPr/>
          <p:nvPr/>
        </p:nvSpPr>
        <p:spPr>
          <a:xfrm>
            <a:off x="1100822" y="5200794"/>
            <a:ext cx="846654" cy="889839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urple miss Oval 10">
            <a:extLst>
              <a:ext uri="{FF2B5EF4-FFF2-40B4-BE49-F238E27FC236}">
                <a16:creationId xmlns:a16="http://schemas.microsoft.com/office/drawing/2014/main" id="{23B20960-59EE-4AC2-A97F-6F471396D1B0}"/>
              </a:ext>
            </a:extLst>
          </p:cNvPr>
          <p:cNvSpPr/>
          <p:nvPr/>
        </p:nvSpPr>
        <p:spPr>
          <a:xfrm>
            <a:off x="50896" y="5149129"/>
            <a:ext cx="864275" cy="857587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7F15A154-0047-49C6-964C-F71B7641A948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 flipH="1">
            <a:off x="9357636" y="4263346"/>
            <a:ext cx="3060000" cy="3060000"/>
          </a:xfrm>
          <a:prstGeom prst="rect">
            <a:avLst/>
          </a:prstGeom>
        </p:spPr>
      </p:pic>
      <p:sp>
        <p:nvSpPr>
          <p:cNvPr id="27" name="G left arm Rectangle: Rounded Corners 39">
            <a:extLst>
              <a:ext uri="{FF2B5EF4-FFF2-40B4-BE49-F238E27FC236}">
                <a16:creationId xmlns:a16="http://schemas.microsoft.com/office/drawing/2014/main" id="{D90D72D9-E939-48AD-B9E0-8754C8619ECC}"/>
              </a:ext>
            </a:extLst>
          </p:cNvPr>
          <p:cNvSpPr/>
          <p:nvPr/>
        </p:nvSpPr>
        <p:spPr>
          <a:xfrm rot="11562897">
            <a:off x="10088100" y="6030967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een left hand Group 42">
            <a:extLst>
              <a:ext uri="{FF2B5EF4-FFF2-40B4-BE49-F238E27FC236}">
                <a16:creationId xmlns:a16="http://schemas.microsoft.com/office/drawing/2014/main" id="{AB232F6D-777C-4B02-9707-6CB2ECA4D74A}"/>
              </a:ext>
            </a:extLst>
          </p:cNvPr>
          <p:cNvGrpSpPr/>
          <p:nvPr/>
        </p:nvGrpSpPr>
        <p:grpSpPr>
          <a:xfrm>
            <a:off x="10116340" y="5353487"/>
            <a:ext cx="908254" cy="889083"/>
            <a:chOff x="10440593" y="5353487"/>
            <a:chExt cx="908254" cy="88908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01B45B-B376-426E-A70F-3E8D0DFB54EC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333A2A36-9A07-4B04-8763-D5C94C5A9850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 right arm Rectangle: Rounded Corners 21">
            <a:extLst>
              <a:ext uri="{FF2B5EF4-FFF2-40B4-BE49-F238E27FC236}">
                <a16:creationId xmlns:a16="http://schemas.microsoft.com/office/drawing/2014/main" id="{333BA9E5-87B6-4942-8F74-E33CA63EF30E}"/>
              </a:ext>
            </a:extLst>
          </p:cNvPr>
          <p:cNvSpPr/>
          <p:nvPr/>
        </p:nvSpPr>
        <p:spPr>
          <a:xfrm rot="8538767">
            <a:off x="11982017" y="5770175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een right hand Group 41">
            <a:extLst>
              <a:ext uri="{FF2B5EF4-FFF2-40B4-BE49-F238E27FC236}">
                <a16:creationId xmlns:a16="http://schemas.microsoft.com/office/drawing/2014/main" id="{4435911B-D791-4321-A45D-98584B3AB90E}"/>
              </a:ext>
            </a:extLst>
          </p:cNvPr>
          <p:cNvGrpSpPr/>
          <p:nvPr/>
        </p:nvGrpSpPr>
        <p:grpSpPr>
          <a:xfrm rot="20406459">
            <a:off x="11200434" y="5244797"/>
            <a:ext cx="889083" cy="908254"/>
            <a:chOff x="11524687" y="5244797"/>
            <a:chExt cx="889083" cy="90825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46C875-FC89-4298-A8D0-79CEBEB477ED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A6D06EB8-EE38-4324-A04C-C4423797F111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 left win Group 59">
            <a:extLst>
              <a:ext uri="{FF2B5EF4-FFF2-40B4-BE49-F238E27FC236}">
                <a16:creationId xmlns:a16="http://schemas.microsoft.com/office/drawing/2014/main" id="{81877D76-104B-4253-9961-1F7A8034A5B0}"/>
              </a:ext>
            </a:extLst>
          </p:cNvPr>
          <p:cNvGrpSpPr/>
          <p:nvPr/>
        </p:nvGrpSpPr>
        <p:grpSpPr>
          <a:xfrm>
            <a:off x="9888026" y="5313268"/>
            <a:ext cx="1308249" cy="3891602"/>
            <a:chOff x="7581774" y="3231752"/>
            <a:chExt cx="1308249" cy="389160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C763CF5-6E19-4506-935C-F502427F3CF5}"/>
                </a:ext>
              </a:extLst>
            </p:cNvPr>
            <p:cNvSpPr/>
            <p:nvPr/>
          </p:nvSpPr>
          <p:spPr>
            <a:xfrm rot="20859223">
              <a:off x="8264522" y="5129623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1A9401F-3DD5-4043-8705-690D5F616332}"/>
                </a:ext>
              </a:extLst>
            </p:cNvPr>
            <p:cNvGrpSpPr/>
            <p:nvPr/>
          </p:nvGrpSpPr>
          <p:grpSpPr>
            <a:xfrm rot="19948662">
              <a:off x="7581774" y="3231752"/>
              <a:ext cx="1172602" cy="2335632"/>
              <a:chOff x="8252244" y="3527334"/>
              <a:chExt cx="1172602" cy="2335632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0367E25-9731-4881-88F0-878E50F97AD2}"/>
                  </a:ext>
                </a:extLst>
              </p:cNvPr>
              <p:cNvGrpSpPr/>
              <p:nvPr/>
            </p:nvGrpSpPr>
            <p:grpSpPr>
              <a:xfrm>
                <a:off x="8488352" y="3527334"/>
                <a:ext cx="936494" cy="2028751"/>
                <a:chOff x="10664881" y="3243999"/>
                <a:chExt cx="936494" cy="2028751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E2755859-DCF8-4ECC-8D93-E2484EA5F92F}"/>
                    </a:ext>
                  </a:extLst>
                </p:cNvPr>
                <p:cNvSpPr/>
                <p:nvPr/>
              </p:nvSpPr>
              <p:spPr>
                <a:xfrm rot="11562897">
                  <a:off x="10664881" y="3921479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Partial Circle 50">
                  <a:extLst>
                    <a:ext uri="{FF2B5EF4-FFF2-40B4-BE49-F238E27FC236}">
                      <a16:creationId xmlns:a16="http://schemas.microsoft.com/office/drawing/2014/main" id="{30ABBE79-8BC6-46FF-895F-1CA4DDE690FA}"/>
                    </a:ext>
                  </a:extLst>
                </p:cNvPr>
                <p:cNvSpPr/>
                <p:nvPr/>
              </p:nvSpPr>
              <p:spPr>
                <a:xfrm rot="19620334">
                  <a:off x="10693121" y="3243999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4297EF8-D9FA-44AC-95A0-952D1BC32576}"/>
                  </a:ext>
                </a:extLst>
              </p:cNvPr>
              <p:cNvSpPr/>
              <p:nvPr/>
            </p:nvSpPr>
            <p:spPr>
              <a:xfrm>
                <a:off x="8252244" y="514449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G right win Group 60">
            <a:extLst>
              <a:ext uri="{FF2B5EF4-FFF2-40B4-BE49-F238E27FC236}">
                <a16:creationId xmlns:a16="http://schemas.microsoft.com/office/drawing/2014/main" id="{CE6E227B-57C5-4462-B7CB-26FB78EE9CC1}"/>
              </a:ext>
            </a:extLst>
          </p:cNvPr>
          <p:cNvGrpSpPr/>
          <p:nvPr/>
        </p:nvGrpSpPr>
        <p:grpSpPr>
          <a:xfrm>
            <a:off x="11020047" y="5525319"/>
            <a:ext cx="2055090" cy="3555524"/>
            <a:chOff x="9072560" y="3462975"/>
            <a:chExt cx="2055090" cy="355552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579F6CA-ADC1-49E7-98F4-33BAD54E363D}"/>
                </a:ext>
              </a:extLst>
            </p:cNvPr>
            <p:cNvSpPr/>
            <p:nvPr/>
          </p:nvSpPr>
          <p:spPr>
            <a:xfrm rot="773822">
              <a:off x="9406017" y="502476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EBC201D-CC5C-4D32-A0AA-C365A471EF1A}"/>
                </a:ext>
              </a:extLst>
            </p:cNvPr>
            <p:cNvGrpSpPr/>
            <p:nvPr/>
          </p:nvGrpSpPr>
          <p:grpSpPr>
            <a:xfrm rot="3129303">
              <a:off x="9228971" y="3306564"/>
              <a:ext cx="1742268" cy="2055090"/>
              <a:chOff x="9757003" y="3612546"/>
              <a:chExt cx="1742268" cy="205509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849BC4D-41EC-4A0F-9F57-2FCA1F1BD210}"/>
                  </a:ext>
                </a:extLst>
              </p:cNvPr>
              <p:cNvGrpSpPr/>
              <p:nvPr/>
            </p:nvGrpSpPr>
            <p:grpSpPr>
              <a:xfrm>
                <a:off x="9757003" y="3612546"/>
                <a:ext cx="1234425" cy="1840336"/>
                <a:chOff x="9757003" y="3612546"/>
                <a:chExt cx="1234425" cy="1840336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D609F52E-256A-4B5C-A21A-70FD7BCDE93B}"/>
                    </a:ext>
                  </a:extLst>
                </p:cNvPr>
                <p:cNvSpPr/>
                <p:nvPr/>
              </p:nvSpPr>
              <p:spPr>
                <a:xfrm rot="8538767">
                  <a:off x="10467751" y="4101611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Partial Circle 57">
                  <a:extLst>
                    <a:ext uri="{FF2B5EF4-FFF2-40B4-BE49-F238E27FC236}">
                      <a16:creationId xmlns:a16="http://schemas.microsoft.com/office/drawing/2014/main" id="{0A112B20-CD37-4A69-9F4A-34CFC8DF1226}"/>
                    </a:ext>
                  </a:extLst>
                </p:cNvPr>
                <p:cNvSpPr/>
                <p:nvPr/>
              </p:nvSpPr>
              <p:spPr>
                <a:xfrm rot="16200000">
                  <a:off x="9747418" y="3622131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AC5595C-CABC-4EFE-AD15-A418F5AC91FD}"/>
                  </a:ext>
                </a:extLst>
              </p:cNvPr>
              <p:cNvSpPr/>
              <p:nvPr/>
            </p:nvSpPr>
            <p:spPr>
              <a:xfrm>
                <a:off x="10780796" y="494916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green hit Oval 9">
            <a:extLst>
              <a:ext uri="{FF2B5EF4-FFF2-40B4-BE49-F238E27FC236}">
                <a16:creationId xmlns:a16="http://schemas.microsoft.com/office/drawing/2014/main" id="{D43F2122-1E87-4B29-8716-93DA6F989DAA}"/>
              </a:ext>
            </a:extLst>
          </p:cNvPr>
          <p:cNvSpPr/>
          <p:nvPr/>
        </p:nvSpPr>
        <p:spPr>
          <a:xfrm>
            <a:off x="11176891" y="5259672"/>
            <a:ext cx="890409" cy="843064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 miss Oval 6">
            <a:extLst>
              <a:ext uri="{FF2B5EF4-FFF2-40B4-BE49-F238E27FC236}">
                <a16:creationId xmlns:a16="http://schemas.microsoft.com/office/drawing/2014/main" id="{69DBCCA9-C247-4661-8D29-D26705308A8A}"/>
              </a:ext>
            </a:extLst>
          </p:cNvPr>
          <p:cNvSpPr/>
          <p:nvPr/>
        </p:nvSpPr>
        <p:spPr>
          <a:xfrm>
            <a:off x="10104686" y="5357476"/>
            <a:ext cx="950038" cy="885598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9" name="front rock big Picture 101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5BAE077A-051D-4641-8422-F943F4EDDA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9262" y="5240059"/>
            <a:ext cx="849136" cy="46413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0" name="front rock Picture 103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1552F-6230-4598-A007-88C87340F6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00" y="5533455"/>
            <a:ext cx="408460" cy="208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1" name="RESET Oval 32">
            <a:hlinkClick r:id="rId33" action="ppaction://hlinksldjump"/>
            <a:extLst>
              <a:ext uri="{FF2B5EF4-FFF2-40B4-BE49-F238E27FC236}">
                <a16:creationId xmlns:a16="http://schemas.microsoft.com/office/drawing/2014/main" id="{CCD3B5FA-6D86-4BF9-AA12-C2F2409A5ACC}"/>
              </a:ext>
            </a:extLst>
          </p:cNvPr>
          <p:cNvSpPr/>
          <p:nvPr/>
        </p:nvSpPr>
        <p:spPr>
          <a:xfrm>
            <a:off x="5744259" y="5113574"/>
            <a:ext cx="869254" cy="76384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SURVIVOR TITLE Rectangle 1241">
            <a:extLst>
              <a:ext uri="{FF2B5EF4-FFF2-40B4-BE49-F238E27FC236}">
                <a16:creationId xmlns:a16="http://schemas.microsoft.com/office/drawing/2014/main" id="{E71E155A-0BAE-4FEE-B42E-CA85EBA5292C}"/>
              </a:ext>
            </a:extLst>
          </p:cNvPr>
          <p:cNvSpPr/>
          <p:nvPr/>
        </p:nvSpPr>
        <p:spPr>
          <a:xfrm>
            <a:off x="0" y="-48455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sp>
        <p:nvSpPr>
          <p:cNvPr id="133" name="SURVIVOR TITLE Rectangle 1241">
            <a:extLst>
              <a:ext uri="{FF2B5EF4-FFF2-40B4-BE49-F238E27FC236}">
                <a16:creationId xmlns:a16="http://schemas.microsoft.com/office/drawing/2014/main" id="{52927E30-D2F5-4B1E-B5C9-FDB7AF3265DD}"/>
              </a:ext>
            </a:extLst>
          </p:cNvPr>
          <p:cNvSpPr/>
          <p:nvPr/>
        </p:nvSpPr>
        <p:spPr>
          <a:xfrm>
            <a:off x="8730150" y="90630"/>
            <a:ext cx="3342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GAME OF </a:t>
            </a:r>
            <a:r>
              <a:rPr lang="en-US" sz="36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DRONES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44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6657D183-476A-411C-B5EC-1659CCA8FE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94" y="2657712"/>
            <a:ext cx="371621" cy="189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117C7B83-261F-467D-B6B9-19873CFA0F32}"/>
              </a:ext>
            </a:extLst>
          </p:cNvPr>
          <p:cNvSpPr/>
          <p:nvPr/>
        </p:nvSpPr>
        <p:spPr>
          <a:xfrm>
            <a:off x="6176186" y="1344370"/>
            <a:ext cx="640976" cy="582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2C151FE-BD45-45CA-AB42-D825AF4933AC}"/>
              </a:ext>
            </a:extLst>
          </p:cNvPr>
          <p:cNvSpPr/>
          <p:nvPr/>
        </p:nvSpPr>
        <p:spPr>
          <a:xfrm>
            <a:off x="5441698" y="1344370"/>
            <a:ext cx="640976" cy="582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8C90AF2D-C31D-4E92-8221-F76884029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134" y="3258427"/>
            <a:ext cx="413833" cy="22620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target Group 13">
            <a:extLst>
              <a:ext uri="{FF2B5EF4-FFF2-40B4-BE49-F238E27FC236}">
                <a16:creationId xmlns:a16="http://schemas.microsoft.com/office/drawing/2014/main" id="{AB062F33-7EA0-4398-9BF8-E65CE8C3B585}"/>
              </a:ext>
            </a:extLst>
          </p:cNvPr>
          <p:cNvGrpSpPr/>
          <p:nvPr/>
        </p:nvGrpSpPr>
        <p:grpSpPr>
          <a:xfrm>
            <a:off x="2860952" y="5849034"/>
            <a:ext cx="6913430" cy="878542"/>
            <a:chOff x="1972224" y="5111364"/>
            <a:chExt cx="7010424" cy="8785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99B3F7-D8AF-4B28-9E9A-2ADD24C0A4CE}"/>
                </a:ext>
              </a:extLst>
            </p:cNvPr>
            <p:cNvSpPr/>
            <p:nvPr/>
          </p:nvSpPr>
          <p:spPr>
            <a:xfrm>
              <a:off x="5477436" y="5111364"/>
              <a:ext cx="3505212" cy="878542"/>
            </a:xfrm>
            <a:prstGeom prst="ellipse">
              <a:avLst/>
            </a:prstGeom>
            <a:blipFill>
              <a:blip r:embed="rId17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F4F9FE-7617-45F5-9249-D57203F71A0D}"/>
                </a:ext>
              </a:extLst>
            </p:cNvPr>
            <p:cNvSpPr/>
            <p:nvPr/>
          </p:nvSpPr>
          <p:spPr>
            <a:xfrm>
              <a:off x="6284938" y="5239111"/>
              <a:ext cx="1940179" cy="508001"/>
            </a:xfrm>
            <a:prstGeom prst="ellipse">
              <a:avLst/>
            </a:prstGeom>
            <a:blipFill>
              <a:blip r:embed="rId1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E3EB3D9-254A-4FE9-B685-4A9D174F8856}"/>
                </a:ext>
              </a:extLst>
            </p:cNvPr>
            <p:cNvSpPr/>
            <p:nvPr/>
          </p:nvSpPr>
          <p:spPr>
            <a:xfrm>
              <a:off x="1972224" y="5111364"/>
              <a:ext cx="3505212" cy="878542"/>
            </a:xfrm>
            <a:prstGeom prst="ellipse">
              <a:avLst/>
            </a:prstGeom>
            <a:blipFill>
              <a:blip r:embed="rId20">
                <a:duotone>
                  <a:prstClr val="black"/>
                  <a:srgbClr val="7030A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C4B1C1-D922-4988-BF94-9A359555A9F8}"/>
                </a:ext>
              </a:extLst>
            </p:cNvPr>
            <p:cNvSpPr/>
            <p:nvPr/>
          </p:nvSpPr>
          <p:spPr>
            <a:xfrm>
              <a:off x="2779726" y="5239111"/>
              <a:ext cx="1940179" cy="508001"/>
            </a:xfrm>
            <a:prstGeom prst="ellipse">
              <a:avLst/>
            </a:prstGeom>
            <a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colorTemperature colorTemp="72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urple shadow  Picture 12">
            <a:extLst>
              <a:ext uri="{FF2B5EF4-FFF2-40B4-BE49-F238E27FC236}">
                <a16:creationId xmlns:a16="http://schemas.microsoft.com/office/drawing/2014/main" id="{C656EDE6-A0AC-49E5-A5B8-7C6536735CD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4502962" y="1252844"/>
            <a:ext cx="2813736" cy="453917"/>
          </a:xfrm>
          <a:prstGeom prst="rect">
            <a:avLst/>
          </a:prstGeom>
        </p:spPr>
      </p:pic>
      <p:pic>
        <p:nvPicPr>
          <p:cNvPr id="15" name="P small shadow P Picture 14">
            <a:extLst>
              <a:ext uri="{FF2B5EF4-FFF2-40B4-BE49-F238E27FC236}">
                <a16:creationId xmlns:a16="http://schemas.microsoft.com/office/drawing/2014/main" id="{E64BD6F6-EE91-4D7B-AC1F-A85DA422C8E7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480126" y="1335803"/>
            <a:ext cx="612000" cy="144000"/>
          </a:xfrm>
          <a:prstGeom prst="rect">
            <a:avLst/>
          </a:prstGeom>
        </p:spPr>
      </p:pic>
      <p:pic>
        <p:nvPicPr>
          <p:cNvPr id="17" name="P last shadow Picture 16">
            <a:extLst>
              <a:ext uri="{FF2B5EF4-FFF2-40B4-BE49-F238E27FC236}">
                <a16:creationId xmlns:a16="http://schemas.microsoft.com/office/drawing/2014/main" id="{C2725B9F-D458-4C72-8116-767C6A86A99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3404698" y="6177220"/>
            <a:ext cx="2505132" cy="453917"/>
          </a:xfrm>
          <a:prstGeom prst="rect">
            <a:avLst/>
          </a:prstGeom>
        </p:spPr>
      </p:pic>
      <p:pic>
        <p:nvPicPr>
          <p:cNvPr id="12" name="shadow Picture 11">
            <a:extLst>
              <a:ext uri="{FF2B5EF4-FFF2-40B4-BE49-F238E27FC236}">
                <a16:creationId xmlns:a16="http://schemas.microsoft.com/office/drawing/2014/main" id="{B356753D-6458-45D9-A4C8-86FC8E52C18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139921" y="2084802"/>
            <a:ext cx="2813736" cy="453917"/>
          </a:xfrm>
          <a:prstGeom prst="rect">
            <a:avLst/>
          </a:prstGeom>
        </p:spPr>
      </p:pic>
      <p:pic>
        <p:nvPicPr>
          <p:cNvPr id="14" name="G small shadow Picture 13">
            <a:extLst>
              <a:ext uri="{FF2B5EF4-FFF2-40B4-BE49-F238E27FC236}">
                <a16:creationId xmlns:a16="http://schemas.microsoft.com/office/drawing/2014/main" id="{C136FE61-B762-419C-85A9-6AC41C60974B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201762" y="1335804"/>
            <a:ext cx="612000" cy="144000"/>
          </a:xfrm>
          <a:prstGeom prst="rect">
            <a:avLst/>
          </a:prstGeom>
        </p:spPr>
      </p:pic>
      <p:pic>
        <p:nvPicPr>
          <p:cNvPr id="16" name="last shadow Picture 15">
            <a:extLst>
              <a:ext uri="{FF2B5EF4-FFF2-40B4-BE49-F238E27FC236}">
                <a16:creationId xmlns:a16="http://schemas.microsoft.com/office/drawing/2014/main" id="{C2485DF6-A83F-442E-A08D-0FD92C589830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727031" y="6125339"/>
            <a:ext cx="2505132" cy="453917"/>
          </a:xfrm>
          <a:prstGeom prst="rect">
            <a:avLst/>
          </a:prstGeom>
        </p:spPr>
      </p:pic>
      <p:pic>
        <p:nvPicPr>
          <p:cNvPr id="92" name="DRONE VOL 1">
            <a:hlinkClick r:id="" action="ppaction://media"/>
            <a:extLst>
              <a:ext uri="{FF2B5EF4-FFF2-40B4-BE49-F238E27FC236}">
                <a16:creationId xmlns:a16="http://schemas.microsoft.com/office/drawing/2014/main" id="{23108556-6FEC-48DA-AD8C-947FB0242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94513" y="7072575"/>
            <a:ext cx="347663" cy="347663"/>
          </a:xfrm>
          <a:prstGeom prst="rect">
            <a:avLst/>
          </a:prstGeom>
        </p:spPr>
      </p:pic>
      <p:pic>
        <p:nvPicPr>
          <p:cNvPr id="93" name="DRONE VOL 2">
            <a:hlinkClick r:id="" action="ppaction://media"/>
            <a:extLst>
              <a:ext uri="{FF2B5EF4-FFF2-40B4-BE49-F238E27FC236}">
                <a16:creationId xmlns:a16="http://schemas.microsoft.com/office/drawing/2014/main" id="{406601E2-F50E-4FD8-884E-ED8385A25B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439945" y="7050215"/>
            <a:ext cx="347663" cy="347663"/>
          </a:xfrm>
          <a:prstGeom prst="rect">
            <a:avLst/>
          </a:prstGeom>
        </p:spPr>
      </p:pic>
      <p:pic>
        <p:nvPicPr>
          <p:cNvPr id="94" name="DRONE VOL 3">
            <a:hlinkClick r:id="" action="ppaction://media"/>
            <a:extLst>
              <a:ext uri="{FF2B5EF4-FFF2-40B4-BE49-F238E27FC236}">
                <a16:creationId xmlns:a16="http://schemas.microsoft.com/office/drawing/2014/main" id="{94162847-F617-4C52-8DA7-AF1DC636BA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44965" y="7050215"/>
            <a:ext cx="347663" cy="347663"/>
          </a:xfrm>
          <a:prstGeom prst="rect">
            <a:avLst/>
          </a:prstGeom>
        </p:spPr>
      </p:pic>
      <p:pic>
        <p:nvPicPr>
          <p:cNvPr id="95" name="DRONE VOL 4">
            <a:hlinkClick r:id="" action="ppaction://media"/>
            <a:extLst>
              <a:ext uri="{FF2B5EF4-FFF2-40B4-BE49-F238E27FC236}">
                <a16:creationId xmlns:a16="http://schemas.microsoft.com/office/drawing/2014/main" id="{A762437A-7BD6-448F-A360-537CA6404F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454889" y="7042454"/>
            <a:ext cx="347663" cy="347663"/>
          </a:xfrm>
          <a:prstGeom prst="rect">
            <a:avLst/>
          </a:prstGeom>
        </p:spPr>
      </p:pic>
      <p:pic>
        <p:nvPicPr>
          <p:cNvPr id="96" name="DRONE VOL 5">
            <a:hlinkClick r:id="" action="ppaction://media"/>
            <a:extLst>
              <a:ext uri="{FF2B5EF4-FFF2-40B4-BE49-F238E27FC236}">
                <a16:creationId xmlns:a16="http://schemas.microsoft.com/office/drawing/2014/main" id="{17282A10-045E-44A5-B435-8518532E3A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73590" y="7052971"/>
            <a:ext cx="347663" cy="347663"/>
          </a:xfrm>
          <a:prstGeom prst="rect">
            <a:avLst/>
          </a:prstGeom>
        </p:spPr>
      </p:pic>
      <p:pic>
        <p:nvPicPr>
          <p:cNvPr id="97" name="DRONE VOL 6">
            <a:hlinkClick r:id="" action="ppaction://media"/>
            <a:extLst>
              <a:ext uri="{FF2B5EF4-FFF2-40B4-BE49-F238E27FC236}">
                <a16:creationId xmlns:a16="http://schemas.microsoft.com/office/drawing/2014/main" id="{D9636B40-0493-4F24-95A9-B4D24A2DBA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43350" y="7052972"/>
            <a:ext cx="347663" cy="347663"/>
          </a:xfrm>
          <a:prstGeom prst="rect">
            <a:avLst/>
          </a:prstGeom>
        </p:spPr>
      </p:pic>
      <p:pic>
        <p:nvPicPr>
          <p:cNvPr id="108" name="rock Picture 107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DB76E660-9751-4E63-A062-7F45FB8881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7150" y="2151884"/>
            <a:ext cx="260326" cy="14229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8" name="spinner wood Rectangle: Top Corners Snipped 97">
            <a:extLst>
              <a:ext uri="{FF2B5EF4-FFF2-40B4-BE49-F238E27FC236}">
                <a16:creationId xmlns:a16="http://schemas.microsoft.com/office/drawing/2014/main" id="{8CD6F880-5C41-4BED-A563-076BF3E9A2C0}"/>
              </a:ext>
            </a:extLst>
          </p:cNvPr>
          <p:cNvSpPr>
            <a:spLocks noChangeAspect="1"/>
          </p:cNvSpPr>
          <p:nvPr/>
        </p:nvSpPr>
        <p:spPr>
          <a:xfrm>
            <a:off x="4773249" y="3888221"/>
            <a:ext cx="2631090" cy="917874"/>
          </a:xfrm>
          <a:prstGeom prst="snip2SameRect">
            <a:avLst>
              <a:gd name="adj1" fmla="val 32971"/>
              <a:gd name="adj2" fmla="val 0"/>
            </a:avLst>
          </a:prstGeom>
          <a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215900" dist="114300" dir="13500000" sy="23000" kx="1200000" algn="br" rotWithShape="0">
              <a:prstClr val="black">
                <a:alpha val="77000"/>
              </a:prstClr>
            </a:outerShdw>
          </a:effectLst>
          <a:scene3d>
            <a:camera prst="orthographicFront">
              <a:rot lat="0" lon="19799991" rev="0"/>
            </a:camera>
            <a:lightRig rig="threePt" dir="t"/>
          </a:scene3d>
          <a:sp3d extrusionH="16510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spinner back Oval 98">
            <a:extLst>
              <a:ext uri="{FF2B5EF4-FFF2-40B4-BE49-F238E27FC236}">
                <a16:creationId xmlns:a16="http://schemas.microsoft.com/office/drawing/2014/main" id="{385DA5BB-E956-418D-A210-B27D5DCA5196}"/>
              </a:ext>
            </a:extLst>
          </p:cNvPr>
          <p:cNvSpPr>
            <a:spLocks noChangeAspect="1"/>
          </p:cNvSpPr>
          <p:nvPr/>
        </p:nvSpPr>
        <p:spPr>
          <a:xfrm>
            <a:off x="5270772" y="3219572"/>
            <a:ext cx="1503839" cy="150383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01600" dist="38100" dir="8100000" sx="101000" sy="101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21536EA-7474-4A1D-AE53-E2619C6CEA99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6855564" y="3893539"/>
            <a:ext cx="55711" cy="252000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spinner Picture 100">
            <a:extLst>
              <a:ext uri="{FF2B5EF4-FFF2-40B4-BE49-F238E27FC236}">
                <a16:creationId xmlns:a16="http://schemas.microsoft.com/office/drawing/2014/main" id="{7B14D03A-3FB8-47E3-A11F-6A71C4F6278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764" y="3158327"/>
            <a:ext cx="1564646" cy="1614475"/>
          </a:xfrm>
          <a:prstGeom prst="rect">
            <a:avLst/>
          </a:prstGeom>
        </p:spPr>
      </p:pic>
      <p:sp>
        <p:nvSpPr>
          <p:cNvPr id="103" name="spin centre Oval 102">
            <a:extLst>
              <a:ext uri="{FF2B5EF4-FFF2-40B4-BE49-F238E27FC236}">
                <a16:creationId xmlns:a16="http://schemas.microsoft.com/office/drawing/2014/main" id="{CC8D818F-9B9D-498C-8F06-EC4BB440633D}"/>
              </a:ext>
            </a:extLst>
          </p:cNvPr>
          <p:cNvSpPr>
            <a:spLocks noChangeAspect="1"/>
          </p:cNvSpPr>
          <p:nvPr/>
        </p:nvSpPr>
        <p:spPr>
          <a:xfrm>
            <a:off x="5935890" y="3876695"/>
            <a:ext cx="186397" cy="18639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rockPicture 34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C235F66-38B4-4506-B601-82C4AB6A88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6900" y="1669794"/>
            <a:ext cx="299651" cy="152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rock Picture 35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90060-69A6-4EFE-882A-843FB576BA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36" y="1822538"/>
            <a:ext cx="149826" cy="763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new green drone Picture 36">
            <a:extLst>
              <a:ext uri="{FF2B5EF4-FFF2-40B4-BE49-F238E27FC236}">
                <a16:creationId xmlns:a16="http://schemas.microsoft.com/office/drawing/2014/main" id="{DA2CF3D7-9BBA-4E64-B5AA-A52CE09DB54D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01" t="22823" r="15353" b="14268"/>
          <a:stretch/>
        </p:blipFill>
        <p:spPr>
          <a:xfrm>
            <a:off x="4711424" y="824247"/>
            <a:ext cx="3547461" cy="962663"/>
          </a:xfrm>
          <a:prstGeom prst="rect">
            <a:avLst/>
          </a:prstGeom>
        </p:spPr>
      </p:pic>
      <p:pic>
        <p:nvPicPr>
          <p:cNvPr id="105" name="landed new green drone Picture 36">
            <a:extLst>
              <a:ext uri="{FF2B5EF4-FFF2-40B4-BE49-F238E27FC236}">
                <a16:creationId xmlns:a16="http://schemas.microsoft.com/office/drawing/2014/main" id="{E4499BFF-4584-4B80-B49A-0F364929222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40" t="21475" r="15326" b="14991"/>
          <a:stretch/>
        </p:blipFill>
        <p:spPr>
          <a:xfrm>
            <a:off x="6158794" y="5439622"/>
            <a:ext cx="3546871" cy="972209"/>
          </a:xfrm>
          <a:prstGeom prst="rect">
            <a:avLst/>
          </a:prstGeom>
        </p:spPr>
      </p:pic>
      <p:pic>
        <p:nvPicPr>
          <p:cNvPr id="38" name="New Purple drone Picture 37">
            <a:extLst>
              <a:ext uri="{FF2B5EF4-FFF2-40B4-BE49-F238E27FC236}">
                <a16:creationId xmlns:a16="http://schemas.microsoft.com/office/drawing/2014/main" id="{DD008D24-A1F1-4E05-80BD-C7105A0704A9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3978601" y="859875"/>
            <a:ext cx="3547460" cy="878543"/>
          </a:xfrm>
          <a:prstGeom prst="rect">
            <a:avLst/>
          </a:prstGeom>
        </p:spPr>
      </p:pic>
      <p:pic>
        <p:nvPicPr>
          <p:cNvPr id="107" name="landed New Purple drone Picture 37">
            <a:extLst>
              <a:ext uri="{FF2B5EF4-FFF2-40B4-BE49-F238E27FC236}">
                <a16:creationId xmlns:a16="http://schemas.microsoft.com/office/drawing/2014/main" id="{4D8BC700-C7CB-4135-BBE3-BC368CE7EF60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2840934" y="5512569"/>
            <a:ext cx="3547460" cy="878543"/>
          </a:xfrm>
          <a:prstGeom prst="rect">
            <a:avLst/>
          </a:prstGeom>
        </p:spPr>
      </p:pic>
      <p:sp useBgFill="1">
        <p:nvSpPr>
          <p:cNvPr id="18" name="drone cover Rectangle 17">
            <a:extLst>
              <a:ext uri="{FF2B5EF4-FFF2-40B4-BE49-F238E27FC236}">
                <a16:creationId xmlns:a16="http://schemas.microsoft.com/office/drawing/2014/main" id="{77CB4DCA-2D12-4E89-A3EA-DE93DB1729D3}"/>
              </a:ext>
            </a:extLst>
          </p:cNvPr>
          <p:cNvSpPr/>
          <p:nvPr/>
        </p:nvSpPr>
        <p:spPr>
          <a:xfrm>
            <a:off x="3607197" y="318889"/>
            <a:ext cx="5030180" cy="23568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8E1F3165-9C5A-4FD2-A86A-76899C2AF5C7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-344539" y="4120674"/>
            <a:ext cx="3060000" cy="3060000"/>
          </a:xfrm>
          <a:prstGeom prst="rect">
            <a:avLst/>
          </a:prstGeom>
        </p:spPr>
      </p:pic>
      <p:sp>
        <p:nvSpPr>
          <p:cNvPr id="60" name="P right arm Rectangle: Rounded Corners 95">
            <a:extLst>
              <a:ext uri="{FF2B5EF4-FFF2-40B4-BE49-F238E27FC236}">
                <a16:creationId xmlns:a16="http://schemas.microsoft.com/office/drawing/2014/main" id="{6691A052-3BCA-4E0E-A258-751615332328}"/>
              </a:ext>
            </a:extLst>
          </p:cNvPr>
          <p:cNvSpPr/>
          <p:nvPr/>
        </p:nvSpPr>
        <p:spPr>
          <a:xfrm rot="10373870">
            <a:off x="1408789" y="592014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PURPLE right hand Group 41">
            <a:extLst>
              <a:ext uri="{FF2B5EF4-FFF2-40B4-BE49-F238E27FC236}">
                <a16:creationId xmlns:a16="http://schemas.microsoft.com/office/drawing/2014/main" id="{7A9E3879-F3B7-482D-A9D6-A721A2E1FD70}"/>
              </a:ext>
            </a:extLst>
          </p:cNvPr>
          <p:cNvGrpSpPr/>
          <p:nvPr/>
        </p:nvGrpSpPr>
        <p:grpSpPr>
          <a:xfrm>
            <a:off x="1116463" y="5169863"/>
            <a:ext cx="889083" cy="908254"/>
            <a:chOff x="11524687" y="5244797"/>
            <a:chExt cx="889083" cy="908254"/>
          </a:xfrm>
        </p:grpSpPr>
        <p:sp>
          <p:nvSpPr>
            <p:cNvPr id="62" name="button Oval 9">
              <a:extLst>
                <a:ext uri="{FF2B5EF4-FFF2-40B4-BE49-F238E27FC236}">
                  <a16:creationId xmlns:a16="http://schemas.microsoft.com/office/drawing/2014/main" id="{D1FFB2B6-A800-4501-8A29-8E1E4CCAE37C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Partial Circle 62">
              <a:extLst>
                <a:ext uri="{FF2B5EF4-FFF2-40B4-BE49-F238E27FC236}">
                  <a16:creationId xmlns:a16="http://schemas.microsoft.com/office/drawing/2014/main" id="{793599A1-7AEE-4898-A51F-F0A34D977E0B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P left arm Rectangle: Rounded Corners 99">
            <a:extLst>
              <a:ext uri="{FF2B5EF4-FFF2-40B4-BE49-F238E27FC236}">
                <a16:creationId xmlns:a16="http://schemas.microsoft.com/office/drawing/2014/main" id="{BE73D3BE-6838-4103-B47F-F40748CD6721}"/>
              </a:ext>
            </a:extLst>
          </p:cNvPr>
          <p:cNvSpPr/>
          <p:nvPr/>
        </p:nvSpPr>
        <p:spPr>
          <a:xfrm rot="11562897">
            <a:off x="-3498" y="573998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PURPLE left hand Group 42">
            <a:extLst>
              <a:ext uri="{FF2B5EF4-FFF2-40B4-BE49-F238E27FC236}">
                <a16:creationId xmlns:a16="http://schemas.microsoft.com/office/drawing/2014/main" id="{5D1B4B01-9D35-47C8-A390-E01D3BFE6395}"/>
              </a:ext>
            </a:extLst>
          </p:cNvPr>
          <p:cNvGrpSpPr/>
          <p:nvPr/>
        </p:nvGrpSpPr>
        <p:grpSpPr>
          <a:xfrm>
            <a:off x="5226" y="5114929"/>
            <a:ext cx="908254" cy="889083"/>
            <a:chOff x="10440593" y="5353487"/>
            <a:chExt cx="908254" cy="88908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3794B97-3DD0-484D-94A5-E0BABF088748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Partial Circle 66">
              <a:extLst>
                <a:ext uri="{FF2B5EF4-FFF2-40B4-BE49-F238E27FC236}">
                  <a16:creationId xmlns:a16="http://schemas.microsoft.com/office/drawing/2014/main" id="{89F783E4-79C3-4DC9-A5C5-918456C85B0C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P right win Group 57">
            <a:extLst>
              <a:ext uri="{FF2B5EF4-FFF2-40B4-BE49-F238E27FC236}">
                <a16:creationId xmlns:a16="http://schemas.microsoft.com/office/drawing/2014/main" id="{91789C76-0ECD-4A61-8158-895BC0DA18BD}"/>
              </a:ext>
            </a:extLst>
          </p:cNvPr>
          <p:cNvGrpSpPr/>
          <p:nvPr/>
        </p:nvGrpSpPr>
        <p:grpSpPr>
          <a:xfrm>
            <a:off x="1159012" y="5140888"/>
            <a:ext cx="1237728" cy="4061264"/>
            <a:chOff x="2226257" y="2884345"/>
            <a:chExt cx="1237728" cy="406126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EA84567-DC25-429B-A412-CD72D0E11886}"/>
                </a:ext>
              </a:extLst>
            </p:cNvPr>
            <p:cNvSpPr/>
            <p:nvPr/>
          </p:nvSpPr>
          <p:spPr>
            <a:xfrm rot="773822">
              <a:off x="2226257" y="495187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0A3EBED-D4EA-411D-8A49-E6454F75D868}"/>
                </a:ext>
              </a:extLst>
            </p:cNvPr>
            <p:cNvGrpSpPr/>
            <p:nvPr/>
          </p:nvGrpSpPr>
          <p:grpSpPr>
            <a:xfrm rot="1351790">
              <a:off x="2448187" y="2884345"/>
              <a:ext cx="1015798" cy="2487981"/>
              <a:chOff x="2071369" y="3015748"/>
              <a:chExt cx="1015798" cy="2487981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355D3EE-7124-46F4-924A-FB6EB1F889E0}"/>
                  </a:ext>
                </a:extLst>
              </p:cNvPr>
              <p:cNvGrpSpPr/>
              <p:nvPr/>
            </p:nvGrpSpPr>
            <p:grpSpPr>
              <a:xfrm>
                <a:off x="2071369" y="3015748"/>
                <a:ext cx="889083" cy="2101554"/>
                <a:chOff x="2071369" y="3015748"/>
                <a:chExt cx="889083" cy="2101554"/>
              </a:xfrm>
            </p:grpSpPr>
            <p:sp>
              <p:nvSpPr>
                <p:cNvPr id="83" name="Rectangle: Rounded Corners 82">
                  <a:extLst>
                    <a:ext uri="{FF2B5EF4-FFF2-40B4-BE49-F238E27FC236}">
                      <a16:creationId xmlns:a16="http://schemas.microsoft.com/office/drawing/2014/main" id="{0FB67B3B-BAF7-4787-9D66-5A416DD8604F}"/>
                    </a:ext>
                  </a:extLst>
                </p:cNvPr>
                <p:cNvSpPr/>
                <p:nvPr/>
              </p:nvSpPr>
              <p:spPr>
                <a:xfrm rot="10373870">
                  <a:off x="2363695" y="3766031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Partial Circle 83">
                  <a:extLst>
                    <a:ext uri="{FF2B5EF4-FFF2-40B4-BE49-F238E27FC236}">
                      <a16:creationId xmlns:a16="http://schemas.microsoft.com/office/drawing/2014/main" id="{5DEB900D-90FB-4971-9C40-1D5F9F07A91C}"/>
                    </a:ext>
                  </a:extLst>
                </p:cNvPr>
                <p:cNvSpPr/>
                <p:nvPr/>
              </p:nvSpPr>
              <p:spPr>
                <a:xfrm rot="17938342">
                  <a:off x="2061784" y="3025333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0B9C06C-3738-42ED-A7F3-8EE03A6FBA33}"/>
                  </a:ext>
                </a:extLst>
              </p:cNvPr>
              <p:cNvSpPr/>
              <p:nvPr/>
            </p:nvSpPr>
            <p:spPr>
              <a:xfrm>
                <a:off x="2368692" y="4785254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5" name="P left win Group 58">
            <a:extLst>
              <a:ext uri="{FF2B5EF4-FFF2-40B4-BE49-F238E27FC236}">
                <a16:creationId xmlns:a16="http://schemas.microsoft.com/office/drawing/2014/main" id="{4DB1E7DD-95BB-48C2-BBDD-55D7B0693404}"/>
              </a:ext>
            </a:extLst>
          </p:cNvPr>
          <p:cNvGrpSpPr/>
          <p:nvPr/>
        </p:nvGrpSpPr>
        <p:grpSpPr>
          <a:xfrm rot="21293603">
            <a:off x="-479489" y="5143221"/>
            <a:ext cx="1294710" cy="4074903"/>
            <a:chOff x="845233" y="2841228"/>
            <a:chExt cx="1294710" cy="407490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243D66F-3BB2-4A3D-A8EC-4B581848886E}"/>
                </a:ext>
              </a:extLst>
            </p:cNvPr>
            <p:cNvSpPr/>
            <p:nvPr/>
          </p:nvSpPr>
          <p:spPr>
            <a:xfrm rot="20758173">
              <a:off x="1514442" y="4922400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C8A6037-00CD-425D-B5B2-EAC3B0BABABA}"/>
                </a:ext>
              </a:extLst>
            </p:cNvPr>
            <p:cNvGrpSpPr/>
            <p:nvPr/>
          </p:nvGrpSpPr>
          <p:grpSpPr>
            <a:xfrm rot="20100395">
              <a:off x="845233" y="2841228"/>
              <a:ext cx="1172743" cy="2376628"/>
              <a:chOff x="313847" y="3028552"/>
              <a:chExt cx="1172743" cy="2376628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E034219-2F3B-466E-9E40-803042901375}"/>
                  </a:ext>
                </a:extLst>
              </p:cNvPr>
              <p:cNvGrpSpPr/>
              <p:nvPr/>
            </p:nvGrpSpPr>
            <p:grpSpPr>
              <a:xfrm>
                <a:off x="569612" y="3028552"/>
                <a:ext cx="916978" cy="1976328"/>
                <a:chOff x="569612" y="3028552"/>
                <a:chExt cx="916978" cy="1976328"/>
              </a:xfrm>
            </p:grpSpPr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11E6EBCF-3217-4D70-BBE6-C56E4D29BC21}"/>
                    </a:ext>
                  </a:extLst>
                </p:cNvPr>
                <p:cNvSpPr/>
                <p:nvPr/>
              </p:nvSpPr>
              <p:spPr>
                <a:xfrm rot="11562897">
                  <a:off x="569612" y="3653609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Partial Circle 90">
                  <a:extLst>
                    <a:ext uri="{FF2B5EF4-FFF2-40B4-BE49-F238E27FC236}">
                      <a16:creationId xmlns:a16="http://schemas.microsoft.com/office/drawing/2014/main" id="{43B90283-C7A0-4D3E-9BF9-2DD1B676A4AD}"/>
                    </a:ext>
                  </a:extLst>
                </p:cNvPr>
                <p:cNvSpPr/>
                <p:nvPr/>
              </p:nvSpPr>
              <p:spPr>
                <a:xfrm rot="19620334">
                  <a:off x="578336" y="3028552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2088E3C-BA9E-46B1-9343-C8FB26C8C76E}"/>
                  </a:ext>
                </a:extLst>
              </p:cNvPr>
              <p:cNvSpPr/>
              <p:nvPr/>
            </p:nvSpPr>
            <p:spPr>
              <a:xfrm>
                <a:off x="313847" y="4686705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purple hit Oval 4">
            <a:extLst>
              <a:ext uri="{FF2B5EF4-FFF2-40B4-BE49-F238E27FC236}">
                <a16:creationId xmlns:a16="http://schemas.microsoft.com/office/drawing/2014/main" id="{67C9C57F-1098-4247-A694-0B4F6243CC7C}"/>
              </a:ext>
            </a:extLst>
          </p:cNvPr>
          <p:cNvSpPr/>
          <p:nvPr/>
        </p:nvSpPr>
        <p:spPr>
          <a:xfrm>
            <a:off x="1100822" y="5200794"/>
            <a:ext cx="846654" cy="889839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urple miss Oval 10">
            <a:extLst>
              <a:ext uri="{FF2B5EF4-FFF2-40B4-BE49-F238E27FC236}">
                <a16:creationId xmlns:a16="http://schemas.microsoft.com/office/drawing/2014/main" id="{23B20960-59EE-4AC2-A97F-6F471396D1B0}"/>
              </a:ext>
            </a:extLst>
          </p:cNvPr>
          <p:cNvSpPr/>
          <p:nvPr/>
        </p:nvSpPr>
        <p:spPr>
          <a:xfrm>
            <a:off x="50896" y="5149129"/>
            <a:ext cx="864275" cy="857587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7F15A154-0047-49C6-964C-F71B7641A948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 flipH="1">
            <a:off x="9357636" y="4263346"/>
            <a:ext cx="3060000" cy="3060000"/>
          </a:xfrm>
          <a:prstGeom prst="rect">
            <a:avLst/>
          </a:prstGeom>
        </p:spPr>
      </p:pic>
      <p:sp>
        <p:nvSpPr>
          <p:cNvPr id="27" name="G left arm Rectangle: Rounded Corners 39">
            <a:extLst>
              <a:ext uri="{FF2B5EF4-FFF2-40B4-BE49-F238E27FC236}">
                <a16:creationId xmlns:a16="http://schemas.microsoft.com/office/drawing/2014/main" id="{D90D72D9-E939-48AD-B9E0-8754C8619ECC}"/>
              </a:ext>
            </a:extLst>
          </p:cNvPr>
          <p:cNvSpPr/>
          <p:nvPr/>
        </p:nvSpPr>
        <p:spPr>
          <a:xfrm rot="11562897">
            <a:off x="10088100" y="6030967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een left hand Group 42">
            <a:extLst>
              <a:ext uri="{FF2B5EF4-FFF2-40B4-BE49-F238E27FC236}">
                <a16:creationId xmlns:a16="http://schemas.microsoft.com/office/drawing/2014/main" id="{AB232F6D-777C-4B02-9707-6CB2ECA4D74A}"/>
              </a:ext>
            </a:extLst>
          </p:cNvPr>
          <p:cNvGrpSpPr/>
          <p:nvPr/>
        </p:nvGrpSpPr>
        <p:grpSpPr>
          <a:xfrm>
            <a:off x="10116340" y="5353487"/>
            <a:ext cx="908254" cy="889083"/>
            <a:chOff x="10440593" y="5353487"/>
            <a:chExt cx="908254" cy="88908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01B45B-B376-426E-A70F-3E8D0DFB54EC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333A2A36-9A07-4B04-8763-D5C94C5A9850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 right arm Rectangle: Rounded Corners 21">
            <a:extLst>
              <a:ext uri="{FF2B5EF4-FFF2-40B4-BE49-F238E27FC236}">
                <a16:creationId xmlns:a16="http://schemas.microsoft.com/office/drawing/2014/main" id="{333BA9E5-87B6-4942-8F74-E33CA63EF30E}"/>
              </a:ext>
            </a:extLst>
          </p:cNvPr>
          <p:cNvSpPr/>
          <p:nvPr/>
        </p:nvSpPr>
        <p:spPr>
          <a:xfrm rot="8538767">
            <a:off x="11982017" y="5770175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een right hand Group 41">
            <a:extLst>
              <a:ext uri="{FF2B5EF4-FFF2-40B4-BE49-F238E27FC236}">
                <a16:creationId xmlns:a16="http://schemas.microsoft.com/office/drawing/2014/main" id="{4435911B-D791-4321-A45D-98584B3AB90E}"/>
              </a:ext>
            </a:extLst>
          </p:cNvPr>
          <p:cNvGrpSpPr/>
          <p:nvPr/>
        </p:nvGrpSpPr>
        <p:grpSpPr>
          <a:xfrm rot="20406459">
            <a:off x="11200434" y="5244797"/>
            <a:ext cx="889083" cy="908254"/>
            <a:chOff x="11524687" y="5244797"/>
            <a:chExt cx="889083" cy="90825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46C875-FC89-4298-A8D0-79CEBEB477ED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A6D06EB8-EE38-4324-A04C-C4423797F111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 left win Group 59">
            <a:extLst>
              <a:ext uri="{FF2B5EF4-FFF2-40B4-BE49-F238E27FC236}">
                <a16:creationId xmlns:a16="http://schemas.microsoft.com/office/drawing/2014/main" id="{81877D76-104B-4253-9961-1F7A8034A5B0}"/>
              </a:ext>
            </a:extLst>
          </p:cNvPr>
          <p:cNvGrpSpPr/>
          <p:nvPr/>
        </p:nvGrpSpPr>
        <p:grpSpPr>
          <a:xfrm>
            <a:off x="9888026" y="5313268"/>
            <a:ext cx="1308249" cy="3891602"/>
            <a:chOff x="7581774" y="3231752"/>
            <a:chExt cx="1308249" cy="389160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C763CF5-6E19-4506-935C-F502427F3CF5}"/>
                </a:ext>
              </a:extLst>
            </p:cNvPr>
            <p:cNvSpPr/>
            <p:nvPr/>
          </p:nvSpPr>
          <p:spPr>
            <a:xfrm rot="20859223">
              <a:off x="8264522" y="5129623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1A9401F-3DD5-4043-8705-690D5F616332}"/>
                </a:ext>
              </a:extLst>
            </p:cNvPr>
            <p:cNvGrpSpPr/>
            <p:nvPr/>
          </p:nvGrpSpPr>
          <p:grpSpPr>
            <a:xfrm rot="19948662">
              <a:off x="7581774" y="3231752"/>
              <a:ext cx="1172602" cy="2335632"/>
              <a:chOff x="8252244" y="3527334"/>
              <a:chExt cx="1172602" cy="2335632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0367E25-9731-4881-88F0-878E50F97AD2}"/>
                  </a:ext>
                </a:extLst>
              </p:cNvPr>
              <p:cNvGrpSpPr/>
              <p:nvPr/>
            </p:nvGrpSpPr>
            <p:grpSpPr>
              <a:xfrm>
                <a:off x="8488352" y="3527334"/>
                <a:ext cx="936494" cy="2028751"/>
                <a:chOff x="10664881" y="3243999"/>
                <a:chExt cx="936494" cy="2028751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E2755859-DCF8-4ECC-8D93-E2484EA5F92F}"/>
                    </a:ext>
                  </a:extLst>
                </p:cNvPr>
                <p:cNvSpPr/>
                <p:nvPr/>
              </p:nvSpPr>
              <p:spPr>
                <a:xfrm rot="11562897">
                  <a:off x="10664881" y="3921479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Partial Circle 50">
                  <a:extLst>
                    <a:ext uri="{FF2B5EF4-FFF2-40B4-BE49-F238E27FC236}">
                      <a16:creationId xmlns:a16="http://schemas.microsoft.com/office/drawing/2014/main" id="{30ABBE79-8BC6-46FF-895F-1CA4DDE690FA}"/>
                    </a:ext>
                  </a:extLst>
                </p:cNvPr>
                <p:cNvSpPr/>
                <p:nvPr/>
              </p:nvSpPr>
              <p:spPr>
                <a:xfrm rot="19620334">
                  <a:off x="10693121" y="3243999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4297EF8-D9FA-44AC-95A0-952D1BC32576}"/>
                  </a:ext>
                </a:extLst>
              </p:cNvPr>
              <p:cNvSpPr/>
              <p:nvPr/>
            </p:nvSpPr>
            <p:spPr>
              <a:xfrm>
                <a:off x="8252244" y="514449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G right win Group 60">
            <a:extLst>
              <a:ext uri="{FF2B5EF4-FFF2-40B4-BE49-F238E27FC236}">
                <a16:creationId xmlns:a16="http://schemas.microsoft.com/office/drawing/2014/main" id="{CE6E227B-57C5-4462-B7CB-26FB78EE9CC1}"/>
              </a:ext>
            </a:extLst>
          </p:cNvPr>
          <p:cNvGrpSpPr/>
          <p:nvPr/>
        </p:nvGrpSpPr>
        <p:grpSpPr>
          <a:xfrm>
            <a:off x="11020047" y="5525319"/>
            <a:ext cx="2055090" cy="3555524"/>
            <a:chOff x="9072560" y="3462975"/>
            <a:chExt cx="2055090" cy="355552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579F6CA-ADC1-49E7-98F4-33BAD54E363D}"/>
                </a:ext>
              </a:extLst>
            </p:cNvPr>
            <p:cNvSpPr/>
            <p:nvPr/>
          </p:nvSpPr>
          <p:spPr>
            <a:xfrm rot="773822">
              <a:off x="9406017" y="502476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EBC201D-CC5C-4D32-A0AA-C365A471EF1A}"/>
                </a:ext>
              </a:extLst>
            </p:cNvPr>
            <p:cNvGrpSpPr/>
            <p:nvPr/>
          </p:nvGrpSpPr>
          <p:grpSpPr>
            <a:xfrm rot="3129303">
              <a:off x="9228971" y="3306564"/>
              <a:ext cx="1742268" cy="2055090"/>
              <a:chOff x="9757003" y="3612546"/>
              <a:chExt cx="1742268" cy="205509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849BC4D-41EC-4A0F-9F57-2FCA1F1BD210}"/>
                  </a:ext>
                </a:extLst>
              </p:cNvPr>
              <p:cNvGrpSpPr/>
              <p:nvPr/>
            </p:nvGrpSpPr>
            <p:grpSpPr>
              <a:xfrm>
                <a:off x="9757003" y="3612546"/>
                <a:ext cx="1234425" cy="1840336"/>
                <a:chOff x="9757003" y="3612546"/>
                <a:chExt cx="1234425" cy="1840336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D609F52E-256A-4B5C-A21A-70FD7BCDE93B}"/>
                    </a:ext>
                  </a:extLst>
                </p:cNvPr>
                <p:cNvSpPr/>
                <p:nvPr/>
              </p:nvSpPr>
              <p:spPr>
                <a:xfrm rot="8538767">
                  <a:off x="10467751" y="4101611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Partial Circle 57">
                  <a:extLst>
                    <a:ext uri="{FF2B5EF4-FFF2-40B4-BE49-F238E27FC236}">
                      <a16:creationId xmlns:a16="http://schemas.microsoft.com/office/drawing/2014/main" id="{0A112B20-CD37-4A69-9F4A-34CFC8DF1226}"/>
                    </a:ext>
                  </a:extLst>
                </p:cNvPr>
                <p:cNvSpPr/>
                <p:nvPr/>
              </p:nvSpPr>
              <p:spPr>
                <a:xfrm rot="16200000">
                  <a:off x="9747418" y="3622131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AC5595C-CABC-4EFE-AD15-A418F5AC91FD}"/>
                  </a:ext>
                </a:extLst>
              </p:cNvPr>
              <p:cNvSpPr/>
              <p:nvPr/>
            </p:nvSpPr>
            <p:spPr>
              <a:xfrm>
                <a:off x="10780796" y="494916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green hit Oval 9">
            <a:extLst>
              <a:ext uri="{FF2B5EF4-FFF2-40B4-BE49-F238E27FC236}">
                <a16:creationId xmlns:a16="http://schemas.microsoft.com/office/drawing/2014/main" id="{D43F2122-1E87-4B29-8716-93DA6F989DAA}"/>
              </a:ext>
            </a:extLst>
          </p:cNvPr>
          <p:cNvSpPr/>
          <p:nvPr/>
        </p:nvSpPr>
        <p:spPr>
          <a:xfrm>
            <a:off x="11176891" y="5259672"/>
            <a:ext cx="890409" cy="843064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 miss Oval 6">
            <a:extLst>
              <a:ext uri="{FF2B5EF4-FFF2-40B4-BE49-F238E27FC236}">
                <a16:creationId xmlns:a16="http://schemas.microsoft.com/office/drawing/2014/main" id="{69DBCCA9-C247-4661-8D29-D26705308A8A}"/>
              </a:ext>
            </a:extLst>
          </p:cNvPr>
          <p:cNvSpPr/>
          <p:nvPr/>
        </p:nvSpPr>
        <p:spPr>
          <a:xfrm>
            <a:off x="10104686" y="5357476"/>
            <a:ext cx="950038" cy="885598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9" name="front rock big Picture 101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5BAE077A-051D-4641-8422-F943F4EDDA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9262" y="5240059"/>
            <a:ext cx="849136" cy="46413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0" name="front rock Picture 103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1552F-6230-4598-A007-88C87340F6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00" y="5533455"/>
            <a:ext cx="408460" cy="208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1" name="RESET Oval 32">
            <a:hlinkClick r:id="rId33" action="ppaction://hlinksldjump"/>
            <a:extLst>
              <a:ext uri="{FF2B5EF4-FFF2-40B4-BE49-F238E27FC236}">
                <a16:creationId xmlns:a16="http://schemas.microsoft.com/office/drawing/2014/main" id="{CCD3B5FA-6D86-4BF9-AA12-C2F2409A5ACC}"/>
              </a:ext>
            </a:extLst>
          </p:cNvPr>
          <p:cNvSpPr/>
          <p:nvPr/>
        </p:nvSpPr>
        <p:spPr>
          <a:xfrm>
            <a:off x="5744259" y="5113574"/>
            <a:ext cx="869254" cy="76384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SURVIVOR TITLE Rectangle 1241">
            <a:extLst>
              <a:ext uri="{FF2B5EF4-FFF2-40B4-BE49-F238E27FC236}">
                <a16:creationId xmlns:a16="http://schemas.microsoft.com/office/drawing/2014/main" id="{E71E155A-0BAE-4FEE-B42E-CA85EBA5292C}"/>
              </a:ext>
            </a:extLst>
          </p:cNvPr>
          <p:cNvSpPr/>
          <p:nvPr/>
        </p:nvSpPr>
        <p:spPr>
          <a:xfrm>
            <a:off x="0" y="-48455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sp>
        <p:nvSpPr>
          <p:cNvPr id="133" name="SURVIVOR TITLE Rectangle 1241">
            <a:extLst>
              <a:ext uri="{FF2B5EF4-FFF2-40B4-BE49-F238E27FC236}">
                <a16:creationId xmlns:a16="http://schemas.microsoft.com/office/drawing/2014/main" id="{52927E30-D2F5-4B1E-B5C9-FDB7AF3265DD}"/>
              </a:ext>
            </a:extLst>
          </p:cNvPr>
          <p:cNvSpPr/>
          <p:nvPr/>
        </p:nvSpPr>
        <p:spPr>
          <a:xfrm>
            <a:off x="8730150" y="90630"/>
            <a:ext cx="3342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GAME OF </a:t>
            </a:r>
            <a:r>
              <a:rPr lang="en-US" sz="36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DRONES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36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6657D183-476A-411C-B5EC-1659CCA8FE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94" y="2657712"/>
            <a:ext cx="371621" cy="189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117C7B83-261F-467D-B6B9-19873CFA0F32}"/>
              </a:ext>
            </a:extLst>
          </p:cNvPr>
          <p:cNvSpPr/>
          <p:nvPr/>
        </p:nvSpPr>
        <p:spPr>
          <a:xfrm>
            <a:off x="6176186" y="1344370"/>
            <a:ext cx="640976" cy="582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2C151FE-BD45-45CA-AB42-D825AF4933AC}"/>
              </a:ext>
            </a:extLst>
          </p:cNvPr>
          <p:cNvSpPr/>
          <p:nvPr/>
        </p:nvSpPr>
        <p:spPr>
          <a:xfrm>
            <a:off x="5441698" y="1344370"/>
            <a:ext cx="640976" cy="582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8C90AF2D-C31D-4E92-8221-F76884029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134" y="3258427"/>
            <a:ext cx="413833" cy="22620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target Group 13">
            <a:extLst>
              <a:ext uri="{FF2B5EF4-FFF2-40B4-BE49-F238E27FC236}">
                <a16:creationId xmlns:a16="http://schemas.microsoft.com/office/drawing/2014/main" id="{AB062F33-7EA0-4398-9BF8-E65CE8C3B585}"/>
              </a:ext>
            </a:extLst>
          </p:cNvPr>
          <p:cNvGrpSpPr/>
          <p:nvPr/>
        </p:nvGrpSpPr>
        <p:grpSpPr>
          <a:xfrm>
            <a:off x="2860952" y="5849034"/>
            <a:ext cx="6913430" cy="878542"/>
            <a:chOff x="1972224" y="5111364"/>
            <a:chExt cx="7010424" cy="8785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99B3F7-D8AF-4B28-9E9A-2ADD24C0A4CE}"/>
                </a:ext>
              </a:extLst>
            </p:cNvPr>
            <p:cNvSpPr/>
            <p:nvPr/>
          </p:nvSpPr>
          <p:spPr>
            <a:xfrm>
              <a:off x="5477436" y="5111364"/>
              <a:ext cx="3505212" cy="878542"/>
            </a:xfrm>
            <a:prstGeom prst="ellipse">
              <a:avLst/>
            </a:prstGeom>
            <a:blipFill>
              <a:blip r:embed="rId17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F4F9FE-7617-45F5-9249-D57203F71A0D}"/>
                </a:ext>
              </a:extLst>
            </p:cNvPr>
            <p:cNvSpPr/>
            <p:nvPr/>
          </p:nvSpPr>
          <p:spPr>
            <a:xfrm>
              <a:off x="6284938" y="5239111"/>
              <a:ext cx="1940179" cy="508001"/>
            </a:xfrm>
            <a:prstGeom prst="ellipse">
              <a:avLst/>
            </a:prstGeom>
            <a:blipFill>
              <a:blip r:embed="rId1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E3EB3D9-254A-4FE9-B685-4A9D174F8856}"/>
                </a:ext>
              </a:extLst>
            </p:cNvPr>
            <p:cNvSpPr/>
            <p:nvPr/>
          </p:nvSpPr>
          <p:spPr>
            <a:xfrm>
              <a:off x="1972224" y="5111364"/>
              <a:ext cx="3505212" cy="878542"/>
            </a:xfrm>
            <a:prstGeom prst="ellipse">
              <a:avLst/>
            </a:prstGeom>
            <a:blipFill>
              <a:blip r:embed="rId20">
                <a:duotone>
                  <a:prstClr val="black"/>
                  <a:srgbClr val="7030A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C4B1C1-D922-4988-BF94-9A359555A9F8}"/>
                </a:ext>
              </a:extLst>
            </p:cNvPr>
            <p:cNvSpPr/>
            <p:nvPr/>
          </p:nvSpPr>
          <p:spPr>
            <a:xfrm>
              <a:off x="2779726" y="5239111"/>
              <a:ext cx="1940179" cy="508001"/>
            </a:xfrm>
            <a:prstGeom prst="ellipse">
              <a:avLst/>
            </a:prstGeom>
            <a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colorTemperature colorTemp="72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urple shadow  Picture 12">
            <a:extLst>
              <a:ext uri="{FF2B5EF4-FFF2-40B4-BE49-F238E27FC236}">
                <a16:creationId xmlns:a16="http://schemas.microsoft.com/office/drawing/2014/main" id="{C656EDE6-A0AC-49E5-A5B8-7C6536735CD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4502962" y="1252844"/>
            <a:ext cx="2813736" cy="453917"/>
          </a:xfrm>
          <a:prstGeom prst="rect">
            <a:avLst/>
          </a:prstGeom>
        </p:spPr>
      </p:pic>
      <p:pic>
        <p:nvPicPr>
          <p:cNvPr id="15" name="P small shadow P Picture 14">
            <a:extLst>
              <a:ext uri="{FF2B5EF4-FFF2-40B4-BE49-F238E27FC236}">
                <a16:creationId xmlns:a16="http://schemas.microsoft.com/office/drawing/2014/main" id="{E64BD6F6-EE91-4D7B-AC1F-A85DA422C8E7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480126" y="1335803"/>
            <a:ext cx="612000" cy="144000"/>
          </a:xfrm>
          <a:prstGeom prst="rect">
            <a:avLst/>
          </a:prstGeom>
        </p:spPr>
      </p:pic>
      <p:pic>
        <p:nvPicPr>
          <p:cNvPr id="17" name="P last shadow Picture 16">
            <a:extLst>
              <a:ext uri="{FF2B5EF4-FFF2-40B4-BE49-F238E27FC236}">
                <a16:creationId xmlns:a16="http://schemas.microsoft.com/office/drawing/2014/main" id="{C2725B9F-D458-4C72-8116-767C6A86A99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3404698" y="6177220"/>
            <a:ext cx="2505132" cy="453917"/>
          </a:xfrm>
          <a:prstGeom prst="rect">
            <a:avLst/>
          </a:prstGeom>
        </p:spPr>
      </p:pic>
      <p:pic>
        <p:nvPicPr>
          <p:cNvPr id="12" name="shadow Picture 11">
            <a:extLst>
              <a:ext uri="{FF2B5EF4-FFF2-40B4-BE49-F238E27FC236}">
                <a16:creationId xmlns:a16="http://schemas.microsoft.com/office/drawing/2014/main" id="{B356753D-6458-45D9-A4C8-86FC8E52C18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139921" y="2084802"/>
            <a:ext cx="2813736" cy="453917"/>
          </a:xfrm>
          <a:prstGeom prst="rect">
            <a:avLst/>
          </a:prstGeom>
        </p:spPr>
      </p:pic>
      <p:pic>
        <p:nvPicPr>
          <p:cNvPr id="14" name="G small shadow Picture 13">
            <a:extLst>
              <a:ext uri="{FF2B5EF4-FFF2-40B4-BE49-F238E27FC236}">
                <a16:creationId xmlns:a16="http://schemas.microsoft.com/office/drawing/2014/main" id="{C136FE61-B762-419C-85A9-6AC41C60974B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201762" y="1335804"/>
            <a:ext cx="612000" cy="144000"/>
          </a:xfrm>
          <a:prstGeom prst="rect">
            <a:avLst/>
          </a:prstGeom>
        </p:spPr>
      </p:pic>
      <p:pic>
        <p:nvPicPr>
          <p:cNvPr id="16" name="last shadow Picture 15">
            <a:extLst>
              <a:ext uri="{FF2B5EF4-FFF2-40B4-BE49-F238E27FC236}">
                <a16:creationId xmlns:a16="http://schemas.microsoft.com/office/drawing/2014/main" id="{C2485DF6-A83F-442E-A08D-0FD92C589830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727031" y="6125339"/>
            <a:ext cx="2505132" cy="453917"/>
          </a:xfrm>
          <a:prstGeom prst="rect">
            <a:avLst/>
          </a:prstGeom>
        </p:spPr>
      </p:pic>
      <p:pic>
        <p:nvPicPr>
          <p:cNvPr id="92" name="DRONE VOL 1">
            <a:hlinkClick r:id="" action="ppaction://media"/>
            <a:extLst>
              <a:ext uri="{FF2B5EF4-FFF2-40B4-BE49-F238E27FC236}">
                <a16:creationId xmlns:a16="http://schemas.microsoft.com/office/drawing/2014/main" id="{23108556-6FEC-48DA-AD8C-947FB0242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94513" y="7072575"/>
            <a:ext cx="347663" cy="347663"/>
          </a:xfrm>
          <a:prstGeom prst="rect">
            <a:avLst/>
          </a:prstGeom>
        </p:spPr>
      </p:pic>
      <p:pic>
        <p:nvPicPr>
          <p:cNvPr id="93" name="DRONE VOL 2">
            <a:hlinkClick r:id="" action="ppaction://media"/>
            <a:extLst>
              <a:ext uri="{FF2B5EF4-FFF2-40B4-BE49-F238E27FC236}">
                <a16:creationId xmlns:a16="http://schemas.microsoft.com/office/drawing/2014/main" id="{406601E2-F50E-4FD8-884E-ED8385A25B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439945" y="7050215"/>
            <a:ext cx="347663" cy="347663"/>
          </a:xfrm>
          <a:prstGeom prst="rect">
            <a:avLst/>
          </a:prstGeom>
        </p:spPr>
      </p:pic>
      <p:pic>
        <p:nvPicPr>
          <p:cNvPr id="94" name="DRONE VOL 3">
            <a:hlinkClick r:id="" action="ppaction://media"/>
            <a:extLst>
              <a:ext uri="{FF2B5EF4-FFF2-40B4-BE49-F238E27FC236}">
                <a16:creationId xmlns:a16="http://schemas.microsoft.com/office/drawing/2014/main" id="{94162847-F617-4C52-8DA7-AF1DC636BA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44965" y="7050215"/>
            <a:ext cx="347663" cy="347663"/>
          </a:xfrm>
          <a:prstGeom prst="rect">
            <a:avLst/>
          </a:prstGeom>
        </p:spPr>
      </p:pic>
      <p:pic>
        <p:nvPicPr>
          <p:cNvPr id="95" name="DRONE VOL 4">
            <a:hlinkClick r:id="" action="ppaction://media"/>
            <a:extLst>
              <a:ext uri="{FF2B5EF4-FFF2-40B4-BE49-F238E27FC236}">
                <a16:creationId xmlns:a16="http://schemas.microsoft.com/office/drawing/2014/main" id="{A762437A-7BD6-448F-A360-537CA6404F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454889" y="7042454"/>
            <a:ext cx="347663" cy="347663"/>
          </a:xfrm>
          <a:prstGeom prst="rect">
            <a:avLst/>
          </a:prstGeom>
        </p:spPr>
      </p:pic>
      <p:pic>
        <p:nvPicPr>
          <p:cNvPr id="96" name="DRONE VOL 5">
            <a:hlinkClick r:id="" action="ppaction://media"/>
            <a:extLst>
              <a:ext uri="{FF2B5EF4-FFF2-40B4-BE49-F238E27FC236}">
                <a16:creationId xmlns:a16="http://schemas.microsoft.com/office/drawing/2014/main" id="{17282A10-045E-44A5-B435-8518532E3A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73590" y="7052971"/>
            <a:ext cx="347663" cy="347663"/>
          </a:xfrm>
          <a:prstGeom prst="rect">
            <a:avLst/>
          </a:prstGeom>
        </p:spPr>
      </p:pic>
      <p:pic>
        <p:nvPicPr>
          <p:cNvPr id="97" name="DRONE VOL 6">
            <a:hlinkClick r:id="" action="ppaction://media"/>
            <a:extLst>
              <a:ext uri="{FF2B5EF4-FFF2-40B4-BE49-F238E27FC236}">
                <a16:creationId xmlns:a16="http://schemas.microsoft.com/office/drawing/2014/main" id="{D9636B40-0493-4F24-95A9-B4D24A2DBA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43350" y="7052972"/>
            <a:ext cx="347663" cy="347663"/>
          </a:xfrm>
          <a:prstGeom prst="rect">
            <a:avLst/>
          </a:prstGeom>
        </p:spPr>
      </p:pic>
      <p:pic>
        <p:nvPicPr>
          <p:cNvPr id="108" name="rock Picture 107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DB76E660-9751-4E63-A062-7F45FB8881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7150" y="2151884"/>
            <a:ext cx="260326" cy="14229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8" name="spinner wood Rectangle: Top Corners Snipped 97">
            <a:extLst>
              <a:ext uri="{FF2B5EF4-FFF2-40B4-BE49-F238E27FC236}">
                <a16:creationId xmlns:a16="http://schemas.microsoft.com/office/drawing/2014/main" id="{8CD6F880-5C41-4BED-A563-076BF3E9A2C0}"/>
              </a:ext>
            </a:extLst>
          </p:cNvPr>
          <p:cNvSpPr>
            <a:spLocks noChangeAspect="1"/>
          </p:cNvSpPr>
          <p:nvPr/>
        </p:nvSpPr>
        <p:spPr>
          <a:xfrm>
            <a:off x="4773249" y="3888221"/>
            <a:ext cx="2631090" cy="917874"/>
          </a:xfrm>
          <a:prstGeom prst="snip2SameRect">
            <a:avLst>
              <a:gd name="adj1" fmla="val 32971"/>
              <a:gd name="adj2" fmla="val 0"/>
            </a:avLst>
          </a:prstGeom>
          <a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215900" dist="114300" dir="13500000" sy="23000" kx="1200000" algn="br" rotWithShape="0">
              <a:prstClr val="black">
                <a:alpha val="77000"/>
              </a:prstClr>
            </a:outerShdw>
          </a:effectLst>
          <a:scene3d>
            <a:camera prst="orthographicFront">
              <a:rot lat="0" lon="19799991" rev="0"/>
            </a:camera>
            <a:lightRig rig="threePt" dir="t"/>
          </a:scene3d>
          <a:sp3d extrusionH="16510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spinner back Oval 98">
            <a:extLst>
              <a:ext uri="{FF2B5EF4-FFF2-40B4-BE49-F238E27FC236}">
                <a16:creationId xmlns:a16="http://schemas.microsoft.com/office/drawing/2014/main" id="{385DA5BB-E956-418D-A210-B27D5DCA5196}"/>
              </a:ext>
            </a:extLst>
          </p:cNvPr>
          <p:cNvSpPr>
            <a:spLocks noChangeAspect="1"/>
          </p:cNvSpPr>
          <p:nvPr/>
        </p:nvSpPr>
        <p:spPr>
          <a:xfrm>
            <a:off x="5270772" y="3219572"/>
            <a:ext cx="1503839" cy="150383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01600" dist="38100" dir="8100000" sx="101000" sy="101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21536EA-7474-4A1D-AE53-E2619C6CEA99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6855564" y="3893539"/>
            <a:ext cx="55711" cy="252000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spinner Picture 100">
            <a:extLst>
              <a:ext uri="{FF2B5EF4-FFF2-40B4-BE49-F238E27FC236}">
                <a16:creationId xmlns:a16="http://schemas.microsoft.com/office/drawing/2014/main" id="{7B14D03A-3FB8-47E3-A11F-6A71C4F6278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764" y="3158327"/>
            <a:ext cx="1564646" cy="1614475"/>
          </a:xfrm>
          <a:prstGeom prst="rect">
            <a:avLst/>
          </a:prstGeom>
        </p:spPr>
      </p:pic>
      <p:sp>
        <p:nvSpPr>
          <p:cNvPr id="103" name="spin centre Oval 102">
            <a:extLst>
              <a:ext uri="{FF2B5EF4-FFF2-40B4-BE49-F238E27FC236}">
                <a16:creationId xmlns:a16="http://schemas.microsoft.com/office/drawing/2014/main" id="{CC8D818F-9B9D-498C-8F06-EC4BB440633D}"/>
              </a:ext>
            </a:extLst>
          </p:cNvPr>
          <p:cNvSpPr>
            <a:spLocks noChangeAspect="1"/>
          </p:cNvSpPr>
          <p:nvPr/>
        </p:nvSpPr>
        <p:spPr>
          <a:xfrm>
            <a:off x="5935890" y="3876695"/>
            <a:ext cx="186397" cy="18639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rockPicture 34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C235F66-38B4-4506-B601-82C4AB6A88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6900" y="1669794"/>
            <a:ext cx="299651" cy="152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rock Picture 35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90060-69A6-4EFE-882A-843FB576BA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36" y="1822538"/>
            <a:ext cx="149826" cy="763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new green drone Picture 36">
            <a:extLst>
              <a:ext uri="{FF2B5EF4-FFF2-40B4-BE49-F238E27FC236}">
                <a16:creationId xmlns:a16="http://schemas.microsoft.com/office/drawing/2014/main" id="{DA2CF3D7-9BBA-4E64-B5AA-A52CE09DB54D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01" t="22823" r="15353" b="14268"/>
          <a:stretch/>
        </p:blipFill>
        <p:spPr>
          <a:xfrm>
            <a:off x="4711424" y="824247"/>
            <a:ext cx="3547461" cy="962663"/>
          </a:xfrm>
          <a:prstGeom prst="rect">
            <a:avLst/>
          </a:prstGeom>
        </p:spPr>
      </p:pic>
      <p:pic>
        <p:nvPicPr>
          <p:cNvPr id="105" name="landed new green drone Picture 36">
            <a:extLst>
              <a:ext uri="{FF2B5EF4-FFF2-40B4-BE49-F238E27FC236}">
                <a16:creationId xmlns:a16="http://schemas.microsoft.com/office/drawing/2014/main" id="{E4499BFF-4584-4B80-B49A-0F364929222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40" t="21475" r="15326" b="14991"/>
          <a:stretch/>
        </p:blipFill>
        <p:spPr>
          <a:xfrm>
            <a:off x="6158794" y="5439622"/>
            <a:ext cx="3546871" cy="972209"/>
          </a:xfrm>
          <a:prstGeom prst="rect">
            <a:avLst/>
          </a:prstGeom>
        </p:spPr>
      </p:pic>
      <p:pic>
        <p:nvPicPr>
          <p:cNvPr id="38" name="New Purple drone Picture 37">
            <a:extLst>
              <a:ext uri="{FF2B5EF4-FFF2-40B4-BE49-F238E27FC236}">
                <a16:creationId xmlns:a16="http://schemas.microsoft.com/office/drawing/2014/main" id="{DD008D24-A1F1-4E05-80BD-C7105A0704A9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3978601" y="859875"/>
            <a:ext cx="3547460" cy="878543"/>
          </a:xfrm>
          <a:prstGeom prst="rect">
            <a:avLst/>
          </a:prstGeom>
        </p:spPr>
      </p:pic>
      <p:pic>
        <p:nvPicPr>
          <p:cNvPr id="107" name="landed New Purple drone Picture 37">
            <a:extLst>
              <a:ext uri="{FF2B5EF4-FFF2-40B4-BE49-F238E27FC236}">
                <a16:creationId xmlns:a16="http://schemas.microsoft.com/office/drawing/2014/main" id="{4D8BC700-C7CB-4135-BBE3-BC368CE7EF60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2840934" y="5512569"/>
            <a:ext cx="3547460" cy="878543"/>
          </a:xfrm>
          <a:prstGeom prst="rect">
            <a:avLst/>
          </a:prstGeom>
        </p:spPr>
      </p:pic>
      <p:sp useBgFill="1">
        <p:nvSpPr>
          <p:cNvPr id="18" name="drone cover Rectangle 17">
            <a:extLst>
              <a:ext uri="{FF2B5EF4-FFF2-40B4-BE49-F238E27FC236}">
                <a16:creationId xmlns:a16="http://schemas.microsoft.com/office/drawing/2014/main" id="{77CB4DCA-2D12-4E89-A3EA-DE93DB1729D3}"/>
              </a:ext>
            </a:extLst>
          </p:cNvPr>
          <p:cNvSpPr/>
          <p:nvPr/>
        </p:nvSpPr>
        <p:spPr>
          <a:xfrm>
            <a:off x="3607197" y="318889"/>
            <a:ext cx="5030180" cy="23568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8E1F3165-9C5A-4FD2-A86A-76899C2AF5C7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-344539" y="4120674"/>
            <a:ext cx="3060000" cy="3060000"/>
          </a:xfrm>
          <a:prstGeom prst="rect">
            <a:avLst/>
          </a:prstGeom>
        </p:spPr>
      </p:pic>
      <p:sp>
        <p:nvSpPr>
          <p:cNvPr id="60" name="P right arm Rectangle: Rounded Corners 95">
            <a:extLst>
              <a:ext uri="{FF2B5EF4-FFF2-40B4-BE49-F238E27FC236}">
                <a16:creationId xmlns:a16="http://schemas.microsoft.com/office/drawing/2014/main" id="{6691A052-3BCA-4E0E-A258-751615332328}"/>
              </a:ext>
            </a:extLst>
          </p:cNvPr>
          <p:cNvSpPr/>
          <p:nvPr/>
        </p:nvSpPr>
        <p:spPr>
          <a:xfrm rot="10373870">
            <a:off x="1408789" y="592014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PURPLE right hand Group 41">
            <a:extLst>
              <a:ext uri="{FF2B5EF4-FFF2-40B4-BE49-F238E27FC236}">
                <a16:creationId xmlns:a16="http://schemas.microsoft.com/office/drawing/2014/main" id="{7A9E3879-F3B7-482D-A9D6-A721A2E1FD70}"/>
              </a:ext>
            </a:extLst>
          </p:cNvPr>
          <p:cNvGrpSpPr/>
          <p:nvPr/>
        </p:nvGrpSpPr>
        <p:grpSpPr>
          <a:xfrm>
            <a:off x="1116463" y="5169863"/>
            <a:ext cx="889083" cy="908254"/>
            <a:chOff x="11524687" y="5244797"/>
            <a:chExt cx="889083" cy="908254"/>
          </a:xfrm>
        </p:grpSpPr>
        <p:sp>
          <p:nvSpPr>
            <p:cNvPr id="62" name="button Oval 9">
              <a:extLst>
                <a:ext uri="{FF2B5EF4-FFF2-40B4-BE49-F238E27FC236}">
                  <a16:creationId xmlns:a16="http://schemas.microsoft.com/office/drawing/2014/main" id="{D1FFB2B6-A800-4501-8A29-8E1E4CCAE37C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Partial Circle 62">
              <a:extLst>
                <a:ext uri="{FF2B5EF4-FFF2-40B4-BE49-F238E27FC236}">
                  <a16:creationId xmlns:a16="http://schemas.microsoft.com/office/drawing/2014/main" id="{793599A1-7AEE-4898-A51F-F0A34D977E0B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P left arm Rectangle: Rounded Corners 99">
            <a:extLst>
              <a:ext uri="{FF2B5EF4-FFF2-40B4-BE49-F238E27FC236}">
                <a16:creationId xmlns:a16="http://schemas.microsoft.com/office/drawing/2014/main" id="{BE73D3BE-6838-4103-B47F-F40748CD6721}"/>
              </a:ext>
            </a:extLst>
          </p:cNvPr>
          <p:cNvSpPr/>
          <p:nvPr/>
        </p:nvSpPr>
        <p:spPr>
          <a:xfrm rot="11562897">
            <a:off x="-3498" y="573998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PURPLE left hand Group 42">
            <a:extLst>
              <a:ext uri="{FF2B5EF4-FFF2-40B4-BE49-F238E27FC236}">
                <a16:creationId xmlns:a16="http://schemas.microsoft.com/office/drawing/2014/main" id="{5D1B4B01-9D35-47C8-A390-E01D3BFE6395}"/>
              </a:ext>
            </a:extLst>
          </p:cNvPr>
          <p:cNvGrpSpPr/>
          <p:nvPr/>
        </p:nvGrpSpPr>
        <p:grpSpPr>
          <a:xfrm>
            <a:off x="5226" y="5114929"/>
            <a:ext cx="908254" cy="889083"/>
            <a:chOff x="10440593" y="5353487"/>
            <a:chExt cx="908254" cy="88908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3794B97-3DD0-484D-94A5-E0BABF088748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Partial Circle 66">
              <a:extLst>
                <a:ext uri="{FF2B5EF4-FFF2-40B4-BE49-F238E27FC236}">
                  <a16:creationId xmlns:a16="http://schemas.microsoft.com/office/drawing/2014/main" id="{89F783E4-79C3-4DC9-A5C5-918456C85B0C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P right win Group 57">
            <a:extLst>
              <a:ext uri="{FF2B5EF4-FFF2-40B4-BE49-F238E27FC236}">
                <a16:creationId xmlns:a16="http://schemas.microsoft.com/office/drawing/2014/main" id="{91789C76-0ECD-4A61-8158-895BC0DA18BD}"/>
              </a:ext>
            </a:extLst>
          </p:cNvPr>
          <p:cNvGrpSpPr/>
          <p:nvPr/>
        </p:nvGrpSpPr>
        <p:grpSpPr>
          <a:xfrm>
            <a:off x="1159012" y="5140888"/>
            <a:ext cx="1237728" cy="4061264"/>
            <a:chOff x="2226257" y="2884345"/>
            <a:chExt cx="1237728" cy="406126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EA84567-DC25-429B-A412-CD72D0E11886}"/>
                </a:ext>
              </a:extLst>
            </p:cNvPr>
            <p:cNvSpPr/>
            <p:nvPr/>
          </p:nvSpPr>
          <p:spPr>
            <a:xfrm rot="773822">
              <a:off x="2226257" y="495187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0A3EBED-D4EA-411D-8A49-E6454F75D868}"/>
                </a:ext>
              </a:extLst>
            </p:cNvPr>
            <p:cNvGrpSpPr/>
            <p:nvPr/>
          </p:nvGrpSpPr>
          <p:grpSpPr>
            <a:xfrm rot="1351790">
              <a:off x="2448187" y="2884345"/>
              <a:ext cx="1015798" cy="2487981"/>
              <a:chOff x="2071369" y="3015748"/>
              <a:chExt cx="1015798" cy="2487981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355D3EE-7124-46F4-924A-FB6EB1F889E0}"/>
                  </a:ext>
                </a:extLst>
              </p:cNvPr>
              <p:cNvGrpSpPr/>
              <p:nvPr/>
            </p:nvGrpSpPr>
            <p:grpSpPr>
              <a:xfrm>
                <a:off x="2071369" y="3015748"/>
                <a:ext cx="889083" cy="2101554"/>
                <a:chOff x="2071369" y="3015748"/>
                <a:chExt cx="889083" cy="2101554"/>
              </a:xfrm>
            </p:grpSpPr>
            <p:sp>
              <p:nvSpPr>
                <p:cNvPr id="83" name="Rectangle: Rounded Corners 82">
                  <a:extLst>
                    <a:ext uri="{FF2B5EF4-FFF2-40B4-BE49-F238E27FC236}">
                      <a16:creationId xmlns:a16="http://schemas.microsoft.com/office/drawing/2014/main" id="{0FB67B3B-BAF7-4787-9D66-5A416DD8604F}"/>
                    </a:ext>
                  </a:extLst>
                </p:cNvPr>
                <p:cNvSpPr/>
                <p:nvPr/>
              </p:nvSpPr>
              <p:spPr>
                <a:xfrm rot="10373870">
                  <a:off x="2363695" y="3766031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Partial Circle 83">
                  <a:extLst>
                    <a:ext uri="{FF2B5EF4-FFF2-40B4-BE49-F238E27FC236}">
                      <a16:creationId xmlns:a16="http://schemas.microsoft.com/office/drawing/2014/main" id="{5DEB900D-90FB-4971-9C40-1D5F9F07A91C}"/>
                    </a:ext>
                  </a:extLst>
                </p:cNvPr>
                <p:cNvSpPr/>
                <p:nvPr/>
              </p:nvSpPr>
              <p:spPr>
                <a:xfrm rot="17938342">
                  <a:off x="2061784" y="3025333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0B9C06C-3738-42ED-A7F3-8EE03A6FBA33}"/>
                  </a:ext>
                </a:extLst>
              </p:cNvPr>
              <p:cNvSpPr/>
              <p:nvPr/>
            </p:nvSpPr>
            <p:spPr>
              <a:xfrm>
                <a:off x="2368692" y="4785254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5" name="P left win Group 58">
            <a:extLst>
              <a:ext uri="{FF2B5EF4-FFF2-40B4-BE49-F238E27FC236}">
                <a16:creationId xmlns:a16="http://schemas.microsoft.com/office/drawing/2014/main" id="{4DB1E7DD-95BB-48C2-BBDD-55D7B0693404}"/>
              </a:ext>
            </a:extLst>
          </p:cNvPr>
          <p:cNvGrpSpPr/>
          <p:nvPr/>
        </p:nvGrpSpPr>
        <p:grpSpPr>
          <a:xfrm rot="21293603">
            <a:off x="-479489" y="5143221"/>
            <a:ext cx="1294710" cy="4074903"/>
            <a:chOff x="845233" y="2841228"/>
            <a:chExt cx="1294710" cy="407490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243D66F-3BB2-4A3D-A8EC-4B581848886E}"/>
                </a:ext>
              </a:extLst>
            </p:cNvPr>
            <p:cNvSpPr/>
            <p:nvPr/>
          </p:nvSpPr>
          <p:spPr>
            <a:xfrm rot="20758173">
              <a:off x="1514442" y="4922400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C8A6037-00CD-425D-B5B2-EAC3B0BABABA}"/>
                </a:ext>
              </a:extLst>
            </p:cNvPr>
            <p:cNvGrpSpPr/>
            <p:nvPr/>
          </p:nvGrpSpPr>
          <p:grpSpPr>
            <a:xfrm rot="20100395">
              <a:off x="845233" y="2841228"/>
              <a:ext cx="1172743" cy="2376628"/>
              <a:chOff x="313847" y="3028552"/>
              <a:chExt cx="1172743" cy="2376628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E034219-2F3B-466E-9E40-803042901375}"/>
                  </a:ext>
                </a:extLst>
              </p:cNvPr>
              <p:cNvGrpSpPr/>
              <p:nvPr/>
            </p:nvGrpSpPr>
            <p:grpSpPr>
              <a:xfrm>
                <a:off x="569612" y="3028552"/>
                <a:ext cx="916978" cy="1976328"/>
                <a:chOff x="569612" y="3028552"/>
                <a:chExt cx="916978" cy="1976328"/>
              </a:xfrm>
            </p:grpSpPr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11E6EBCF-3217-4D70-BBE6-C56E4D29BC21}"/>
                    </a:ext>
                  </a:extLst>
                </p:cNvPr>
                <p:cNvSpPr/>
                <p:nvPr/>
              </p:nvSpPr>
              <p:spPr>
                <a:xfrm rot="11562897">
                  <a:off x="569612" y="3653609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Partial Circle 90">
                  <a:extLst>
                    <a:ext uri="{FF2B5EF4-FFF2-40B4-BE49-F238E27FC236}">
                      <a16:creationId xmlns:a16="http://schemas.microsoft.com/office/drawing/2014/main" id="{43B90283-C7A0-4D3E-9BF9-2DD1B676A4AD}"/>
                    </a:ext>
                  </a:extLst>
                </p:cNvPr>
                <p:cNvSpPr/>
                <p:nvPr/>
              </p:nvSpPr>
              <p:spPr>
                <a:xfrm rot="19620334">
                  <a:off x="578336" y="3028552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2088E3C-BA9E-46B1-9343-C8FB26C8C76E}"/>
                  </a:ext>
                </a:extLst>
              </p:cNvPr>
              <p:cNvSpPr/>
              <p:nvPr/>
            </p:nvSpPr>
            <p:spPr>
              <a:xfrm>
                <a:off x="313847" y="4686705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purple hit Oval 4">
            <a:extLst>
              <a:ext uri="{FF2B5EF4-FFF2-40B4-BE49-F238E27FC236}">
                <a16:creationId xmlns:a16="http://schemas.microsoft.com/office/drawing/2014/main" id="{67C9C57F-1098-4247-A694-0B4F6243CC7C}"/>
              </a:ext>
            </a:extLst>
          </p:cNvPr>
          <p:cNvSpPr/>
          <p:nvPr/>
        </p:nvSpPr>
        <p:spPr>
          <a:xfrm>
            <a:off x="1100822" y="5200794"/>
            <a:ext cx="846654" cy="889839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urple miss Oval 10">
            <a:extLst>
              <a:ext uri="{FF2B5EF4-FFF2-40B4-BE49-F238E27FC236}">
                <a16:creationId xmlns:a16="http://schemas.microsoft.com/office/drawing/2014/main" id="{23B20960-59EE-4AC2-A97F-6F471396D1B0}"/>
              </a:ext>
            </a:extLst>
          </p:cNvPr>
          <p:cNvSpPr/>
          <p:nvPr/>
        </p:nvSpPr>
        <p:spPr>
          <a:xfrm>
            <a:off x="50896" y="5149129"/>
            <a:ext cx="864275" cy="857587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7F15A154-0047-49C6-964C-F71B7641A948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 flipH="1">
            <a:off x="9357636" y="4263346"/>
            <a:ext cx="3060000" cy="3060000"/>
          </a:xfrm>
          <a:prstGeom prst="rect">
            <a:avLst/>
          </a:prstGeom>
        </p:spPr>
      </p:pic>
      <p:sp>
        <p:nvSpPr>
          <p:cNvPr id="27" name="G left arm Rectangle: Rounded Corners 39">
            <a:extLst>
              <a:ext uri="{FF2B5EF4-FFF2-40B4-BE49-F238E27FC236}">
                <a16:creationId xmlns:a16="http://schemas.microsoft.com/office/drawing/2014/main" id="{D90D72D9-E939-48AD-B9E0-8754C8619ECC}"/>
              </a:ext>
            </a:extLst>
          </p:cNvPr>
          <p:cNvSpPr/>
          <p:nvPr/>
        </p:nvSpPr>
        <p:spPr>
          <a:xfrm rot="11562897">
            <a:off x="10088100" y="6030967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een left hand Group 42">
            <a:extLst>
              <a:ext uri="{FF2B5EF4-FFF2-40B4-BE49-F238E27FC236}">
                <a16:creationId xmlns:a16="http://schemas.microsoft.com/office/drawing/2014/main" id="{AB232F6D-777C-4B02-9707-6CB2ECA4D74A}"/>
              </a:ext>
            </a:extLst>
          </p:cNvPr>
          <p:cNvGrpSpPr/>
          <p:nvPr/>
        </p:nvGrpSpPr>
        <p:grpSpPr>
          <a:xfrm>
            <a:off x="10116340" y="5353487"/>
            <a:ext cx="908254" cy="889083"/>
            <a:chOff x="10440593" y="5353487"/>
            <a:chExt cx="908254" cy="88908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01B45B-B376-426E-A70F-3E8D0DFB54EC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333A2A36-9A07-4B04-8763-D5C94C5A9850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 right arm Rectangle: Rounded Corners 21">
            <a:extLst>
              <a:ext uri="{FF2B5EF4-FFF2-40B4-BE49-F238E27FC236}">
                <a16:creationId xmlns:a16="http://schemas.microsoft.com/office/drawing/2014/main" id="{333BA9E5-87B6-4942-8F74-E33CA63EF30E}"/>
              </a:ext>
            </a:extLst>
          </p:cNvPr>
          <p:cNvSpPr/>
          <p:nvPr/>
        </p:nvSpPr>
        <p:spPr>
          <a:xfrm rot="8538767">
            <a:off x="11982017" y="5770175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een right hand Group 41">
            <a:extLst>
              <a:ext uri="{FF2B5EF4-FFF2-40B4-BE49-F238E27FC236}">
                <a16:creationId xmlns:a16="http://schemas.microsoft.com/office/drawing/2014/main" id="{4435911B-D791-4321-A45D-98584B3AB90E}"/>
              </a:ext>
            </a:extLst>
          </p:cNvPr>
          <p:cNvGrpSpPr/>
          <p:nvPr/>
        </p:nvGrpSpPr>
        <p:grpSpPr>
          <a:xfrm rot="20406459">
            <a:off x="11200434" y="5244797"/>
            <a:ext cx="889083" cy="908254"/>
            <a:chOff x="11524687" y="5244797"/>
            <a:chExt cx="889083" cy="90825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46C875-FC89-4298-A8D0-79CEBEB477ED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A6D06EB8-EE38-4324-A04C-C4423797F111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 left win Group 59">
            <a:extLst>
              <a:ext uri="{FF2B5EF4-FFF2-40B4-BE49-F238E27FC236}">
                <a16:creationId xmlns:a16="http://schemas.microsoft.com/office/drawing/2014/main" id="{81877D76-104B-4253-9961-1F7A8034A5B0}"/>
              </a:ext>
            </a:extLst>
          </p:cNvPr>
          <p:cNvGrpSpPr/>
          <p:nvPr/>
        </p:nvGrpSpPr>
        <p:grpSpPr>
          <a:xfrm>
            <a:off x="9888026" y="5313268"/>
            <a:ext cx="1308249" cy="3891602"/>
            <a:chOff x="7581774" y="3231752"/>
            <a:chExt cx="1308249" cy="389160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C763CF5-6E19-4506-935C-F502427F3CF5}"/>
                </a:ext>
              </a:extLst>
            </p:cNvPr>
            <p:cNvSpPr/>
            <p:nvPr/>
          </p:nvSpPr>
          <p:spPr>
            <a:xfrm rot="20859223">
              <a:off x="8264522" y="5129623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1A9401F-3DD5-4043-8705-690D5F616332}"/>
                </a:ext>
              </a:extLst>
            </p:cNvPr>
            <p:cNvGrpSpPr/>
            <p:nvPr/>
          </p:nvGrpSpPr>
          <p:grpSpPr>
            <a:xfrm rot="19948662">
              <a:off x="7581774" y="3231752"/>
              <a:ext cx="1172602" cy="2335632"/>
              <a:chOff x="8252244" y="3527334"/>
              <a:chExt cx="1172602" cy="2335632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0367E25-9731-4881-88F0-878E50F97AD2}"/>
                  </a:ext>
                </a:extLst>
              </p:cNvPr>
              <p:cNvGrpSpPr/>
              <p:nvPr/>
            </p:nvGrpSpPr>
            <p:grpSpPr>
              <a:xfrm>
                <a:off x="8488352" y="3527334"/>
                <a:ext cx="936494" cy="2028751"/>
                <a:chOff x="10664881" y="3243999"/>
                <a:chExt cx="936494" cy="2028751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E2755859-DCF8-4ECC-8D93-E2484EA5F92F}"/>
                    </a:ext>
                  </a:extLst>
                </p:cNvPr>
                <p:cNvSpPr/>
                <p:nvPr/>
              </p:nvSpPr>
              <p:spPr>
                <a:xfrm rot="11562897">
                  <a:off x="10664881" y="3921479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Partial Circle 50">
                  <a:extLst>
                    <a:ext uri="{FF2B5EF4-FFF2-40B4-BE49-F238E27FC236}">
                      <a16:creationId xmlns:a16="http://schemas.microsoft.com/office/drawing/2014/main" id="{30ABBE79-8BC6-46FF-895F-1CA4DDE690FA}"/>
                    </a:ext>
                  </a:extLst>
                </p:cNvPr>
                <p:cNvSpPr/>
                <p:nvPr/>
              </p:nvSpPr>
              <p:spPr>
                <a:xfrm rot="19620334">
                  <a:off x="10693121" y="3243999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4297EF8-D9FA-44AC-95A0-952D1BC32576}"/>
                  </a:ext>
                </a:extLst>
              </p:cNvPr>
              <p:cNvSpPr/>
              <p:nvPr/>
            </p:nvSpPr>
            <p:spPr>
              <a:xfrm>
                <a:off x="8252244" y="514449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G right win Group 60">
            <a:extLst>
              <a:ext uri="{FF2B5EF4-FFF2-40B4-BE49-F238E27FC236}">
                <a16:creationId xmlns:a16="http://schemas.microsoft.com/office/drawing/2014/main" id="{CE6E227B-57C5-4462-B7CB-26FB78EE9CC1}"/>
              </a:ext>
            </a:extLst>
          </p:cNvPr>
          <p:cNvGrpSpPr/>
          <p:nvPr/>
        </p:nvGrpSpPr>
        <p:grpSpPr>
          <a:xfrm>
            <a:off x="11020047" y="5525319"/>
            <a:ext cx="2055090" cy="3555524"/>
            <a:chOff x="9072560" y="3462975"/>
            <a:chExt cx="2055090" cy="355552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579F6CA-ADC1-49E7-98F4-33BAD54E363D}"/>
                </a:ext>
              </a:extLst>
            </p:cNvPr>
            <p:cNvSpPr/>
            <p:nvPr/>
          </p:nvSpPr>
          <p:spPr>
            <a:xfrm rot="773822">
              <a:off x="9406017" y="502476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EBC201D-CC5C-4D32-A0AA-C365A471EF1A}"/>
                </a:ext>
              </a:extLst>
            </p:cNvPr>
            <p:cNvGrpSpPr/>
            <p:nvPr/>
          </p:nvGrpSpPr>
          <p:grpSpPr>
            <a:xfrm rot="3129303">
              <a:off x="9228971" y="3306564"/>
              <a:ext cx="1742268" cy="2055090"/>
              <a:chOff x="9757003" y="3612546"/>
              <a:chExt cx="1742268" cy="205509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849BC4D-41EC-4A0F-9F57-2FCA1F1BD210}"/>
                  </a:ext>
                </a:extLst>
              </p:cNvPr>
              <p:cNvGrpSpPr/>
              <p:nvPr/>
            </p:nvGrpSpPr>
            <p:grpSpPr>
              <a:xfrm>
                <a:off x="9757003" y="3612546"/>
                <a:ext cx="1234425" cy="1840336"/>
                <a:chOff x="9757003" y="3612546"/>
                <a:chExt cx="1234425" cy="1840336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D609F52E-256A-4B5C-A21A-70FD7BCDE93B}"/>
                    </a:ext>
                  </a:extLst>
                </p:cNvPr>
                <p:cNvSpPr/>
                <p:nvPr/>
              </p:nvSpPr>
              <p:spPr>
                <a:xfrm rot="8538767">
                  <a:off x="10467751" y="4101611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Partial Circle 57">
                  <a:extLst>
                    <a:ext uri="{FF2B5EF4-FFF2-40B4-BE49-F238E27FC236}">
                      <a16:creationId xmlns:a16="http://schemas.microsoft.com/office/drawing/2014/main" id="{0A112B20-CD37-4A69-9F4A-34CFC8DF1226}"/>
                    </a:ext>
                  </a:extLst>
                </p:cNvPr>
                <p:cNvSpPr/>
                <p:nvPr/>
              </p:nvSpPr>
              <p:spPr>
                <a:xfrm rot="16200000">
                  <a:off x="9747418" y="3622131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AC5595C-CABC-4EFE-AD15-A418F5AC91FD}"/>
                  </a:ext>
                </a:extLst>
              </p:cNvPr>
              <p:cNvSpPr/>
              <p:nvPr/>
            </p:nvSpPr>
            <p:spPr>
              <a:xfrm>
                <a:off x="10780796" y="494916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green hit Oval 9">
            <a:extLst>
              <a:ext uri="{FF2B5EF4-FFF2-40B4-BE49-F238E27FC236}">
                <a16:creationId xmlns:a16="http://schemas.microsoft.com/office/drawing/2014/main" id="{D43F2122-1E87-4B29-8716-93DA6F989DAA}"/>
              </a:ext>
            </a:extLst>
          </p:cNvPr>
          <p:cNvSpPr/>
          <p:nvPr/>
        </p:nvSpPr>
        <p:spPr>
          <a:xfrm>
            <a:off x="11176891" y="5259672"/>
            <a:ext cx="890409" cy="843064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 miss Oval 6">
            <a:extLst>
              <a:ext uri="{FF2B5EF4-FFF2-40B4-BE49-F238E27FC236}">
                <a16:creationId xmlns:a16="http://schemas.microsoft.com/office/drawing/2014/main" id="{69DBCCA9-C247-4661-8D29-D26705308A8A}"/>
              </a:ext>
            </a:extLst>
          </p:cNvPr>
          <p:cNvSpPr/>
          <p:nvPr/>
        </p:nvSpPr>
        <p:spPr>
          <a:xfrm>
            <a:off x="10104686" y="5357476"/>
            <a:ext cx="950038" cy="885598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9" name="front rock big Picture 101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5BAE077A-051D-4641-8422-F943F4EDDA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9262" y="5240059"/>
            <a:ext cx="849136" cy="46413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0" name="front rock Picture 103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1552F-6230-4598-A007-88C87340F6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00" y="5533455"/>
            <a:ext cx="408460" cy="208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1" name="RESET Oval 32">
            <a:hlinkClick r:id="rId33" action="ppaction://hlinksldjump"/>
            <a:extLst>
              <a:ext uri="{FF2B5EF4-FFF2-40B4-BE49-F238E27FC236}">
                <a16:creationId xmlns:a16="http://schemas.microsoft.com/office/drawing/2014/main" id="{CCD3B5FA-6D86-4BF9-AA12-C2F2409A5ACC}"/>
              </a:ext>
            </a:extLst>
          </p:cNvPr>
          <p:cNvSpPr/>
          <p:nvPr/>
        </p:nvSpPr>
        <p:spPr>
          <a:xfrm>
            <a:off x="5744259" y="5113574"/>
            <a:ext cx="869254" cy="76384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SURVIVOR TITLE Rectangle 1241">
            <a:extLst>
              <a:ext uri="{FF2B5EF4-FFF2-40B4-BE49-F238E27FC236}">
                <a16:creationId xmlns:a16="http://schemas.microsoft.com/office/drawing/2014/main" id="{E71E155A-0BAE-4FEE-B42E-CA85EBA5292C}"/>
              </a:ext>
            </a:extLst>
          </p:cNvPr>
          <p:cNvSpPr/>
          <p:nvPr/>
        </p:nvSpPr>
        <p:spPr>
          <a:xfrm>
            <a:off x="0" y="-48455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sp>
        <p:nvSpPr>
          <p:cNvPr id="133" name="SURVIVOR TITLE Rectangle 1241">
            <a:extLst>
              <a:ext uri="{FF2B5EF4-FFF2-40B4-BE49-F238E27FC236}">
                <a16:creationId xmlns:a16="http://schemas.microsoft.com/office/drawing/2014/main" id="{52927E30-D2F5-4B1E-B5C9-FDB7AF3265DD}"/>
              </a:ext>
            </a:extLst>
          </p:cNvPr>
          <p:cNvSpPr/>
          <p:nvPr/>
        </p:nvSpPr>
        <p:spPr>
          <a:xfrm>
            <a:off x="8730150" y="90630"/>
            <a:ext cx="3342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GAME OF </a:t>
            </a:r>
            <a:r>
              <a:rPr lang="en-US" sz="36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DRONES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890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D77B194-0CD1-44D7-A26C-27E53D2F80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9178" y="1173353"/>
            <a:ext cx="4615072" cy="266418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306FF2B-5111-47D8-BCD0-64B3EE9F3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80356" y="3885807"/>
            <a:ext cx="4449791" cy="2503008"/>
          </a:xfrm>
          <a:prstGeom prst="rect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BBA0F0E-6B76-406F-B2B4-640BE7718ADC}"/>
              </a:ext>
            </a:extLst>
          </p:cNvPr>
          <p:cNvSpPr txBox="1"/>
          <p:nvPr/>
        </p:nvSpPr>
        <p:spPr>
          <a:xfrm>
            <a:off x="4526567" y="72842"/>
            <a:ext cx="3128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/>
              <a:t>INSTRUCTIONS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153B03-DA2F-470A-A7BE-47B2261BFE1D}"/>
              </a:ext>
            </a:extLst>
          </p:cNvPr>
          <p:cNvSpPr txBox="1"/>
          <p:nvPr/>
        </p:nvSpPr>
        <p:spPr>
          <a:xfrm>
            <a:off x="119268" y="1106053"/>
            <a:ext cx="41982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1. Establish who will be purple and green (yellow or gold arms) and who will go first. </a:t>
            </a:r>
          </a:p>
        </p:txBody>
      </p:sp>
      <p:sp>
        <p:nvSpPr>
          <p:cNvPr id="19" name="SURVIVOR TITLE Rectangle 1241">
            <a:extLst>
              <a:ext uri="{FF2B5EF4-FFF2-40B4-BE49-F238E27FC236}">
                <a16:creationId xmlns:a16="http://schemas.microsoft.com/office/drawing/2014/main" id="{4FDA065E-2BA2-4414-A170-9D463463CB2F}"/>
              </a:ext>
            </a:extLst>
          </p:cNvPr>
          <p:cNvSpPr/>
          <p:nvPr/>
        </p:nvSpPr>
        <p:spPr>
          <a:xfrm>
            <a:off x="0" y="-48455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sp>
        <p:nvSpPr>
          <p:cNvPr id="21" name="SURVIVOR TITLE Rectangle 1241">
            <a:extLst>
              <a:ext uri="{FF2B5EF4-FFF2-40B4-BE49-F238E27FC236}">
                <a16:creationId xmlns:a16="http://schemas.microsoft.com/office/drawing/2014/main" id="{834E7C07-62F2-4FFB-94E3-8690728ABB9B}"/>
              </a:ext>
            </a:extLst>
          </p:cNvPr>
          <p:cNvSpPr/>
          <p:nvPr/>
        </p:nvSpPr>
        <p:spPr>
          <a:xfrm>
            <a:off x="8730150" y="90630"/>
            <a:ext cx="3342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GAME OF </a:t>
            </a:r>
            <a:r>
              <a:rPr lang="en-US" sz="36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DRONES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  <a:ea typeface="+mn-ea"/>
              <a:cs typeface="+mn-cs"/>
            </a:endParaRPr>
          </a:p>
        </p:txBody>
      </p:sp>
      <p:sp>
        <p:nvSpPr>
          <p:cNvPr id="24" name="Rectangle 23">
            <a:hlinkClick r:id="rId4" action="ppaction://hlinksldjump"/>
            <a:extLst>
              <a:ext uri="{FF2B5EF4-FFF2-40B4-BE49-F238E27FC236}">
                <a16:creationId xmlns:a16="http://schemas.microsoft.com/office/drawing/2014/main" id="{BAC66154-DD89-4C3B-9F4B-13149D409792}"/>
              </a:ext>
            </a:extLst>
          </p:cNvPr>
          <p:cNvSpPr/>
          <p:nvPr/>
        </p:nvSpPr>
        <p:spPr>
          <a:xfrm>
            <a:off x="9448807" y="5773980"/>
            <a:ext cx="1677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PLAY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8C892DD-9ABC-45E4-B57F-7FFFEBB67AAF}"/>
              </a:ext>
            </a:extLst>
          </p:cNvPr>
          <p:cNvSpPr/>
          <p:nvPr/>
        </p:nvSpPr>
        <p:spPr>
          <a:xfrm flipH="1" flipV="1">
            <a:off x="6316980" y="3070436"/>
            <a:ext cx="449900" cy="3585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DD809C9-E890-41F8-A136-0BE6B0B988C8}"/>
              </a:ext>
            </a:extLst>
          </p:cNvPr>
          <p:cNvSpPr txBox="1"/>
          <p:nvPr/>
        </p:nvSpPr>
        <p:spPr>
          <a:xfrm>
            <a:off x="8881178" y="1106053"/>
            <a:ext cx="325748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3. The next player takes their turn and spins the wheel and takes the action indicated.</a:t>
            </a:r>
          </a:p>
          <a:p>
            <a:endParaRPr lang="en-GB" sz="1600" dirty="0"/>
          </a:p>
          <a:p>
            <a:r>
              <a:rPr lang="en-GB" sz="1600" dirty="0"/>
              <a:t>4. Play continues in this way until a player lands their drone and wins the round. </a:t>
            </a:r>
          </a:p>
          <a:p>
            <a:endParaRPr lang="en-GB" sz="1600" dirty="0"/>
          </a:p>
          <a:p>
            <a:r>
              <a:rPr lang="en-GB" sz="1600" dirty="0"/>
              <a:t>5. Click on the rocks to go to the scoring slide then click on the relevant scoreboard to progress the scores.</a:t>
            </a:r>
          </a:p>
          <a:p>
            <a:endParaRPr lang="en-GB" sz="1600" dirty="0"/>
          </a:p>
          <a:p>
            <a:r>
              <a:rPr lang="en-GB" sz="1600" dirty="0"/>
              <a:t>6. Click on the rocks again for the next round.</a:t>
            </a:r>
          </a:p>
          <a:p>
            <a:endParaRPr lang="en-GB" sz="1600" dirty="0"/>
          </a:p>
          <a:p>
            <a:endParaRPr lang="en-GB" sz="1600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6109902-E89C-4387-A9B1-80B4F6742938}"/>
              </a:ext>
            </a:extLst>
          </p:cNvPr>
          <p:cNvSpPr/>
          <p:nvPr/>
        </p:nvSpPr>
        <p:spPr>
          <a:xfrm flipH="1" flipV="1">
            <a:off x="6324600" y="5691933"/>
            <a:ext cx="449900" cy="35856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59B9F1-1DE2-4FDF-9B09-3532CD660EB4}"/>
              </a:ext>
            </a:extLst>
          </p:cNvPr>
          <p:cNvSpPr txBox="1"/>
          <p:nvPr/>
        </p:nvSpPr>
        <p:spPr>
          <a:xfrm>
            <a:off x="8767321" y="4981301"/>
            <a:ext cx="30400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</a:lstStyle>
          <a:p>
            <a:pPr algn="ctr"/>
            <a:r>
              <a:rPr lang="en-GB" b="1" dirty="0"/>
              <a:t>The first player to win 5 rounds wins the game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9640FDB-6673-4840-B78B-62A6E63A28E3}"/>
              </a:ext>
            </a:extLst>
          </p:cNvPr>
          <p:cNvGrpSpPr/>
          <p:nvPr/>
        </p:nvGrpSpPr>
        <p:grpSpPr>
          <a:xfrm>
            <a:off x="-89308" y="1964425"/>
            <a:ext cx="4218635" cy="4333170"/>
            <a:chOff x="-89308" y="1964425"/>
            <a:chExt cx="4218635" cy="433317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08CE7267-BD1F-4986-963A-061B68D0BAC7}"/>
                </a:ext>
              </a:extLst>
            </p:cNvPr>
            <p:cNvGrpSpPr/>
            <p:nvPr/>
          </p:nvGrpSpPr>
          <p:grpSpPr>
            <a:xfrm>
              <a:off x="-89308" y="1964425"/>
              <a:ext cx="4218635" cy="4333170"/>
              <a:chOff x="-89308" y="2417616"/>
              <a:chExt cx="4218635" cy="433317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1FC73289-3145-456A-A573-6CFE10FF4AEC}"/>
                  </a:ext>
                </a:extLst>
              </p:cNvPr>
              <p:cNvSpPr txBox="1"/>
              <p:nvPr/>
            </p:nvSpPr>
            <p:spPr>
              <a:xfrm>
                <a:off x="119268" y="2417616"/>
                <a:ext cx="4010059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2. The first player clicks on the Spinner to spin it. Then clicks again to stop it and take the action that the arrow points to:</a:t>
                </a: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0F4A23B2-C360-4C6A-BBAD-9B607762856E}"/>
                  </a:ext>
                </a:extLst>
              </p:cNvPr>
              <p:cNvSpPr txBox="1"/>
              <p:nvPr/>
            </p:nvSpPr>
            <p:spPr>
              <a:xfrm>
                <a:off x="1084773" y="3421972"/>
                <a:ext cx="2537217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Click on the </a:t>
                </a:r>
                <a:r>
                  <a:rPr lang="en-GB" sz="1600" b="1" dirty="0"/>
                  <a:t>right</a:t>
                </a:r>
                <a:r>
                  <a:rPr lang="en-GB" sz="1600" dirty="0"/>
                  <a:t> hand of your figure</a:t>
                </a:r>
              </a:p>
            </p:txBody>
          </p:sp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BEC8CA9-7B93-42BC-8941-514341FB26C4}"/>
                  </a:ext>
                </a:extLst>
              </p:cNvPr>
              <p:cNvSpPr txBox="1"/>
              <p:nvPr/>
            </p:nvSpPr>
            <p:spPr>
              <a:xfrm>
                <a:off x="1084773" y="4133448"/>
                <a:ext cx="25372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Click on the </a:t>
                </a:r>
                <a:r>
                  <a:rPr lang="en-GB" sz="1600" b="1" dirty="0"/>
                  <a:t>left</a:t>
                </a:r>
                <a:r>
                  <a:rPr lang="en-GB" sz="1600" dirty="0"/>
                  <a:t> hand of your figure</a:t>
                </a:r>
              </a:p>
            </p:txBody>
          </p:sp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5DE93966-1006-4BFC-AE6C-B9B344F9D6C7}"/>
                  </a:ext>
                </a:extLst>
              </p:cNvPr>
              <p:cNvSpPr txBox="1"/>
              <p:nvPr/>
            </p:nvSpPr>
            <p:spPr>
              <a:xfrm>
                <a:off x="1084773" y="4844924"/>
                <a:ext cx="2587075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1600" dirty="0"/>
                  <a:t>Click on the </a:t>
                </a:r>
                <a:r>
                  <a:rPr lang="en-GB" sz="1600" b="1" dirty="0"/>
                  <a:t>right</a:t>
                </a:r>
                <a:r>
                  <a:rPr lang="en-GB" sz="1600" dirty="0"/>
                  <a:t> hand of your </a:t>
                </a:r>
                <a:r>
                  <a:rPr lang="en-GB" sz="1600" b="1" dirty="0"/>
                  <a:t>opponent’s</a:t>
                </a:r>
                <a:r>
                  <a:rPr lang="en-GB" sz="1600" dirty="0"/>
                  <a:t> figure</a:t>
                </a:r>
              </a:p>
            </p:txBody>
          </p: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5EFEF2CA-3733-439A-853F-1A74604B51D6}"/>
                  </a:ext>
                </a:extLst>
              </p:cNvPr>
              <p:cNvSpPr txBox="1"/>
              <p:nvPr/>
            </p:nvSpPr>
            <p:spPr>
              <a:xfrm>
                <a:off x="696696" y="6050979"/>
                <a:ext cx="32802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dirty="0"/>
                  <a:t>Dividing line: </a:t>
                </a:r>
                <a:r>
                  <a:rPr lang="en-GB" b="1" dirty="0"/>
                  <a:t>spin again</a:t>
                </a:r>
              </a:p>
            </p:txBody>
          </p:sp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4041D543-291D-4953-9A8A-EC80FBE4C4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3348211"/>
                <a:ext cx="1135467" cy="2084494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ECB3D3C-B12A-438D-921A-00906D8857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89308" y="5659543"/>
                <a:ext cx="1296768" cy="1091243"/>
              </a:xfrm>
              <a:prstGeom prst="rect">
                <a:avLst/>
              </a:prstGeom>
            </p:spPr>
          </p:pic>
        </p:grp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4064493-F57A-44F4-AB1D-9D6A93945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878" y="4391733"/>
              <a:ext cx="907713" cy="6212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532104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8C90AF2D-C31D-4E92-8221-F76884029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134" y="3258427"/>
            <a:ext cx="413833" cy="22620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5AE5E6FD-19AA-4AF6-B553-FE38E61A7C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2673" y="3367121"/>
            <a:ext cx="306522" cy="167545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206413ED-B400-422D-8178-3D55F74FDF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895529" y="3422750"/>
            <a:ext cx="247029" cy="135026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3479B9A-25C1-4D9B-9AA3-81C577B3D6DD}"/>
              </a:ext>
            </a:extLst>
          </p:cNvPr>
          <p:cNvGrpSpPr/>
          <p:nvPr/>
        </p:nvGrpSpPr>
        <p:grpSpPr>
          <a:xfrm>
            <a:off x="7331910" y="2064631"/>
            <a:ext cx="2237521" cy="2332110"/>
            <a:chOff x="7758691" y="4532542"/>
            <a:chExt cx="1463142" cy="1679210"/>
          </a:xfrm>
          <a:effectLst>
            <a:outerShdw blurRad="76200" dir="13500000" sy="23000" kx="1200000" algn="br" rotWithShape="0">
              <a:prstClr val="black">
                <a:alpha val="34000"/>
              </a:prstClr>
            </a:outerShdw>
          </a:effectLst>
        </p:grpSpPr>
        <p:sp>
          <p:nvSpPr>
            <p:cNvPr id="121" name="Trapezoid 120">
              <a:extLst>
                <a:ext uri="{FF2B5EF4-FFF2-40B4-BE49-F238E27FC236}">
                  <a16:creationId xmlns:a16="http://schemas.microsoft.com/office/drawing/2014/main" id="{16C1A4C3-04B9-4E51-B134-7CB6F88A570C}"/>
                </a:ext>
              </a:extLst>
            </p:cNvPr>
            <p:cNvSpPr/>
            <p:nvPr/>
          </p:nvSpPr>
          <p:spPr>
            <a:xfrm rot="615774">
              <a:off x="8178198" y="5205398"/>
              <a:ext cx="1043635" cy="844820"/>
            </a:xfrm>
            <a:prstGeom prst="trapezoid">
              <a:avLst>
                <a:gd name="adj" fmla="val 4034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2" name="GREEN FRAME Rectangle 281">
              <a:extLst>
                <a:ext uri="{FF2B5EF4-FFF2-40B4-BE49-F238E27FC236}">
                  <a16:creationId xmlns:a16="http://schemas.microsoft.com/office/drawing/2014/main" id="{D38DB40A-AEC5-45D4-B538-6DC0AE80DB84}"/>
                </a:ext>
              </a:extLst>
            </p:cNvPr>
            <p:cNvSpPr/>
            <p:nvPr/>
          </p:nvSpPr>
          <p:spPr>
            <a:xfrm>
              <a:off x="7758691" y="4532542"/>
              <a:ext cx="1317796" cy="16792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perspectiveContrastingLef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3" name="1 Rectangle 285">
            <a:extLst>
              <a:ext uri="{FF2B5EF4-FFF2-40B4-BE49-F238E27FC236}">
                <a16:creationId xmlns:a16="http://schemas.microsoft.com/office/drawing/2014/main" id="{ECE5C3B2-63C0-4548-B1C2-213DE756A1B0}"/>
              </a:ext>
            </a:extLst>
          </p:cNvPr>
          <p:cNvSpPr/>
          <p:nvPr/>
        </p:nvSpPr>
        <p:spPr>
          <a:xfrm>
            <a:off x="7454722" y="2148226"/>
            <a:ext cx="1800000" cy="21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50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124" name="2 Rectangle 286">
            <a:extLst>
              <a:ext uri="{FF2B5EF4-FFF2-40B4-BE49-F238E27FC236}">
                <a16:creationId xmlns:a16="http://schemas.microsoft.com/office/drawing/2014/main" id="{919D65BB-886A-435F-8B05-F129E3DDD4C1}"/>
              </a:ext>
            </a:extLst>
          </p:cNvPr>
          <p:cNvSpPr/>
          <p:nvPr/>
        </p:nvSpPr>
        <p:spPr>
          <a:xfrm>
            <a:off x="7454722" y="2148226"/>
            <a:ext cx="1800000" cy="21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50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125" name="3 Rectangle 287">
            <a:extLst>
              <a:ext uri="{FF2B5EF4-FFF2-40B4-BE49-F238E27FC236}">
                <a16:creationId xmlns:a16="http://schemas.microsoft.com/office/drawing/2014/main" id="{EBA51DCD-4E94-4FB2-8132-E8F75C7CECAA}"/>
              </a:ext>
            </a:extLst>
          </p:cNvPr>
          <p:cNvSpPr/>
          <p:nvPr/>
        </p:nvSpPr>
        <p:spPr>
          <a:xfrm>
            <a:off x="7454722" y="2148226"/>
            <a:ext cx="1800000" cy="21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50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126" name="4 Rectangle 288">
            <a:extLst>
              <a:ext uri="{FF2B5EF4-FFF2-40B4-BE49-F238E27FC236}">
                <a16:creationId xmlns:a16="http://schemas.microsoft.com/office/drawing/2014/main" id="{8E86A327-1E76-4B43-8866-390A6AA2F1CB}"/>
              </a:ext>
            </a:extLst>
          </p:cNvPr>
          <p:cNvSpPr/>
          <p:nvPr/>
        </p:nvSpPr>
        <p:spPr>
          <a:xfrm>
            <a:off x="7454722" y="2148226"/>
            <a:ext cx="1800000" cy="21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50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127" name="5 Rectangle 289">
            <a:extLst>
              <a:ext uri="{FF2B5EF4-FFF2-40B4-BE49-F238E27FC236}">
                <a16:creationId xmlns:a16="http://schemas.microsoft.com/office/drawing/2014/main" id="{35C229CB-D53C-4497-BB3C-1AB3F7D6E5F8}"/>
              </a:ext>
            </a:extLst>
          </p:cNvPr>
          <p:cNvSpPr/>
          <p:nvPr/>
        </p:nvSpPr>
        <p:spPr>
          <a:xfrm>
            <a:off x="7454722" y="2148226"/>
            <a:ext cx="1800000" cy="21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50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128" name="0 Rectangle 284">
            <a:extLst>
              <a:ext uri="{FF2B5EF4-FFF2-40B4-BE49-F238E27FC236}">
                <a16:creationId xmlns:a16="http://schemas.microsoft.com/office/drawing/2014/main" id="{F64866E4-255E-47E6-A992-8329DDB328F2}"/>
              </a:ext>
            </a:extLst>
          </p:cNvPr>
          <p:cNvSpPr/>
          <p:nvPr/>
        </p:nvSpPr>
        <p:spPr>
          <a:xfrm>
            <a:off x="7454722" y="2148226"/>
            <a:ext cx="1800000" cy="21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scene3d>
            <a:camera prst="perspectiveContrasting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0" dirty="0">
                <a:solidFill>
                  <a:schemeClr val="accent6">
                    <a:lumMod val="75000"/>
                  </a:schemeClr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C944F28-B03A-4CA4-84DC-551B9C16E70E}"/>
              </a:ext>
            </a:extLst>
          </p:cNvPr>
          <p:cNvGrpSpPr/>
          <p:nvPr/>
        </p:nvGrpSpPr>
        <p:grpSpPr>
          <a:xfrm>
            <a:off x="3068532" y="2002085"/>
            <a:ext cx="2268000" cy="2452280"/>
            <a:chOff x="40194" y="4470709"/>
            <a:chExt cx="1458022" cy="167921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111" name="Trapezoid 110">
              <a:extLst>
                <a:ext uri="{FF2B5EF4-FFF2-40B4-BE49-F238E27FC236}">
                  <a16:creationId xmlns:a16="http://schemas.microsoft.com/office/drawing/2014/main" id="{09C42C91-B62F-4D20-BD3A-011A2530559C}"/>
                </a:ext>
              </a:extLst>
            </p:cNvPr>
            <p:cNvSpPr/>
            <p:nvPr/>
          </p:nvSpPr>
          <p:spPr>
            <a:xfrm rot="20724323" flipH="1">
              <a:off x="40194" y="5011419"/>
              <a:ext cx="1043635" cy="844820"/>
            </a:xfrm>
            <a:prstGeom prst="trapezoid">
              <a:avLst>
                <a:gd name="adj" fmla="val 472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2" name="PURPLE FRAMERectangle 280">
              <a:extLst>
                <a:ext uri="{FF2B5EF4-FFF2-40B4-BE49-F238E27FC236}">
                  <a16:creationId xmlns:a16="http://schemas.microsoft.com/office/drawing/2014/main" id="{958E983B-D05C-47A9-B38F-0961FDFB0DE7}"/>
                </a:ext>
              </a:extLst>
            </p:cNvPr>
            <p:cNvSpPr/>
            <p:nvPr/>
          </p:nvSpPr>
          <p:spPr>
            <a:xfrm>
              <a:off x="180420" y="4470709"/>
              <a:ext cx="1317796" cy="167921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scene3d>
              <a:camera prst="perspectiveContrastingRigh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3" name="1 Rectangle 285">
            <a:extLst>
              <a:ext uri="{FF2B5EF4-FFF2-40B4-BE49-F238E27FC236}">
                <a16:creationId xmlns:a16="http://schemas.microsoft.com/office/drawing/2014/main" id="{E5FF8006-7548-4F3B-B990-2E749340951C}"/>
              </a:ext>
            </a:extLst>
          </p:cNvPr>
          <p:cNvSpPr/>
          <p:nvPr/>
        </p:nvSpPr>
        <p:spPr>
          <a:xfrm>
            <a:off x="3379105" y="2139186"/>
            <a:ext cx="1800000" cy="21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5000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115" name="2 Rectangle 286">
            <a:extLst>
              <a:ext uri="{FF2B5EF4-FFF2-40B4-BE49-F238E27FC236}">
                <a16:creationId xmlns:a16="http://schemas.microsoft.com/office/drawing/2014/main" id="{46B6366D-6666-440D-9B5A-58D3211D5B1A}"/>
              </a:ext>
            </a:extLst>
          </p:cNvPr>
          <p:cNvSpPr/>
          <p:nvPr/>
        </p:nvSpPr>
        <p:spPr>
          <a:xfrm>
            <a:off x="3379105" y="2148225"/>
            <a:ext cx="1800000" cy="21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5000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116" name="3 Rectangle 287">
            <a:extLst>
              <a:ext uri="{FF2B5EF4-FFF2-40B4-BE49-F238E27FC236}">
                <a16:creationId xmlns:a16="http://schemas.microsoft.com/office/drawing/2014/main" id="{7D2F1518-2FE7-423C-BD4A-DB0558AD446F}"/>
              </a:ext>
            </a:extLst>
          </p:cNvPr>
          <p:cNvSpPr/>
          <p:nvPr/>
        </p:nvSpPr>
        <p:spPr>
          <a:xfrm>
            <a:off x="3379105" y="2138429"/>
            <a:ext cx="1800000" cy="21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5000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117" name="4 Rectangle 288">
            <a:extLst>
              <a:ext uri="{FF2B5EF4-FFF2-40B4-BE49-F238E27FC236}">
                <a16:creationId xmlns:a16="http://schemas.microsoft.com/office/drawing/2014/main" id="{E1326A25-2490-4FB8-8550-925F756FDDD9}"/>
              </a:ext>
            </a:extLst>
          </p:cNvPr>
          <p:cNvSpPr/>
          <p:nvPr/>
        </p:nvSpPr>
        <p:spPr>
          <a:xfrm>
            <a:off x="3379105" y="2144746"/>
            <a:ext cx="1800000" cy="21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5000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118" name="5 Rectangle 289">
            <a:extLst>
              <a:ext uri="{FF2B5EF4-FFF2-40B4-BE49-F238E27FC236}">
                <a16:creationId xmlns:a16="http://schemas.microsoft.com/office/drawing/2014/main" id="{CB88027D-32C2-4495-B792-CE9C55F3DE18}"/>
              </a:ext>
            </a:extLst>
          </p:cNvPr>
          <p:cNvSpPr/>
          <p:nvPr/>
        </p:nvSpPr>
        <p:spPr>
          <a:xfrm>
            <a:off x="3379105" y="2132067"/>
            <a:ext cx="1800000" cy="21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5000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119" name="0 Rectangle 284">
            <a:extLst>
              <a:ext uri="{FF2B5EF4-FFF2-40B4-BE49-F238E27FC236}">
                <a16:creationId xmlns:a16="http://schemas.microsoft.com/office/drawing/2014/main" id="{32E5172F-B4D0-4A63-96CD-7CD95CDEC13E}"/>
              </a:ext>
            </a:extLst>
          </p:cNvPr>
          <p:cNvSpPr/>
          <p:nvPr/>
        </p:nvSpPr>
        <p:spPr>
          <a:xfrm>
            <a:off x="3379105" y="2148225"/>
            <a:ext cx="1800000" cy="21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5000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pic>
        <p:nvPicPr>
          <p:cNvPr id="19" name="Picture 18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6657D183-476A-411C-B5EC-1659CCA8FE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94" y="2657712"/>
            <a:ext cx="371621" cy="189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117C7B83-261F-467D-B6B9-19873CFA0F32}"/>
              </a:ext>
            </a:extLst>
          </p:cNvPr>
          <p:cNvSpPr/>
          <p:nvPr/>
        </p:nvSpPr>
        <p:spPr>
          <a:xfrm>
            <a:off x="6176186" y="1344370"/>
            <a:ext cx="640976" cy="582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2C151FE-BD45-45CA-AB42-D825AF4933AC}"/>
              </a:ext>
            </a:extLst>
          </p:cNvPr>
          <p:cNvSpPr/>
          <p:nvPr/>
        </p:nvSpPr>
        <p:spPr>
          <a:xfrm>
            <a:off x="5441698" y="1344370"/>
            <a:ext cx="640976" cy="582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target Group 13">
            <a:extLst>
              <a:ext uri="{FF2B5EF4-FFF2-40B4-BE49-F238E27FC236}">
                <a16:creationId xmlns:a16="http://schemas.microsoft.com/office/drawing/2014/main" id="{AB062F33-7EA0-4398-9BF8-E65CE8C3B585}"/>
              </a:ext>
            </a:extLst>
          </p:cNvPr>
          <p:cNvGrpSpPr/>
          <p:nvPr/>
        </p:nvGrpSpPr>
        <p:grpSpPr>
          <a:xfrm>
            <a:off x="2860952" y="5849034"/>
            <a:ext cx="6913430" cy="878542"/>
            <a:chOff x="1972224" y="5111364"/>
            <a:chExt cx="7010424" cy="8785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99B3F7-D8AF-4B28-9E9A-2ADD24C0A4CE}"/>
                </a:ext>
              </a:extLst>
            </p:cNvPr>
            <p:cNvSpPr/>
            <p:nvPr/>
          </p:nvSpPr>
          <p:spPr>
            <a:xfrm>
              <a:off x="5477436" y="5111364"/>
              <a:ext cx="3505212" cy="878542"/>
            </a:xfrm>
            <a:prstGeom prst="ellipse">
              <a:avLst/>
            </a:prstGeom>
            <a:blipFill>
              <a:blip r:embed="rId17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F4F9FE-7617-45F5-9249-D57203F71A0D}"/>
                </a:ext>
              </a:extLst>
            </p:cNvPr>
            <p:cNvSpPr/>
            <p:nvPr/>
          </p:nvSpPr>
          <p:spPr>
            <a:xfrm>
              <a:off x="6284938" y="5239111"/>
              <a:ext cx="1940179" cy="508001"/>
            </a:xfrm>
            <a:prstGeom prst="ellipse">
              <a:avLst/>
            </a:prstGeom>
            <a:blipFill>
              <a:blip r:embed="rId1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E3EB3D9-254A-4FE9-B685-4A9D174F8856}"/>
                </a:ext>
              </a:extLst>
            </p:cNvPr>
            <p:cNvSpPr/>
            <p:nvPr/>
          </p:nvSpPr>
          <p:spPr>
            <a:xfrm>
              <a:off x="1972224" y="5111364"/>
              <a:ext cx="3505212" cy="878542"/>
            </a:xfrm>
            <a:prstGeom prst="ellipse">
              <a:avLst/>
            </a:prstGeom>
            <a:blipFill>
              <a:blip r:embed="rId20">
                <a:duotone>
                  <a:prstClr val="black"/>
                  <a:srgbClr val="7030A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C4B1C1-D922-4988-BF94-9A359555A9F8}"/>
                </a:ext>
              </a:extLst>
            </p:cNvPr>
            <p:cNvSpPr/>
            <p:nvPr/>
          </p:nvSpPr>
          <p:spPr>
            <a:xfrm>
              <a:off x="2779726" y="5239111"/>
              <a:ext cx="1940179" cy="508001"/>
            </a:xfrm>
            <a:prstGeom prst="ellipse">
              <a:avLst/>
            </a:prstGeom>
            <a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colorTemperature colorTemp="72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5" name="P small shadow P Picture 14">
            <a:extLst>
              <a:ext uri="{FF2B5EF4-FFF2-40B4-BE49-F238E27FC236}">
                <a16:creationId xmlns:a16="http://schemas.microsoft.com/office/drawing/2014/main" id="{E64BD6F6-EE91-4D7B-AC1F-A85DA422C8E7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480126" y="1335803"/>
            <a:ext cx="612000" cy="144000"/>
          </a:xfrm>
          <a:prstGeom prst="rect">
            <a:avLst/>
          </a:prstGeom>
        </p:spPr>
      </p:pic>
      <p:pic>
        <p:nvPicPr>
          <p:cNvPr id="14" name="G small shadow Picture 13">
            <a:extLst>
              <a:ext uri="{FF2B5EF4-FFF2-40B4-BE49-F238E27FC236}">
                <a16:creationId xmlns:a16="http://schemas.microsoft.com/office/drawing/2014/main" id="{C136FE61-B762-419C-85A9-6AC41C60974B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201762" y="1335804"/>
            <a:ext cx="612000" cy="144000"/>
          </a:xfrm>
          <a:prstGeom prst="rect">
            <a:avLst/>
          </a:prstGeom>
        </p:spPr>
      </p:pic>
      <p:pic>
        <p:nvPicPr>
          <p:cNvPr id="92" name="DRONE VOL 1">
            <a:hlinkClick r:id="" action="ppaction://media"/>
            <a:extLst>
              <a:ext uri="{FF2B5EF4-FFF2-40B4-BE49-F238E27FC236}">
                <a16:creationId xmlns:a16="http://schemas.microsoft.com/office/drawing/2014/main" id="{23108556-6FEC-48DA-AD8C-947FB0242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94513" y="7072575"/>
            <a:ext cx="347663" cy="347663"/>
          </a:xfrm>
          <a:prstGeom prst="rect">
            <a:avLst/>
          </a:prstGeom>
        </p:spPr>
      </p:pic>
      <p:pic>
        <p:nvPicPr>
          <p:cNvPr id="93" name="DRONE VOL 2">
            <a:hlinkClick r:id="" action="ppaction://media"/>
            <a:extLst>
              <a:ext uri="{FF2B5EF4-FFF2-40B4-BE49-F238E27FC236}">
                <a16:creationId xmlns:a16="http://schemas.microsoft.com/office/drawing/2014/main" id="{406601E2-F50E-4FD8-884E-ED8385A25B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439945" y="7050215"/>
            <a:ext cx="347663" cy="347663"/>
          </a:xfrm>
          <a:prstGeom prst="rect">
            <a:avLst/>
          </a:prstGeom>
        </p:spPr>
      </p:pic>
      <p:pic>
        <p:nvPicPr>
          <p:cNvPr id="94" name="DRONE VOL 3">
            <a:hlinkClick r:id="" action="ppaction://media"/>
            <a:extLst>
              <a:ext uri="{FF2B5EF4-FFF2-40B4-BE49-F238E27FC236}">
                <a16:creationId xmlns:a16="http://schemas.microsoft.com/office/drawing/2014/main" id="{94162847-F617-4C52-8DA7-AF1DC636BA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44965" y="7050215"/>
            <a:ext cx="347663" cy="347663"/>
          </a:xfrm>
          <a:prstGeom prst="rect">
            <a:avLst/>
          </a:prstGeom>
        </p:spPr>
      </p:pic>
      <p:pic>
        <p:nvPicPr>
          <p:cNvPr id="95" name="DRONE VOL 4">
            <a:hlinkClick r:id="" action="ppaction://media"/>
            <a:extLst>
              <a:ext uri="{FF2B5EF4-FFF2-40B4-BE49-F238E27FC236}">
                <a16:creationId xmlns:a16="http://schemas.microsoft.com/office/drawing/2014/main" id="{A762437A-7BD6-448F-A360-537CA6404F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454889" y="7042454"/>
            <a:ext cx="347663" cy="347663"/>
          </a:xfrm>
          <a:prstGeom prst="rect">
            <a:avLst/>
          </a:prstGeom>
        </p:spPr>
      </p:pic>
      <p:pic>
        <p:nvPicPr>
          <p:cNvPr id="96" name="DRONE VOL 5">
            <a:hlinkClick r:id="" action="ppaction://media"/>
            <a:extLst>
              <a:ext uri="{FF2B5EF4-FFF2-40B4-BE49-F238E27FC236}">
                <a16:creationId xmlns:a16="http://schemas.microsoft.com/office/drawing/2014/main" id="{17282A10-045E-44A5-B435-8518532E3A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73590" y="7052971"/>
            <a:ext cx="347663" cy="347663"/>
          </a:xfrm>
          <a:prstGeom prst="rect">
            <a:avLst/>
          </a:prstGeom>
        </p:spPr>
      </p:pic>
      <p:pic>
        <p:nvPicPr>
          <p:cNvPr id="97" name="DRONE VOL 6">
            <a:hlinkClick r:id="" action="ppaction://media"/>
            <a:extLst>
              <a:ext uri="{FF2B5EF4-FFF2-40B4-BE49-F238E27FC236}">
                <a16:creationId xmlns:a16="http://schemas.microsoft.com/office/drawing/2014/main" id="{D9636B40-0493-4F24-95A9-B4D24A2DBA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43350" y="7052972"/>
            <a:ext cx="347663" cy="347663"/>
          </a:xfrm>
          <a:prstGeom prst="rect">
            <a:avLst/>
          </a:prstGeom>
        </p:spPr>
      </p:pic>
      <p:pic>
        <p:nvPicPr>
          <p:cNvPr id="102" name="front rock big Picture 101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D4CC669-B34E-40FB-B54E-6D31DD735E3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9262" y="5240059"/>
            <a:ext cx="849136" cy="46413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4" name="front rock Picture 103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F4DCB448-A558-4CBC-9693-F458B459E3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00" y="5533455"/>
            <a:ext cx="408460" cy="208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8" name="rock Picture 107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DB76E660-9751-4E63-A062-7F45FB8881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7150" y="2151884"/>
            <a:ext cx="260326" cy="14229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5" name="rockPicture 34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C235F66-38B4-4506-B601-82C4AB6A88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6900" y="1669794"/>
            <a:ext cx="299651" cy="152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rock Picture 35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90060-69A6-4EFE-882A-843FB576BA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36" y="1822538"/>
            <a:ext cx="149826" cy="763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9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8E1F3165-9C5A-4FD2-A86A-76899C2AF5C7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>
            <a:off x="-344539" y="4120674"/>
            <a:ext cx="3060000" cy="3060000"/>
          </a:xfrm>
          <a:prstGeom prst="rect">
            <a:avLst/>
          </a:prstGeom>
        </p:spPr>
      </p:pic>
      <p:sp>
        <p:nvSpPr>
          <p:cNvPr id="60" name="P right arm Rectangle: Rounded Corners 95">
            <a:extLst>
              <a:ext uri="{FF2B5EF4-FFF2-40B4-BE49-F238E27FC236}">
                <a16:creationId xmlns:a16="http://schemas.microsoft.com/office/drawing/2014/main" id="{6691A052-3BCA-4E0E-A258-751615332328}"/>
              </a:ext>
            </a:extLst>
          </p:cNvPr>
          <p:cNvSpPr/>
          <p:nvPr/>
        </p:nvSpPr>
        <p:spPr>
          <a:xfrm rot="10373870">
            <a:off x="1408789" y="592014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PURPLE right hand Group 41">
            <a:extLst>
              <a:ext uri="{FF2B5EF4-FFF2-40B4-BE49-F238E27FC236}">
                <a16:creationId xmlns:a16="http://schemas.microsoft.com/office/drawing/2014/main" id="{7A9E3879-F3B7-482D-A9D6-A721A2E1FD70}"/>
              </a:ext>
            </a:extLst>
          </p:cNvPr>
          <p:cNvGrpSpPr/>
          <p:nvPr/>
        </p:nvGrpSpPr>
        <p:grpSpPr>
          <a:xfrm>
            <a:off x="1116463" y="5169863"/>
            <a:ext cx="889083" cy="908254"/>
            <a:chOff x="11524687" y="5244797"/>
            <a:chExt cx="889083" cy="908254"/>
          </a:xfrm>
        </p:grpSpPr>
        <p:sp>
          <p:nvSpPr>
            <p:cNvPr id="62" name="button Oval 9">
              <a:extLst>
                <a:ext uri="{FF2B5EF4-FFF2-40B4-BE49-F238E27FC236}">
                  <a16:creationId xmlns:a16="http://schemas.microsoft.com/office/drawing/2014/main" id="{D1FFB2B6-A800-4501-8A29-8E1E4CCAE37C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Partial Circle 62">
              <a:extLst>
                <a:ext uri="{FF2B5EF4-FFF2-40B4-BE49-F238E27FC236}">
                  <a16:creationId xmlns:a16="http://schemas.microsoft.com/office/drawing/2014/main" id="{793599A1-7AEE-4898-A51F-F0A34D977E0B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P left arm Rectangle: Rounded Corners 99">
            <a:extLst>
              <a:ext uri="{FF2B5EF4-FFF2-40B4-BE49-F238E27FC236}">
                <a16:creationId xmlns:a16="http://schemas.microsoft.com/office/drawing/2014/main" id="{BE73D3BE-6838-4103-B47F-F40748CD6721}"/>
              </a:ext>
            </a:extLst>
          </p:cNvPr>
          <p:cNvSpPr/>
          <p:nvPr/>
        </p:nvSpPr>
        <p:spPr>
          <a:xfrm rot="11562897">
            <a:off x="-3498" y="573998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PURPLE left hand Group 42">
            <a:extLst>
              <a:ext uri="{FF2B5EF4-FFF2-40B4-BE49-F238E27FC236}">
                <a16:creationId xmlns:a16="http://schemas.microsoft.com/office/drawing/2014/main" id="{5D1B4B01-9D35-47C8-A390-E01D3BFE6395}"/>
              </a:ext>
            </a:extLst>
          </p:cNvPr>
          <p:cNvGrpSpPr/>
          <p:nvPr/>
        </p:nvGrpSpPr>
        <p:grpSpPr>
          <a:xfrm>
            <a:off x="5226" y="5114929"/>
            <a:ext cx="908254" cy="889083"/>
            <a:chOff x="10440593" y="5353487"/>
            <a:chExt cx="908254" cy="88908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3794B97-3DD0-484D-94A5-E0BABF088748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Partial Circle 66">
              <a:extLst>
                <a:ext uri="{FF2B5EF4-FFF2-40B4-BE49-F238E27FC236}">
                  <a16:creationId xmlns:a16="http://schemas.microsoft.com/office/drawing/2014/main" id="{89F783E4-79C3-4DC9-A5C5-918456C85B0C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" name="purple hit Oval 4">
            <a:extLst>
              <a:ext uri="{FF2B5EF4-FFF2-40B4-BE49-F238E27FC236}">
                <a16:creationId xmlns:a16="http://schemas.microsoft.com/office/drawing/2014/main" id="{67C9C57F-1098-4247-A694-0B4F6243CC7C}"/>
              </a:ext>
            </a:extLst>
          </p:cNvPr>
          <p:cNvSpPr/>
          <p:nvPr/>
        </p:nvSpPr>
        <p:spPr>
          <a:xfrm>
            <a:off x="1100822" y="5200794"/>
            <a:ext cx="846654" cy="889839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urple miss Oval 10">
            <a:extLst>
              <a:ext uri="{FF2B5EF4-FFF2-40B4-BE49-F238E27FC236}">
                <a16:creationId xmlns:a16="http://schemas.microsoft.com/office/drawing/2014/main" id="{23B20960-59EE-4AC2-A97F-6F471396D1B0}"/>
              </a:ext>
            </a:extLst>
          </p:cNvPr>
          <p:cNvSpPr/>
          <p:nvPr/>
        </p:nvSpPr>
        <p:spPr>
          <a:xfrm>
            <a:off x="50896" y="5149129"/>
            <a:ext cx="864275" cy="857587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7F15A154-0047-49C6-964C-F71B7641A948}"/>
              </a:ext>
            </a:extLst>
          </p:cNvPr>
          <p:cNvPicPr>
            <a:picLocks noChangeAspect="1"/>
          </p:cNvPicPr>
          <p:nvPr/>
        </p:nvPicPr>
        <p:blipFill>
          <a:blip r:embed="rId26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7"/>
              </a:ext>
            </a:extLst>
          </a:blip>
          <a:stretch>
            <a:fillRect/>
          </a:stretch>
        </p:blipFill>
        <p:spPr>
          <a:xfrm flipH="1">
            <a:off x="9357636" y="4263346"/>
            <a:ext cx="3060000" cy="3060000"/>
          </a:xfrm>
          <a:prstGeom prst="rect">
            <a:avLst/>
          </a:prstGeom>
        </p:spPr>
      </p:pic>
      <p:sp>
        <p:nvSpPr>
          <p:cNvPr id="27" name="G left arm Rectangle: Rounded Corners 39">
            <a:extLst>
              <a:ext uri="{FF2B5EF4-FFF2-40B4-BE49-F238E27FC236}">
                <a16:creationId xmlns:a16="http://schemas.microsoft.com/office/drawing/2014/main" id="{D90D72D9-E939-48AD-B9E0-8754C8619ECC}"/>
              </a:ext>
            </a:extLst>
          </p:cNvPr>
          <p:cNvSpPr/>
          <p:nvPr/>
        </p:nvSpPr>
        <p:spPr>
          <a:xfrm rot="11562897">
            <a:off x="10088100" y="6030967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een left hand Group 42">
            <a:extLst>
              <a:ext uri="{FF2B5EF4-FFF2-40B4-BE49-F238E27FC236}">
                <a16:creationId xmlns:a16="http://schemas.microsoft.com/office/drawing/2014/main" id="{AB232F6D-777C-4B02-9707-6CB2ECA4D74A}"/>
              </a:ext>
            </a:extLst>
          </p:cNvPr>
          <p:cNvGrpSpPr/>
          <p:nvPr/>
        </p:nvGrpSpPr>
        <p:grpSpPr>
          <a:xfrm>
            <a:off x="10116340" y="5353487"/>
            <a:ext cx="908254" cy="889083"/>
            <a:chOff x="10440593" y="5353487"/>
            <a:chExt cx="908254" cy="88908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01B45B-B376-426E-A70F-3E8D0DFB54EC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333A2A36-9A07-4B04-8763-D5C94C5A9850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 right arm Rectangle: Rounded Corners 21">
            <a:extLst>
              <a:ext uri="{FF2B5EF4-FFF2-40B4-BE49-F238E27FC236}">
                <a16:creationId xmlns:a16="http://schemas.microsoft.com/office/drawing/2014/main" id="{333BA9E5-87B6-4942-8F74-E33CA63EF30E}"/>
              </a:ext>
            </a:extLst>
          </p:cNvPr>
          <p:cNvSpPr/>
          <p:nvPr/>
        </p:nvSpPr>
        <p:spPr>
          <a:xfrm rot="8538767">
            <a:off x="11982017" y="5770175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een right hand Group 41">
            <a:extLst>
              <a:ext uri="{FF2B5EF4-FFF2-40B4-BE49-F238E27FC236}">
                <a16:creationId xmlns:a16="http://schemas.microsoft.com/office/drawing/2014/main" id="{4435911B-D791-4321-A45D-98584B3AB90E}"/>
              </a:ext>
            </a:extLst>
          </p:cNvPr>
          <p:cNvGrpSpPr/>
          <p:nvPr/>
        </p:nvGrpSpPr>
        <p:grpSpPr>
          <a:xfrm rot="20406459">
            <a:off x="11200434" y="5244797"/>
            <a:ext cx="889083" cy="908254"/>
            <a:chOff x="11524687" y="5244797"/>
            <a:chExt cx="889083" cy="90825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46C875-FC89-4298-A8D0-79CEBEB477ED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A6D06EB8-EE38-4324-A04C-C4423797F111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green hit Oval 9">
            <a:extLst>
              <a:ext uri="{FF2B5EF4-FFF2-40B4-BE49-F238E27FC236}">
                <a16:creationId xmlns:a16="http://schemas.microsoft.com/office/drawing/2014/main" id="{D43F2122-1E87-4B29-8716-93DA6F989DAA}"/>
              </a:ext>
            </a:extLst>
          </p:cNvPr>
          <p:cNvSpPr/>
          <p:nvPr/>
        </p:nvSpPr>
        <p:spPr>
          <a:xfrm>
            <a:off x="11176891" y="5259672"/>
            <a:ext cx="890409" cy="843064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 miss Oval 6">
            <a:extLst>
              <a:ext uri="{FF2B5EF4-FFF2-40B4-BE49-F238E27FC236}">
                <a16:creationId xmlns:a16="http://schemas.microsoft.com/office/drawing/2014/main" id="{69DBCCA9-C247-4661-8D29-D26705308A8A}"/>
              </a:ext>
            </a:extLst>
          </p:cNvPr>
          <p:cNvSpPr/>
          <p:nvPr/>
        </p:nvSpPr>
        <p:spPr>
          <a:xfrm>
            <a:off x="10104686" y="5357476"/>
            <a:ext cx="950038" cy="885598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0" name="SURVIVOR TITLE Rectangle 1241">
            <a:extLst>
              <a:ext uri="{FF2B5EF4-FFF2-40B4-BE49-F238E27FC236}">
                <a16:creationId xmlns:a16="http://schemas.microsoft.com/office/drawing/2014/main" id="{635FABEF-30B0-4798-963C-E4ECA34E7076}"/>
              </a:ext>
            </a:extLst>
          </p:cNvPr>
          <p:cNvSpPr/>
          <p:nvPr/>
        </p:nvSpPr>
        <p:spPr>
          <a:xfrm>
            <a:off x="0" y="-48455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sp>
        <p:nvSpPr>
          <p:cNvPr id="131" name="SURVIVOR TITLE Rectangle 1241">
            <a:extLst>
              <a:ext uri="{FF2B5EF4-FFF2-40B4-BE49-F238E27FC236}">
                <a16:creationId xmlns:a16="http://schemas.microsoft.com/office/drawing/2014/main" id="{14E70523-3D2D-470F-ACA5-56C03C346738}"/>
              </a:ext>
            </a:extLst>
          </p:cNvPr>
          <p:cNvSpPr/>
          <p:nvPr/>
        </p:nvSpPr>
        <p:spPr>
          <a:xfrm>
            <a:off x="8730150" y="90630"/>
            <a:ext cx="3342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GAME OF </a:t>
            </a:r>
            <a:r>
              <a:rPr lang="en-US" sz="36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DRONES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  <a:ea typeface="+mn-ea"/>
              <a:cs typeface="+mn-cs"/>
            </a:endParaRPr>
          </a:p>
        </p:txBody>
      </p:sp>
      <p:sp>
        <p:nvSpPr>
          <p:cNvPr id="106" name="link 13 Oval 32">
            <a:hlinkClick r:id="rId28" action="ppaction://hlinksldjump"/>
            <a:extLst>
              <a:ext uri="{FF2B5EF4-FFF2-40B4-BE49-F238E27FC236}">
                <a16:creationId xmlns:a16="http://schemas.microsoft.com/office/drawing/2014/main" id="{7ED3B455-A785-44F8-9439-E46B31626ACB}"/>
              </a:ext>
            </a:extLst>
          </p:cNvPr>
          <p:cNvSpPr/>
          <p:nvPr/>
        </p:nvSpPr>
        <p:spPr>
          <a:xfrm>
            <a:off x="5755430" y="5149129"/>
            <a:ext cx="992400" cy="74382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link 12 Oval 32">
            <a:hlinkClick r:id="rId29" action="ppaction://hlinksldjump"/>
            <a:extLst>
              <a:ext uri="{FF2B5EF4-FFF2-40B4-BE49-F238E27FC236}">
                <a16:creationId xmlns:a16="http://schemas.microsoft.com/office/drawing/2014/main" id="{80C22144-2D83-47E9-A346-0A53063CA13F}"/>
              </a:ext>
            </a:extLst>
          </p:cNvPr>
          <p:cNvSpPr/>
          <p:nvPr/>
        </p:nvSpPr>
        <p:spPr>
          <a:xfrm>
            <a:off x="5755430" y="5149129"/>
            <a:ext cx="992400" cy="74382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3" name="link 11 Oval 32">
            <a:hlinkClick r:id="rId30" action="ppaction://hlinksldjump"/>
            <a:extLst>
              <a:ext uri="{FF2B5EF4-FFF2-40B4-BE49-F238E27FC236}">
                <a16:creationId xmlns:a16="http://schemas.microsoft.com/office/drawing/2014/main" id="{54ACDC17-D29F-4F01-AA6B-D6A7B6EC9FF9}"/>
              </a:ext>
            </a:extLst>
          </p:cNvPr>
          <p:cNvSpPr/>
          <p:nvPr/>
        </p:nvSpPr>
        <p:spPr>
          <a:xfrm>
            <a:off x="5755430" y="5149129"/>
            <a:ext cx="992400" cy="74382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4" name="link 10 Oval 32">
            <a:hlinkClick r:id="rId31" action="ppaction://hlinksldjump"/>
            <a:extLst>
              <a:ext uri="{FF2B5EF4-FFF2-40B4-BE49-F238E27FC236}">
                <a16:creationId xmlns:a16="http://schemas.microsoft.com/office/drawing/2014/main" id="{0A4C1DFE-16BD-410C-9F09-132F8216FC8B}"/>
              </a:ext>
            </a:extLst>
          </p:cNvPr>
          <p:cNvSpPr/>
          <p:nvPr/>
        </p:nvSpPr>
        <p:spPr>
          <a:xfrm>
            <a:off x="5755430" y="5149129"/>
            <a:ext cx="992400" cy="74382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5" name="link 9 Oval 32">
            <a:hlinkClick r:id="rId32" action="ppaction://hlinksldjump"/>
            <a:extLst>
              <a:ext uri="{FF2B5EF4-FFF2-40B4-BE49-F238E27FC236}">
                <a16:creationId xmlns:a16="http://schemas.microsoft.com/office/drawing/2014/main" id="{1A4328C9-9E0F-4933-A29D-B3D58B73E455}"/>
              </a:ext>
            </a:extLst>
          </p:cNvPr>
          <p:cNvSpPr/>
          <p:nvPr/>
        </p:nvSpPr>
        <p:spPr>
          <a:xfrm>
            <a:off x="5755430" y="5149129"/>
            <a:ext cx="992400" cy="74382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6" name="link 8 Oval 32">
            <a:hlinkClick r:id="rId33" action="ppaction://hlinksldjump"/>
            <a:extLst>
              <a:ext uri="{FF2B5EF4-FFF2-40B4-BE49-F238E27FC236}">
                <a16:creationId xmlns:a16="http://schemas.microsoft.com/office/drawing/2014/main" id="{722180C1-F9F5-4A36-8A15-151E1AF37BB1}"/>
              </a:ext>
            </a:extLst>
          </p:cNvPr>
          <p:cNvSpPr/>
          <p:nvPr/>
        </p:nvSpPr>
        <p:spPr>
          <a:xfrm>
            <a:off x="5755430" y="5149129"/>
            <a:ext cx="992400" cy="74382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7" name="link 7 Oval 32">
            <a:hlinkClick r:id="rId34" action="ppaction://hlinksldjump"/>
            <a:extLst>
              <a:ext uri="{FF2B5EF4-FFF2-40B4-BE49-F238E27FC236}">
                <a16:creationId xmlns:a16="http://schemas.microsoft.com/office/drawing/2014/main" id="{FDEDB641-9A83-46FB-8FFA-1BEF3BAEF5AD}"/>
              </a:ext>
            </a:extLst>
          </p:cNvPr>
          <p:cNvSpPr/>
          <p:nvPr/>
        </p:nvSpPr>
        <p:spPr>
          <a:xfrm>
            <a:off x="5755430" y="5149129"/>
            <a:ext cx="992400" cy="74382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8" name="link 6 Oval 32">
            <a:hlinkClick r:id="rId35" action="ppaction://hlinksldjump"/>
            <a:extLst>
              <a:ext uri="{FF2B5EF4-FFF2-40B4-BE49-F238E27FC236}">
                <a16:creationId xmlns:a16="http://schemas.microsoft.com/office/drawing/2014/main" id="{1367BC09-2A49-4C91-8275-CCF10258F013}"/>
              </a:ext>
            </a:extLst>
          </p:cNvPr>
          <p:cNvSpPr/>
          <p:nvPr/>
        </p:nvSpPr>
        <p:spPr>
          <a:xfrm>
            <a:off x="5755430" y="5149129"/>
            <a:ext cx="992400" cy="74382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9" name="link 5 Oval 32">
            <a:hlinkClick r:id="rId36" action="ppaction://hlinksldjump"/>
            <a:extLst>
              <a:ext uri="{FF2B5EF4-FFF2-40B4-BE49-F238E27FC236}">
                <a16:creationId xmlns:a16="http://schemas.microsoft.com/office/drawing/2014/main" id="{1C149267-788E-44B3-97CA-3E11EECF781B}"/>
              </a:ext>
            </a:extLst>
          </p:cNvPr>
          <p:cNvSpPr/>
          <p:nvPr/>
        </p:nvSpPr>
        <p:spPr>
          <a:xfrm>
            <a:off x="5755430" y="5149129"/>
            <a:ext cx="992400" cy="743827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picture containing text, ground, sign&#10;&#10;Description automatically generated">
            <a:extLst>
              <a:ext uri="{FF2B5EF4-FFF2-40B4-BE49-F238E27FC236}">
                <a16:creationId xmlns:a16="http://schemas.microsoft.com/office/drawing/2014/main" id="{E2F4232D-6D12-4816-BD05-FB71EC569D8D}"/>
              </a:ext>
            </a:extLst>
          </p:cNvPr>
          <p:cNvPicPr>
            <a:picLocks noChangeAspect="1"/>
          </p:cNvPicPr>
          <p:nvPr/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88864" y="1153804"/>
            <a:ext cx="1481135" cy="370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3497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 numSld="999">
                <p:cTn id="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G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1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1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8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</p:childTnLst>
        </p:cTn>
      </p:par>
    </p:tnLst>
    <p:bldLst>
      <p:bldP spid="123" grpId="0" animBg="1"/>
      <p:bldP spid="123" grpId="1" animBg="1"/>
      <p:bldP spid="124" grpId="0" animBg="1"/>
      <p:bldP spid="124" grpId="1" animBg="1"/>
      <p:bldP spid="125" grpId="0" animBg="1"/>
      <p:bldP spid="125" grpId="1" animBg="1"/>
      <p:bldP spid="126" grpId="0" animBg="1"/>
      <p:bldP spid="126" grpId="1" animBg="1"/>
      <p:bldP spid="127" grpId="0" animBg="1"/>
      <p:bldP spid="127" grpId="1" animBg="1"/>
      <p:bldP spid="128" grpId="0" animBg="1"/>
      <p:bldP spid="128" grpId="1" animBg="1"/>
      <p:bldP spid="113" grpId="0" animBg="1"/>
      <p:bldP spid="113" grpId="1" animBg="1"/>
      <p:bldP spid="115" grpId="0" animBg="1"/>
      <p:bldP spid="115" grpId="1" animBg="1"/>
      <p:bldP spid="116" grpId="0" animBg="1"/>
      <p:bldP spid="116" grpId="1" animBg="1"/>
      <p:bldP spid="117" grpId="0" animBg="1"/>
      <p:bldP spid="117" grpId="1" animBg="1"/>
      <p:bldP spid="118" grpId="0" animBg="1"/>
      <p:bldP spid="118" grpId="1" animBg="1"/>
      <p:bldP spid="119" grpId="0" animBg="1"/>
      <p:bldP spid="119" grpId="1" animBg="1"/>
      <p:bldP spid="106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6657D183-476A-411C-B5EC-1659CCA8FE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94" y="2657712"/>
            <a:ext cx="371621" cy="189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117C7B83-261F-467D-B6B9-19873CFA0F32}"/>
              </a:ext>
            </a:extLst>
          </p:cNvPr>
          <p:cNvSpPr/>
          <p:nvPr/>
        </p:nvSpPr>
        <p:spPr>
          <a:xfrm>
            <a:off x="6176186" y="1344370"/>
            <a:ext cx="640976" cy="582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2C151FE-BD45-45CA-AB42-D825AF4933AC}"/>
              </a:ext>
            </a:extLst>
          </p:cNvPr>
          <p:cNvSpPr/>
          <p:nvPr/>
        </p:nvSpPr>
        <p:spPr>
          <a:xfrm>
            <a:off x="5441698" y="1344370"/>
            <a:ext cx="640976" cy="582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8C90AF2D-C31D-4E92-8221-F76884029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134" y="3258427"/>
            <a:ext cx="413833" cy="22620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target Group 13">
            <a:extLst>
              <a:ext uri="{FF2B5EF4-FFF2-40B4-BE49-F238E27FC236}">
                <a16:creationId xmlns:a16="http://schemas.microsoft.com/office/drawing/2014/main" id="{AB062F33-7EA0-4398-9BF8-E65CE8C3B585}"/>
              </a:ext>
            </a:extLst>
          </p:cNvPr>
          <p:cNvGrpSpPr/>
          <p:nvPr/>
        </p:nvGrpSpPr>
        <p:grpSpPr>
          <a:xfrm>
            <a:off x="2860952" y="5849034"/>
            <a:ext cx="6913430" cy="878542"/>
            <a:chOff x="1972224" y="5111364"/>
            <a:chExt cx="7010424" cy="8785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99B3F7-D8AF-4B28-9E9A-2ADD24C0A4CE}"/>
                </a:ext>
              </a:extLst>
            </p:cNvPr>
            <p:cNvSpPr/>
            <p:nvPr/>
          </p:nvSpPr>
          <p:spPr>
            <a:xfrm>
              <a:off x="5477436" y="5111364"/>
              <a:ext cx="3505212" cy="878542"/>
            </a:xfrm>
            <a:prstGeom prst="ellipse">
              <a:avLst/>
            </a:prstGeom>
            <a:blipFill>
              <a:blip r:embed="rId17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F4F9FE-7617-45F5-9249-D57203F71A0D}"/>
                </a:ext>
              </a:extLst>
            </p:cNvPr>
            <p:cNvSpPr/>
            <p:nvPr/>
          </p:nvSpPr>
          <p:spPr>
            <a:xfrm>
              <a:off x="6284938" y="5239111"/>
              <a:ext cx="1940179" cy="508001"/>
            </a:xfrm>
            <a:prstGeom prst="ellipse">
              <a:avLst/>
            </a:prstGeom>
            <a:blipFill>
              <a:blip r:embed="rId1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E3EB3D9-254A-4FE9-B685-4A9D174F8856}"/>
                </a:ext>
              </a:extLst>
            </p:cNvPr>
            <p:cNvSpPr/>
            <p:nvPr/>
          </p:nvSpPr>
          <p:spPr>
            <a:xfrm>
              <a:off x="1972224" y="5111364"/>
              <a:ext cx="3505212" cy="878542"/>
            </a:xfrm>
            <a:prstGeom prst="ellipse">
              <a:avLst/>
            </a:prstGeom>
            <a:blipFill>
              <a:blip r:embed="rId20">
                <a:duotone>
                  <a:prstClr val="black"/>
                  <a:srgbClr val="7030A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C4B1C1-D922-4988-BF94-9A359555A9F8}"/>
                </a:ext>
              </a:extLst>
            </p:cNvPr>
            <p:cNvSpPr/>
            <p:nvPr/>
          </p:nvSpPr>
          <p:spPr>
            <a:xfrm>
              <a:off x="2779726" y="5239111"/>
              <a:ext cx="1940179" cy="508001"/>
            </a:xfrm>
            <a:prstGeom prst="ellipse">
              <a:avLst/>
            </a:prstGeom>
            <a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colorTemperature colorTemp="72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urple shadow  Picture 12">
            <a:extLst>
              <a:ext uri="{FF2B5EF4-FFF2-40B4-BE49-F238E27FC236}">
                <a16:creationId xmlns:a16="http://schemas.microsoft.com/office/drawing/2014/main" id="{C656EDE6-A0AC-49E5-A5B8-7C6536735CD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4502962" y="1252844"/>
            <a:ext cx="2813736" cy="453917"/>
          </a:xfrm>
          <a:prstGeom prst="rect">
            <a:avLst/>
          </a:prstGeom>
        </p:spPr>
      </p:pic>
      <p:pic>
        <p:nvPicPr>
          <p:cNvPr id="15" name="P small shadow P Picture 14">
            <a:extLst>
              <a:ext uri="{FF2B5EF4-FFF2-40B4-BE49-F238E27FC236}">
                <a16:creationId xmlns:a16="http://schemas.microsoft.com/office/drawing/2014/main" id="{E64BD6F6-EE91-4D7B-AC1F-A85DA422C8E7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480126" y="1335803"/>
            <a:ext cx="612000" cy="144000"/>
          </a:xfrm>
          <a:prstGeom prst="rect">
            <a:avLst/>
          </a:prstGeom>
        </p:spPr>
      </p:pic>
      <p:pic>
        <p:nvPicPr>
          <p:cNvPr id="17" name="P last shadow Picture 16">
            <a:extLst>
              <a:ext uri="{FF2B5EF4-FFF2-40B4-BE49-F238E27FC236}">
                <a16:creationId xmlns:a16="http://schemas.microsoft.com/office/drawing/2014/main" id="{C2725B9F-D458-4C72-8116-767C6A86A99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3404698" y="6177220"/>
            <a:ext cx="2505132" cy="453917"/>
          </a:xfrm>
          <a:prstGeom prst="rect">
            <a:avLst/>
          </a:prstGeom>
        </p:spPr>
      </p:pic>
      <p:pic>
        <p:nvPicPr>
          <p:cNvPr id="12" name="shadow Picture 11">
            <a:extLst>
              <a:ext uri="{FF2B5EF4-FFF2-40B4-BE49-F238E27FC236}">
                <a16:creationId xmlns:a16="http://schemas.microsoft.com/office/drawing/2014/main" id="{B356753D-6458-45D9-A4C8-86FC8E52C18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139921" y="2084802"/>
            <a:ext cx="2813736" cy="453917"/>
          </a:xfrm>
          <a:prstGeom prst="rect">
            <a:avLst/>
          </a:prstGeom>
        </p:spPr>
      </p:pic>
      <p:pic>
        <p:nvPicPr>
          <p:cNvPr id="14" name="G small shadow Picture 13">
            <a:extLst>
              <a:ext uri="{FF2B5EF4-FFF2-40B4-BE49-F238E27FC236}">
                <a16:creationId xmlns:a16="http://schemas.microsoft.com/office/drawing/2014/main" id="{C136FE61-B762-419C-85A9-6AC41C60974B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201762" y="1335804"/>
            <a:ext cx="612000" cy="144000"/>
          </a:xfrm>
          <a:prstGeom prst="rect">
            <a:avLst/>
          </a:prstGeom>
        </p:spPr>
      </p:pic>
      <p:pic>
        <p:nvPicPr>
          <p:cNvPr id="16" name="last shadow Picture 15">
            <a:extLst>
              <a:ext uri="{FF2B5EF4-FFF2-40B4-BE49-F238E27FC236}">
                <a16:creationId xmlns:a16="http://schemas.microsoft.com/office/drawing/2014/main" id="{C2485DF6-A83F-442E-A08D-0FD92C589830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727031" y="6125339"/>
            <a:ext cx="2505132" cy="453917"/>
          </a:xfrm>
          <a:prstGeom prst="rect">
            <a:avLst/>
          </a:prstGeom>
        </p:spPr>
      </p:pic>
      <p:pic>
        <p:nvPicPr>
          <p:cNvPr id="92" name="DRONE VOL 1">
            <a:hlinkClick r:id="" action="ppaction://media"/>
            <a:extLst>
              <a:ext uri="{FF2B5EF4-FFF2-40B4-BE49-F238E27FC236}">
                <a16:creationId xmlns:a16="http://schemas.microsoft.com/office/drawing/2014/main" id="{23108556-6FEC-48DA-AD8C-947FB0242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94513" y="7072575"/>
            <a:ext cx="347663" cy="347663"/>
          </a:xfrm>
          <a:prstGeom prst="rect">
            <a:avLst/>
          </a:prstGeom>
        </p:spPr>
      </p:pic>
      <p:pic>
        <p:nvPicPr>
          <p:cNvPr id="93" name="DRONE VOL 2">
            <a:hlinkClick r:id="" action="ppaction://media"/>
            <a:extLst>
              <a:ext uri="{FF2B5EF4-FFF2-40B4-BE49-F238E27FC236}">
                <a16:creationId xmlns:a16="http://schemas.microsoft.com/office/drawing/2014/main" id="{406601E2-F50E-4FD8-884E-ED8385A25B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439945" y="7050215"/>
            <a:ext cx="347663" cy="347663"/>
          </a:xfrm>
          <a:prstGeom prst="rect">
            <a:avLst/>
          </a:prstGeom>
        </p:spPr>
      </p:pic>
      <p:pic>
        <p:nvPicPr>
          <p:cNvPr id="94" name="DRONE VOL 3">
            <a:hlinkClick r:id="" action="ppaction://media"/>
            <a:extLst>
              <a:ext uri="{FF2B5EF4-FFF2-40B4-BE49-F238E27FC236}">
                <a16:creationId xmlns:a16="http://schemas.microsoft.com/office/drawing/2014/main" id="{94162847-F617-4C52-8DA7-AF1DC636BA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44965" y="7050215"/>
            <a:ext cx="347663" cy="347663"/>
          </a:xfrm>
          <a:prstGeom prst="rect">
            <a:avLst/>
          </a:prstGeom>
        </p:spPr>
      </p:pic>
      <p:pic>
        <p:nvPicPr>
          <p:cNvPr id="95" name="DRONE VOL 4">
            <a:hlinkClick r:id="" action="ppaction://media"/>
            <a:extLst>
              <a:ext uri="{FF2B5EF4-FFF2-40B4-BE49-F238E27FC236}">
                <a16:creationId xmlns:a16="http://schemas.microsoft.com/office/drawing/2014/main" id="{A762437A-7BD6-448F-A360-537CA6404F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454889" y="7042454"/>
            <a:ext cx="347663" cy="347663"/>
          </a:xfrm>
          <a:prstGeom prst="rect">
            <a:avLst/>
          </a:prstGeom>
        </p:spPr>
      </p:pic>
      <p:pic>
        <p:nvPicPr>
          <p:cNvPr id="96" name="DRONE VOL 5">
            <a:hlinkClick r:id="" action="ppaction://media"/>
            <a:extLst>
              <a:ext uri="{FF2B5EF4-FFF2-40B4-BE49-F238E27FC236}">
                <a16:creationId xmlns:a16="http://schemas.microsoft.com/office/drawing/2014/main" id="{17282A10-045E-44A5-B435-8518532E3A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73590" y="7052971"/>
            <a:ext cx="347663" cy="347663"/>
          </a:xfrm>
          <a:prstGeom prst="rect">
            <a:avLst/>
          </a:prstGeom>
        </p:spPr>
      </p:pic>
      <p:pic>
        <p:nvPicPr>
          <p:cNvPr id="97" name="DRONE VOL 6">
            <a:hlinkClick r:id="" action="ppaction://media"/>
            <a:extLst>
              <a:ext uri="{FF2B5EF4-FFF2-40B4-BE49-F238E27FC236}">
                <a16:creationId xmlns:a16="http://schemas.microsoft.com/office/drawing/2014/main" id="{D9636B40-0493-4F24-95A9-B4D24A2DBA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43350" y="7052972"/>
            <a:ext cx="347663" cy="347663"/>
          </a:xfrm>
          <a:prstGeom prst="rect">
            <a:avLst/>
          </a:prstGeom>
        </p:spPr>
      </p:pic>
      <p:pic>
        <p:nvPicPr>
          <p:cNvPr id="108" name="rock Picture 107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DB76E660-9751-4E63-A062-7F45FB8881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7150" y="2151884"/>
            <a:ext cx="260326" cy="14229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8" name="spinner wood Rectangle: Top Corners Snipped 97">
            <a:extLst>
              <a:ext uri="{FF2B5EF4-FFF2-40B4-BE49-F238E27FC236}">
                <a16:creationId xmlns:a16="http://schemas.microsoft.com/office/drawing/2014/main" id="{8CD6F880-5C41-4BED-A563-076BF3E9A2C0}"/>
              </a:ext>
            </a:extLst>
          </p:cNvPr>
          <p:cNvSpPr>
            <a:spLocks noChangeAspect="1"/>
          </p:cNvSpPr>
          <p:nvPr/>
        </p:nvSpPr>
        <p:spPr>
          <a:xfrm>
            <a:off x="4773249" y="3888221"/>
            <a:ext cx="2631090" cy="917874"/>
          </a:xfrm>
          <a:prstGeom prst="snip2SameRect">
            <a:avLst>
              <a:gd name="adj1" fmla="val 32971"/>
              <a:gd name="adj2" fmla="val 0"/>
            </a:avLst>
          </a:prstGeom>
          <a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215900" dist="114300" dir="13500000" sy="23000" kx="1200000" algn="br" rotWithShape="0">
              <a:prstClr val="black">
                <a:alpha val="77000"/>
              </a:prstClr>
            </a:outerShdw>
          </a:effectLst>
          <a:scene3d>
            <a:camera prst="orthographicFront">
              <a:rot lat="0" lon="19799991" rev="0"/>
            </a:camera>
            <a:lightRig rig="threePt" dir="t"/>
          </a:scene3d>
          <a:sp3d extrusionH="16510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spinner back Oval 98">
            <a:extLst>
              <a:ext uri="{FF2B5EF4-FFF2-40B4-BE49-F238E27FC236}">
                <a16:creationId xmlns:a16="http://schemas.microsoft.com/office/drawing/2014/main" id="{385DA5BB-E956-418D-A210-B27D5DCA5196}"/>
              </a:ext>
            </a:extLst>
          </p:cNvPr>
          <p:cNvSpPr>
            <a:spLocks noChangeAspect="1"/>
          </p:cNvSpPr>
          <p:nvPr/>
        </p:nvSpPr>
        <p:spPr>
          <a:xfrm>
            <a:off x="5270772" y="3219572"/>
            <a:ext cx="1503839" cy="150383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01600" dist="38100" dir="8100000" sx="101000" sy="101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21536EA-7474-4A1D-AE53-E2619C6CEA99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6855564" y="3893539"/>
            <a:ext cx="55711" cy="252000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spinner Picture 100">
            <a:extLst>
              <a:ext uri="{FF2B5EF4-FFF2-40B4-BE49-F238E27FC236}">
                <a16:creationId xmlns:a16="http://schemas.microsoft.com/office/drawing/2014/main" id="{7B14D03A-3FB8-47E3-A11F-6A71C4F6278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764" y="3158327"/>
            <a:ext cx="1564646" cy="1614475"/>
          </a:xfrm>
          <a:prstGeom prst="rect">
            <a:avLst/>
          </a:prstGeom>
        </p:spPr>
      </p:pic>
      <p:sp>
        <p:nvSpPr>
          <p:cNvPr id="103" name="spin centre Oval 102">
            <a:extLst>
              <a:ext uri="{FF2B5EF4-FFF2-40B4-BE49-F238E27FC236}">
                <a16:creationId xmlns:a16="http://schemas.microsoft.com/office/drawing/2014/main" id="{CC8D818F-9B9D-498C-8F06-EC4BB440633D}"/>
              </a:ext>
            </a:extLst>
          </p:cNvPr>
          <p:cNvSpPr>
            <a:spLocks noChangeAspect="1"/>
          </p:cNvSpPr>
          <p:nvPr/>
        </p:nvSpPr>
        <p:spPr>
          <a:xfrm>
            <a:off x="5935890" y="3876695"/>
            <a:ext cx="186397" cy="18639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rockPicture 34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C235F66-38B4-4506-B601-82C4AB6A88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6900" y="1669794"/>
            <a:ext cx="299651" cy="152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rock Picture 35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90060-69A6-4EFE-882A-843FB576BA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36" y="1822538"/>
            <a:ext cx="149826" cy="763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new green drone Picture 36">
            <a:extLst>
              <a:ext uri="{FF2B5EF4-FFF2-40B4-BE49-F238E27FC236}">
                <a16:creationId xmlns:a16="http://schemas.microsoft.com/office/drawing/2014/main" id="{DA2CF3D7-9BBA-4E64-B5AA-A52CE09DB54D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01" t="22823" r="15353" b="14268"/>
          <a:stretch/>
        </p:blipFill>
        <p:spPr>
          <a:xfrm>
            <a:off x="4711424" y="824247"/>
            <a:ext cx="3547461" cy="962663"/>
          </a:xfrm>
          <a:prstGeom prst="rect">
            <a:avLst/>
          </a:prstGeom>
        </p:spPr>
      </p:pic>
      <p:pic>
        <p:nvPicPr>
          <p:cNvPr id="105" name="landed new green drone Picture 36">
            <a:extLst>
              <a:ext uri="{FF2B5EF4-FFF2-40B4-BE49-F238E27FC236}">
                <a16:creationId xmlns:a16="http://schemas.microsoft.com/office/drawing/2014/main" id="{E4499BFF-4584-4B80-B49A-0F364929222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40" t="21475" r="15326" b="14991"/>
          <a:stretch/>
        </p:blipFill>
        <p:spPr>
          <a:xfrm>
            <a:off x="6158794" y="5439622"/>
            <a:ext cx="3546871" cy="972209"/>
          </a:xfrm>
          <a:prstGeom prst="rect">
            <a:avLst/>
          </a:prstGeom>
        </p:spPr>
      </p:pic>
      <p:pic>
        <p:nvPicPr>
          <p:cNvPr id="38" name="New Purple drone Picture 37">
            <a:extLst>
              <a:ext uri="{FF2B5EF4-FFF2-40B4-BE49-F238E27FC236}">
                <a16:creationId xmlns:a16="http://schemas.microsoft.com/office/drawing/2014/main" id="{DD008D24-A1F1-4E05-80BD-C7105A0704A9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3978601" y="859875"/>
            <a:ext cx="3547460" cy="878543"/>
          </a:xfrm>
          <a:prstGeom prst="rect">
            <a:avLst/>
          </a:prstGeom>
        </p:spPr>
      </p:pic>
      <p:pic>
        <p:nvPicPr>
          <p:cNvPr id="107" name="landed New Purple drone Picture 37">
            <a:extLst>
              <a:ext uri="{FF2B5EF4-FFF2-40B4-BE49-F238E27FC236}">
                <a16:creationId xmlns:a16="http://schemas.microsoft.com/office/drawing/2014/main" id="{4D8BC700-C7CB-4135-BBE3-BC368CE7EF60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2840934" y="5512569"/>
            <a:ext cx="3547460" cy="878543"/>
          </a:xfrm>
          <a:prstGeom prst="rect">
            <a:avLst/>
          </a:prstGeom>
        </p:spPr>
      </p:pic>
      <p:sp useBgFill="1">
        <p:nvSpPr>
          <p:cNvPr id="18" name="drone cover Rectangle 17">
            <a:extLst>
              <a:ext uri="{FF2B5EF4-FFF2-40B4-BE49-F238E27FC236}">
                <a16:creationId xmlns:a16="http://schemas.microsoft.com/office/drawing/2014/main" id="{77CB4DCA-2D12-4E89-A3EA-DE93DB1729D3}"/>
              </a:ext>
            </a:extLst>
          </p:cNvPr>
          <p:cNvSpPr/>
          <p:nvPr/>
        </p:nvSpPr>
        <p:spPr>
          <a:xfrm>
            <a:off x="3607197" y="318889"/>
            <a:ext cx="5030180" cy="23568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8E1F3165-9C5A-4FD2-A86A-76899C2AF5C7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-344539" y="4120674"/>
            <a:ext cx="3060000" cy="3060000"/>
          </a:xfrm>
          <a:prstGeom prst="rect">
            <a:avLst/>
          </a:prstGeom>
        </p:spPr>
      </p:pic>
      <p:sp>
        <p:nvSpPr>
          <p:cNvPr id="60" name="P right arm Rectangle: Rounded Corners 95">
            <a:extLst>
              <a:ext uri="{FF2B5EF4-FFF2-40B4-BE49-F238E27FC236}">
                <a16:creationId xmlns:a16="http://schemas.microsoft.com/office/drawing/2014/main" id="{6691A052-3BCA-4E0E-A258-751615332328}"/>
              </a:ext>
            </a:extLst>
          </p:cNvPr>
          <p:cNvSpPr/>
          <p:nvPr/>
        </p:nvSpPr>
        <p:spPr>
          <a:xfrm rot="10373870">
            <a:off x="1408789" y="592014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PURPLE right hand Group 41">
            <a:extLst>
              <a:ext uri="{FF2B5EF4-FFF2-40B4-BE49-F238E27FC236}">
                <a16:creationId xmlns:a16="http://schemas.microsoft.com/office/drawing/2014/main" id="{7A9E3879-F3B7-482D-A9D6-A721A2E1FD70}"/>
              </a:ext>
            </a:extLst>
          </p:cNvPr>
          <p:cNvGrpSpPr/>
          <p:nvPr/>
        </p:nvGrpSpPr>
        <p:grpSpPr>
          <a:xfrm>
            <a:off x="1116463" y="5169863"/>
            <a:ext cx="889083" cy="908254"/>
            <a:chOff x="11524687" y="5244797"/>
            <a:chExt cx="889083" cy="908254"/>
          </a:xfrm>
        </p:grpSpPr>
        <p:sp>
          <p:nvSpPr>
            <p:cNvPr id="62" name="button Oval 9">
              <a:extLst>
                <a:ext uri="{FF2B5EF4-FFF2-40B4-BE49-F238E27FC236}">
                  <a16:creationId xmlns:a16="http://schemas.microsoft.com/office/drawing/2014/main" id="{D1FFB2B6-A800-4501-8A29-8E1E4CCAE37C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Partial Circle 62">
              <a:extLst>
                <a:ext uri="{FF2B5EF4-FFF2-40B4-BE49-F238E27FC236}">
                  <a16:creationId xmlns:a16="http://schemas.microsoft.com/office/drawing/2014/main" id="{793599A1-7AEE-4898-A51F-F0A34D977E0B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P left arm Rectangle: Rounded Corners 99">
            <a:extLst>
              <a:ext uri="{FF2B5EF4-FFF2-40B4-BE49-F238E27FC236}">
                <a16:creationId xmlns:a16="http://schemas.microsoft.com/office/drawing/2014/main" id="{BE73D3BE-6838-4103-B47F-F40748CD6721}"/>
              </a:ext>
            </a:extLst>
          </p:cNvPr>
          <p:cNvSpPr/>
          <p:nvPr/>
        </p:nvSpPr>
        <p:spPr>
          <a:xfrm rot="11562897">
            <a:off x="-3498" y="573998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PURPLE left hand Group 42">
            <a:extLst>
              <a:ext uri="{FF2B5EF4-FFF2-40B4-BE49-F238E27FC236}">
                <a16:creationId xmlns:a16="http://schemas.microsoft.com/office/drawing/2014/main" id="{5D1B4B01-9D35-47C8-A390-E01D3BFE6395}"/>
              </a:ext>
            </a:extLst>
          </p:cNvPr>
          <p:cNvGrpSpPr/>
          <p:nvPr/>
        </p:nvGrpSpPr>
        <p:grpSpPr>
          <a:xfrm>
            <a:off x="5226" y="5114929"/>
            <a:ext cx="908254" cy="889083"/>
            <a:chOff x="10440593" y="5353487"/>
            <a:chExt cx="908254" cy="88908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3794B97-3DD0-484D-94A5-E0BABF088748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Partial Circle 66">
              <a:extLst>
                <a:ext uri="{FF2B5EF4-FFF2-40B4-BE49-F238E27FC236}">
                  <a16:creationId xmlns:a16="http://schemas.microsoft.com/office/drawing/2014/main" id="{89F783E4-79C3-4DC9-A5C5-918456C85B0C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P right win Group 57">
            <a:extLst>
              <a:ext uri="{FF2B5EF4-FFF2-40B4-BE49-F238E27FC236}">
                <a16:creationId xmlns:a16="http://schemas.microsoft.com/office/drawing/2014/main" id="{91789C76-0ECD-4A61-8158-895BC0DA18BD}"/>
              </a:ext>
            </a:extLst>
          </p:cNvPr>
          <p:cNvGrpSpPr/>
          <p:nvPr/>
        </p:nvGrpSpPr>
        <p:grpSpPr>
          <a:xfrm>
            <a:off x="1159012" y="5140888"/>
            <a:ext cx="1237728" cy="4061264"/>
            <a:chOff x="2226257" y="2884345"/>
            <a:chExt cx="1237728" cy="406126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EA84567-DC25-429B-A412-CD72D0E11886}"/>
                </a:ext>
              </a:extLst>
            </p:cNvPr>
            <p:cNvSpPr/>
            <p:nvPr/>
          </p:nvSpPr>
          <p:spPr>
            <a:xfrm rot="773822">
              <a:off x="2226257" y="495187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0A3EBED-D4EA-411D-8A49-E6454F75D868}"/>
                </a:ext>
              </a:extLst>
            </p:cNvPr>
            <p:cNvGrpSpPr/>
            <p:nvPr/>
          </p:nvGrpSpPr>
          <p:grpSpPr>
            <a:xfrm rot="1351790">
              <a:off x="2448187" y="2884345"/>
              <a:ext cx="1015798" cy="2487981"/>
              <a:chOff x="2071369" y="3015748"/>
              <a:chExt cx="1015798" cy="2487981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355D3EE-7124-46F4-924A-FB6EB1F889E0}"/>
                  </a:ext>
                </a:extLst>
              </p:cNvPr>
              <p:cNvGrpSpPr/>
              <p:nvPr/>
            </p:nvGrpSpPr>
            <p:grpSpPr>
              <a:xfrm>
                <a:off x="2071369" y="3015748"/>
                <a:ext cx="889083" cy="2101554"/>
                <a:chOff x="2071369" y="3015748"/>
                <a:chExt cx="889083" cy="2101554"/>
              </a:xfrm>
            </p:grpSpPr>
            <p:sp>
              <p:nvSpPr>
                <p:cNvPr id="83" name="Rectangle: Rounded Corners 82">
                  <a:extLst>
                    <a:ext uri="{FF2B5EF4-FFF2-40B4-BE49-F238E27FC236}">
                      <a16:creationId xmlns:a16="http://schemas.microsoft.com/office/drawing/2014/main" id="{0FB67B3B-BAF7-4787-9D66-5A416DD8604F}"/>
                    </a:ext>
                  </a:extLst>
                </p:cNvPr>
                <p:cNvSpPr/>
                <p:nvPr/>
              </p:nvSpPr>
              <p:spPr>
                <a:xfrm rot="10373870">
                  <a:off x="2363695" y="3766031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Partial Circle 83">
                  <a:extLst>
                    <a:ext uri="{FF2B5EF4-FFF2-40B4-BE49-F238E27FC236}">
                      <a16:creationId xmlns:a16="http://schemas.microsoft.com/office/drawing/2014/main" id="{5DEB900D-90FB-4971-9C40-1D5F9F07A91C}"/>
                    </a:ext>
                  </a:extLst>
                </p:cNvPr>
                <p:cNvSpPr/>
                <p:nvPr/>
              </p:nvSpPr>
              <p:spPr>
                <a:xfrm rot="17938342">
                  <a:off x="2061784" y="3025333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0B9C06C-3738-42ED-A7F3-8EE03A6FBA33}"/>
                  </a:ext>
                </a:extLst>
              </p:cNvPr>
              <p:cNvSpPr/>
              <p:nvPr/>
            </p:nvSpPr>
            <p:spPr>
              <a:xfrm>
                <a:off x="2368692" y="4785254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5" name="P left win Group 58">
            <a:extLst>
              <a:ext uri="{FF2B5EF4-FFF2-40B4-BE49-F238E27FC236}">
                <a16:creationId xmlns:a16="http://schemas.microsoft.com/office/drawing/2014/main" id="{4DB1E7DD-95BB-48C2-BBDD-55D7B0693404}"/>
              </a:ext>
            </a:extLst>
          </p:cNvPr>
          <p:cNvGrpSpPr/>
          <p:nvPr/>
        </p:nvGrpSpPr>
        <p:grpSpPr>
          <a:xfrm rot="21293603">
            <a:off x="-479489" y="5143221"/>
            <a:ext cx="1294710" cy="4074903"/>
            <a:chOff x="845233" y="2841228"/>
            <a:chExt cx="1294710" cy="407490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243D66F-3BB2-4A3D-A8EC-4B581848886E}"/>
                </a:ext>
              </a:extLst>
            </p:cNvPr>
            <p:cNvSpPr/>
            <p:nvPr/>
          </p:nvSpPr>
          <p:spPr>
            <a:xfrm rot="20758173">
              <a:off x="1514442" y="4922400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C8A6037-00CD-425D-B5B2-EAC3B0BABABA}"/>
                </a:ext>
              </a:extLst>
            </p:cNvPr>
            <p:cNvGrpSpPr/>
            <p:nvPr/>
          </p:nvGrpSpPr>
          <p:grpSpPr>
            <a:xfrm rot="20100395">
              <a:off x="845233" y="2841228"/>
              <a:ext cx="1172743" cy="2376628"/>
              <a:chOff x="313847" y="3028552"/>
              <a:chExt cx="1172743" cy="2376628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E034219-2F3B-466E-9E40-803042901375}"/>
                  </a:ext>
                </a:extLst>
              </p:cNvPr>
              <p:cNvGrpSpPr/>
              <p:nvPr/>
            </p:nvGrpSpPr>
            <p:grpSpPr>
              <a:xfrm>
                <a:off x="569612" y="3028552"/>
                <a:ext cx="916978" cy="1976328"/>
                <a:chOff x="569612" y="3028552"/>
                <a:chExt cx="916978" cy="1976328"/>
              </a:xfrm>
            </p:grpSpPr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11E6EBCF-3217-4D70-BBE6-C56E4D29BC21}"/>
                    </a:ext>
                  </a:extLst>
                </p:cNvPr>
                <p:cNvSpPr/>
                <p:nvPr/>
              </p:nvSpPr>
              <p:spPr>
                <a:xfrm rot="11562897">
                  <a:off x="569612" y="3653609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Partial Circle 90">
                  <a:extLst>
                    <a:ext uri="{FF2B5EF4-FFF2-40B4-BE49-F238E27FC236}">
                      <a16:creationId xmlns:a16="http://schemas.microsoft.com/office/drawing/2014/main" id="{43B90283-C7A0-4D3E-9BF9-2DD1B676A4AD}"/>
                    </a:ext>
                  </a:extLst>
                </p:cNvPr>
                <p:cNvSpPr/>
                <p:nvPr/>
              </p:nvSpPr>
              <p:spPr>
                <a:xfrm rot="19620334">
                  <a:off x="578336" y="3028552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2088E3C-BA9E-46B1-9343-C8FB26C8C76E}"/>
                  </a:ext>
                </a:extLst>
              </p:cNvPr>
              <p:cNvSpPr/>
              <p:nvPr/>
            </p:nvSpPr>
            <p:spPr>
              <a:xfrm>
                <a:off x="313847" y="4686705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purple hit Oval 4">
            <a:extLst>
              <a:ext uri="{FF2B5EF4-FFF2-40B4-BE49-F238E27FC236}">
                <a16:creationId xmlns:a16="http://schemas.microsoft.com/office/drawing/2014/main" id="{67C9C57F-1098-4247-A694-0B4F6243CC7C}"/>
              </a:ext>
            </a:extLst>
          </p:cNvPr>
          <p:cNvSpPr/>
          <p:nvPr/>
        </p:nvSpPr>
        <p:spPr>
          <a:xfrm>
            <a:off x="1100822" y="5200794"/>
            <a:ext cx="846654" cy="889839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urple miss Oval 10">
            <a:extLst>
              <a:ext uri="{FF2B5EF4-FFF2-40B4-BE49-F238E27FC236}">
                <a16:creationId xmlns:a16="http://schemas.microsoft.com/office/drawing/2014/main" id="{23B20960-59EE-4AC2-A97F-6F471396D1B0}"/>
              </a:ext>
            </a:extLst>
          </p:cNvPr>
          <p:cNvSpPr/>
          <p:nvPr/>
        </p:nvSpPr>
        <p:spPr>
          <a:xfrm>
            <a:off x="50896" y="5149129"/>
            <a:ext cx="864275" cy="857587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7F15A154-0047-49C6-964C-F71B7641A948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 flipH="1">
            <a:off x="9357636" y="4263346"/>
            <a:ext cx="3060000" cy="3060000"/>
          </a:xfrm>
          <a:prstGeom prst="rect">
            <a:avLst/>
          </a:prstGeom>
        </p:spPr>
      </p:pic>
      <p:sp>
        <p:nvSpPr>
          <p:cNvPr id="27" name="G left arm Rectangle: Rounded Corners 39">
            <a:extLst>
              <a:ext uri="{FF2B5EF4-FFF2-40B4-BE49-F238E27FC236}">
                <a16:creationId xmlns:a16="http://schemas.microsoft.com/office/drawing/2014/main" id="{D90D72D9-E939-48AD-B9E0-8754C8619ECC}"/>
              </a:ext>
            </a:extLst>
          </p:cNvPr>
          <p:cNvSpPr/>
          <p:nvPr/>
        </p:nvSpPr>
        <p:spPr>
          <a:xfrm rot="11562897">
            <a:off x="10088100" y="6030967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een left hand Group 42">
            <a:extLst>
              <a:ext uri="{FF2B5EF4-FFF2-40B4-BE49-F238E27FC236}">
                <a16:creationId xmlns:a16="http://schemas.microsoft.com/office/drawing/2014/main" id="{AB232F6D-777C-4B02-9707-6CB2ECA4D74A}"/>
              </a:ext>
            </a:extLst>
          </p:cNvPr>
          <p:cNvGrpSpPr/>
          <p:nvPr/>
        </p:nvGrpSpPr>
        <p:grpSpPr>
          <a:xfrm>
            <a:off x="10116340" y="5353487"/>
            <a:ext cx="908254" cy="889083"/>
            <a:chOff x="10440593" y="5353487"/>
            <a:chExt cx="908254" cy="88908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01B45B-B376-426E-A70F-3E8D0DFB54EC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333A2A36-9A07-4B04-8763-D5C94C5A9850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 right arm Rectangle: Rounded Corners 21">
            <a:extLst>
              <a:ext uri="{FF2B5EF4-FFF2-40B4-BE49-F238E27FC236}">
                <a16:creationId xmlns:a16="http://schemas.microsoft.com/office/drawing/2014/main" id="{333BA9E5-87B6-4942-8F74-E33CA63EF30E}"/>
              </a:ext>
            </a:extLst>
          </p:cNvPr>
          <p:cNvSpPr/>
          <p:nvPr/>
        </p:nvSpPr>
        <p:spPr>
          <a:xfrm rot="8538767">
            <a:off x="11982017" y="5770175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een right hand Group 41">
            <a:extLst>
              <a:ext uri="{FF2B5EF4-FFF2-40B4-BE49-F238E27FC236}">
                <a16:creationId xmlns:a16="http://schemas.microsoft.com/office/drawing/2014/main" id="{4435911B-D791-4321-A45D-98584B3AB90E}"/>
              </a:ext>
            </a:extLst>
          </p:cNvPr>
          <p:cNvGrpSpPr/>
          <p:nvPr/>
        </p:nvGrpSpPr>
        <p:grpSpPr>
          <a:xfrm rot="20406459">
            <a:off x="11200434" y="5244797"/>
            <a:ext cx="889083" cy="908254"/>
            <a:chOff x="11524687" y="5244797"/>
            <a:chExt cx="889083" cy="90825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46C875-FC89-4298-A8D0-79CEBEB477ED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A6D06EB8-EE38-4324-A04C-C4423797F111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 left win Group 59">
            <a:extLst>
              <a:ext uri="{FF2B5EF4-FFF2-40B4-BE49-F238E27FC236}">
                <a16:creationId xmlns:a16="http://schemas.microsoft.com/office/drawing/2014/main" id="{81877D76-104B-4253-9961-1F7A8034A5B0}"/>
              </a:ext>
            </a:extLst>
          </p:cNvPr>
          <p:cNvGrpSpPr/>
          <p:nvPr/>
        </p:nvGrpSpPr>
        <p:grpSpPr>
          <a:xfrm>
            <a:off x="9888026" y="5313268"/>
            <a:ext cx="1308249" cy="3891602"/>
            <a:chOff x="7581774" y="3231752"/>
            <a:chExt cx="1308249" cy="389160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C763CF5-6E19-4506-935C-F502427F3CF5}"/>
                </a:ext>
              </a:extLst>
            </p:cNvPr>
            <p:cNvSpPr/>
            <p:nvPr/>
          </p:nvSpPr>
          <p:spPr>
            <a:xfrm rot="20859223">
              <a:off x="8264522" y="5129623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1A9401F-3DD5-4043-8705-690D5F616332}"/>
                </a:ext>
              </a:extLst>
            </p:cNvPr>
            <p:cNvGrpSpPr/>
            <p:nvPr/>
          </p:nvGrpSpPr>
          <p:grpSpPr>
            <a:xfrm rot="19948662">
              <a:off x="7581774" y="3231752"/>
              <a:ext cx="1172602" cy="2335632"/>
              <a:chOff x="8252244" y="3527334"/>
              <a:chExt cx="1172602" cy="2335632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0367E25-9731-4881-88F0-878E50F97AD2}"/>
                  </a:ext>
                </a:extLst>
              </p:cNvPr>
              <p:cNvGrpSpPr/>
              <p:nvPr/>
            </p:nvGrpSpPr>
            <p:grpSpPr>
              <a:xfrm>
                <a:off x="8488352" y="3527334"/>
                <a:ext cx="936494" cy="2028751"/>
                <a:chOff x="10664881" y="3243999"/>
                <a:chExt cx="936494" cy="2028751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E2755859-DCF8-4ECC-8D93-E2484EA5F92F}"/>
                    </a:ext>
                  </a:extLst>
                </p:cNvPr>
                <p:cNvSpPr/>
                <p:nvPr/>
              </p:nvSpPr>
              <p:spPr>
                <a:xfrm rot="11562897">
                  <a:off x="10664881" y="3921479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Partial Circle 50">
                  <a:extLst>
                    <a:ext uri="{FF2B5EF4-FFF2-40B4-BE49-F238E27FC236}">
                      <a16:creationId xmlns:a16="http://schemas.microsoft.com/office/drawing/2014/main" id="{30ABBE79-8BC6-46FF-895F-1CA4DDE690FA}"/>
                    </a:ext>
                  </a:extLst>
                </p:cNvPr>
                <p:cNvSpPr/>
                <p:nvPr/>
              </p:nvSpPr>
              <p:spPr>
                <a:xfrm rot="19620334">
                  <a:off x="10693121" y="3243999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4297EF8-D9FA-44AC-95A0-952D1BC32576}"/>
                  </a:ext>
                </a:extLst>
              </p:cNvPr>
              <p:cNvSpPr/>
              <p:nvPr/>
            </p:nvSpPr>
            <p:spPr>
              <a:xfrm>
                <a:off x="8252244" y="514449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G right win Group 60">
            <a:extLst>
              <a:ext uri="{FF2B5EF4-FFF2-40B4-BE49-F238E27FC236}">
                <a16:creationId xmlns:a16="http://schemas.microsoft.com/office/drawing/2014/main" id="{CE6E227B-57C5-4462-B7CB-26FB78EE9CC1}"/>
              </a:ext>
            </a:extLst>
          </p:cNvPr>
          <p:cNvGrpSpPr/>
          <p:nvPr/>
        </p:nvGrpSpPr>
        <p:grpSpPr>
          <a:xfrm>
            <a:off x="11020047" y="5525319"/>
            <a:ext cx="2055090" cy="3555524"/>
            <a:chOff x="9072560" y="3462975"/>
            <a:chExt cx="2055090" cy="355552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579F6CA-ADC1-49E7-98F4-33BAD54E363D}"/>
                </a:ext>
              </a:extLst>
            </p:cNvPr>
            <p:cNvSpPr/>
            <p:nvPr/>
          </p:nvSpPr>
          <p:spPr>
            <a:xfrm rot="773822">
              <a:off x="9406017" y="502476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EBC201D-CC5C-4D32-A0AA-C365A471EF1A}"/>
                </a:ext>
              </a:extLst>
            </p:cNvPr>
            <p:cNvGrpSpPr/>
            <p:nvPr/>
          </p:nvGrpSpPr>
          <p:grpSpPr>
            <a:xfrm rot="3129303">
              <a:off x="9228971" y="3306564"/>
              <a:ext cx="1742268" cy="2055090"/>
              <a:chOff x="9757003" y="3612546"/>
              <a:chExt cx="1742268" cy="205509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849BC4D-41EC-4A0F-9F57-2FCA1F1BD210}"/>
                  </a:ext>
                </a:extLst>
              </p:cNvPr>
              <p:cNvGrpSpPr/>
              <p:nvPr/>
            </p:nvGrpSpPr>
            <p:grpSpPr>
              <a:xfrm>
                <a:off x="9757003" y="3612546"/>
                <a:ext cx="1234425" cy="1840336"/>
                <a:chOff x="9757003" y="3612546"/>
                <a:chExt cx="1234425" cy="1840336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D609F52E-256A-4B5C-A21A-70FD7BCDE93B}"/>
                    </a:ext>
                  </a:extLst>
                </p:cNvPr>
                <p:cNvSpPr/>
                <p:nvPr/>
              </p:nvSpPr>
              <p:spPr>
                <a:xfrm rot="8538767">
                  <a:off x="10467751" y="4101611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Partial Circle 57">
                  <a:extLst>
                    <a:ext uri="{FF2B5EF4-FFF2-40B4-BE49-F238E27FC236}">
                      <a16:creationId xmlns:a16="http://schemas.microsoft.com/office/drawing/2014/main" id="{0A112B20-CD37-4A69-9F4A-34CFC8DF1226}"/>
                    </a:ext>
                  </a:extLst>
                </p:cNvPr>
                <p:cNvSpPr/>
                <p:nvPr/>
              </p:nvSpPr>
              <p:spPr>
                <a:xfrm rot="16200000">
                  <a:off x="9747418" y="3622131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AC5595C-CABC-4EFE-AD15-A418F5AC91FD}"/>
                  </a:ext>
                </a:extLst>
              </p:cNvPr>
              <p:cNvSpPr/>
              <p:nvPr/>
            </p:nvSpPr>
            <p:spPr>
              <a:xfrm>
                <a:off x="10780796" y="494916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green hit Oval 9">
            <a:extLst>
              <a:ext uri="{FF2B5EF4-FFF2-40B4-BE49-F238E27FC236}">
                <a16:creationId xmlns:a16="http://schemas.microsoft.com/office/drawing/2014/main" id="{D43F2122-1E87-4B29-8716-93DA6F989DAA}"/>
              </a:ext>
            </a:extLst>
          </p:cNvPr>
          <p:cNvSpPr/>
          <p:nvPr/>
        </p:nvSpPr>
        <p:spPr>
          <a:xfrm>
            <a:off x="11176891" y="5259672"/>
            <a:ext cx="890409" cy="843064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 miss Oval 6">
            <a:extLst>
              <a:ext uri="{FF2B5EF4-FFF2-40B4-BE49-F238E27FC236}">
                <a16:creationId xmlns:a16="http://schemas.microsoft.com/office/drawing/2014/main" id="{69DBCCA9-C247-4661-8D29-D26705308A8A}"/>
              </a:ext>
            </a:extLst>
          </p:cNvPr>
          <p:cNvSpPr/>
          <p:nvPr/>
        </p:nvSpPr>
        <p:spPr>
          <a:xfrm>
            <a:off x="10104686" y="5357476"/>
            <a:ext cx="950038" cy="885598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9" name="front rock big Picture 101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5BAE077A-051D-4641-8422-F943F4EDDA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9262" y="5240059"/>
            <a:ext cx="849136" cy="46413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0" name="front rock Picture 103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1552F-6230-4598-A007-88C87340F6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00" y="5533455"/>
            <a:ext cx="408460" cy="208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1" name="RESET Oval 32">
            <a:hlinkClick r:id="rId33" action="ppaction://hlinksldjump"/>
            <a:extLst>
              <a:ext uri="{FF2B5EF4-FFF2-40B4-BE49-F238E27FC236}">
                <a16:creationId xmlns:a16="http://schemas.microsoft.com/office/drawing/2014/main" id="{CCD3B5FA-6D86-4BF9-AA12-C2F2409A5ACC}"/>
              </a:ext>
            </a:extLst>
          </p:cNvPr>
          <p:cNvSpPr/>
          <p:nvPr/>
        </p:nvSpPr>
        <p:spPr>
          <a:xfrm>
            <a:off x="5744259" y="5113574"/>
            <a:ext cx="869254" cy="76384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SURVIVOR TITLE Rectangle 1241">
            <a:extLst>
              <a:ext uri="{FF2B5EF4-FFF2-40B4-BE49-F238E27FC236}">
                <a16:creationId xmlns:a16="http://schemas.microsoft.com/office/drawing/2014/main" id="{E71E155A-0BAE-4FEE-B42E-CA85EBA5292C}"/>
              </a:ext>
            </a:extLst>
          </p:cNvPr>
          <p:cNvSpPr/>
          <p:nvPr/>
        </p:nvSpPr>
        <p:spPr>
          <a:xfrm>
            <a:off x="0" y="-48455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sp>
        <p:nvSpPr>
          <p:cNvPr id="133" name="SURVIVOR TITLE Rectangle 1241">
            <a:extLst>
              <a:ext uri="{FF2B5EF4-FFF2-40B4-BE49-F238E27FC236}">
                <a16:creationId xmlns:a16="http://schemas.microsoft.com/office/drawing/2014/main" id="{52927E30-D2F5-4B1E-B5C9-FDB7AF3265DD}"/>
              </a:ext>
            </a:extLst>
          </p:cNvPr>
          <p:cNvSpPr/>
          <p:nvPr/>
        </p:nvSpPr>
        <p:spPr>
          <a:xfrm>
            <a:off x="8730150" y="90630"/>
            <a:ext cx="3342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GAME OF </a:t>
            </a:r>
            <a:r>
              <a:rPr lang="en-US" sz="36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DRONES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17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6657D183-476A-411C-B5EC-1659CCA8FE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94" y="2657712"/>
            <a:ext cx="371621" cy="189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117C7B83-261F-467D-B6B9-19873CFA0F32}"/>
              </a:ext>
            </a:extLst>
          </p:cNvPr>
          <p:cNvSpPr/>
          <p:nvPr/>
        </p:nvSpPr>
        <p:spPr>
          <a:xfrm>
            <a:off x="6176186" y="1344370"/>
            <a:ext cx="640976" cy="582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2C151FE-BD45-45CA-AB42-D825AF4933AC}"/>
              </a:ext>
            </a:extLst>
          </p:cNvPr>
          <p:cNvSpPr/>
          <p:nvPr/>
        </p:nvSpPr>
        <p:spPr>
          <a:xfrm>
            <a:off x="5441698" y="1344370"/>
            <a:ext cx="640976" cy="582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8C90AF2D-C31D-4E92-8221-F76884029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134" y="3258427"/>
            <a:ext cx="413833" cy="22620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target Group 13">
            <a:extLst>
              <a:ext uri="{FF2B5EF4-FFF2-40B4-BE49-F238E27FC236}">
                <a16:creationId xmlns:a16="http://schemas.microsoft.com/office/drawing/2014/main" id="{AB062F33-7EA0-4398-9BF8-E65CE8C3B585}"/>
              </a:ext>
            </a:extLst>
          </p:cNvPr>
          <p:cNvGrpSpPr/>
          <p:nvPr/>
        </p:nvGrpSpPr>
        <p:grpSpPr>
          <a:xfrm>
            <a:off x="2860952" y="5849034"/>
            <a:ext cx="6913430" cy="878542"/>
            <a:chOff x="1972224" y="5111364"/>
            <a:chExt cx="7010424" cy="8785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99B3F7-D8AF-4B28-9E9A-2ADD24C0A4CE}"/>
                </a:ext>
              </a:extLst>
            </p:cNvPr>
            <p:cNvSpPr/>
            <p:nvPr/>
          </p:nvSpPr>
          <p:spPr>
            <a:xfrm>
              <a:off x="5477436" y="5111364"/>
              <a:ext cx="3505212" cy="878542"/>
            </a:xfrm>
            <a:prstGeom prst="ellipse">
              <a:avLst/>
            </a:prstGeom>
            <a:blipFill>
              <a:blip r:embed="rId17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F4F9FE-7617-45F5-9249-D57203F71A0D}"/>
                </a:ext>
              </a:extLst>
            </p:cNvPr>
            <p:cNvSpPr/>
            <p:nvPr/>
          </p:nvSpPr>
          <p:spPr>
            <a:xfrm>
              <a:off x="6284938" y="5239111"/>
              <a:ext cx="1940179" cy="508001"/>
            </a:xfrm>
            <a:prstGeom prst="ellipse">
              <a:avLst/>
            </a:prstGeom>
            <a:blipFill>
              <a:blip r:embed="rId1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E3EB3D9-254A-4FE9-B685-4A9D174F8856}"/>
                </a:ext>
              </a:extLst>
            </p:cNvPr>
            <p:cNvSpPr/>
            <p:nvPr/>
          </p:nvSpPr>
          <p:spPr>
            <a:xfrm>
              <a:off x="1972224" y="5111364"/>
              <a:ext cx="3505212" cy="878542"/>
            </a:xfrm>
            <a:prstGeom prst="ellipse">
              <a:avLst/>
            </a:prstGeom>
            <a:blipFill>
              <a:blip r:embed="rId20">
                <a:duotone>
                  <a:prstClr val="black"/>
                  <a:srgbClr val="7030A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C4B1C1-D922-4988-BF94-9A359555A9F8}"/>
                </a:ext>
              </a:extLst>
            </p:cNvPr>
            <p:cNvSpPr/>
            <p:nvPr/>
          </p:nvSpPr>
          <p:spPr>
            <a:xfrm>
              <a:off x="2779726" y="5239111"/>
              <a:ext cx="1940179" cy="508001"/>
            </a:xfrm>
            <a:prstGeom prst="ellipse">
              <a:avLst/>
            </a:prstGeom>
            <a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colorTemperature colorTemp="72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urple shadow  Picture 12">
            <a:extLst>
              <a:ext uri="{FF2B5EF4-FFF2-40B4-BE49-F238E27FC236}">
                <a16:creationId xmlns:a16="http://schemas.microsoft.com/office/drawing/2014/main" id="{C656EDE6-A0AC-49E5-A5B8-7C6536735CD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4502962" y="1252844"/>
            <a:ext cx="2813736" cy="453917"/>
          </a:xfrm>
          <a:prstGeom prst="rect">
            <a:avLst/>
          </a:prstGeom>
        </p:spPr>
      </p:pic>
      <p:pic>
        <p:nvPicPr>
          <p:cNvPr id="15" name="P small shadow P Picture 14">
            <a:extLst>
              <a:ext uri="{FF2B5EF4-FFF2-40B4-BE49-F238E27FC236}">
                <a16:creationId xmlns:a16="http://schemas.microsoft.com/office/drawing/2014/main" id="{E64BD6F6-EE91-4D7B-AC1F-A85DA422C8E7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480126" y="1335803"/>
            <a:ext cx="612000" cy="144000"/>
          </a:xfrm>
          <a:prstGeom prst="rect">
            <a:avLst/>
          </a:prstGeom>
        </p:spPr>
      </p:pic>
      <p:pic>
        <p:nvPicPr>
          <p:cNvPr id="17" name="P last shadow Picture 16">
            <a:extLst>
              <a:ext uri="{FF2B5EF4-FFF2-40B4-BE49-F238E27FC236}">
                <a16:creationId xmlns:a16="http://schemas.microsoft.com/office/drawing/2014/main" id="{C2725B9F-D458-4C72-8116-767C6A86A99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3404698" y="6177220"/>
            <a:ext cx="2505132" cy="453917"/>
          </a:xfrm>
          <a:prstGeom prst="rect">
            <a:avLst/>
          </a:prstGeom>
        </p:spPr>
      </p:pic>
      <p:pic>
        <p:nvPicPr>
          <p:cNvPr id="12" name="shadow Picture 11">
            <a:extLst>
              <a:ext uri="{FF2B5EF4-FFF2-40B4-BE49-F238E27FC236}">
                <a16:creationId xmlns:a16="http://schemas.microsoft.com/office/drawing/2014/main" id="{B356753D-6458-45D9-A4C8-86FC8E52C18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139921" y="2084802"/>
            <a:ext cx="2813736" cy="453917"/>
          </a:xfrm>
          <a:prstGeom prst="rect">
            <a:avLst/>
          </a:prstGeom>
        </p:spPr>
      </p:pic>
      <p:pic>
        <p:nvPicPr>
          <p:cNvPr id="14" name="G small shadow Picture 13">
            <a:extLst>
              <a:ext uri="{FF2B5EF4-FFF2-40B4-BE49-F238E27FC236}">
                <a16:creationId xmlns:a16="http://schemas.microsoft.com/office/drawing/2014/main" id="{C136FE61-B762-419C-85A9-6AC41C60974B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201762" y="1335804"/>
            <a:ext cx="612000" cy="144000"/>
          </a:xfrm>
          <a:prstGeom prst="rect">
            <a:avLst/>
          </a:prstGeom>
        </p:spPr>
      </p:pic>
      <p:pic>
        <p:nvPicPr>
          <p:cNvPr id="16" name="last shadow Picture 15">
            <a:extLst>
              <a:ext uri="{FF2B5EF4-FFF2-40B4-BE49-F238E27FC236}">
                <a16:creationId xmlns:a16="http://schemas.microsoft.com/office/drawing/2014/main" id="{C2485DF6-A83F-442E-A08D-0FD92C589830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727031" y="6125339"/>
            <a:ext cx="2505132" cy="453917"/>
          </a:xfrm>
          <a:prstGeom prst="rect">
            <a:avLst/>
          </a:prstGeom>
        </p:spPr>
      </p:pic>
      <p:pic>
        <p:nvPicPr>
          <p:cNvPr id="92" name="DRONE VOL 1">
            <a:hlinkClick r:id="" action="ppaction://media"/>
            <a:extLst>
              <a:ext uri="{FF2B5EF4-FFF2-40B4-BE49-F238E27FC236}">
                <a16:creationId xmlns:a16="http://schemas.microsoft.com/office/drawing/2014/main" id="{23108556-6FEC-48DA-AD8C-947FB0242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94513" y="7072575"/>
            <a:ext cx="347663" cy="347663"/>
          </a:xfrm>
          <a:prstGeom prst="rect">
            <a:avLst/>
          </a:prstGeom>
        </p:spPr>
      </p:pic>
      <p:pic>
        <p:nvPicPr>
          <p:cNvPr id="93" name="DRONE VOL 2">
            <a:hlinkClick r:id="" action="ppaction://media"/>
            <a:extLst>
              <a:ext uri="{FF2B5EF4-FFF2-40B4-BE49-F238E27FC236}">
                <a16:creationId xmlns:a16="http://schemas.microsoft.com/office/drawing/2014/main" id="{406601E2-F50E-4FD8-884E-ED8385A25B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439945" y="7050215"/>
            <a:ext cx="347663" cy="347663"/>
          </a:xfrm>
          <a:prstGeom prst="rect">
            <a:avLst/>
          </a:prstGeom>
        </p:spPr>
      </p:pic>
      <p:pic>
        <p:nvPicPr>
          <p:cNvPr id="94" name="DRONE VOL 3">
            <a:hlinkClick r:id="" action="ppaction://media"/>
            <a:extLst>
              <a:ext uri="{FF2B5EF4-FFF2-40B4-BE49-F238E27FC236}">
                <a16:creationId xmlns:a16="http://schemas.microsoft.com/office/drawing/2014/main" id="{94162847-F617-4C52-8DA7-AF1DC636BA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44965" y="7050215"/>
            <a:ext cx="347663" cy="347663"/>
          </a:xfrm>
          <a:prstGeom prst="rect">
            <a:avLst/>
          </a:prstGeom>
        </p:spPr>
      </p:pic>
      <p:pic>
        <p:nvPicPr>
          <p:cNvPr id="95" name="DRONE VOL 4">
            <a:hlinkClick r:id="" action="ppaction://media"/>
            <a:extLst>
              <a:ext uri="{FF2B5EF4-FFF2-40B4-BE49-F238E27FC236}">
                <a16:creationId xmlns:a16="http://schemas.microsoft.com/office/drawing/2014/main" id="{A762437A-7BD6-448F-A360-537CA6404F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454889" y="7042454"/>
            <a:ext cx="347663" cy="347663"/>
          </a:xfrm>
          <a:prstGeom prst="rect">
            <a:avLst/>
          </a:prstGeom>
        </p:spPr>
      </p:pic>
      <p:pic>
        <p:nvPicPr>
          <p:cNvPr id="96" name="DRONE VOL 5">
            <a:hlinkClick r:id="" action="ppaction://media"/>
            <a:extLst>
              <a:ext uri="{FF2B5EF4-FFF2-40B4-BE49-F238E27FC236}">
                <a16:creationId xmlns:a16="http://schemas.microsoft.com/office/drawing/2014/main" id="{17282A10-045E-44A5-B435-8518532E3A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73590" y="7052971"/>
            <a:ext cx="347663" cy="347663"/>
          </a:xfrm>
          <a:prstGeom prst="rect">
            <a:avLst/>
          </a:prstGeom>
        </p:spPr>
      </p:pic>
      <p:pic>
        <p:nvPicPr>
          <p:cNvPr id="97" name="DRONE VOL 6">
            <a:hlinkClick r:id="" action="ppaction://media"/>
            <a:extLst>
              <a:ext uri="{FF2B5EF4-FFF2-40B4-BE49-F238E27FC236}">
                <a16:creationId xmlns:a16="http://schemas.microsoft.com/office/drawing/2014/main" id="{D9636B40-0493-4F24-95A9-B4D24A2DBA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43350" y="7052972"/>
            <a:ext cx="347663" cy="347663"/>
          </a:xfrm>
          <a:prstGeom prst="rect">
            <a:avLst/>
          </a:prstGeom>
        </p:spPr>
      </p:pic>
      <p:pic>
        <p:nvPicPr>
          <p:cNvPr id="108" name="rock Picture 107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DB76E660-9751-4E63-A062-7F45FB8881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7150" y="2151884"/>
            <a:ext cx="260326" cy="14229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8" name="spinner wood Rectangle: Top Corners Snipped 97">
            <a:extLst>
              <a:ext uri="{FF2B5EF4-FFF2-40B4-BE49-F238E27FC236}">
                <a16:creationId xmlns:a16="http://schemas.microsoft.com/office/drawing/2014/main" id="{8CD6F880-5C41-4BED-A563-076BF3E9A2C0}"/>
              </a:ext>
            </a:extLst>
          </p:cNvPr>
          <p:cNvSpPr>
            <a:spLocks noChangeAspect="1"/>
          </p:cNvSpPr>
          <p:nvPr/>
        </p:nvSpPr>
        <p:spPr>
          <a:xfrm>
            <a:off x="4773249" y="3888221"/>
            <a:ext cx="2631090" cy="917874"/>
          </a:xfrm>
          <a:prstGeom prst="snip2SameRect">
            <a:avLst>
              <a:gd name="adj1" fmla="val 32971"/>
              <a:gd name="adj2" fmla="val 0"/>
            </a:avLst>
          </a:prstGeom>
          <a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215900" dist="114300" dir="13500000" sy="23000" kx="1200000" algn="br" rotWithShape="0">
              <a:prstClr val="black">
                <a:alpha val="77000"/>
              </a:prstClr>
            </a:outerShdw>
          </a:effectLst>
          <a:scene3d>
            <a:camera prst="orthographicFront">
              <a:rot lat="0" lon="19799991" rev="0"/>
            </a:camera>
            <a:lightRig rig="threePt" dir="t"/>
          </a:scene3d>
          <a:sp3d extrusionH="16510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spinner back Oval 98">
            <a:extLst>
              <a:ext uri="{FF2B5EF4-FFF2-40B4-BE49-F238E27FC236}">
                <a16:creationId xmlns:a16="http://schemas.microsoft.com/office/drawing/2014/main" id="{385DA5BB-E956-418D-A210-B27D5DCA5196}"/>
              </a:ext>
            </a:extLst>
          </p:cNvPr>
          <p:cNvSpPr>
            <a:spLocks noChangeAspect="1"/>
          </p:cNvSpPr>
          <p:nvPr/>
        </p:nvSpPr>
        <p:spPr>
          <a:xfrm>
            <a:off x="5270772" y="3219572"/>
            <a:ext cx="1503839" cy="150383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01600" dist="38100" dir="8100000" sx="101000" sy="101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21536EA-7474-4A1D-AE53-E2619C6CEA99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6855564" y="3893539"/>
            <a:ext cx="55711" cy="252000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spinner Picture 100">
            <a:extLst>
              <a:ext uri="{FF2B5EF4-FFF2-40B4-BE49-F238E27FC236}">
                <a16:creationId xmlns:a16="http://schemas.microsoft.com/office/drawing/2014/main" id="{7B14D03A-3FB8-47E3-A11F-6A71C4F6278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764" y="3158327"/>
            <a:ext cx="1564646" cy="1614475"/>
          </a:xfrm>
          <a:prstGeom prst="rect">
            <a:avLst/>
          </a:prstGeom>
        </p:spPr>
      </p:pic>
      <p:sp>
        <p:nvSpPr>
          <p:cNvPr id="103" name="spin centre Oval 102">
            <a:extLst>
              <a:ext uri="{FF2B5EF4-FFF2-40B4-BE49-F238E27FC236}">
                <a16:creationId xmlns:a16="http://schemas.microsoft.com/office/drawing/2014/main" id="{CC8D818F-9B9D-498C-8F06-EC4BB440633D}"/>
              </a:ext>
            </a:extLst>
          </p:cNvPr>
          <p:cNvSpPr>
            <a:spLocks noChangeAspect="1"/>
          </p:cNvSpPr>
          <p:nvPr/>
        </p:nvSpPr>
        <p:spPr>
          <a:xfrm>
            <a:off x="5935890" y="3876695"/>
            <a:ext cx="186397" cy="18639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rockPicture 34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C235F66-38B4-4506-B601-82C4AB6A88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6900" y="1669794"/>
            <a:ext cx="299651" cy="152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rock Picture 35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90060-69A6-4EFE-882A-843FB576BA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36" y="1822538"/>
            <a:ext cx="149826" cy="763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new green drone Picture 36">
            <a:extLst>
              <a:ext uri="{FF2B5EF4-FFF2-40B4-BE49-F238E27FC236}">
                <a16:creationId xmlns:a16="http://schemas.microsoft.com/office/drawing/2014/main" id="{DA2CF3D7-9BBA-4E64-B5AA-A52CE09DB54D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01" t="22823" r="15353" b="14268"/>
          <a:stretch/>
        </p:blipFill>
        <p:spPr>
          <a:xfrm>
            <a:off x="4711424" y="824247"/>
            <a:ext cx="3547461" cy="962663"/>
          </a:xfrm>
          <a:prstGeom prst="rect">
            <a:avLst/>
          </a:prstGeom>
        </p:spPr>
      </p:pic>
      <p:pic>
        <p:nvPicPr>
          <p:cNvPr id="105" name="landed new green drone Picture 36">
            <a:extLst>
              <a:ext uri="{FF2B5EF4-FFF2-40B4-BE49-F238E27FC236}">
                <a16:creationId xmlns:a16="http://schemas.microsoft.com/office/drawing/2014/main" id="{E4499BFF-4584-4B80-B49A-0F364929222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40" t="21475" r="15326" b="14991"/>
          <a:stretch/>
        </p:blipFill>
        <p:spPr>
          <a:xfrm>
            <a:off x="6158794" y="5439622"/>
            <a:ext cx="3546871" cy="972209"/>
          </a:xfrm>
          <a:prstGeom prst="rect">
            <a:avLst/>
          </a:prstGeom>
        </p:spPr>
      </p:pic>
      <p:pic>
        <p:nvPicPr>
          <p:cNvPr id="38" name="New Purple drone Picture 37">
            <a:extLst>
              <a:ext uri="{FF2B5EF4-FFF2-40B4-BE49-F238E27FC236}">
                <a16:creationId xmlns:a16="http://schemas.microsoft.com/office/drawing/2014/main" id="{DD008D24-A1F1-4E05-80BD-C7105A0704A9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3978601" y="859875"/>
            <a:ext cx="3547460" cy="878543"/>
          </a:xfrm>
          <a:prstGeom prst="rect">
            <a:avLst/>
          </a:prstGeom>
        </p:spPr>
      </p:pic>
      <p:pic>
        <p:nvPicPr>
          <p:cNvPr id="107" name="landed New Purple drone Picture 37">
            <a:extLst>
              <a:ext uri="{FF2B5EF4-FFF2-40B4-BE49-F238E27FC236}">
                <a16:creationId xmlns:a16="http://schemas.microsoft.com/office/drawing/2014/main" id="{4D8BC700-C7CB-4135-BBE3-BC368CE7EF60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2840934" y="5512569"/>
            <a:ext cx="3547460" cy="878543"/>
          </a:xfrm>
          <a:prstGeom prst="rect">
            <a:avLst/>
          </a:prstGeom>
        </p:spPr>
      </p:pic>
      <p:sp useBgFill="1">
        <p:nvSpPr>
          <p:cNvPr id="18" name="drone cover Rectangle 17">
            <a:extLst>
              <a:ext uri="{FF2B5EF4-FFF2-40B4-BE49-F238E27FC236}">
                <a16:creationId xmlns:a16="http://schemas.microsoft.com/office/drawing/2014/main" id="{77CB4DCA-2D12-4E89-A3EA-DE93DB1729D3}"/>
              </a:ext>
            </a:extLst>
          </p:cNvPr>
          <p:cNvSpPr/>
          <p:nvPr/>
        </p:nvSpPr>
        <p:spPr>
          <a:xfrm>
            <a:off x="3607197" y="318889"/>
            <a:ext cx="5030180" cy="23568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8E1F3165-9C5A-4FD2-A86A-76899C2AF5C7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-344539" y="4120674"/>
            <a:ext cx="3060000" cy="3060000"/>
          </a:xfrm>
          <a:prstGeom prst="rect">
            <a:avLst/>
          </a:prstGeom>
        </p:spPr>
      </p:pic>
      <p:sp>
        <p:nvSpPr>
          <p:cNvPr id="60" name="P right arm Rectangle: Rounded Corners 95">
            <a:extLst>
              <a:ext uri="{FF2B5EF4-FFF2-40B4-BE49-F238E27FC236}">
                <a16:creationId xmlns:a16="http://schemas.microsoft.com/office/drawing/2014/main" id="{6691A052-3BCA-4E0E-A258-751615332328}"/>
              </a:ext>
            </a:extLst>
          </p:cNvPr>
          <p:cNvSpPr/>
          <p:nvPr/>
        </p:nvSpPr>
        <p:spPr>
          <a:xfrm rot="10373870">
            <a:off x="1408789" y="592014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PURPLE right hand Group 41">
            <a:extLst>
              <a:ext uri="{FF2B5EF4-FFF2-40B4-BE49-F238E27FC236}">
                <a16:creationId xmlns:a16="http://schemas.microsoft.com/office/drawing/2014/main" id="{7A9E3879-F3B7-482D-A9D6-A721A2E1FD70}"/>
              </a:ext>
            </a:extLst>
          </p:cNvPr>
          <p:cNvGrpSpPr/>
          <p:nvPr/>
        </p:nvGrpSpPr>
        <p:grpSpPr>
          <a:xfrm>
            <a:off x="1116463" y="5169863"/>
            <a:ext cx="889083" cy="908254"/>
            <a:chOff x="11524687" y="5244797"/>
            <a:chExt cx="889083" cy="908254"/>
          </a:xfrm>
        </p:grpSpPr>
        <p:sp>
          <p:nvSpPr>
            <p:cNvPr id="62" name="button Oval 9">
              <a:extLst>
                <a:ext uri="{FF2B5EF4-FFF2-40B4-BE49-F238E27FC236}">
                  <a16:creationId xmlns:a16="http://schemas.microsoft.com/office/drawing/2014/main" id="{D1FFB2B6-A800-4501-8A29-8E1E4CCAE37C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Partial Circle 62">
              <a:extLst>
                <a:ext uri="{FF2B5EF4-FFF2-40B4-BE49-F238E27FC236}">
                  <a16:creationId xmlns:a16="http://schemas.microsoft.com/office/drawing/2014/main" id="{793599A1-7AEE-4898-A51F-F0A34D977E0B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P left arm Rectangle: Rounded Corners 99">
            <a:extLst>
              <a:ext uri="{FF2B5EF4-FFF2-40B4-BE49-F238E27FC236}">
                <a16:creationId xmlns:a16="http://schemas.microsoft.com/office/drawing/2014/main" id="{BE73D3BE-6838-4103-B47F-F40748CD6721}"/>
              </a:ext>
            </a:extLst>
          </p:cNvPr>
          <p:cNvSpPr/>
          <p:nvPr/>
        </p:nvSpPr>
        <p:spPr>
          <a:xfrm rot="11562897">
            <a:off x="-3498" y="573998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PURPLE left hand Group 42">
            <a:extLst>
              <a:ext uri="{FF2B5EF4-FFF2-40B4-BE49-F238E27FC236}">
                <a16:creationId xmlns:a16="http://schemas.microsoft.com/office/drawing/2014/main" id="{5D1B4B01-9D35-47C8-A390-E01D3BFE6395}"/>
              </a:ext>
            </a:extLst>
          </p:cNvPr>
          <p:cNvGrpSpPr/>
          <p:nvPr/>
        </p:nvGrpSpPr>
        <p:grpSpPr>
          <a:xfrm>
            <a:off x="5226" y="5114929"/>
            <a:ext cx="908254" cy="889083"/>
            <a:chOff x="10440593" y="5353487"/>
            <a:chExt cx="908254" cy="88908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3794B97-3DD0-484D-94A5-E0BABF088748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Partial Circle 66">
              <a:extLst>
                <a:ext uri="{FF2B5EF4-FFF2-40B4-BE49-F238E27FC236}">
                  <a16:creationId xmlns:a16="http://schemas.microsoft.com/office/drawing/2014/main" id="{89F783E4-79C3-4DC9-A5C5-918456C85B0C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P right win Group 57">
            <a:extLst>
              <a:ext uri="{FF2B5EF4-FFF2-40B4-BE49-F238E27FC236}">
                <a16:creationId xmlns:a16="http://schemas.microsoft.com/office/drawing/2014/main" id="{91789C76-0ECD-4A61-8158-895BC0DA18BD}"/>
              </a:ext>
            </a:extLst>
          </p:cNvPr>
          <p:cNvGrpSpPr/>
          <p:nvPr/>
        </p:nvGrpSpPr>
        <p:grpSpPr>
          <a:xfrm>
            <a:off x="1159012" y="5140888"/>
            <a:ext cx="1237728" cy="4061264"/>
            <a:chOff x="2226257" y="2884345"/>
            <a:chExt cx="1237728" cy="406126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EA84567-DC25-429B-A412-CD72D0E11886}"/>
                </a:ext>
              </a:extLst>
            </p:cNvPr>
            <p:cNvSpPr/>
            <p:nvPr/>
          </p:nvSpPr>
          <p:spPr>
            <a:xfrm rot="773822">
              <a:off x="2226257" y="495187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0A3EBED-D4EA-411D-8A49-E6454F75D868}"/>
                </a:ext>
              </a:extLst>
            </p:cNvPr>
            <p:cNvGrpSpPr/>
            <p:nvPr/>
          </p:nvGrpSpPr>
          <p:grpSpPr>
            <a:xfrm rot="1351790">
              <a:off x="2448187" y="2884345"/>
              <a:ext cx="1015798" cy="2487981"/>
              <a:chOff x="2071369" y="3015748"/>
              <a:chExt cx="1015798" cy="2487981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355D3EE-7124-46F4-924A-FB6EB1F889E0}"/>
                  </a:ext>
                </a:extLst>
              </p:cNvPr>
              <p:cNvGrpSpPr/>
              <p:nvPr/>
            </p:nvGrpSpPr>
            <p:grpSpPr>
              <a:xfrm>
                <a:off x="2071369" y="3015748"/>
                <a:ext cx="889083" cy="2101554"/>
                <a:chOff x="2071369" y="3015748"/>
                <a:chExt cx="889083" cy="2101554"/>
              </a:xfrm>
            </p:grpSpPr>
            <p:sp>
              <p:nvSpPr>
                <p:cNvPr id="83" name="Rectangle: Rounded Corners 82">
                  <a:extLst>
                    <a:ext uri="{FF2B5EF4-FFF2-40B4-BE49-F238E27FC236}">
                      <a16:creationId xmlns:a16="http://schemas.microsoft.com/office/drawing/2014/main" id="{0FB67B3B-BAF7-4787-9D66-5A416DD8604F}"/>
                    </a:ext>
                  </a:extLst>
                </p:cNvPr>
                <p:cNvSpPr/>
                <p:nvPr/>
              </p:nvSpPr>
              <p:spPr>
                <a:xfrm rot="10373870">
                  <a:off x="2363695" y="3766031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Partial Circle 83">
                  <a:extLst>
                    <a:ext uri="{FF2B5EF4-FFF2-40B4-BE49-F238E27FC236}">
                      <a16:creationId xmlns:a16="http://schemas.microsoft.com/office/drawing/2014/main" id="{5DEB900D-90FB-4971-9C40-1D5F9F07A91C}"/>
                    </a:ext>
                  </a:extLst>
                </p:cNvPr>
                <p:cNvSpPr/>
                <p:nvPr/>
              </p:nvSpPr>
              <p:spPr>
                <a:xfrm rot="17938342">
                  <a:off x="2061784" y="3025333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0B9C06C-3738-42ED-A7F3-8EE03A6FBA33}"/>
                  </a:ext>
                </a:extLst>
              </p:cNvPr>
              <p:cNvSpPr/>
              <p:nvPr/>
            </p:nvSpPr>
            <p:spPr>
              <a:xfrm>
                <a:off x="2368692" y="4785254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5" name="P left win Group 58">
            <a:extLst>
              <a:ext uri="{FF2B5EF4-FFF2-40B4-BE49-F238E27FC236}">
                <a16:creationId xmlns:a16="http://schemas.microsoft.com/office/drawing/2014/main" id="{4DB1E7DD-95BB-48C2-BBDD-55D7B0693404}"/>
              </a:ext>
            </a:extLst>
          </p:cNvPr>
          <p:cNvGrpSpPr/>
          <p:nvPr/>
        </p:nvGrpSpPr>
        <p:grpSpPr>
          <a:xfrm rot="21293603">
            <a:off x="-479489" y="5143221"/>
            <a:ext cx="1294710" cy="4074903"/>
            <a:chOff x="845233" y="2841228"/>
            <a:chExt cx="1294710" cy="407490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243D66F-3BB2-4A3D-A8EC-4B581848886E}"/>
                </a:ext>
              </a:extLst>
            </p:cNvPr>
            <p:cNvSpPr/>
            <p:nvPr/>
          </p:nvSpPr>
          <p:spPr>
            <a:xfrm rot="20758173">
              <a:off x="1514442" y="4922400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C8A6037-00CD-425D-B5B2-EAC3B0BABABA}"/>
                </a:ext>
              </a:extLst>
            </p:cNvPr>
            <p:cNvGrpSpPr/>
            <p:nvPr/>
          </p:nvGrpSpPr>
          <p:grpSpPr>
            <a:xfrm rot="20100395">
              <a:off x="845233" y="2841228"/>
              <a:ext cx="1172743" cy="2376628"/>
              <a:chOff x="313847" y="3028552"/>
              <a:chExt cx="1172743" cy="2376628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E034219-2F3B-466E-9E40-803042901375}"/>
                  </a:ext>
                </a:extLst>
              </p:cNvPr>
              <p:cNvGrpSpPr/>
              <p:nvPr/>
            </p:nvGrpSpPr>
            <p:grpSpPr>
              <a:xfrm>
                <a:off x="569612" y="3028552"/>
                <a:ext cx="916978" cy="1976328"/>
                <a:chOff x="569612" y="3028552"/>
                <a:chExt cx="916978" cy="1976328"/>
              </a:xfrm>
            </p:grpSpPr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11E6EBCF-3217-4D70-BBE6-C56E4D29BC21}"/>
                    </a:ext>
                  </a:extLst>
                </p:cNvPr>
                <p:cNvSpPr/>
                <p:nvPr/>
              </p:nvSpPr>
              <p:spPr>
                <a:xfrm rot="11562897">
                  <a:off x="569612" y="3653609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Partial Circle 90">
                  <a:extLst>
                    <a:ext uri="{FF2B5EF4-FFF2-40B4-BE49-F238E27FC236}">
                      <a16:creationId xmlns:a16="http://schemas.microsoft.com/office/drawing/2014/main" id="{43B90283-C7A0-4D3E-9BF9-2DD1B676A4AD}"/>
                    </a:ext>
                  </a:extLst>
                </p:cNvPr>
                <p:cNvSpPr/>
                <p:nvPr/>
              </p:nvSpPr>
              <p:spPr>
                <a:xfrm rot="19620334">
                  <a:off x="578336" y="3028552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2088E3C-BA9E-46B1-9343-C8FB26C8C76E}"/>
                  </a:ext>
                </a:extLst>
              </p:cNvPr>
              <p:cNvSpPr/>
              <p:nvPr/>
            </p:nvSpPr>
            <p:spPr>
              <a:xfrm>
                <a:off x="313847" y="4686705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purple hit Oval 4">
            <a:extLst>
              <a:ext uri="{FF2B5EF4-FFF2-40B4-BE49-F238E27FC236}">
                <a16:creationId xmlns:a16="http://schemas.microsoft.com/office/drawing/2014/main" id="{67C9C57F-1098-4247-A694-0B4F6243CC7C}"/>
              </a:ext>
            </a:extLst>
          </p:cNvPr>
          <p:cNvSpPr/>
          <p:nvPr/>
        </p:nvSpPr>
        <p:spPr>
          <a:xfrm>
            <a:off x="1100822" y="5200794"/>
            <a:ext cx="846654" cy="889839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urple miss Oval 10">
            <a:extLst>
              <a:ext uri="{FF2B5EF4-FFF2-40B4-BE49-F238E27FC236}">
                <a16:creationId xmlns:a16="http://schemas.microsoft.com/office/drawing/2014/main" id="{23B20960-59EE-4AC2-A97F-6F471396D1B0}"/>
              </a:ext>
            </a:extLst>
          </p:cNvPr>
          <p:cNvSpPr/>
          <p:nvPr/>
        </p:nvSpPr>
        <p:spPr>
          <a:xfrm>
            <a:off x="50896" y="5149129"/>
            <a:ext cx="864275" cy="857587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7F15A154-0047-49C6-964C-F71B7641A948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 flipH="1">
            <a:off x="9357636" y="4263346"/>
            <a:ext cx="3060000" cy="3060000"/>
          </a:xfrm>
          <a:prstGeom prst="rect">
            <a:avLst/>
          </a:prstGeom>
        </p:spPr>
      </p:pic>
      <p:sp>
        <p:nvSpPr>
          <p:cNvPr id="27" name="G left arm Rectangle: Rounded Corners 39">
            <a:extLst>
              <a:ext uri="{FF2B5EF4-FFF2-40B4-BE49-F238E27FC236}">
                <a16:creationId xmlns:a16="http://schemas.microsoft.com/office/drawing/2014/main" id="{D90D72D9-E939-48AD-B9E0-8754C8619ECC}"/>
              </a:ext>
            </a:extLst>
          </p:cNvPr>
          <p:cNvSpPr/>
          <p:nvPr/>
        </p:nvSpPr>
        <p:spPr>
          <a:xfrm rot="11562897">
            <a:off x="10088100" y="6030967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een left hand Group 42">
            <a:extLst>
              <a:ext uri="{FF2B5EF4-FFF2-40B4-BE49-F238E27FC236}">
                <a16:creationId xmlns:a16="http://schemas.microsoft.com/office/drawing/2014/main" id="{AB232F6D-777C-4B02-9707-6CB2ECA4D74A}"/>
              </a:ext>
            </a:extLst>
          </p:cNvPr>
          <p:cNvGrpSpPr/>
          <p:nvPr/>
        </p:nvGrpSpPr>
        <p:grpSpPr>
          <a:xfrm>
            <a:off x="10116340" y="5353487"/>
            <a:ext cx="908254" cy="889083"/>
            <a:chOff x="10440593" y="5353487"/>
            <a:chExt cx="908254" cy="88908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01B45B-B376-426E-A70F-3E8D0DFB54EC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333A2A36-9A07-4B04-8763-D5C94C5A9850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 right arm Rectangle: Rounded Corners 21">
            <a:extLst>
              <a:ext uri="{FF2B5EF4-FFF2-40B4-BE49-F238E27FC236}">
                <a16:creationId xmlns:a16="http://schemas.microsoft.com/office/drawing/2014/main" id="{333BA9E5-87B6-4942-8F74-E33CA63EF30E}"/>
              </a:ext>
            </a:extLst>
          </p:cNvPr>
          <p:cNvSpPr/>
          <p:nvPr/>
        </p:nvSpPr>
        <p:spPr>
          <a:xfrm rot="8538767">
            <a:off x="11982017" y="5770175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een right hand Group 41">
            <a:extLst>
              <a:ext uri="{FF2B5EF4-FFF2-40B4-BE49-F238E27FC236}">
                <a16:creationId xmlns:a16="http://schemas.microsoft.com/office/drawing/2014/main" id="{4435911B-D791-4321-A45D-98584B3AB90E}"/>
              </a:ext>
            </a:extLst>
          </p:cNvPr>
          <p:cNvGrpSpPr/>
          <p:nvPr/>
        </p:nvGrpSpPr>
        <p:grpSpPr>
          <a:xfrm rot="20406459">
            <a:off x="11200434" y="5244797"/>
            <a:ext cx="889083" cy="908254"/>
            <a:chOff x="11524687" y="5244797"/>
            <a:chExt cx="889083" cy="90825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46C875-FC89-4298-A8D0-79CEBEB477ED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A6D06EB8-EE38-4324-A04C-C4423797F111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 left win Group 59">
            <a:extLst>
              <a:ext uri="{FF2B5EF4-FFF2-40B4-BE49-F238E27FC236}">
                <a16:creationId xmlns:a16="http://schemas.microsoft.com/office/drawing/2014/main" id="{81877D76-104B-4253-9961-1F7A8034A5B0}"/>
              </a:ext>
            </a:extLst>
          </p:cNvPr>
          <p:cNvGrpSpPr/>
          <p:nvPr/>
        </p:nvGrpSpPr>
        <p:grpSpPr>
          <a:xfrm>
            <a:off x="9888026" y="5313268"/>
            <a:ext cx="1308249" cy="3891602"/>
            <a:chOff x="7581774" y="3231752"/>
            <a:chExt cx="1308249" cy="389160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C763CF5-6E19-4506-935C-F502427F3CF5}"/>
                </a:ext>
              </a:extLst>
            </p:cNvPr>
            <p:cNvSpPr/>
            <p:nvPr/>
          </p:nvSpPr>
          <p:spPr>
            <a:xfrm rot="20859223">
              <a:off x="8264522" y="5129623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1A9401F-3DD5-4043-8705-690D5F616332}"/>
                </a:ext>
              </a:extLst>
            </p:cNvPr>
            <p:cNvGrpSpPr/>
            <p:nvPr/>
          </p:nvGrpSpPr>
          <p:grpSpPr>
            <a:xfrm rot="19948662">
              <a:off x="7581774" y="3231752"/>
              <a:ext cx="1172602" cy="2335632"/>
              <a:chOff x="8252244" y="3527334"/>
              <a:chExt cx="1172602" cy="2335632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0367E25-9731-4881-88F0-878E50F97AD2}"/>
                  </a:ext>
                </a:extLst>
              </p:cNvPr>
              <p:cNvGrpSpPr/>
              <p:nvPr/>
            </p:nvGrpSpPr>
            <p:grpSpPr>
              <a:xfrm>
                <a:off x="8488352" y="3527334"/>
                <a:ext cx="936494" cy="2028751"/>
                <a:chOff x="10664881" y="3243999"/>
                <a:chExt cx="936494" cy="2028751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E2755859-DCF8-4ECC-8D93-E2484EA5F92F}"/>
                    </a:ext>
                  </a:extLst>
                </p:cNvPr>
                <p:cNvSpPr/>
                <p:nvPr/>
              </p:nvSpPr>
              <p:spPr>
                <a:xfrm rot="11562897">
                  <a:off x="10664881" y="3921479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Partial Circle 50">
                  <a:extLst>
                    <a:ext uri="{FF2B5EF4-FFF2-40B4-BE49-F238E27FC236}">
                      <a16:creationId xmlns:a16="http://schemas.microsoft.com/office/drawing/2014/main" id="{30ABBE79-8BC6-46FF-895F-1CA4DDE690FA}"/>
                    </a:ext>
                  </a:extLst>
                </p:cNvPr>
                <p:cNvSpPr/>
                <p:nvPr/>
              </p:nvSpPr>
              <p:spPr>
                <a:xfrm rot="19620334">
                  <a:off x="10693121" y="3243999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4297EF8-D9FA-44AC-95A0-952D1BC32576}"/>
                  </a:ext>
                </a:extLst>
              </p:cNvPr>
              <p:cNvSpPr/>
              <p:nvPr/>
            </p:nvSpPr>
            <p:spPr>
              <a:xfrm>
                <a:off x="8252244" y="514449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G right win Group 60">
            <a:extLst>
              <a:ext uri="{FF2B5EF4-FFF2-40B4-BE49-F238E27FC236}">
                <a16:creationId xmlns:a16="http://schemas.microsoft.com/office/drawing/2014/main" id="{CE6E227B-57C5-4462-B7CB-26FB78EE9CC1}"/>
              </a:ext>
            </a:extLst>
          </p:cNvPr>
          <p:cNvGrpSpPr/>
          <p:nvPr/>
        </p:nvGrpSpPr>
        <p:grpSpPr>
          <a:xfrm>
            <a:off x="11020047" y="5525319"/>
            <a:ext cx="2055090" cy="3555524"/>
            <a:chOff x="9072560" y="3462975"/>
            <a:chExt cx="2055090" cy="355552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579F6CA-ADC1-49E7-98F4-33BAD54E363D}"/>
                </a:ext>
              </a:extLst>
            </p:cNvPr>
            <p:cNvSpPr/>
            <p:nvPr/>
          </p:nvSpPr>
          <p:spPr>
            <a:xfrm rot="773822">
              <a:off x="9406017" y="502476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EBC201D-CC5C-4D32-A0AA-C365A471EF1A}"/>
                </a:ext>
              </a:extLst>
            </p:cNvPr>
            <p:cNvGrpSpPr/>
            <p:nvPr/>
          </p:nvGrpSpPr>
          <p:grpSpPr>
            <a:xfrm rot="3129303">
              <a:off x="9228971" y="3306564"/>
              <a:ext cx="1742268" cy="2055090"/>
              <a:chOff x="9757003" y="3612546"/>
              <a:chExt cx="1742268" cy="205509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849BC4D-41EC-4A0F-9F57-2FCA1F1BD210}"/>
                  </a:ext>
                </a:extLst>
              </p:cNvPr>
              <p:cNvGrpSpPr/>
              <p:nvPr/>
            </p:nvGrpSpPr>
            <p:grpSpPr>
              <a:xfrm>
                <a:off x="9757003" y="3612546"/>
                <a:ext cx="1234425" cy="1840336"/>
                <a:chOff x="9757003" y="3612546"/>
                <a:chExt cx="1234425" cy="1840336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D609F52E-256A-4B5C-A21A-70FD7BCDE93B}"/>
                    </a:ext>
                  </a:extLst>
                </p:cNvPr>
                <p:cNvSpPr/>
                <p:nvPr/>
              </p:nvSpPr>
              <p:spPr>
                <a:xfrm rot="8538767">
                  <a:off x="10467751" y="4101611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Partial Circle 57">
                  <a:extLst>
                    <a:ext uri="{FF2B5EF4-FFF2-40B4-BE49-F238E27FC236}">
                      <a16:creationId xmlns:a16="http://schemas.microsoft.com/office/drawing/2014/main" id="{0A112B20-CD37-4A69-9F4A-34CFC8DF1226}"/>
                    </a:ext>
                  </a:extLst>
                </p:cNvPr>
                <p:cNvSpPr/>
                <p:nvPr/>
              </p:nvSpPr>
              <p:spPr>
                <a:xfrm rot="16200000">
                  <a:off x="9747418" y="3622131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AC5595C-CABC-4EFE-AD15-A418F5AC91FD}"/>
                  </a:ext>
                </a:extLst>
              </p:cNvPr>
              <p:cNvSpPr/>
              <p:nvPr/>
            </p:nvSpPr>
            <p:spPr>
              <a:xfrm>
                <a:off x="10780796" y="494916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green hit Oval 9">
            <a:extLst>
              <a:ext uri="{FF2B5EF4-FFF2-40B4-BE49-F238E27FC236}">
                <a16:creationId xmlns:a16="http://schemas.microsoft.com/office/drawing/2014/main" id="{D43F2122-1E87-4B29-8716-93DA6F989DAA}"/>
              </a:ext>
            </a:extLst>
          </p:cNvPr>
          <p:cNvSpPr/>
          <p:nvPr/>
        </p:nvSpPr>
        <p:spPr>
          <a:xfrm>
            <a:off x="11176891" y="5259672"/>
            <a:ext cx="890409" cy="843064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 miss Oval 6">
            <a:extLst>
              <a:ext uri="{FF2B5EF4-FFF2-40B4-BE49-F238E27FC236}">
                <a16:creationId xmlns:a16="http://schemas.microsoft.com/office/drawing/2014/main" id="{69DBCCA9-C247-4661-8D29-D26705308A8A}"/>
              </a:ext>
            </a:extLst>
          </p:cNvPr>
          <p:cNvSpPr/>
          <p:nvPr/>
        </p:nvSpPr>
        <p:spPr>
          <a:xfrm>
            <a:off x="10104686" y="5357476"/>
            <a:ext cx="950038" cy="885598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9" name="front rock big Picture 101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5BAE077A-051D-4641-8422-F943F4EDDA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9262" y="5240059"/>
            <a:ext cx="849136" cy="46413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0" name="front rock Picture 103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1552F-6230-4598-A007-88C87340F6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00" y="5533455"/>
            <a:ext cx="408460" cy="208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1" name="RESET Oval 32">
            <a:hlinkClick r:id="rId33" action="ppaction://hlinksldjump"/>
            <a:extLst>
              <a:ext uri="{FF2B5EF4-FFF2-40B4-BE49-F238E27FC236}">
                <a16:creationId xmlns:a16="http://schemas.microsoft.com/office/drawing/2014/main" id="{CCD3B5FA-6D86-4BF9-AA12-C2F2409A5ACC}"/>
              </a:ext>
            </a:extLst>
          </p:cNvPr>
          <p:cNvSpPr/>
          <p:nvPr/>
        </p:nvSpPr>
        <p:spPr>
          <a:xfrm>
            <a:off x="5744259" y="5113574"/>
            <a:ext cx="869254" cy="76384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SURVIVOR TITLE Rectangle 1241">
            <a:extLst>
              <a:ext uri="{FF2B5EF4-FFF2-40B4-BE49-F238E27FC236}">
                <a16:creationId xmlns:a16="http://schemas.microsoft.com/office/drawing/2014/main" id="{E71E155A-0BAE-4FEE-B42E-CA85EBA5292C}"/>
              </a:ext>
            </a:extLst>
          </p:cNvPr>
          <p:cNvSpPr/>
          <p:nvPr/>
        </p:nvSpPr>
        <p:spPr>
          <a:xfrm>
            <a:off x="0" y="-48455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sp>
        <p:nvSpPr>
          <p:cNvPr id="133" name="SURVIVOR TITLE Rectangle 1241">
            <a:extLst>
              <a:ext uri="{FF2B5EF4-FFF2-40B4-BE49-F238E27FC236}">
                <a16:creationId xmlns:a16="http://schemas.microsoft.com/office/drawing/2014/main" id="{52927E30-D2F5-4B1E-B5C9-FDB7AF3265DD}"/>
              </a:ext>
            </a:extLst>
          </p:cNvPr>
          <p:cNvSpPr/>
          <p:nvPr/>
        </p:nvSpPr>
        <p:spPr>
          <a:xfrm>
            <a:off x="8730150" y="90630"/>
            <a:ext cx="3342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GAME OF </a:t>
            </a:r>
            <a:r>
              <a:rPr lang="en-US" sz="36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DRONES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9974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6657D183-476A-411C-B5EC-1659CCA8FE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94" y="2657712"/>
            <a:ext cx="371621" cy="189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117C7B83-261F-467D-B6B9-19873CFA0F32}"/>
              </a:ext>
            </a:extLst>
          </p:cNvPr>
          <p:cNvSpPr/>
          <p:nvPr/>
        </p:nvSpPr>
        <p:spPr>
          <a:xfrm>
            <a:off x="6176186" y="1344370"/>
            <a:ext cx="640976" cy="582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2C151FE-BD45-45CA-AB42-D825AF4933AC}"/>
              </a:ext>
            </a:extLst>
          </p:cNvPr>
          <p:cNvSpPr/>
          <p:nvPr/>
        </p:nvSpPr>
        <p:spPr>
          <a:xfrm>
            <a:off x="5441698" y="1344370"/>
            <a:ext cx="640976" cy="582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8C90AF2D-C31D-4E92-8221-F76884029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134" y="3258427"/>
            <a:ext cx="413833" cy="22620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target Group 13">
            <a:extLst>
              <a:ext uri="{FF2B5EF4-FFF2-40B4-BE49-F238E27FC236}">
                <a16:creationId xmlns:a16="http://schemas.microsoft.com/office/drawing/2014/main" id="{AB062F33-7EA0-4398-9BF8-E65CE8C3B585}"/>
              </a:ext>
            </a:extLst>
          </p:cNvPr>
          <p:cNvGrpSpPr/>
          <p:nvPr/>
        </p:nvGrpSpPr>
        <p:grpSpPr>
          <a:xfrm>
            <a:off x="2860952" y="5849034"/>
            <a:ext cx="6913430" cy="878542"/>
            <a:chOff x="1972224" y="5111364"/>
            <a:chExt cx="7010424" cy="8785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99B3F7-D8AF-4B28-9E9A-2ADD24C0A4CE}"/>
                </a:ext>
              </a:extLst>
            </p:cNvPr>
            <p:cNvSpPr/>
            <p:nvPr/>
          </p:nvSpPr>
          <p:spPr>
            <a:xfrm>
              <a:off x="5477436" y="5111364"/>
              <a:ext cx="3505212" cy="878542"/>
            </a:xfrm>
            <a:prstGeom prst="ellipse">
              <a:avLst/>
            </a:prstGeom>
            <a:blipFill>
              <a:blip r:embed="rId17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F4F9FE-7617-45F5-9249-D57203F71A0D}"/>
                </a:ext>
              </a:extLst>
            </p:cNvPr>
            <p:cNvSpPr/>
            <p:nvPr/>
          </p:nvSpPr>
          <p:spPr>
            <a:xfrm>
              <a:off x="6284938" y="5239111"/>
              <a:ext cx="1940179" cy="508001"/>
            </a:xfrm>
            <a:prstGeom prst="ellipse">
              <a:avLst/>
            </a:prstGeom>
            <a:blipFill>
              <a:blip r:embed="rId1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E3EB3D9-254A-4FE9-B685-4A9D174F8856}"/>
                </a:ext>
              </a:extLst>
            </p:cNvPr>
            <p:cNvSpPr/>
            <p:nvPr/>
          </p:nvSpPr>
          <p:spPr>
            <a:xfrm>
              <a:off x="1972224" y="5111364"/>
              <a:ext cx="3505212" cy="878542"/>
            </a:xfrm>
            <a:prstGeom prst="ellipse">
              <a:avLst/>
            </a:prstGeom>
            <a:blipFill>
              <a:blip r:embed="rId20">
                <a:duotone>
                  <a:prstClr val="black"/>
                  <a:srgbClr val="7030A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C4B1C1-D922-4988-BF94-9A359555A9F8}"/>
                </a:ext>
              </a:extLst>
            </p:cNvPr>
            <p:cNvSpPr/>
            <p:nvPr/>
          </p:nvSpPr>
          <p:spPr>
            <a:xfrm>
              <a:off x="2779726" y="5239111"/>
              <a:ext cx="1940179" cy="508001"/>
            </a:xfrm>
            <a:prstGeom prst="ellipse">
              <a:avLst/>
            </a:prstGeom>
            <a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colorTemperature colorTemp="72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urple shadow  Picture 12">
            <a:extLst>
              <a:ext uri="{FF2B5EF4-FFF2-40B4-BE49-F238E27FC236}">
                <a16:creationId xmlns:a16="http://schemas.microsoft.com/office/drawing/2014/main" id="{C656EDE6-A0AC-49E5-A5B8-7C6536735CD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4502962" y="1252844"/>
            <a:ext cx="2813736" cy="453917"/>
          </a:xfrm>
          <a:prstGeom prst="rect">
            <a:avLst/>
          </a:prstGeom>
        </p:spPr>
      </p:pic>
      <p:pic>
        <p:nvPicPr>
          <p:cNvPr id="15" name="P small shadow P Picture 14">
            <a:extLst>
              <a:ext uri="{FF2B5EF4-FFF2-40B4-BE49-F238E27FC236}">
                <a16:creationId xmlns:a16="http://schemas.microsoft.com/office/drawing/2014/main" id="{E64BD6F6-EE91-4D7B-AC1F-A85DA422C8E7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480126" y="1335803"/>
            <a:ext cx="612000" cy="144000"/>
          </a:xfrm>
          <a:prstGeom prst="rect">
            <a:avLst/>
          </a:prstGeom>
        </p:spPr>
      </p:pic>
      <p:pic>
        <p:nvPicPr>
          <p:cNvPr id="17" name="P last shadow Picture 16">
            <a:extLst>
              <a:ext uri="{FF2B5EF4-FFF2-40B4-BE49-F238E27FC236}">
                <a16:creationId xmlns:a16="http://schemas.microsoft.com/office/drawing/2014/main" id="{C2725B9F-D458-4C72-8116-767C6A86A99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3404698" y="6177220"/>
            <a:ext cx="2505132" cy="453917"/>
          </a:xfrm>
          <a:prstGeom prst="rect">
            <a:avLst/>
          </a:prstGeom>
        </p:spPr>
      </p:pic>
      <p:pic>
        <p:nvPicPr>
          <p:cNvPr id="12" name="shadow Picture 11">
            <a:extLst>
              <a:ext uri="{FF2B5EF4-FFF2-40B4-BE49-F238E27FC236}">
                <a16:creationId xmlns:a16="http://schemas.microsoft.com/office/drawing/2014/main" id="{B356753D-6458-45D9-A4C8-86FC8E52C18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139921" y="2084802"/>
            <a:ext cx="2813736" cy="453917"/>
          </a:xfrm>
          <a:prstGeom prst="rect">
            <a:avLst/>
          </a:prstGeom>
        </p:spPr>
      </p:pic>
      <p:pic>
        <p:nvPicPr>
          <p:cNvPr id="14" name="G small shadow Picture 13">
            <a:extLst>
              <a:ext uri="{FF2B5EF4-FFF2-40B4-BE49-F238E27FC236}">
                <a16:creationId xmlns:a16="http://schemas.microsoft.com/office/drawing/2014/main" id="{C136FE61-B762-419C-85A9-6AC41C60974B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201762" y="1335804"/>
            <a:ext cx="612000" cy="144000"/>
          </a:xfrm>
          <a:prstGeom prst="rect">
            <a:avLst/>
          </a:prstGeom>
        </p:spPr>
      </p:pic>
      <p:pic>
        <p:nvPicPr>
          <p:cNvPr id="16" name="last shadow Picture 15">
            <a:extLst>
              <a:ext uri="{FF2B5EF4-FFF2-40B4-BE49-F238E27FC236}">
                <a16:creationId xmlns:a16="http://schemas.microsoft.com/office/drawing/2014/main" id="{C2485DF6-A83F-442E-A08D-0FD92C589830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727031" y="6125339"/>
            <a:ext cx="2505132" cy="453917"/>
          </a:xfrm>
          <a:prstGeom prst="rect">
            <a:avLst/>
          </a:prstGeom>
        </p:spPr>
      </p:pic>
      <p:pic>
        <p:nvPicPr>
          <p:cNvPr id="92" name="DRONE VOL 1">
            <a:hlinkClick r:id="" action="ppaction://media"/>
            <a:extLst>
              <a:ext uri="{FF2B5EF4-FFF2-40B4-BE49-F238E27FC236}">
                <a16:creationId xmlns:a16="http://schemas.microsoft.com/office/drawing/2014/main" id="{23108556-6FEC-48DA-AD8C-947FB0242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94513" y="7072575"/>
            <a:ext cx="347663" cy="347663"/>
          </a:xfrm>
          <a:prstGeom prst="rect">
            <a:avLst/>
          </a:prstGeom>
        </p:spPr>
      </p:pic>
      <p:pic>
        <p:nvPicPr>
          <p:cNvPr id="93" name="DRONE VOL 2">
            <a:hlinkClick r:id="" action="ppaction://media"/>
            <a:extLst>
              <a:ext uri="{FF2B5EF4-FFF2-40B4-BE49-F238E27FC236}">
                <a16:creationId xmlns:a16="http://schemas.microsoft.com/office/drawing/2014/main" id="{406601E2-F50E-4FD8-884E-ED8385A25B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439945" y="7050215"/>
            <a:ext cx="347663" cy="347663"/>
          </a:xfrm>
          <a:prstGeom prst="rect">
            <a:avLst/>
          </a:prstGeom>
        </p:spPr>
      </p:pic>
      <p:pic>
        <p:nvPicPr>
          <p:cNvPr id="94" name="DRONE VOL 3">
            <a:hlinkClick r:id="" action="ppaction://media"/>
            <a:extLst>
              <a:ext uri="{FF2B5EF4-FFF2-40B4-BE49-F238E27FC236}">
                <a16:creationId xmlns:a16="http://schemas.microsoft.com/office/drawing/2014/main" id="{94162847-F617-4C52-8DA7-AF1DC636BA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44965" y="7050215"/>
            <a:ext cx="347663" cy="347663"/>
          </a:xfrm>
          <a:prstGeom prst="rect">
            <a:avLst/>
          </a:prstGeom>
        </p:spPr>
      </p:pic>
      <p:pic>
        <p:nvPicPr>
          <p:cNvPr id="95" name="DRONE VOL 4">
            <a:hlinkClick r:id="" action="ppaction://media"/>
            <a:extLst>
              <a:ext uri="{FF2B5EF4-FFF2-40B4-BE49-F238E27FC236}">
                <a16:creationId xmlns:a16="http://schemas.microsoft.com/office/drawing/2014/main" id="{A762437A-7BD6-448F-A360-537CA6404F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454889" y="7042454"/>
            <a:ext cx="347663" cy="347663"/>
          </a:xfrm>
          <a:prstGeom prst="rect">
            <a:avLst/>
          </a:prstGeom>
        </p:spPr>
      </p:pic>
      <p:pic>
        <p:nvPicPr>
          <p:cNvPr id="96" name="DRONE VOL 5">
            <a:hlinkClick r:id="" action="ppaction://media"/>
            <a:extLst>
              <a:ext uri="{FF2B5EF4-FFF2-40B4-BE49-F238E27FC236}">
                <a16:creationId xmlns:a16="http://schemas.microsoft.com/office/drawing/2014/main" id="{17282A10-045E-44A5-B435-8518532E3A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73590" y="7052971"/>
            <a:ext cx="347663" cy="347663"/>
          </a:xfrm>
          <a:prstGeom prst="rect">
            <a:avLst/>
          </a:prstGeom>
        </p:spPr>
      </p:pic>
      <p:pic>
        <p:nvPicPr>
          <p:cNvPr id="97" name="DRONE VOL 6">
            <a:hlinkClick r:id="" action="ppaction://media"/>
            <a:extLst>
              <a:ext uri="{FF2B5EF4-FFF2-40B4-BE49-F238E27FC236}">
                <a16:creationId xmlns:a16="http://schemas.microsoft.com/office/drawing/2014/main" id="{D9636B40-0493-4F24-95A9-B4D24A2DBA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43350" y="7052972"/>
            <a:ext cx="347663" cy="347663"/>
          </a:xfrm>
          <a:prstGeom prst="rect">
            <a:avLst/>
          </a:prstGeom>
        </p:spPr>
      </p:pic>
      <p:pic>
        <p:nvPicPr>
          <p:cNvPr id="108" name="rock Picture 107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DB76E660-9751-4E63-A062-7F45FB8881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7150" y="2151884"/>
            <a:ext cx="260326" cy="14229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8" name="spinner wood Rectangle: Top Corners Snipped 97">
            <a:extLst>
              <a:ext uri="{FF2B5EF4-FFF2-40B4-BE49-F238E27FC236}">
                <a16:creationId xmlns:a16="http://schemas.microsoft.com/office/drawing/2014/main" id="{8CD6F880-5C41-4BED-A563-076BF3E9A2C0}"/>
              </a:ext>
            </a:extLst>
          </p:cNvPr>
          <p:cNvSpPr>
            <a:spLocks noChangeAspect="1"/>
          </p:cNvSpPr>
          <p:nvPr/>
        </p:nvSpPr>
        <p:spPr>
          <a:xfrm>
            <a:off x="4773249" y="3888221"/>
            <a:ext cx="2631090" cy="917874"/>
          </a:xfrm>
          <a:prstGeom prst="snip2SameRect">
            <a:avLst>
              <a:gd name="adj1" fmla="val 32971"/>
              <a:gd name="adj2" fmla="val 0"/>
            </a:avLst>
          </a:prstGeom>
          <a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215900" dist="114300" dir="13500000" sy="23000" kx="1200000" algn="br" rotWithShape="0">
              <a:prstClr val="black">
                <a:alpha val="77000"/>
              </a:prstClr>
            </a:outerShdw>
          </a:effectLst>
          <a:scene3d>
            <a:camera prst="orthographicFront">
              <a:rot lat="0" lon="19799991" rev="0"/>
            </a:camera>
            <a:lightRig rig="threePt" dir="t"/>
          </a:scene3d>
          <a:sp3d extrusionH="16510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spinner back Oval 98">
            <a:extLst>
              <a:ext uri="{FF2B5EF4-FFF2-40B4-BE49-F238E27FC236}">
                <a16:creationId xmlns:a16="http://schemas.microsoft.com/office/drawing/2014/main" id="{385DA5BB-E956-418D-A210-B27D5DCA5196}"/>
              </a:ext>
            </a:extLst>
          </p:cNvPr>
          <p:cNvSpPr>
            <a:spLocks noChangeAspect="1"/>
          </p:cNvSpPr>
          <p:nvPr/>
        </p:nvSpPr>
        <p:spPr>
          <a:xfrm>
            <a:off x="5270772" y="3219572"/>
            <a:ext cx="1503839" cy="150383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01600" dist="38100" dir="8100000" sx="101000" sy="101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21536EA-7474-4A1D-AE53-E2619C6CEA99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6855564" y="3893539"/>
            <a:ext cx="55711" cy="252000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spinner Picture 100">
            <a:extLst>
              <a:ext uri="{FF2B5EF4-FFF2-40B4-BE49-F238E27FC236}">
                <a16:creationId xmlns:a16="http://schemas.microsoft.com/office/drawing/2014/main" id="{7B14D03A-3FB8-47E3-A11F-6A71C4F6278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764" y="3158327"/>
            <a:ext cx="1564646" cy="1614475"/>
          </a:xfrm>
          <a:prstGeom prst="rect">
            <a:avLst/>
          </a:prstGeom>
        </p:spPr>
      </p:pic>
      <p:sp>
        <p:nvSpPr>
          <p:cNvPr id="103" name="spin centre Oval 102">
            <a:extLst>
              <a:ext uri="{FF2B5EF4-FFF2-40B4-BE49-F238E27FC236}">
                <a16:creationId xmlns:a16="http://schemas.microsoft.com/office/drawing/2014/main" id="{CC8D818F-9B9D-498C-8F06-EC4BB440633D}"/>
              </a:ext>
            </a:extLst>
          </p:cNvPr>
          <p:cNvSpPr>
            <a:spLocks noChangeAspect="1"/>
          </p:cNvSpPr>
          <p:nvPr/>
        </p:nvSpPr>
        <p:spPr>
          <a:xfrm>
            <a:off x="5935890" y="3876695"/>
            <a:ext cx="186397" cy="18639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rockPicture 34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C235F66-38B4-4506-B601-82C4AB6A88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6900" y="1669794"/>
            <a:ext cx="299651" cy="152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rock Picture 35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90060-69A6-4EFE-882A-843FB576BA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36" y="1822538"/>
            <a:ext cx="149826" cy="763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new green drone Picture 36">
            <a:extLst>
              <a:ext uri="{FF2B5EF4-FFF2-40B4-BE49-F238E27FC236}">
                <a16:creationId xmlns:a16="http://schemas.microsoft.com/office/drawing/2014/main" id="{DA2CF3D7-9BBA-4E64-B5AA-A52CE09DB54D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01" t="22823" r="15353" b="14268"/>
          <a:stretch/>
        </p:blipFill>
        <p:spPr>
          <a:xfrm>
            <a:off x="4711424" y="824247"/>
            <a:ext cx="3547461" cy="962663"/>
          </a:xfrm>
          <a:prstGeom prst="rect">
            <a:avLst/>
          </a:prstGeom>
        </p:spPr>
      </p:pic>
      <p:pic>
        <p:nvPicPr>
          <p:cNvPr id="105" name="landed new green drone Picture 36">
            <a:extLst>
              <a:ext uri="{FF2B5EF4-FFF2-40B4-BE49-F238E27FC236}">
                <a16:creationId xmlns:a16="http://schemas.microsoft.com/office/drawing/2014/main" id="{E4499BFF-4584-4B80-B49A-0F364929222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40" t="21475" r="15326" b="14991"/>
          <a:stretch/>
        </p:blipFill>
        <p:spPr>
          <a:xfrm>
            <a:off x="6158794" y="5439622"/>
            <a:ext cx="3546871" cy="972209"/>
          </a:xfrm>
          <a:prstGeom prst="rect">
            <a:avLst/>
          </a:prstGeom>
        </p:spPr>
      </p:pic>
      <p:pic>
        <p:nvPicPr>
          <p:cNvPr id="38" name="New Purple drone Picture 37">
            <a:extLst>
              <a:ext uri="{FF2B5EF4-FFF2-40B4-BE49-F238E27FC236}">
                <a16:creationId xmlns:a16="http://schemas.microsoft.com/office/drawing/2014/main" id="{DD008D24-A1F1-4E05-80BD-C7105A0704A9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3978601" y="859875"/>
            <a:ext cx="3547460" cy="878543"/>
          </a:xfrm>
          <a:prstGeom prst="rect">
            <a:avLst/>
          </a:prstGeom>
        </p:spPr>
      </p:pic>
      <p:pic>
        <p:nvPicPr>
          <p:cNvPr id="107" name="landed New Purple drone Picture 37">
            <a:extLst>
              <a:ext uri="{FF2B5EF4-FFF2-40B4-BE49-F238E27FC236}">
                <a16:creationId xmlns:a16="http://schemas.microsoft.com/office/drawing/2014/main" id="{4D8BC700-C7CB-4135-BBE3-BC368CE7EF60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2840934" y="5512569"/>
            <a:ext cx="3547460" cy="878543"/>
          </a:xfrm>
          <a:prstGeom prst="rect">
            <a:avLst/>
          </a:prstGeom>
        </p:spPr>
      </p:pic>
      <p:sp useBgFill="1">
        <p:nvSpPr>
          <p:cNvPr id="18" name="drone cover Rectangle 17">
            <a:extLst>
              <a:ext uri="{FF2B5EF4-FFF2-40B4-BE49-F238E27FC236}">
                <a16:creationId xmlns:a16="http://schemas.microsoft.com/office/drawing/2014/main" id="{77CB4DCA-2D12-4E89-A3EA-DE93DB1729D3}"/>
              </a:ext>
            </a:extLst>
          </p:cNvPr>
          <p:cNvSpPr/>
          <p:nvPr/>
        </p:nvSpPr>
        <p:spPr>
          <a:xfrm>
            <a:off x="3607197" y="318889"/>
            <a:ext cx="5030180" cy="23568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8E1F3165-9C5A-4FD2-A86A-76899C2AF5C7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-344539" y="4120674"/>
            <a:ext cx="3060000" cy="3060000"/>
          </a:xfrm>
          <a:prstGeom prst="rect">
            <a:avLst/>
          </a:prstGeom>
        </p:spPr>
      </p:pic>
      <p:sp>
        <p:nvSpPr>
          <p:cNvPr id="60" name="P right arm Rectangle: Rounded Corners 95">
            <a:extLst>
              <a:ext uri="{FF2B5EF4-FFF2-40B4-BE49-F238E27FC236}">
                <a16:creationId xmlns:a16="http://schemas.microsoft.com/office/drawing/2014/main" id="{6691A052-3BCA-4E0E-A258-751615332328}"/>
              </a:ext>
            </a:extLst>
          </p:cNvPr>
          <p:cNvSpPr/>
          <p:nvPr/>
        </p:nvSpPr>
        <p:spPr>
          <a:xfrm rot="10373870">
            <a:off x="1408789" y="592014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PURPLE right hand Group 41">
            <a:extLst>
              <a:ext uri="{FF2B5EF4-FFF2-40B4-BE49-F238E27FC236}">
                <a16:creationId xmlns:a16="http://schemas.microsoft.com/office/drawing/2014/main" id="{7A9E3879-F3B7-482D-A9D6-A721A2E1FD70}"/>
              </a:ext>
            </a:extLst>
          </p:cNvPr>
          <p:cNvGrpSpPr/>
          <p:nvPr/>
        </p:nvGrpSpPr>
        <p:grpSpPr>
          <a:xfrm>
            <a:off x="1116463" y="5169863"/>
            <a:ext cx="889083" cy="908254"/>
            <a:chOff x="11524687" y="5244797"/>
            <a:chExt cx="889083" cy="908254"/>
          </a:xfrm>
        </p:grpSpPr>
        <p:sp>
          <p:nvSpPr>
            <p:cNvPr id="62" name="button Oval 9">
              <a:extLst>
                <a:ext uri="{FF2B5EF4-FFF2-40B4-BE49-F238E27FC236}">
                  <a16:creationId xmlns:a16="http://schemas.microsoft.com/office/drawing/2014/main" id="{D1FFB2B6-A800-4501-8A29-8E1E4CCAE37C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Partial Circle 62">
              <a:extLst>
                <a:ext uri="{FF2B5EF4-FFF2-40B4-BE49-F238E27FC236}">
                  <a16:creationId xmlns:a16="http://schemas.microsoft.com/office/drawing/2014/main" id="{793599A1-7AEE-4898-A51F-F0A34D977E0B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P left arm Rectangle: Rounded Corners 99">
            <a:extLst>
              <a:ext uri="{FF2B5EF4-FFF2-40B4-BE49-F238E27FC236}">
                <a16:creationId xmlns:a16="http://schemas.microsoft.com/office/drawing/2014/main" id="{BE73D3BE-6838-4103-B47F-F40748CD6721}"/>
              </a:ext>
            </a:extLst>
          </p:cNvPr>
          <p:cNvSpPr/>
          <p:nvPr/>
        </p:nvSpPr>
        <p:spPr>
          <a:xfrm rot="11562897">
            <a:off x="-3498" y="573998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PURPLE left hand Group 42">
            <a:extLst>
              <a:ext uri="{FF2B5EF4-FFF2-40B4-BE49-F238E27FC236}">
                <a16:creationId xmlns:a16="http://schemas.microsoft.com/office/drawing/2014/main" id="{5D1B4B01-9D35-47C8-A390-E01D3BFE6395}"/>
              </a:ext>
            </a:extLst>
          </p:cNvPr>
          <p:cNvGrpSpPr/>
          <p:nvPr/>
        </p:nvGrpSpPr>
        <p:grpSpPr>
          <a:xfrm>
            <a:off x="5226" y="5114929"/>
            <a:ext cx="908254" cy="889083"/>
            <a:chOff x="10440593" y="5353487"/>
            <a:chExt cx="908254" cy="88908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3794B97-3DD0-484D-94A5-E0BABF088748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Partial Circle 66">
              <a:extLst>
                <a:ext uri="{FF2B5EF4-FFF2-40B4-BE49-F238E27FC236}">
                  <a16:creationId xmlns:a16="http://schemas.microsoft.com/office/drawing/2014/main" id="{89F783E4-79C3-4DC9-A5C5-918456C85B0C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P right win Group 57">
            <a:extLst>
              <a:ext uri="{FF2B5EF4-FFF2-40B4-BE49-F238E27FC236}">
                <a16:creationId xmlns:a16="http://schemas.microsoft.com/office/drawing/2014/main" id="{91789C76-0ECD-4A61-8158-895BC0DA18BD}"/>
              </a:ext>
            </a:extLst>
          </p:cNvPr>
          <p:cNvGrpSpPr/>
          <p:nvPr/>
        </p:nvGrpSpPr>
        <p:grpSpPr>
          <a:xfrm>
            <a:off x="1159012" y="5140888"/>
            <a:ext cx="1237728" cy="4061264"/>
            <a:chOff x="2226257" y="2884345"/>
            <a:chExt cx="1237728" cy="406126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EA84567-DC25-429B-A412-CD72D0E11886}"/>
                </a:ext>
              </a:extLst>
            </p:cNvPr>
            <p:cNvSpPr/>
            <p:nvPr/>
          </p:nvSpPr>
          <p:spPr>
            <a:xfrm rot="773822">
              <a:off x="2226257" y="495187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0A3EBED-D4EA-411D-8A49-E6454F75D868}"/>
                </a:ext>
              </a:extLst>
            </p:cNvPr>
            <p:cNvGrpSpPr/>
            <p:nvPr/>
          </p:nvGrpSpPr>
          <p:grpSpPr>
            <a:xfrm rot="1351790">
              <a:off x="2448187" y="2884345"/>
              <a:ext cx="1015798" cy="2487981"/>
              <a:chOff x="2071369" y="3015748"/>
              <a:chExt cx="1015798" cy="2487981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355D3EE-7124-46F4-924A-FB6EB1F889E0}"/>
                  </a:ext>
                </a:extLst>
              </p:cNvPr>
              <p:cNvGrpSpPr/>
              <p:nvPr/>
            </p:nvGrpSpPr>
            <p:grpSpPr>
              <a:xfrm>
                <a:off x="2071369" y="3015748"/>
                <a:ext cx="889083" cy="2101554"/>
                <a:chOff x="2071369" y="3015748"/>
                <a:chExt cx="889083" cy="2101554"/>
              </a:xfrm>
            </p:grpSpPr>
            <p:sp>
              <p:nvSpPr>
                <p:cNvPr id="83" name="Rectangle: Rounded Corners 82">
                  <a:extLst>
                    <a:ext uri="{FF2B5EF4-FFF2-40B4-BE49-F238E27FC236}">
                      <a16:creationId xmlns:a16="http://schemas.microsoft.com/office/drawing/2014/main" id="{0FB67B3B-BAF7-4787-9D66-5A416DD8604F}"/>
                    </a:ext>
                  </a:extLst>
                </p:cNvPr>
                <p:cNvSpPr/>
                <p:nvPr/>
              </p:nvSpPr>
              <p:spPr>
                <a:xfrm rot="10373870">
                  <a:off x="2363695" y="3766031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Partial Circle 83">
                  <a:extLst>
                    <a:ext uri="{FF2B5EF4-FFF2-40B4-BE49-F238E27FC236}">
                      <a16:creationId xmlns:a16="http://schemas.microsoft.com/office/drawing/2014/main" id="{5DEB900D-90FB-4971-9C40-1D5F9F07A91C}"/>
                    </a:ext>
                  </a:extLst>
                </p:cNvPr>
                <p:cNvSpPr/>
                <p:nvPr/>
              </p:nvSpPr>
              <p:spPr>
                <a:xfrm rot="17938342">
                  <a:off x="2061784" y="3025333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0B9C06C-3738-42ED-A7F3-8EE03A6FBA33}"/>
                  </a:ext>
                </a:extLst>
              </p:cNvPr>
              <p:cNvSpPr/>
              <p:nvPr/>
            </p:nvSpPr>
            <p:spPr>
              <a:xfrm>
                <a:off x="2368692" y="4785254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5" name="P left win Group 58">
            <a:extLst>
              <a:ext uri="{FF2B5EF4-FFF2-40B4-BE49-F238E27FC236}">
                <a16:creationId xmlns:a16="http://schemas.microsoft.com/office/drawing/2014/main" id="{4DB1E7DD-95BB-48C2-BBDD-55D7B0693404}"/>
              </a:ext>
            </a:extLst>
          </p:cNvPr>
          <p:cNvGrpSpPr/>
          <p:nvPr/>
        </p:nvGrpSpPr>
        <p:grpSpPr>
          <a:xfrm rot="21293603">
            <a:off x="-479489" y="5143221"/>
            <a:ext cx="1294710" cy="4074903"/>
            <a:chOff x="845233" y="2841228"/>
            <a:chExt cx="1294710" cy="407490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243D66F-3BB2-4A3D-A8EC-4B581848886E}"/>
                </a:ext>
              </a:extLst>
            </p:cNvPr>
            <p:cNvSpPr/>
            <p:nvPr/>
          </p:nvSpPr>
          <p:spPr>
            <a:xfrm rot="20758173">
              <a:off x="1514442" y="4922400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C8A6037-00CD-425D-B5B2-EAC3B0BABABA}"/>
                </a:ext>
              </a:extLst>
            </p:cNvPr>
            <p:cNvGrpSpPr/>
            <p:nvPr/>
          </p:nvGrpSpPr>
          <p:grpSpPr>
            <a:xfrm rot="20100395">
              <a:off x="845233" y="2841228"/>
              <a:ext cx="1172743" cy="2376628"/>
              <a:chOff x="313847" y="3028552"/>
              <a:chExt cx="1172743" cy="2376628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E034219-2F3B-466E-9E40-803042901375}"/>
                  </a:ext>
                </a:extLst>
              </p:cNvPr>
              <p:cNvGrpSpPr/>
              <p:nvPr/>
            </p:nvGrpSpPr>
            <p:grpSpPr>
              <a:xfrm>
                <a:off x="569612" y="3028552"/>
                <a:ext cx="916978" cy="1976328"/>
                <a:chOff x="569612" y="3028552"/>
                <a:chExt cx="916978" cy="1976328"/>
              </a:xfrm>
            </p:grpSpPr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11E6EBCF-3217-4D70-BBE6-C56E4D29BC21}"/>
                    </a:ext>
                  </a:extLst>
                </p:cNvPr>
                <p:cNvSpPr/>
                <p:nvPr/>
              </p:nvSpPr>
              <p:spPr>
                <a:xfrm rot="11562897">
                  <a:off x="569612" y="3653609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Partial Circle 90">
                  <a:extLst>
                    <a:ext uri="{FF2B5EF4-FFF2-40B4-BE49-F238E27FC236}">
                      <a16:creationId xmlns:a16="http://schemas.microsoft.com/office/drawing/2014/main" id="{43B90283-C7A0-4D3E-9BF9-2DD1B676A4AD}"/>
                    </a:ext>
                  </a:extLst>
                </p:cNvPr>
                <p:cNvSpPr/>
                <p:nvPr/>
              </p:nvSpPr>
              <p:spPr>
                <a:xfrm rot="19620334">
                  <a:off x="578336" y="3028552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2088E3C-BA9E-46B1-9343-C8FB26C8C76E}"/>
                  </a:ext>
                </a:extLst>
              </p:cNvPr>
              <p:cNvSpPr/>
              <p:nvPr/>
            </p:nvSpPr>
            <p:spPr>
              <a:xfrm>
                <a:off x="313847" y="4686705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purple hit Oval 4">
            <a:extLst>
              <a:ext uri="{FF2B5EF4-FFF2-40B4-BE49-F238E27FC236}">
                <a16:creationId xmlns:a16="http://schemas.microsoft.com/office/drawing/2014/main" id="{67C9C57F-1098-4247-A694-0B4F6243CC7C}"/>
              </a:ext>
            </a:extLst>
          </p:cNvPr>
          <p:cNvSpPr/>
          <p:nvPr/>
        </p:nvSpPr>
        <p:spPr>
          <a:xfrm>
            <a:off x="1100822" y="5200794"/>
            <a:ext cx="846654" cy="889839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urple miss Oval 10">
            <a:extLst>
              <a:ext uri="{FF2B5EF4-FFF2-40B4-BE49-F238E27FC236}">
                <a16:creationId xmlns:a16="http://schemas.microsoft.com/office/drawing/2014/main" id="{23B20960-59EE-4AC2-A97F-6F471396D1B0}"/>
              </a:ext>
            </a:extLst>
          </p:cNvPr>
          <p:cNvSpPr/>
          <p:nvPr/>
        </p:nvSpPr>
        <p:spPr>
          <a:xfrm>
            <a:off x="50896" y="5149129"/>
            <a:ext cx="864275" cy="857587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7F15A154-0047-49C6-964C-F71B7641A948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 flipH="1">
            <a:off x="9357636" y="4263346"/>
            <a:ext cx="3060000" cy="3060000"/>
          </a:xfrm>
          <a:prstGeom prst="rect">
            <a:avLst/>
          </a:prstGeom>
        </p:spPr>
      </p:pic>
      <p:sp>
        <p:nvSpPr>
          <p:cNvPr id="27" name="G left arm Rectangle: Rounded Corners 39">
            <a:extLst>
              <a:ext uri="{FF2B5EF4-FFF2-40B4-BE49-F238E27FC236}">
                <a16:creationId xmlns:a16="http://schemas.microsoft.com/office/drawing/2014/main" id="{D90D72D9-E939-48AD-B9E0-8754C8619ECC}"/>
              </a:ext>
            </a:extLst>
          </p:cNvPr>
          <p:cNvSpPr/>
          <p:nvPr/>
        </p:nvSpPr>
        <p:spPr>
          <a:xfrm rot="11562897">
            <a:off x="10088100" y="6030967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een left hand Group 42">
            <a:extLst>
              <a:ext uri="{FF2B5EF4-FFF2-40B4-BE49-F238E27FC236}">
                <a16:creationId xmlns:a16="http://schemas.microsoft.com/office/drawing/2014/main" id="{AB232F6D-777C-4B02-9707-6CB2ECA4D74A}"/>
              </a:ext>
            </a:extLst>
          </p:cNvPr>
          <p:cNvGrpSpPr/>
          <p:nvPr/>
        </p:nvGrpSpPr>
        <p:grpSpPr>
          <a:xfrm>
            <a:off x="10116340" y="5353487"/>
            <a:ext cx="908254" cy="889083"/>
            <a:chOff x="10440593" y="5353487"/>
            <a:chExt cx="908254" cy="88908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01B45B-B376-426E-A70F-3E8D0DFB54EC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333A2A36-9A07-4B04-8763-D5C94C5A9850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 right arm Rectangle: Rounded Corners 21">
            <a:extLst>
              <a:ext uri="{FF2B5EF4-FFF2-40B4-BE49-F238E27FC236}">
                <a16:creationId xmlns:a16="http://schemas.microsoft.com/office/drawing/2014/main" id="{333BA9E5-87B6-4942-8F74-E33CA63EF30E}"/>
              </a:ext>
            </a:extLst>
          </p:cNvPr>
          <p:cNvSpPr/>
          <p:nvPr/>
        </p:nvSpPr>
        <p:spPr>
          <a:xfrm rot="8538767">
            <a:off x="11982017" y="5770175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een right hand Group 41">
            <a:extLst>
              <a:ext uri="{FF2B5EF4-FFF2-40B4-BE49-F238E27FC236}">
                <a16:creationId xmlns:a16="http://schemas.microsoft.com/office/drawing/2014/main" id="{4435911B-D791-4321-A45D-98584B3AB90E}"/>
              </a:ext>
            </a:extLst>
          </p:cNvPr>
          <p:cNvGrpSpPr/>
          <p:nvPr/>
        </p:nvGrpSpPr>
        <p:grpSpPr>
          <a:xfrm rot="20406459">
            <a:off x="11200434" y="5244797"/>
            <a:ext cx="889083" cy="908254"/>
            <a:chOff x="11524687" y="5244797"/>
            <a:chExt cx="889083" cy="90825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46C875-FC89-4298-A8D0-79CEBEB477ED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A6D06EB8-EE38-4324-A04C-C4423797F111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 left win Group 59">
            <a:extLst>
              <a:ext uri="{FF2B5EF4-FFF2-40B4-BE49-F238E27FC236}">
                <a16:creationId xmlns:a16="http://schemas.microsoft.com/office/drawing/2014/main" id="{81877D76-104B-4253-9961-1F7A8034A5B0}"/>
              </a:ext>
            </a:extLst>
          </p:cNvPr>
          <p:cNvGrpSpPr/>
          <p:nvPr/>
        </p:nvGrpSpPr>
        <p:grpSpPr>
          <a:xfrm>
            <a:off x="9888026" y="5313268"/>
            <a:ext cx="1308249" cy="3891602"/>
            <a:chOff x="7581774" y="3231752"/>
            <a:chExt cx="1308249" cy="389160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C763CF5-6E19-4506-935C-F502427F3CF5}"/>
                </a:ext>
              </a:extLst>
            </p:cNvPr>
            <p:cNvSpPr/>
            <p:nvPr/>
          </p:nvSpPr>
          <p:spPr>
            <a:xfrm rot="20859223">
              <a:off x="8264522" y="5129623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1A9401F-3DD5-4043-8705-690D5F616332}"/>
                </a:ext>
              </a:extLst>
            </p:cNvPr>
            <p:cNvGrpSpPr/>
            <p:nvPr/>
          </p:nvGrpSpPr>
          <p:grpSpPr>
            <a:xfrm rot="19948662">
              <a:off x="7581774" y="3231752"/>
              <a:ext cx="1172602" cy="2335632"/>
              <a:chOff x="8252244" y="3527334"/>
              <a:chExt cx="1172602" cy="2335632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0367E25-9731-4881-88F0-878E50F97AD2}"/>
                  </a:ext>
                </a:extLst>
              </p:cNvPr>
              <p:cNvGrpSpPr/>
              <p:nvPr/>
            </p:nvGrpSpPr>
            <p:grpSpPr>
              <a:xfrm>
                <a:off x="8488352" y="3527334"/>
                <a:ext cx="936494" cy="2028751"/>
                <a:chOff x="10664881" y="3243999"/>
                <a:chExt cx="936494" cy="2028751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E2755859-DCF8-4ECC-8D93-E2484EA5F92F}"/>
                    </a:ext>
                  </a:extLst>
                </p:cNvPr>
                <p:cNvSpPr/>
                <p:nvPr/>
              </p:nvSpPr>
              <p:spPr>
                <a:xfrm rot="11562897">
                  <a:off x="10664881" y="3921479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Partial Circle 50">
                  <a:extLst>
                    <a:ext uri="{FF2B5EF4-FFF2-40B4-BE49-F238E27FC236}">
                      <a16:creationId xmlns:a16="http://schemas.microsoft.com/office/drawing/2014/main" id="{30ABBE79-8BC6-46FF-895F-1CA4DDE690FA}"/>
                    </a:ext>
                  </a:extLst>
                </p:cNvPr>
                <p:cNvSpPr/>
                <p:nvPr/>
              </p:nvSpPr>
              <p:spPr>
                <a:xfrm rot="19620334">
                  <a:off x="10693121" y="3243999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4297EF8-D9FA-44AC-95A0-952D1BC32576}"/>
                  </a:ext>
                </a:extLst>
              </p:cNvPr>
              <p:cNvSpPr/>
              <p:nvPr/>
            </p:nvSpPr>
            <p:spPr>
              <a:xfrm>
                <a:off x="8252244" y="514449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G right win Group 60">
            <a:extLst>
              <a:ext uri="{FF2B5EF4-FFF2-40B4-BE49-F238E27FC236}">
                <a16:creationId xmlns:a16="http://schemas.microsoft.com/office/drawing/2014/main" id="{CE6E227B-57C5-4462-B7CB-26FB78EE9CC1}"/>
              </a:ext>
            </a:extLst>
          </p:cNvPr>
          <p:cNvGrpSpPr/>
          <p:nvPr/>
        </p:nvGrpSpPr>
        <p:grpSpPr>
          <a:xfrm>
            <a:off x="11020047" y="5525319"/>
            <a:ext cx="2055090" cy="3555524"/>
            <a:chOff x="9072560" y="3462975"/>
            <a:chExt cx="2055090" cy="355552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579F6CA-ADC1-49E7-98F4-33BAD54E363D}"/>
                </a:ext>
              </a:extLst>
            </p:cNvPr>
            <p:cNvSpPr/>
            <p:nvPr/>
          </p:nvSpPr>
          <p:spPr>
            <a:xfrm rot="773822">
              <a:off x="9406017" y="502476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EBC201D-CC5C-4D32-A0AA-C365A471EF1A}"/>
                </a:ext>
              </a:extLst>
            </p:cNvPr>
            <p:cNvGrpSpPr/>
            <p:nvPr/>
          </p:nvGrpSpPr>
          <p:grpSpPr>
            <a:xfrm rot="3129303">
              <a:off x="9228971" y="3306564"/>
              <a:ext cx="1742268" cy="2055090"/>
              <a:chOff x="9757003" y="3612546"/>
              <a:chExt cx="1742268" cy="205509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849BC4D-41EC-4A0F-9F57-2FCA1F1BD210}"/>
                  </a:ext>
                </a:extLst>
              </p:cNvPr>
              <p:cNvGrpSpPr/>
              <p:nvPr/>
            </p:nvGrpSpPr>
            <p:grpSpPr>
              <a:xfrm>
                <a:off x="9757003" y="3612546"/>
                <a:ext cx="1234425" cy="1840336"/>
                <a:chOff x="9757003" y="3612546"/>
                <a:chExt cx="1234425" cy="1840336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D609F52E-256A-4B5C-A21A-70FD7BCDE93B}"/>
                    </a:ext>
                  </a:extLst>
                </p:cNvPr>
                <p:cNvSpPr/>
                <p:nvPr/>
              </p:nvSpPr>
              <p:spPr>
                <a:xfrm rot="8538767">
                  <a:off x="10467751" y="4101611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Partial Circle 57">
                  <a:extLst>
                    <a:ext uri="{FF2B5EF4-FFF2-40B4-BE49-F238E27FC236}">
                      <a16:creationId xmlns:a16="http://schemas.microsoft.com/office/drawing/2014/main" id="{0A112B20-CD37-4A69-9F4A-34CFC8DF1226}"/>
                    </a:ext>
                  </a:extLst>
                </p:cNvPr>
                <p:cNvSpPr/>
                <p:nvPr/>
              </p:nvSpPr>
              <p:spPr>
                <a:xfrm rot="16200000">
                  <a:off x="9747418" y="3622131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AC5595C-CABC-4EFE-AD15-A418F5AC91FD}"/>
                  </a:ext>
                </a:extLst>
              </p:cNvPr>
              <p:cNvSpPr/>
              <p:nvPr/>
            </p:nvSpPr>
            <p:spPr>
              <a:xfrm>
                <a:off x="10780796" y="494916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green hit Oval 9">
            <a:extLst>
              <a:ext uri="{FF2B5EF4-FFF2-40B4-BE49-F238E27FC236}">
                <a16:creationId xmlns:a16="http://schemas.microsoft.com/office/drawing/2014/main" id="{D43F2122-1E87-4B29-8716-93DA6F989DAA}"/>
              </a:ext>
            </a:extLst>
          </p:cNvPr>
          <p:cNvSpPr/>
          <p:nvPr/>
        </p:nvSpPr>
        <p:spPr>
          <a:xfrm>
            <a:off x="11176891" y="5259672"/>
            <a:ext cx="890409" cy="843064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 miss Oval 6">
            <a:extLst>
              <a:ext uri="{FF2B5EF4-FFF2-40B4-BE49-F238E27FC236}">
                <a16:creationId xmlns:a16="http://schemas.microsoft.com/office/drawing/2014/main" id="{69DBCCA9-C247-4661-8D29-D26705308A8A}"/>
              </a:ext>
            </a:extLst>
          </p:cNvPr>
          <p:cNvSpPr/>
          <p:nvPr/>
        </p:nvSpPr>
        <p:spPr>
          <a:xfrm>
            <a:off x="10104686" y="5357476"/>
            <a:ext cx="950038" cy="885598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9" name="front rock big Picture 101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5BAE077A-051D-4641-8422-F943F4EDDA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9262" y="5240059"/>
            <a:ext cx="849136" cy="46413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0" name="front rock Picture 103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1552F-6230-4598-A007-88C87340F6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00" y="5533455"/>
            <a:ext cx="408460" cy="208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1" name="RESET Oval 32">
            <a:hlinkClick r:id="rId33" action="ppaction://hlinksldjump"/>
            <a:extLst>
              <a:ext uri="{FF2B5EF4-FFF2-40B4-BE49-F238E27FC236}">
                <a16:creationId xmlns:a16="http://schemas.microsoft.com/office/drawing/2014/main" id="{CCD3B5FA-6D86-4BF9-AA12-C2F2409A5ACC}"/>
              </a:ext>
            </a:extLst>
          </p:cNvPr>
          <p:cNvSpPr/>
          <p:nvPr/>
        </p:nvSpPr>
        <p:spPr>
          <a:xfrm>
            <a:off x="5744259" y="5113574"/>
            <a:ext cx="869254" cy="76384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SURVIVOR TITLE Rectangle 1241">
            <a:extLst>
              <a:ext uri="{FF2B5EF4-FFF2-40B4-BE49-F238E27FC236}">
                <a16:creationId xmlns:a16="http://schemas.microsoft.com/office/drawing/2014/main" id="{E71E155A-0BAE-4FEE-B42E-CA85EBA5292C}"/>
              </a:ext>
            </a:extLst>
          </p:cNvPr>
          <p:cNvSpPr/>
          <p:nvPr/>
        </p:nvSpPr>
        <p:spPr>
          <a:xfrm>
            <a:off x="0" y="-48455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sp>
        <p:nvSpPr>
          <p:cNvPr id="133" name="SURVIVOR TITLE Rectangle 1241">
            <a:extLst>
              <a:ext uri="{FF2B5EF4-FFF2-40B4-BE49-F238E27FC236}">
                <a16:creationId xmlns:a16="http://schemas.microsoft.com/office/drawing/2014/main" id="{52927E30-D2F5-4B1E-B5C9-FDB7AF3265DD}"/>
              </a:ext>
            </a:extLst>
          </p:cNvPr>
          <p:cNvSpPr/>
          <p:nvPr/>
        </p:nvSpPr>
        <p:spPr>
          <a:xfrm>
            <a:off x="8730150" y="90630"/>
            <a:ext cx="3342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GAME OF </a:t>
            </a:r>
            <a:r>
              <a:rPr lang="en-US" sz="36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DRONES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216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6657D183-476A-411C-B5EC-1659CCA8FE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94" y="2657712"/>
            <a:ext cx="371621" cy="189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117C7B83-261F-467D-B6B9-19873CFA0F32}"/>
              </a:ext>
            </a:extLst>
          </p:cNvPr>
          <p:cNvSpPr/>
          <p:nvPr/>
        </p:nvSpPr>
        <p:spPr>
          <a:xfrm>
            <a:off x="6176186" y="1344370"/>
            <a:ext cx="640976" cy="582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2C151FE-BD45-45CA-AB42-D825AF4933AC}"/>
              </a:ext>
            </a:extLst>
          </p:cNvPr>
          <p:cNvSpPr/>
          <p:nvPr/>
        </p:nvSpPr>
        <p:spPr>
          <a:xfrm>
            <a:off x="5441698" y="1344370"/>
            <a:ext cx="640976" cy="582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8C90AF2D-C31D-4E92-8221-F76884029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134" y="3258427"/>
            <a:ext cx="413833" cy="22620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target Group 13">
            <a:extLst>
              <a:ext uri="{FF2B5EF4-FFF2-40B4-BE49-F238E27FC236}">
                <a16:creationId xmlns:a16="http://schemas.microsoft.com/office/drawing/2014/main" id="{AB062F33-7EA0-4398-9BF8-E65CE8C3B585}"/>
              </a:ext>
            </a:extLst>
          </p:cNvPr>
          <p:cNvGrpSpPr/>
          <p:nvPr/>
        </p:nvGrpSpPr>
        <p:grpSpPr>
          <a:xfrm>
            <a:off x="2860952" y="5849034"/>
            <a:ext cx="6913430" cy="878542"/>
            <a:chOff x="1972224" y="5111364"/>
            <a:chExt cx="7010424" cy="8785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99B3F7-D8AF-4B28-9E9A-2ADD24C0A4CE}"/>
                </a:ext>
              </a:extLst>
            </p:cNvPr>
            <p:cNvSpPr/>
            <p:nvPr/>
          </p:nvSpPr>
          <p:spPr>
            <a:xfrm>
              <a:off x="5477436" y="5111364"/>
              <a:ext cx="3505212" cy="878542"/>
            </a:xfrm>
            <a:prstGeom prst="ellipse">
              <a:avLst/>
            </a:prstGeom>
            <a:blipFill>
              <a:blip r:embed="rId17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F4F9FE-7617-45F5-9249-D57203F71A0D}"/>
                </a:ext>
              </a:extLst>
            </p:cNvPr>
            <p:cNvSpPr/>
            <p:nvPr/>
          </p:nvSpPr>
          <p:spPr>
            <a:xfrm>
              <a:off x="6284938" y="5239111"/>
              <a:ext cx="1940179" cy="508001"/>
            </a:xfrm>
            <a:prstGeom prst="ellipse">
              <a:avLst/>
            </a:prstGeom>
            <a:blipFill>
              <a:blip r:embed="rId1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E3EB3D9-254A-4FE9-B685-4A9D174F8856}"/>
                </a:ext>
              </a:extLst>
            </p:cNvPr>
            <p:cNvSpPr/>
            <p:nvPr/>
          </p:nvSpPr>
          <p:spPr>
            <a:xfrm>
              <a:off x="1972224" y="5111364"/>
              <a:ext cx="3505212" cy="878542"/>
            </a:xfrm>
            <a:prstGeom prst="ellipse">
              <a:avLst/>
            </a:prstGeom>
            <a:blipFill>
              <a:blip r:embed="rId20">
                <a:duotone>
                  <a:prstClr val="black"/>
                  <a:srgbClr val="7030A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C4B1C1-D922-4988-BF94-9A359555A9F8}"/>
                </a:ext>
              </a:extLst>
            </p:cNvPr>
            <p:cNvSpPr/>
            <p:nvPr/>
          </p:nvSpPr>
          <p:spPr>
            <a:xfrm>
              <a:off x="2779726" y="5239111"/>
              <a:ext cx="1940179" cy="508001"/>
            </a:xfrm>
            <a:prstGeom prst="ellipse">
              <a:avLst/>
            </a:prstGeom>
            <a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colorTemperature colorTemp="72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urple shadow  Picture 12">
            <a:extLst>
              <a:ext uri="{FF2B5EF4-FFF2-40B4-BE49-F238E27FC236}">
                <a16:creationId xmlns:a16="http://schemas.microsoft.com/office/drawing/2014/main" id="{C656EDE6-A0AC-49E5-A5B8-7C6536735CD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4502962" y="1252844"/>
            <a:ext cx="2813736" cy="453917"/>
          </a:xfrm>
          <a:prstGeom prst="rect">
            <a:avLst/>
          </a:prstGeom>
        </p:spPr>
      </p:pic>
      <p:pic>
        <p:nvPicPr>
          <p:cNvPr id="15" name="P small shadow P Picture 14">
            <a:extLst>
              <a:ext uri="{FF2B5EF4-FFF2-40B4-BE49-F238E27FC236}">
                <a16:creationId xmlns:a16="http://schemas.microsoft.com/office/drawing/2014/main" id="{E64BD6F6-EE91-4D7B-AC1F-A85DA422C8E7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480126" y="1335803"/>
            <a:ext cx="612000" cy="144000"/>
          </a:xfrm>
          <a:prstGeom prst="rect">
            <a:avLst/>
          </a:prstGeom>
        </p:spPr>
      </p:pic>
      <p:pic>
        <p:nvPicPr>
          <p:cNvPr id="17" name="P last shadow Picture 16">
            <a:extLst>
              <a:ext uri="{FF2B5EF4-FFF2-40B4-BE49-F238E27FC236}">
                <a16:creationId xmlns:a16="http://schemas.microsoft.com/office/drawing/2014/main" id="{C2725B9F-D458-4C72-8116-767C6A86A99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3404698" y="6177220"/>
            <a:ext cx="2505132" cy="453917"/>
          </a:xfrm>
          <a:prstGeom prst="rect">
            <a:avLst/>
          </a:prstGeom>
        </p:spPr>
      </p:pic>
      <p:pic>
        <p:nvPicPr>
          <p:cNvPr id="12" name="shadow Picture 11">
            <a:extLst>
              <a:ext uri="{FF2B5EF4-FFF2-40B4-BE49-F238E27FC236}">
                <a16:creationId xmlns:a16="http://schemas.microsoft.com/office/drawing/2014/main" id="{B356753D-6458-45D9-A4C8-86FC8E52C18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139921" y="2084802"/>
            <a:ext cx="2813736" cy="453917"/>
          </a:xfrm>
          <a:prstGeom prst="rect">
            <a:avLst/>
          </a:prstGeom>
        </p:spPr>
      </p:pic>
      <p:pic>
        <p:nvPicPr>
          <p:cNvPr id="14" name="G small shadow Picture 13">
            <a:extLst>
              <a:ext uri="{FF2B5EF4-FFF2-40B4-BE49-F238E27FC236}">
                <a16:creationId xmlns:a16="http://schemas.microsoft.com/office/drawing/2014/main" id="{C136FE61-B762-419C-85A9-6AC41C60974B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201762" y="1335804"/>
            <a:ext cx="612000" cy="144000"/>
          </a:xfrm>
          <a:prstGeom prst="rect">
            <a:avLst/>
          </a:prstGeom>
        </p:spPr>
      </p:pic>
      <p:pic>
        <p:nvPicPr>
          <p:cNvPr id="16" name="last shadow Picture 15">
            <a:extLst>
              <a:ext uri="{FF2B5EF4-FFF2-40B4-BE49-F238E27FC236}">
                <a16:creationId xmlns:a16="http://schemas.microsoft.com/office/drawing/2014/main" id="{C2485DF6-A83F-442E-A08D-0FD92C589830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727031" y="6125339"/>
            <a:ext cx="2505132" cy="453917"/>
          </a:xfrm>
          <a:prstGeom prst="rect">
            <a:avLst/>
          </a:prstGeom>
        </p:spPr>
      </p:pic>
      <p:pic>
        <p:nvPicPr>
          <p:cNvPr id="92" name="DRONE VOL 1">
            <a:hlinkClick r:id="" action="ppaction://media"/>
            <a:extLst>
              <a:ext uri="{FF2B5EF4-FFF2-40B4-BE49-F238E27FC236}">
                <a16:creationId xmlns:a16="http://schemas.microsoft.com/office/drawing/2014/main" id="{23108556-6FEC-48DA-AD8C-947FB0242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94513" y="7072575"/>
            <a:ext cx="347663" cy="347663"/>
          </a:xfrm>
          <a:prstGeom prst="rect">
            <a:avLst/>
          </a:prstGeom>
        </p:spPr>
      </p:pic>
      <p:pic>
        <p:nvPicPr>
          <p:cNvPr id="93" name="DRONE VOL 2">
            <a:hlinkClick r:id="" action="ppaction://media"/>
            <a:extLst>
              <a:ext uri="{FF2B5EF4-FFF2-40B4-BE49-F238E27FC236}">
                <a16:creationId xmlns:a16="http://schemas.microsoft.com/office/drawing/2014/main" id="{406601E2-F50E-4FD8-884E-ED8385A25B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439945" y="7050215"/>
            <a:ext cx="347663" cy="347663"/>
          </a:xfrm>
          <a:prstGeom prst="rect">
            <a:avLst/>
          </a:prstGeom>
        </p:spPr>
      </p:pic>
      <p:pic>
        <p:nvPicPr>
          <p:cNvPr id="94" name="DRONE VOL 3">
            <a:hlinkClick r:id="" action="ppaction://media"/>
            <a:extLst>
              <a:ext uri="{FF2B5EF4-FFF2-40B4-BE49-F238E27FC236}">
                <a16:creationId xmlns:a16="http://schemas.microsoft.com/office/drawing/2014/main" id="{94162847-F617-4C52-8DA7-AF1DC636BA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44965" y="7050215"/>
            <a:ext cx="347663" cy="347663"/>
          </a:xfrm>
          <a:prstGeom prst="rect">
            <a:avLst/>
          </a:prstGeom>
        </p:spPr>
      </p:pic>
      <p:pic>
        <p:nvPicPr>
          <p:cNvPr id="95" name="DRONE VOL 4">
            <a:hlinkClick r:id="" action="ppaction://media"/>
            <a:extLst>
              <a:ext uri="{FF2B5EF4-FFF2-40B4-BE49-F238E27FC236}">
                <a16:creationId xmlns:a16="http://schemas.microsoft.com/office/drawing/2014/main" id="{A762437A-7BD6-448F-A360-537CA6404F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454889" y="7042454"/>
            <a:ext cx="347663" cy="347663"/>
          </a:xfrm>
          <a:prstGeom prst="rect">
            <a:avLst/>
          </a:prstGeom>
        </p:spPr>
      </p:pic>
      <p:pic>
        <p:nvPicPr>
          <p:cNvPr id="96" name="DRONE VOL 5">
            <a:hlinkClick r:id="" action="ppaction://media"/>
            <a:extLst>
              <a:ext uri="{FF2B5EF4-FFF2-40B4-BE49-F238E27FC236}">
                <a16:creationId xmlns:a16="http://schemas.microsoft.com/office/drawing/2014/main" id="{17282A10-045E-44A5-B435-8518532E3A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73590" y="7052971"/>
            <a:ext cx="347663" cy="347663"/>
          </a:xfrm>
          <a:prstGeom prst="rect">
            <a:avLst/>
          </a:prstGeom>
        </p:spPr>
      </p:pic>
      <p:pic>
        <p:nvPicPr>
          <p:cNvPr id="97" name="DRONE VOL 6">
            <a:hlinkClick r:id="" action="ppaction://media"/>
            <a:extLst>
              <a:ext uri="{FF2B5EF4-FFF2-40B4-BE49-F238E27FC236}">
                <a16:creationId xmlns:a16="http://schemas.microsoft.com/office/drawing/2014/main" id="{D9636B40-0493-4F24-95A9-B4D24A2DBA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43350" y="7052972"/>
            <a:ext cx="347663" cy="347663"/>
          </a:xfrm>
          <a:prstGeom prst="rect">
            <a:avLst/>
          </a:prstGeom>
        </p:spPr>
      </p:pic>
      <p:pic>
        <p:nvPicPr>
          <p:cNvPr id="108" name="rock Picture 107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DB76E660-9751-4E63-A062-7F45FB8881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7150" y="2151884"/>
            <a:ext cx="260326" cy="14229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8" name="spinner wood Rectangle: Top Corners Snipped 97">
            <a:extLst>
              <a:ext uri="{FF2B5EF4-FFF2-40B4-BE49-F238E27FC236}">
                <a16:creationId xmlns:a16="http://schemas.microsoft.com/office/drawing/2014/main" id="{8CD6F880-5C41-4BED-A563-076BF3E9A2C0}"/>
              </a:ext>
            </a:extLst>
          </p:cNvPr>
          <p:cNvSpPr>
            <a:spLocks noChangeAspect="1"/>
          </p:cNvSpPr>
          <p:nvPr/>
        </p:nvSpPr>
        <p:spPr>
          <a:xfrm>
            <a:off x="4773249" y="3888221"/>
            <a:ext cx="2631090" cy="917874"/>
          </a:xfrm>
          <a:prstGeom prst="snip2SameRect">
            <a:avLst>
              <a:gd name="adj1" fmla="val 32971"/>
              <a:gd name="adj2" fmla="val 0"/>
            </a:avLst>
          </a:prstGeom>
          <a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215900" dist="114300" dir="13500000" sy="23000" kx="1200000" algn="br" rotWithShape="0">
              <a:prstClr val="black">
                <a:alpha val="77000"/>
              </a:prstClr>
            </a:outerShdw>
          </a:effectLst>
          <a:scene3d>
            <a:camera prst="orthographicFront">
              <a:rot lat="0" lon="19799991" rev="0"/>
            </a:camera>
            <a:lightRig rig="threePt" dir="t"/>
          </a:scene3d>
          <a:sp3d extrusionH="16510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spinner back Oval 98">
            <a:extLst>
              <a:ext uri="{FF2B5EF4-FFF2-40B4-BE49-F238E27FC236}">
                <a16:creationId xmlns:a16="http://schemas.microsoft.com/office/drawing/2014/main" id="{385DA5BB-E956-418D-A210-B27D5DCA5196}"/>
              </a:ext>
            </a:extLst>
          </p:cNvPr>
          <p:cNvSpPr>
            <a:spLocks noChangeAspect="1"/>
          </p:cNvSpPr>
          <p:nvPr/>
        </p:nvSpPr>
        <p:spPr>
          <a:xfrm>
            <a:off x="5270772" y="3219572"/>
            <a:ext cx="1503839" cy="150383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01600" dist="38100" dir="8100000" sx="101000" sy="101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21536EA-7474-4A1D-AE53-E2619C6CEA99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6855564" y="3893539"/>
            <a:ext cx="55711" cy="252000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spinner Picture 100">
            <a:extLst>
              <a:ext uri="{FF2B5EF4-FFF2-40B4-BE49-F238E27FC236}">
                <a16:creationId xmlns:a16="http://schemas.microsoft.com/office/drawing/2014/main" id="{7B14D03A-3FB8-47E3-A11F-6A71C4F6278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764" y="3158327"/>
            <a:ext cx="1564646" cy="1614475"/>
          </a:xfrm>
          <a:prstGeom prst="rect">
            <a:avLst/>
          </a:prstGeom>
        </p:spPr>
      </p:pic>
      <p:sp>
        <p:nvSpPr>
          <p:cNvPr id="103" name="spin centre Oval 102">
            <a:extLst>
              <a:ext uri="{FF2B5EF4-FFF2-40B4-BE49-F238E27FC236}">
                <a16:creationId xmlns:a16="http://schemas.microsoft.com/office/drawing/2014/main" id="{CC8D818F-9B9D-498C-8F06-EC4BB440633D}"/>
              </a:ext>
            </a:extLst>
          </p:cNvPr>
          <p:cNvSpPr>
            <a:spLocks noChangeAspect="1"/>
          </p:cNvSpPr>
          <p:nvPr/>
        </p:nvSpPr>
        <p:spPr>
          <a:xfrm>
            <a:off x="5935890" y="3876695"/>
            <a:ext cx="186397" cy="18639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rockPicture 34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C235F66-38B4-4506-B601-82C4AB6A88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6900" y="1669794"/>
            <a:ext cx="299651" cy="152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rock Picture 35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90060-69A6-4EFE-882A-843FB576BA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36" y="1822538"/>
            <a:ext cx="149826" cy="763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new green drone Picture 36">
            <a:extLst>
              <a:ext uri="{FF2B5EF4-FFF2-40B4-BE49-F238E27FC236}">
                <a16:creationId xmlns:a16="http://schemas.microsoft.com/office/drawing/2014/main" id="{DA2CF3D7-9BBA-4E64-B5AA-A52CE09DB54D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01" t="22823" r="15353" b="14268"/>
          <a:stretch/>
        </p:blipFill>
        <p:spPr>
          <a:xfrm>
            <a:off x="4711424" y="824247"/>
            <a:ext cx="3547461" cy="962663"/>
          </a:xfrm>
          <a:prstGeom prst="rect">
            <a:avLst/>
          </a:prstGeom>
        </p:spPr>
      </p:pic>
      <p:pic>
        <p:nvPicPr>
          <p:cNvPr id="105" name="landed new green drone Picture 36">
            <a:extLst>
              <a:ext uri="{FF2B5EF4-FFF2-40B4-BE49-F238E27FC236}">
                <a16:creationId xmlns:a16="http://schemas.microsoft.com/office/drawing/2014/main" id="{E4499BFF-4584-4B80-B49A-0F364929222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40" t="21475" r="15326" b="14991"/>
          <a:stretch/>
        </p:blipFill>
        <p:spPr>
          <a:xfrm>
            <a:off x="6158794" y="5439622"/>
            <a:ext cx="3546871" cy="972209"/>
          </a:xfrm>
          <a:prstGeom prst="rect">
            <a:avLst/>
          </a:prstGeom>
        </p:spPr>
      </p:pic>
      <p:pic>
        <p:nvPicPr>
          <p:cNvPr id="38" name="New Purple drone Picture 37">
            <a:extLst>
              <a:ext uri="{FF2B5EF4-FFF2-40B4-BE49-F238E27FC236}">
                <a16:creationId xmlns:a16="http://schemas.microsoft.com/office/drawing/2014/main" id="{DD008D24-A1F1-4E05-80BD-C7105A0704A9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3978601" y="859875"/>
            <a:ext cx="3547460" cy="878543"/>
          </a:xfrm>
          <a:prstGeom prst="rect">
            <a:avLst/>
          </a:prstGeom>
        </p:spPr>
      </p:pic>
      <p:pic>
        <p:nvPicPr>
          <p:cNvPr id="107" name="landed New Purple drone Picture 37">
            <a:extLst>
              <a:ext uri="{FF2B5EF4-FFF2-40B4-BE49-F238E27FC236}">
                <a16:creationId xmlns:a16="http://schemas.microsoft.com/office/drawing/2014/main" id="{4D8BC700-C7CB-4135-BBE3-BC368CE7EF60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2840934" y="5512569"/>
            <a:ext cx="3547460" cy="878543"/>
          </a:xfrm>
          <a:prstGeom prst="rect">
            <a:avLst/>
          </a:prstGeom>
        </p:spPr>
      </p:pic>
      <p:sp useBgFill="1">
        <p:nvSpPr>
          <p:cNvPr id="18" name="drone cover Rectangle 17">
            <a:extLst>
              <a:ext uri="{FF2B5EF4-FFF2-40B4-BE49-F238E27FC236}">
                <a16:creationId xmlns:a16="http://schemas.microsoft.com/office/drawing/2014/main" id="{77CB4DCA-2D12-4E89-A3EA-DE93DB1729D3}"/>
              </a:ext>
            </a:extLst>
          </p:cNvPr>
          <p:cNvSpPr/>
          <p:nvPr/>
        </p:nvSpPr>
        <p:spPr>
          <a:xfrm>
            <a:off x="3607197" y="318889"/>
            <a:ext cx="5030180" cy="23568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8E1F3165-9C5A-4FD2-A86A-76899C2AF5C7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-344539" y="4120674"/>
            <a:ext cx="3060000" cy="3060000"/>
          </a:xfrm>
          <a:prstGeom prst="rect">
            <a:avLst/>
          </a:prstGeom>
        </p:spPr>
      </p:pic>
      <p:sp>
        <p:nvSpPr>
          <p:cNvPr id="60" name="P right arm Rectangle: Rounded Corners 95">
            <a:extLst>
              <a:ext uri="{FF2B5EF4-FFF2-40B4-BE49-F238E27FC236}">
                <a16:creationId xmlns:a16="http://schemas.microsoft.com/office/drawing/2014/main" id="{6691A052-3BCA-4E0E-A258-751615332328}"/>
              </a:ext>
            </a:extLst>
          </p:cNvPr>
          <p:cNvSpPr/>
          <p:nvPr/>
        </p:nvSpPr>
        <p:spPr>
          <a:xfrm rot="10373870">
            <a:off x="1408789" y="592014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PURPLE right hand Group 41">
            <a:extLst>
              <a:ext uri="{FF2B5EF4-FFF2-40B4-BE49-F238E27FC236}">
                <a16:creationId xmlns:a16="http://schemas.microsoft.com/office/drawing/2014/main" id="{7A9E3879-F3B7-482D-A9D6-A721A2E1FD70}"/>
              </a:ext>
            </a:extLst>
          </p:cNvPr>
          <p:cNvGrpSpPr/>
          <p:nvPr/>
        </p:nvGrpSpPr>
        <p:grpSpPr>
          <a:xfrm>
            <a:off x="1116463" y="5169863"/>
            <a:ext cx="889083" cy="908254"/>
            <a:chOff x="11524687" y="5244797"/>
            <a:chExt cx="889083" cy="908254"/>
          </a:xfrm>
        </p:grpSpPr>
        <p:sp>
          <p:nvSpPr>
            <p:cNvPr id="62" name="button Oval 9">
              <a:extLst>
                <a:ext uri="{FF2B5EF4-FFF2-40B4-BE49-F238E27FC236}">
                  <a16:creationId xmlns:a16="http://schemas.microsoft.com/office/drawing/2014/main" id="{D1FFB2B6-A800-4501-8A29-8E1E4CCAE37C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Partial Circle 62">
              <a:extLst>
                <a:ext uri="{FF2B5EF4-FFF2-40B4-BE49-F238E27FC236}">
                  <a16:creationId xmlns:a16="http://schemas.microsoft.com/office/drawing/2014/main" id="{793599A1-7AEE-4898-A51F-F0A34D977E0B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P left arm Rectangle: Rounded Corners 99">
            <a:extLst>
              <a:ext uri="{FF2B5EF4-FFF2-40B4-BE49-F238E27FC236}">
                <a16:creationId xmlns:a16="http://schemas.microsoft.com/office/drawing/2014/main" id="{BE73D3BE-6838-4103-B47F-F40748CD6721}"/>
              </a:ext>
            </a:extLst>
          </p:cNvPr>
          <p:cNvSpPr/>
          <p:nvPr/>
        </p:nvSpPr>
        <p:spPr>
          <a:xfrm rot="11562897">
            <a:off x="-3498" y="573998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PURPLE left hand Group 42">
            <a:extLst>
              <a:ext uri="{FF2B5EF4-FFF2-40B4-BE49-F238E27FC236}">
                <a16:creationId xmlns:a16="http://schemas.microsoft.com/office/drawing/2014/main" id="{5D1B4B01-9D35-47C8-A390-E01D3BFE6395}"/>
              </a:ext>
            </a:extLst>
          </p:cNvPr>
          <p:cNvGrpSpPr/>
          <p:nvPr/>
        </p:nvGrpSpPr>
        <p:grpSpPr>
          <a:xfrm>
            <a:off x="5226" y="5114929"/>
            <a:ext cx="908254" cy="889083"/>
            <a:chOff x="10440593" y="5353487"/>
            <a:chExt cx="908254" cy="88908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3794B97-3DD0-484D-94A5-E0BABF088748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Partial Circle 66">
              <a:extLst>
                <a:ext uri="{FF2B5EF4-FFF2-40B4-BE49-F238E27FC236}">
                  <a16:creationId xmlns:a16="http://schemas.microsoft.com/office/drawing/2014/main" id="{89F783E4-79C3-4DC9-A5C5-918456C85B0C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P right win Group 57">
            <a:extLst>
              <a:ext uri="{FF2B5EF4-FFF2-40B4-BE49-F238E27FC236}">
                <a16:creationId xmlns:a16="http://schemas.microsoft.com/office/drawing/2014/main" id="{91789C76-0ECD-4A61-8158-895BC0DA18BD}"/>
              </a:ext>
            </a:extLst>
          </p:cNvPr>
          <p:cNvGrpSpPr/>
          <p:nvPr/>
        </p:nvGrpSpPr>
        <p:grpSpPr>
          <a:xfrm>
            <a:off x="1159012" y="5140888"/>
            <a:ext cx="1237728" cy="4061264"/>
            <a:chOff x="2226257" y="2884345"/>
            <a:chExt cx="1237728" cy="406126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EA84567-DC25-429B-A412-CD72D0E11886}"/>
                </a:ext>
              </a:extLst>
            </p:cNvPr>
            <p:cNvSpPr/>
            <p:nvPr/>
          </p:nvSpPr>
          <p:spPr>
            <a:xfrm rot="773822">
              <a:off x="2226257" y="495187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0A3EBED-D4EA-411D-8A49-E6454F75D868}"/>
                </a:ext>
              </a:extLst>
            </p:cNvPr>
            <p:cNvGrpSpPr/>
            <p:nvPr/>
          </p:nvGrpSpPr>
          <p:grpSpPr>
            <a:xfrm rot="1351790">
              <a:off x="2448187" y="2884345"/>
              <a:ext cx="1015798" cy="2487981"/>
              <a:chOff x="2071369" y="3015748"/>
              <a:chExt cx="1015798" cy="2487981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355D3EE-7124-46F4-924A-FB6EB1F889E0}"/>
                  </a:ext>
                </a:extLst>
              </p:cNvPr>
              <p:cNvGrpSpPr/>
              <p:nvPr/>
            </p:nvGrpSpPr>
            <p:grpSpPr>
              <a:xfrm>
                <a:off x="2071369" y="3015748"/>
                <a:ext cx="889083" cy="2101554"/>
                <a:chOff x="2071369" y="3015748"/>
                <a:chExt cx="889083" cy="2101554"/>
              </a:xfrm>
            </p:grpSpPr>
            <p:sp>
              <p:nvSpPr>
                <p:cNvPr id="83" name="Rectangle: Rounded Corners 82">
                  <a:extLst>
                    <a:ext uri="{FF2B5EF4-FFF2-40B4-BE49-F238E27FC236}">
                      <a16:creationId xmlns:a16="http://schemas.microsoft.com/office/drawing/2014/main" id="{0FB67B3B-BAF7-4787-9D66-5A416DD8604F}"/>
                    </a:ext>
                  </a:extLst>
                </p:cNvPr>
                <p:cNvSpPr/>
                <p:nvPr/>
              </p:nvSpPr>
              <p:spPr>
                <a:xfrm rot="10373870">
                  <a:off x="2363695" y="3766031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Partial Circle 83">
                  <a:extLst>
                    <a:ext uri="{FF2B5EF4-FFF2-40B4-BE49-F238E27FC236}">
                      <a16:creationId xmlns:a16="http://schemas.microsoft.com/office/drawing/2014/main" id="{5DEB900D-90FB-4971-9C40-1D5F9F07A91C}"/>
                    </a:ext>
                  </a:extLst>
                </p:cNvPr>
                <p:cNvSpPr/>
                <p:nvPr/>
              </p:nvSpPr>
              <p:spPr>
                <a:xfrm rot="17938342">
                  <a:off x="2061784" y="3025333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0B9C06C-3738-42ED-A7F3-8EE03A6FBA33}"/>
                  </a:ext>
                </a:extLst>
              </p:cNvPr>
              <p:cNvSpPr/>
              <p:nvPr/>
            </p:nvSpPr>
            <p:spPr>
              <a:xfrm>
                <a:off x="2368692" y="4785254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5" name="P left win Group 58">
            <a:extLst>
              <a:ext uri="{FF2B5EF4-FFF2-40B4-BE49-F238E27FC236}">
                <a16:creationId xmlns:a16="http://schemas.microsoft.com/office/drawing/2014/main" id="{4DB1E7DD-95BB-48C2-BBDD-55D7B0693404}"/>
              </a:ext>
            </a:extLst>
          </p:cNvPr>
          <p:cNvGrpSpPr/>
          <p:nvPr/>
        </p:nvGrpSpPr>
        <p:grpSpPr>
          <a:xfrm rot="21293603">
            <a:off x="-479489" y="5143221"/>
            <a:ext cx="1294710" cy="4074903"/>
            <a:chOff x="845233" y="2841228"/>
            <a:chExt cx="1294710" cy="407490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243D66F-3BB2-4A3D-A8EC-4B581848886E}"/>
                </a:ext>
              </a:extLst>
            </p:cNvPr>
            <p:cNvSpPr/>
            <p:nvPr/>
          </p:nvSpPr>
          <p:spPr>
            <a:xfrm rot="20758173">
              <a:off x="1514442" y="4922400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C8A6037-00CD-425D-B5B2-EAC3B0BABABA}"/>
                </a:ext>
              </a:extLst>
            </p:cNvPr>
            <p:cNvGrpSpPr/>
            <p:nvPr/>
          </p:nvGrpSpPr>
          <p:grpSpPr>
            <a:xfrm rot="20100395">
              <a:off x="845233" y="2841228"/>
              <a:ext cx="1172743" cy="2376628"/>
              <a:chOff x="313847" y="3028552"/>
              <a:chExt cx="1172743" cy="2376628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E034219-2F3B-466E-9E40-803042901375}"/>
                  </a:ext>
                </a:extLst>
              </p:cNvPr>
              <p:cNvGrpSpPr/>
              <p:nvPr/>
            </p:nvGrpSpPr>
            <p:grpSpPr>
              <a:xfrm>
                <a:off x="569612" y="3028552"/>
                <a:ext cx="916978" cy="1976328"/>
                <a:chOff x="569612" y="3028552"/>
                <a:chExt cx="916978" cy="1976328"/>
              </a:xfrm>
            </p:grpSpPr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11E6EBCF-3217-4D70-BBE6-C56E4D29BC21}"/>
                    </a:ext>
                  </a:extLst>
                </p:cNvPr>
                <p:cNvSpPr/>
                <p:nvPr/>
              </p:nvSpPr>
              <p:spPr>
                <a:xfrm rot="11562897">
                  <a:off x="569612" y="3653609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Partial Circle 90">
                  <a:extLst>
                    <a:ext uri="{FF2B5EF4-FFF2-40B4-BE49-F238E27FC236}">
                      <a16:creationId xmlns:a16="http://schemas.microsoft.com/office/drawing/2014/main" id="{43B90283-C7A0-4D3E-9BF9-2DD1B676A4AD}"/>
                    </a:ext>
                  </a:extLst>
                </p:cNvPr>
                <p:cNvSpPr/>
                <p:nvPr/>
              </p:nvSpPr>
              <p:spPr>
                <a:xfrm rot="19620334">
                  <a:off x="578336" y="3028552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2088E3C-BA9E-46B1-9343-C8FB26C8C76E}"/>
                  </a:ext>
                </a:extLst>
              </p:cNvPr>
              <p:cNvSpPr/>
              <p:nvPr/>
            </p:nvSpPr>
            <p:spPr>
              <a:xfrm>
                <a:off x="313847" y="4686705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purple hit Oval 4">
            <a:extLst>
              <a:ext uri="{FF2B5EF4-FFF2-40B4-BE49-F238E27FC236}">
                <a16:creationId xmlns:a16="http://schemas.microsoft.com/office/drawing/2014/main" id="{67C9C57F-1098-4247-A694-0B4F6243CC7C}"/>
              </a:ext>
            </a:extLst>
          </p:cNvPr>
          <p:cNvSpPr/>
          <p:nvPr/>
        </p:nvSpPr>
        <p:spPr>
          <a:xfrm>
            <a:off x="1100822" y="5200794"/>
            <a:ext cx="846654" cy="889839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urple miss Oval 10">
            <a:extLst>
              <a:ext uri="{FF2B5EF4-FFF2-40B4-BE49-F238E27FC236}">
                <a16:creationId xmlns:a16="http://schemas.microsoft.com/office/drawing/2014/main" id="{23B20960-59EE-4AC2-A97F-6F471396D1B0}"/>
              </a:ext>
            </a:extLst>
          </p:cNvPr>
          <p:cNvSpPr/>
          <p:nvPr/>
        </p:nvSpPr>
        <p:spPr>
          <a:xfrm>
            <a:off x="50896" y="5149129"/>
            <a:ext cx="864275" cy="857587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7F15A154-0047-49C6-964C-F71B7641A948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 flipH="1">
            <a:off x="9357636" y="4263346"/>
            <a:ext cx="3060000" cy="3060000"/>
          </a:xfrm>
          <a:prstGeom prst="rect">
            <a:avLst/>
          </a:prstGeom>
        </p:spPr>
      </p:pic>
      <p:sp>
        <p:nvSpPr>
          <p:cNvPr id="27" name="G left arm Rectangle: Rounded Corners 39">
            <a:extLst>
              <a:ext uri="{FF2B5EF4-FFF2-40B4-BE49-F238E27FC236}">
                <a16:creationId xmlns:a16="http://schemas.microsoft.com/office/drawing/2014/main" id="{D90D72D9-E939-48AD-B9E0-8754C8619ECC}"/>
              </a:ext>
            </a:extLst>
          </p:cNvPr>
          <p:cNvSpPr/>
          <p:nvPr/>
        </p:nvSpPr>
        <p:spPr>
          <a:xfrm rot="11562897">
            <a:off x="10088100" y="6030967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een left hand Group 42">
            <a:extLst>
              <a:ext uri="{FF2B5EF4-FFF2-40B4-BE49-F238E27FC236}">
                <a16:creationId xmlns:a16="http://schemas.microsoft.com/office/drawing/2014/main" id="{AB232F6D-777C-4B02-9707-6CB2ECA4D74A}"/>
              </a:ext>
            </a:extLst>
          </p:cNvPr>
          <p:cNvGrpSpPr/>
          <p:nvPr/>
        </p:nvGrpSpPr>
        <p:grpSpPr>
          <a:xfrm>
            <a:off x="10116340" y="5353487"/>
            <a:ext cx="908254" cy="889083"/>
            <a:chOff x="10440593" y="5353487"/>
            <a:chExt cx="908254" cy="88908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01B45B-B376-426E-A70F-3E8D0DFB54EC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333A2A36-9A07-4B04-8763-D5C94C5A9850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 right arm Rectangle: Rounded Corners 21">
            <a:extLst>
              <a:ext uri="{FF2B5EF4-FFF2-40B4-BE49-F238E27FC236}">
                <a16:creationId xmlns:a16="http://schemas.microsoft.com/office/drawing/2014/main" id="{333BA9E5-87B6-4942-8F74-E33CA63EF30E}"/>
              </a:ext>
            </a:extLst>
          </p:cNvPr>
          <p:cNvSpPr/>
          <p:nvPr/>
        </p:nvSpPr>
        <p:spPr>
          <a:xfrm rot="8538767">
            <a:off x="11982017" y="5770175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een right hand Group 41">
            <a:extLst>
              <a:ext uri="{FF2B5EF4-FFF2-40B4-BE49-F238E27FC236}">
                <a16:creationId xmlns:a16="http://schemas.microsoft.com/office/drawing/2014/main" id="{4435911B-D791-4321-A45D-98584B3AB90E}"/>
              </a:ext>
            </a:extLst>
          </p:cNvPr>
          <p:cNvGrpSpPr/>
          <p:nvPr/>
        </p:nvGrpSpPr>
        <p:grpSpPr>
          <a:xfrm rot="20406459">
            <a:off x="11200434" y="5244797"/>
            <a:ext cx="889083" cy="908254"/>
            <a:chOff x="11524687" y="5244797"/>
            <a:chExt cx="889083" cy="90825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46C875-FC89-4298-A8D0-79CEBEB477ED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A6D06EB8-EE38-4324-A04C-C4423797F111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 left win Group 59">
            <a:extLst>
              <a:ext uri="{FF2B5EF4-FFF2-40B4-BE49-F238E27FC236}">
                <a16:creationId xmlns:a16="http://schemas.microsoft.com/office/drawing/2014/main" id="{81877D76-104B-4253-9961-1F7A8034A5B0}"/>
              </a:ext>
            </a:extLst>
          </p:cNvPr>
          <p:cNvGrpSpPr/>
          <p:nvPr/>
        </p:nvGrpSpPr>
        <p:grpSpPr>
          <a:xfrm>
            <a:off x="9888026" y="5313268"/>
            <a:ext cx="1308249" cy="3891602"/>
            <a:chOff x="7581774" y="3231752"/>
            <a:chExt cx="1308249" cy="389160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C763CF5-6E19-4506-935C-F502427F3CF5}"/>
                </a:ext>
              </a:extLst>
            </p:cNvPr>
            <p:cNvSpPr/>
            <p:nvPr/>
          </p:nvSpPr>
          <p:spPr>
            <a:xfrm rot="20859223">
              <a:off x="8264522" y="5129623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1A9401F-3DD5-4043-8705-690D5F616332}"/>
                </a:ext>
              </a:extLst>
            </p:cNvPr>
            <p:cNvGrpSpPr/>
            <p:nvPr/>
          </p:nvGrpSpPr>
          <p:grpSpPr>
            <a:xfrm rot="19948662">
              <a:off x="7581774" y="3231752"/>
              <a:ext cx="1172602" cy="2335632"/>
              <a:chOff x="8252244" y="3527334"/>
              <a:chExt cx="1172602" cy="2335632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0367E25-9731-4881-88F0-878E50F97AD2}"/>
                  </a:ext>
                </a:extLst>
              </p:cNvPr>
              <p:cNvGrpSpPr/>
              <p:nvPr/>
            </p:nvGrpSpPr>
            <p:grpSpPr>
              <a:xfrm>
                <a:off x="8488352" y="3527334"/>
                <a:ext cx="936494" cy="2028751"/>
                <a:chOff x="10664881" y="3243999"/>
                <a:chExt cx="936494" cy="2028751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E2755859-DCF8-4ECC-8D93-E2484EA5F92F}"/>
                    </a:ext>
                  </a:extLst>
                </p:cNvPr>
                <p:cNvSpPr/>
                <p:nvPr/>
              </p:nvSpPr>
              <p:spPr>
                <a:xfrm rot="11562897">
                  <a:off x="10664881" y="3921479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Partial Circle 50">
                  <a:extLst>
                    <a:ext uri="{FF2B5EF4-FFF2-40B4-BE49-F238E27FC236}">
                      <a16:creationId xmlns:a16="http://schemas.microsoft.com/office/drawing/2014/main" id="{30ABBE79-8BC6-46FF-895F-1CA4DDE690FA}"/>
                    </a:ext>
                  </a:extLst>
                </p:cNvPr>
                <p:cNvSpPr/>
                <p:nvPr/>
              </p:nvSpPr>
              <p:spPr>
                <a:xfrm rot="19620334">
                  <a:off x="10693121" y="3243999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4297EF8-D9FA-44AC-95A0-952D1BC32576}"/>
                  </a:ext>
                </a:extLst>
              </p:cNvPr>
              <p:cNvSpPr/>
              <p:nvPr/>
            </p:nvSpPr>
            <p:spPr>
              <a:xfrm>
                <a:off x="8252244" y="514449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G right win Group 60">
            <a:extLst>
              <a:ext uri="{FF2B5EF4-FFF2-40B4-BE49-F238E27FC236}">
                <a16:creationId xmlns:a16="http://schemas.microsoft.com/office/drawing/2014/main" id="{CE6E227B-57C5-4462-B7CB-26FB78EE9CC1}"/>
              </a:ext>
            </a:extLst>
          </p:cNvPr>
          <p:cNvGrpSpPr/>
          <p:nvPr/>
        </p:nvGrpSpPr>
        <p:grpSpPr>
          <a:xfrm>
            <a:off x="11020047" y="5525319"/>
            <a:ext cx="2055090" cy="3555524"/>
            <a:chOff x="9072560" y="3462975"/>
            <a:chExt cx="2055090" cy="355552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579F6CA-ADC1-49E7-98F4-33BAD54E363D}"/>
                </a:ext>
              </a:extLst>
            </p:cNvPr>
            <p:cNvSpPr/>
            <p:nvPr/>
          </p:nvSpPr>
          <p:spPr>
            <a:xfrm rot="773822">
              <a:off x="9406017" y="502476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EBC201D-CC5C-4D32-A0AA-C365A471EF1A}"/>
                </a:ext>
              </a:extLst>
            </p:cNvPr>
            <p:cNvGrpSpPr/>
            <p:nvPr/>
          </p:nvGrpSpPr>
          <p:grpSpPr>
            <a:xfrm rot="3129303">
              <a:off x="9228971" y="3306564"/>
              <a:ext cx="1742268" cy="2055090"/>
              <a:chOff x="9757003" y="3612546"/>
              <a:chExt cx="1742268" cy="205509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849BC4D-41EC-4A0F-9F57-2FCA1F1BD210}"/>
                  </a:ext>
                </a:extLst>
              </p:cNvPr>
              <p:cNvGrpSpPr/>
              <p:nvPr/>
            </p:nvGrpSpPr>
            <p:grpSpPr>
              <a:xfrm>
                <a:off x="9757003" y="3612546"/>
                <a:ext cx="1234425" cy="1840336"/>
                <a:chOff x="9757003" y="3612546"/>
                <a:chExt cx="1234425" cy="1840336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D609F52E-256A-4B5C-A21A-70FD7BCDE93B}"/>
                    </a:ext>
                  </a:extLst>
                </p:cNvPr>
                <p:cNvSpPr/>
                <p:nvPr/>
              </p:nvSpPr>
              <p:spPr>
                <a:xfrm rot="8538767">
                  <a:off x="10467751" y="4101611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Partial Circle 57">
                  <a:extLst>
                    <a:ext uri="{FF2B5EF4-FFF2-40B4-BE49-F238E27FC236}">
                      <a16:creationId xmlns:a16="http://schemas.microsoft.com/office/drawing/2014/main" id="{0A112B20-CD37-4A69-9F4A-34CFC8DF1226}"/>
                    </a:ext>
                  </a:extLst>
                </p:cNvPr>
                <p:cNvSpPr/>
                <p:nvPr/>
              </p:nvSpPr>
              <p:spPr>
                <a:xfrm rot="16200000">
                  <a:off x="9747418" y="3622131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AC5595C-CABC-4EFE-AD15-A418F5AC91FD}"/>
                  </a:ext>
                </a:extLst>
              </p:cNvPr>
              <p:cNvSpPr/>
              <p:nvPr/>
            </p:nvSpPr>
            <p:spPr>
              <a:xfrm>
                <a:off x="10780796" y="494916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green hit Oval 9">
            <a:extLst>
              <a:ext uri="{FF2B5EF4-FFF2-40B4-BE49-F238E27FC236}">
                <a16:creationId xmlns:a16="http://schemas.microsoft.com/office/drawing/2014/main" id="{D43F2122-1E87-4B29-8716-93DA6F989DAA}"/>
              </a:ext>
            </a:extLst>
          </p:cNvPr>
          <p:cNvSpPr/>
          <p:nvPr/>
        </p:nvSpPr>
        <p:spPr>
          <a:xfrm>
            <a:off x="11176891" y="5259672"/>
            <a:ext cx="890409" cy="843064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 miss Oval 6">
            <a:extLst>
              <a:ext uri="{FF2B5EF4-FFF2-40B4-BE49-F238E27FC236}">
                <a16:creationId xmlns:a16="http://schemas.microsoft.com/office/drawing/2014/main" id="{69DBCCA9-C247-4661-8D29-D26705308A8A}"/>
              </a:ext>
            </a:extLst>
          </p:cNvPr>
          <p:cNvSpPr/>
          <p:nvPr/>
        </p:nvSpPr>
        <p:spPr>
          <a:xfrm>
            <a:off x="10104686" y="5357476"/>
            <a:ext cx="950038" cy="885598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9" name="front rock big Picture 101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5BAE077A-051D-4641-8422-F943F4EDDA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9262" y="5240059"/>
            <a:ext cx="849136" cy="46413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0" name="front rock Picture 103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1552F-6230-4598-A007-88C87340F6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00" y="5533455"/>
            <a:ext cx="408460" cy="208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1" name="RESET Oval 32">
            <a:hlinkClick r:id="rId33" action="ppaction://hlinksldjump"/>
            <a:extLst>
              <a:ext uri="{FF2B5EF4-FFF2-40B4-BE49-F238E27FC236}">
                <a16:creationId xmlns:a16="http://schemas.microsoft.com/office/drawing/2014/main" id="{CCD3B5FA-6D86-4BF9-AA12-C2F2409A5ACC}"/>
              </a:ext>
            </a:extLst>
          </p:cNvPr>
          <p:cNvSpPr/>
          <p:nvPr/>
        </p:nvSpPr>
        <p:spPr>
          <a:xfrm>
            <a:off x="5744259" y="5113574"/>
            <a:ext cx="869254" cy="76384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SURVIVOR TITLE Rectangle 1241">
            <a:extLst>
              <a:ext uri="{FF2B5EF4-FFF2-40B4-BE49-F238E27FC236}">
                <a16:creationId xmlns:a16="http://schemas.microsoft.com/office/drawing/2014/main" id="{E71E155A-0BAE-4FEE-B42E-CA85EBA5292C}"/>
              </a:ext>
            </a:extLst>
          </p:cNvPr>
          <p:cNvSpPr/>
          <p:nvPr/>
        </p:nvSpPr>
        <p:spPr>
          <a:xfrm>
            <a:off x="0" y="-48455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sp>
        <p:nvSpPr>
          <p:cNvPr id="133" name="SURVIVOR TITLE Rectangle 1241">
            <a:extLst>
              <a:ext uri="{FF2B5EF4-FFF2-40B4-BE49-F238E27FC236}">
                <a16:creationId xmlns:a16="http://schemas.microsoft.com/office/drawing/2014/main" id="{52927E30-D2F5-4B1E-B5C9-FDB7AF3265DD}"/>
              </a:ext>
            </a:extLst>
          </p:cNvPr>
          <p:cNvSpPr/>
          <p:nvPr/>
        </p:nvSpPr>
        <p:spPr>
          <a:xfrm>
            <a:off x="8730150" y="90630"/>
            <a:ext cx="3342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GAME OF </a:t>
            </a:r>
            <a:r>
              <a:rPr lang="en-US" sz="36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DRONES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8793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6657D183-476A-411C-B5EC-1659CCA8FE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94" y="2657712"/>
            <a:ext cx="371621" cy="189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117C7B83-261F-467D-B6B9-19873CFA0F32}"/>
              </a:ext>
            </a:extLst>
          </p:cNvPr>
          <p:cNvSpPr/>
          <p:nvPr/>
        </p:nvSpPr>
        <p:spPr>
          <a:xfrm>
            <a:off x="6176186" y="1344370"/>
            <a:ext cx="640976" cy="582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2C151FE-BD45-45CA-AB42-D825AF4933AC}"/>
              </a:ext>
            </a:extLst>
          </p:cNvPr>
          <p:cNvSpPr/>
          <p:nvPr/>
        </p:nvSpPr>
        <p:spPr>
          <a:xfrm>
            <a:off x="5441698" y="1344370"/>
            <a:ext cx="640976" cy="582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8C90AF2D-C31D-4E92-8221-F76884029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134" y="3258427"/>
            <a:ext cx="413833" cy="22620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target Group 13">
            <a:extLst>
              <a:ext uri="{FF2B5EF4-FFF2-40B4-BE49-F238E27FC236}">
                <a16:creationId xmlns:a16="http://schemas.microsoft.com/office/drawing/2014/main" id="{AB062F33-7EA0-4398-9BF8-E65CE8C3B585}"/>
              </a:ext>
            </a:extLst>
          </p:cNvPr>
          <p:cNvGrpSpPr/>
          <p:nvPr/>
        </p:nvGrpSpPr>
        <p:grpSpPr>
          <a:xfrm>
            <a:off x="2860952" y="5849034"/>
            <a:ext cx="6913430" cy="878542"/>
            <a:chOff x="1972224" y="5111364"/>
            <a:chExt cx="7010424" cy="8785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99B3F7-D8AF-4B28-9E9A-2ADD24C0A4CE}"/>
                </a:ext>
              </a:extLst>
            </p:cNvPr>
            <p:cNvSpPr/>
            <p:nvPr/>
          </p:nvSpPr>
          <p:spPr>
            <a:xfrm>
              <a:off x="5477436" y="5111364"/>
              <a:ext cx="3505212" cy="878542"/>
            </a:xfrm>
            <a:prstGeom prst="ellipse">
              <a:avLst/>
            </a:prstGeom>
            <a:blipFill>
              <a:blip r:embed="rId17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F4F9FE-7617-45F5-9249-D57203F71A0D}"/>
                </a:ext>
              </a:extLst>
            </p:cNvPr>
            <p:cNvSpPr/>
            <p:nvPr/>
          </p:nvSpPr>
          <p:spPr>
            <a:xfrm>
              <a:off x="6284938" y="5239111"/>
              <a:ext cx="1940179" cy="508001"/>
            </a:xfrm>
            <a:prstGeom prst="ellipse">
              <a:avLst/>
            </a:prstGeom>
            <a:blipFill>
              <a:blip r:embed="rId1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E3EB3D9-254A-4FE9-B685-4A9D174F8856}"/>
                </a:ext>
              </a:extLst>
            </p:cNvPr>
            <p:cNvSpPr/>
            <p:nvPr/>
          </p:nvSpPr>
          <p:spPr>
            <a:xfrm>
              <a:off x="1972224" y="5111364"/>
              <a:ext cx="3505212" cy="878542"/>
            </a:xfrm>
            <a:prstGeom prst="ellipse">
              <a:avLst/>
            </a:prstGeom>
            <a:blipFill>
              <a:blip r:embed="rId20">
                <a:duotone>
                  <a:prstClr val="black"/>
                  <a:srgbClr val="7030A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C4B1C1-D922-4988-BF94-9A359555A9F8}"/>
                </a:ext>
              </a:extLst>
            </p:cNvPr>
            <p:cNvSpPr/>
            <p:nvPr/>
          </p:nvSpPr>
          <p:spPr>
            <a:xfrm>
              <a:off x="2779726" y="5239111"/>
              <a:ext cx="1940179" cy="508001"/>
            </a:xfrm>
            <a:prstGeom prst="ellipse">
              <a:avLst/>
            </a:prstGeom>
            <a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colorTemperature colorTemp="72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urple shadow  Picture 12">
            <a:extLst>
              <a:ext uri="{FF2B5EF4-FFF2-40B4-BE49-F238E27FC236}">
                <a16:creationId xmlns:a16="http://schemas.microsoft.com/office/drawing/2014/main" id="{C656EDE6-A0AC-49E5-A5B8-7C6536735CD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4502962" y="1252844"/>
            <a:ext cx="2813736" cy="453917"/>
          </a:xfrm>
          <a:prstGeom prst="rect">
            <a:avLst/>
          </a:prstGeom>
        </p:spPr>
      </p:pic>
      <p:pic>
        <p:nvPicPr>
          <p:cNvPr id="15" name="P small shadow P Picture 14">
            <a:extLst>
              <a:ext uri="{FF2B5EF4-FFF2-40B4-BE49-F238E27FC236}">
                <a16:creationId xmlns:a16="http://schemas.microsoft.com/office/drawing/2014/main" id="{E64BD6F6-EE91-4D7B-AC1F-A85DA422C8E7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480126" y="1335803"/>
            <a:ext cx="612000" cy="144000"/>
          </a:xfrm>
          <a:prstGeom prst="rect">
            <a:avLst/>
          </a:prstGeom>
        </p:spPr>
      </p:pic>
      <p:pic>
        <p:nvPicPr>
          <p:cNvPr id="17" name="P last shadow Picture 16">
            <a:extLst>
              <a:ext uri="{FF2B5EF4-FFF2-40B4-BE49-F238E27FC236}">
                <a16:creationId xmlns:a16="http://schemas.microsoft.com/office/drawing/2014/main" id="{C2725B9F-D458-4C72-8116-767C6A86A99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3404698" y="6177220"/>
            <a:ext cx="2505132" cy="453917"/>
          </a:xfrm>
          <a:prstGeom prst="rect">
            <a:avLst/>
          </a:prstGeom>
        </p:spPr>
      </p:pic>
      <p:pic>
        <p:nvPicPr>
          <p:cNvPr id="12" name="shadow Picture 11">
            <a:extLst>
              <a:ext uri="{FF2B5EF4-FFF2-40B4-BE49-F238E27FC236}">
                <a16:creationId xmlns:a16="http://schemas.microsoft.com/office/drawing/2014/main" id="{B356753D-6458-45D9-A4C8-86FC8E52C18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139921" y="2084802"/>
            <a:ext cx="2813736" cy="453917"/>
          </a:xfrm>
          <a:prstGeom prst="rect">
            <a:avLst/>
          </a:prstGeom>
        </p:spPr>
      </p:pic>
      <p:pic>
        <p:nvPicPr>
          <p:cNvPr id="14" name="G small shadow Picture 13">
            <a:extLst>
              <a:ext uri="{FF2B5EF4-FFF2-40B4-BE49-F238E27FC236}">
                <a16:creationId xmlns:a16="http://schemas.microsoft.com/office/drawing/2014/main" id="{C136FE61-B762-419C-85A9-6AC41C60974B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201762" y="1335804"/>
            <a:ext cx="612000" cy="144000"/>
          </a:xfrm>
          <a:prstGeom prst="rect">
            <a:avLst/>
          </a:prstGeom>
        </p:spPr>
      </p:pic>
      <p:pic>
        <p:nvPicPr>
          <p:cNvPr id="16" name="last shadow Picture 15">
            <a:extLst>
              <a:ext uri="{FF2B5EF4-FFF2-40B4-BE49-F238E27FC236}">
                <a16:creationId xmlns:a16="http://schemas.microsoft.com/office/drawing/2014/main" id="{C2485DF6-A83F-442E-A08D-0FD92C589830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727031" y="6125339"/>
            <a:ext cx="2505132" cy="453917"/>
          </a:xfrm>
          <a:prstGeom prst="rect">
            <a:avLst/>
          </a:prstGeom>
        </p:spPr>
      </p:pic>
      <p:pic>
        <p:nvPicPr>
          <p:cNvPr id="92" name="DRONE VOL 1">
            <a:hlinkClick r:id="" action="ppaction://media"/>
            <a:extLst>
              <a:ext uri="{FF2B5EF4-FFF2-40B4-BE49-F238E27FC236}">
                <a16:creationId xmlns:a16="http://schemas.microsoft.com/office/drawing/2014/main" id="{23108556-6FEC-48DA-AD8C-947FB0242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94513" y="7072575"/>
            <a:ext cx="347663" cy="347663"/>
          </a:xfrm>
          <a:prstGeom prst="rect">
            <a:avLst/>
          </a:prstGeom>
        </p:spPr>
      </p:pic>
      <p:pic>
        <p:nvPicPr>
          <p:cNvPr id="93" name="DRONE VOL 2">
            <a:hlinkClick r:id="" action="ppaction://media"/>
            <a:extLst>
              <a:ext uri="{FF2B5EF4-FFF2-40B4-BE49-F238E27FC236}">
                <a16:creationId xmlns:a16="http://schemas.microsoft.com/office/drawing/2014/main" id="{406601E2-F50E-4FD8-884E-ED8385A25B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439945" y="7050215"/>
            <a:ext cx="347663" cy="347663"/>
          </a:xfrm>
          <a:prstGeom prst="rect">
            <a:avLst/>
          </a:prstGeom>
        </p:spPr>
      </p:pic>
      <p:pic>
        <p:nvPicPr>
          <p:cNvPr id="94" name="DRONE VOL 3">
            <a:hlinkClick r:id="" action="ppaction://media"/>
            <a:extLst>
              <a:ext uri="{FF2B5EF4-FFF2-40B4-BE49-F238E27FC236}">
                <a16:creationId xmlns:a16="http://schemas.microsoft.com/office/drawing/2014/main" id="{94162847-F617-4C52-8DA7-AF1DC636BA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44965" y="7050215"/>
            <a:ext cx="347663" cy="347663"/>
          </a:xfrm>
          <a:prstGeom prst="rect">
            <a:avLst/>
          </a:prstGeom>
        </p:spPr>
      </p:pic>
      <p:pic>
        <p:nvPicPr>
          <p:cNvPr id="95" name="DRONE VOL 4">
            <a:hlinkClick r:id="" action="ppaction://media"/>
            <a:extLst>
              <a:ext uri="{FF2B5EF4-FFF2-40B4-BE49-F238E27FC236}">
                <a16:creationId xmlns:a16="http://schemas.microsoft.com/office/drawing/2014/main" id="{A762437A-7BD6-448F-A360-537CA6404F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454889" y="7042454"/>
            <a:ext cx="347663" cy="347663"/>
          </a:xfrm>
          <a:prstGeom prst="rect">
            <a:avLst/>
          </a:prstGeom>
        </p:spPr>
      </p:pic>
      <p:pic>
        <p:nvPicPr>
          <p:cNvPr id="96" name="DRONE VOL 5">
            <a:hlinkClick r:id="" action="ppaction://media"/>
            <a:extLst>
              <a:ext uri="{FF2B5EF4-FFF2-40B4-BE49-F238E27FC236}">
                <a16:creationId xmlns:a16="http://schemas.microsoft.com/office/drawing/2014/main" id="{17282A10-045E-44A5-B435-8518532E3A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73590" y="7052971"/>
            <a:ext cx="347663" cy="347663"/>
          </a:xfrm>
          <a:prstGeom prst="rect">
            <a:avLst/>
          </a:prstGeom>
        </p:spPr>
      </p:pic>
      <p:pic>
        <p:nvPicPr>
          <p:cNvPr id="97" name="DRONE VOL 6">
            <a:hlinkClick r:id="" action="ppaction://media"/>
            <a:extLst>
              <a:ext uri="{FF2B5EF4-FFF2-40B4-BE49-F238E27FC236}">
                <a16:creationId xmlns:a16="http://schemas.microsoft.com/office/drawing/2014/main" id="{D9636B40-0493-4F24-95A9-B4D24A2DBA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43350" y="7052972"/>
            <a:ext cx="347663" cy="347663"/>
          </a:xfrm>
          <a:prstGeom prst="rect">
            <a:avLst/>
          </a:prstGeom>
        </p:spPr>
      </p:pic>
      <p:pic>
        <p:nvPicPr>
          <p:cNvPr id="108" name="rock Picture 107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DB76E660-9751-4E63-A062-7F45FB8881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7150" y="2151884"/>
            <a:ext cx="260326" cy="14229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8" name="spinner wood Rectangle: Top Corners Snipped 97">
            <a:extLst>
              <a:ext uri="{FF2B5EF4-FFF2-40B4-BE49-F238E27FC236}">
                <a16:creationId xmlns:a16="http://schemas.microsoft.com/office/drawing/2014/main" id="{8CD6F880-5C41-4BED-A563-076BF3E9A2C0}"/>
              </a:ext>
            </a:extLst>
          </p:cNvPr>
          <p:cNvSpPr>
            <a:spLocks noChangeAspect="1"/>
          </p:cNvSpPr>
          <p:nvPr/>
        </p:nvSpPr>
        <p:spPr>
          <a:xfrm>
            <a:off x="4773249" y="3888221"/>
            <a:ext cx="2631090" cy="917874"/>
          </a:xfrm>
          <a:prstGeom prst="snip2SameRect">
            <a:avLst>
              <a:gd name="adj1" fmla="val 32971"/>
              <a:gd name="adj2" fmla="val 0"/>
            </a:avLst>
          </a:prstGeom>
          <a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215900" dist="114300" dir="13500000" sy="23000" kx="1200000" algn="br" rotWithShape="0">
              <a:prstClr val="black">
                <a:alpha val="77000"/>
              </a:prstClr>
            </a:outerShdw>
          </a:effectLst>
          <a:scene3d>
            <a:camera prst="orthographicFront">
              <a:rot lat="0" lon="19799991" rev="0"/>
            </a:camera>
            <a:lightRig rig="threePt" dir="t"/>
          </a:scene3d>
          <a:sp3d extrusionH="16510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spinner back Oval 98">
            <a:extLst>
              <a:ext uri="{FF2B5EF4-FFF2-40B4-BE49-F238E27FC236}">
                <a16:creationId xmlns:a16="http://schemas.microsoft.com/office/drawing/2014/main" id="{385DA5BB-E956-418D-A210-B27D5DCA5196}"/>
              </a:ext>
            </a:extLst>
          </p:cNvPr>
          <p:cNvSpPr>
            <a:spLocks noChangeAspect="1"/>
          </p:cNvSpPr>
          <p:nvPr/>
        </p:nvSpPr>
        <p:spPr>
          <a:xfrm>
            <a:off x="5270772" y="3219572"/>
            <a:ext cx="1503839" cy="150383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01600" dist="38100" dir="8100000" sx="101000" sy="101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21536EA-7474-4A1D-AE53-E2619C6CEA99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6855564" y="3893539"/>
            <a:ext cx="55711" cy="252000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spinner Picture 100">
            <a:extLst>
              <a:ext uri="{FF2B5EF4-FFF2-40B4-BE49-F238E27FC236}">
                <a16:creationId xmlns:a16="http://schemas.microsoft.com/office/drawing/2014/main" id="{7B14D03A-3FB8-47E3-A11F-6A71C4F6278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764" y="3158327"/>
            <a:ext cx="1564646" cy="1614475"/>
          </a:xfrm>
          <a:prstGeom prst="rect">
            <a:avLst/>
          </a:prstGeom>
        </p:spPr>
      </p:pic>
      <p:sp>
        <p:nvSpPr>
          <p:cNvPr id="103" name="spin centre Oval 102">
            <a:extLst>
              <a:ext uri="{FF2B5EF4-FFF2-40B4-BE49-F238E27FC236}">
                <a16:creationId xmlns:a16="http://schemas.microsoft.com/office/drawing/2014/main" id="{CC8D818F-9B9D-498C-8F06-EC4BB440633D}"/>
              </a:ext>
            </a:extLst>
          </p:cNvPr>
          <p:cNvSpPr>
            <a:spLocks noChangeAspect="1"/>
          </p:cNvSpPr>
          <p:nvPr/>
        </p:nvSpPr>
        <p:spPr>
          <a:xfrm>
            <a:off x="5935890" y="3876695"/>
            <a:ext cx="186397" cy="18639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rockPicture 34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C235F66-38B4-4506-B601-82C4AB6A88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6900" y="1669794"/>
            <a:ext cx="299651" cy="152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rock Picture 35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90060-69A6-4EFE-882A-843FB576BA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36" y="1822538"/>
            <a:ext cx="149826" cy="763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new green drone Picture 36">
            <a:extLst>
              <a:ext uri="{FF2B5EF4-FFF2-40B4-BE49-F238E27FC236}">
                <a16:creationId xmlns:a16="http://schemas.microsoft.com/office/drawing/2014/main" id="{DA2CF3D7-9BBA-4E64-B5AA-A52CE09DB54D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01" t="22823" r="15353" b="14268"/>
          <a:stretch/>
        </p:blipFill>
        <p:spPr>
          <a:xfrm>
            <a:off x="4711424" y="824247"/>
            <a:ext cx="3547461" cy="962663"/>
          </a:xfrm>
          <a:prstGeom prst="rect">
            <a:avLst/>
          </a:prstGeom>
        </p:spPr>
      </p:pic>
      <p:pic>
        <p:nvPicPr>
          <p:cNvPr id="105" name="landed new green drone Picture 36">
            <a:extLst>
              <a:ext uri="{FF2B5EF4-FFF2-40B4-BE49-F238E27FC236}">
                <a16:creationId xmlns:a16="http://schemas.microsoft.com/office/drawing/2014/main" id="{E4499BFF-4584-4B80-B49A-0F364929222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40" t="21475" r="15326" b="14991"/>
          <a:stretch/>
        </p:blipFill>
        <p:spPr>
          <a:xfrm>
            <a:off x="6158794" y="5439622"/>
            <a:ext cx="3546871" cy="972209"/>
          </a:xfrm>
          <a:prstGeom prst="rect">
            <a:avLst/>
          </a:prstGeom>
        </p:spPr>
      </p:pic>
      <p:pic>
        <p:nvPicPr>
          <p:cNvPr id="38" name="New Purple drone Picture 37">
            <a:extLst>
              <a:ext uri="{FF2B5EF4-FFF2-40B4-BE49-F238E27FC236}">
                <a16:creationId xmlns:a16="http://schemas.microsoft.com/office/drawing/2014/main" id="{DD008D24-A1F1-4E05-80BD-C7105A0704A9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3978601" y="859875"/>
            <a:ext cx="3547460" cy="878543"/>
          </a:xfrm>
          <a:prstGeom prst="rect">
            <a:avLst/>
          </a:prstGeom>
        </p:spPr>
      </p:pic>
      <p:pic>
        <p:nvPicPr>
          <p:cNvPr id="107" name="landed New Purple drone Picture 37">
            <a:extLst>
              <a:ext uri="{FF2B5EF4-FFF2-40B4-BE49-F238E27FC236}">
                <a16:creationId xmlns:a16="http://schemas.microsoft.com/office/drawing/2014/main" id="{4D8BC700-C7CB-4135-BBE3-BC368CE7EF60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2840934" y="5512569"/>
            <a:ext cx="3547460" cy="878543"/>
          </a:xfrm>
          <a:prstGeom prst="rect">
            <a:avLst/>
          </a:prstGeom>
        </p:spPr>
      </p:pic>
      <p:sp useBgFill="1">
        <p:nvSpPr>
          <p:cNvPr id="18" name="drone cover Rectangle 17">
            <a:extLst>
              <a:ext uri="{FF2B5EF4-FFF2-40B4-BE49-F238E27FC236}">
                <a16:creationId xmlns:a16="http://schemas.microsoft.com/office/drawing/2014/main" id="{77CB4DCA-2D12-4E89-A3EA-DE93DB1729D3}"/>
              </a:ext>
            </a:extLst>
          </p:cNvPr>
          <p:cNvSpPr/>
          <p:nvPr/>
        </p:nvSpPr>
        <p:spPr>
          <a:xfrm>
            <a:off x="3607197" y="318889"/>
            <a:ext cx="5030180" cy="23568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8E1F3165-9C5A-4FD2-A86A-76899C2AF5C7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-344539" y="4120674"/>
            <a:ext cx="3060000" cy="3060000"/>
          </a:xfrm>
          <a:prstGeom prst="rect">
            <a:avLst/>
          </a:prstGeom>
        </p:spPr>
      </p:pic>
      <p:sp>
        <p:nvSpPr>
          <p:cNvPr id="60" name="P right arm Rectangle: Rounded Corners 95">
            <a:extLst>
              <a:ext uri="{FF2B5EF4-FFF2-40B4-BE49-F238E27FC236}">
                <a16:creationId xmlns:a16="http://schemas.microsoft.com/office/drawing/2014/main" id="{6691A052-3BCA-4E0E-A258-751615332328}"/>
              </a:ext>
            </a:extLst>
          </p:cNvPr>
          <p:cNvSpPr/>
          <p:nvPr/>
        </p:nvSpPr>
        <p:spPr>
          <a:xfrm rot="10373870">
            <a:off x="1408789" y="592014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PURPLE right hand Group 41">
            <a:extLst>
              <a:ext uri="{FF2B5EF4-FFF2-40B4-BE49-F238E27FC236}">
                <a16:creationId xmlns:a16="http://schemas.microsoft.com/office/drawing/2014/main" id="{7A9E3879-F3B7-482D-A9D6-A721A2E1FD70}"/>
              </a:ext>
            </a:extLst>
          </p:cNvPr>
          <p:cNvGrpSpPr/>
          <p:nvPr/>
        </p:nvGrpSpPr>
        <p:grpSpPr>
          <a:xfrm>
            <a:off x="1116463" y="5169863"/>
            <a:ext cx="889083" cy="908254"/>
            <a:chOff x="11524687" y="5244797"/>
            <a:chExt cx="889083" cy="908254"/>
          </a:xfrm>
        </p:grpSpPr>
        <p:sp>
          <p:nvSpPr>
            <p:cNvPr id="62" name="button Oval 9">
              <a:extLst>
                <a:ext uri="{FF2B5EF4-FFF2-40B4-BE49-F238E27FC236}">
                  <a16:creationId xmlns:a16="http://schemas.microsoft.com/office/drawing/2014/main" id="{D1FFB2B6-A800-4501-8A29-8E1E4CCAE37C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Partial Circle 62">
              <a:extLst>
                <a:ext uri="{FF2B5EF4-FFF2-40B4-BE49-F238E27FC236}">
                  <a16:creationId xmlns:a16="http://schemas.microsoft.com/office/drawing/2014/main" id="{793599A1-7AEE-4898-A51F-F0A34D977E0B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P left arm Rectangle: Rounded Corners 99">
            <a:extLst>
              <a:ext uri="{FF2B5EF4-FFF2-40B4-BE49-F238E27FC236}">
                <a16:creationId xmlns:a16="http://schemas.microsoft.com/office/drawing/2014/main" id="{BE73D3BE-6838-4103-B47F-F40748CD6721}"/>
              </a:ext>
            </a:extLst>
          </p:cNvPr>
          <p:cNvSpPr/>
          <p:nvPr/>
        </p:nvSpPr>
        <p:spPr>
          <a:xfrm rot="11562897">
            <a:off x="-3498" y="573998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PURPLE left hand Group 42">
            <a:extLst>
              <a:ext uri="{FF2B5EF4-FFF2-40B4-BE49-F238E27FC236}">
                <a16:creationId xmlns:a16="http://schemas.microsoft.com/office/drawing/2014/main" id="{5D1B4B01-9D35-47C8-A390-E01D3BFE6395}"/>
              </a:ext>
            </a:extLst>
          </p:cNvPr>
          <p:cNvGrpSpPr/>
          <p:nvPr/>
        </p:nvGrpSpPr>
        <p:grpSpPr>
          <a:xfrm>
            <a:off x="5226" y="5114929"/>
            <a:ext cx="908254" cy="889083"/>
            <a:chOff x="10440593" y="5353487"/>
            <a:chExt cx="908254" cy="88908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3794B97-3DD0-484D-94A5-E0BABF088748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Partial Circle 66">
              <a:extLst>
                <a:ext uri="{FF2B5EF4-FFF2-40B4-BE49-F238E27FC236}">
                  <a16:creationId xmlns:a16="http://schemas.microsoft.com/office/drawing/2014/main" id="{89F783E4-79C3-4DC9-A5C5-918456C85B0C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P right win Group 57">
            <a:extLst>
              <a:ext uri="{FF2B5EF4-FFF2-40B4-BE49-F238E27FC236}">
                <a16:creationId xmlns:a16="http://schemas.microsoft.com/office/drawing/2014/main" id="{91789C76-0ECD-4A61-8158-895BC0DA18BD}"/>
              </a:ext>
            </a:extLst>
          </p:cNvPr>
          <p:cNvGrpSpPr/>
          <p:nvPr/>
        </p:nvGrpSpPr>
        <p:grpSpPr>
          <a:xfrm>
            <a:off x="1159012" y="5140888"/>
            <a:ext cx="1237728" cy="4061264"/>
            <a:chOff x="2226257" y="2884345"/>
            <a:chExt cx="1237728" cy="406126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EA84567-DC25-429B-A412-CD72D0E11886}"/>
                </a:ext>
              </a:extLst>
            </p:cNvPr>
            <p:cNvSpPr/>
            <p:nvPr/>
          </p:nvSpPr>
          <p:spPr>
            <a:xfrm rot="773822">
              <a:off x="2226257" y="495187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0A3EBED-D4EA-411D-8A49-E6454F75D868}"/>
                </a:ext>
              </a:extLst>
            </p:cNvPr>
            <p:cNvGrpSpPr/>
            <p:nvPr/>
          </p:nvGrpSpPr>
          <p:grpSpPr>
            <a:xfrm rot="1351790">
              <a:off x="2448187" y="2884345"/>
              <a:ext cx="1015798" cy="2487981"/>
              <a:chOff x="2071369" y="3015748"/>
              <a:chExt cx="1015798" cy="2487981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355D3EE-7124-46F4-924A-FB6EB1F889E0}"/>
                  </a:ext>
                </a:extLst>
              </p:cNvPr>
              <p:cNvGrpSpPr/>
              <p:nvPr/>
            </p:nvGrpSpPr>
            <p:grpSpPr>
              <a:xfrm>
                <a:off x="2071369" y="3015748"/>
                <a:ext cx="889083" cy="2101554"/>
                <a:chOff x="2071369" y="3015748"/>
                <a:chExt cx="889083" cy="2101554"/>
              </a:xfrm>
            </p:grpSpPr>
            <p:sp>
              <p:nvSpPr>
                <p:cNvPr id="83" name="Rectangle: Rounded Corners 82">
                  <a:extLst>
                    <a:ext uri="{FF2B5EF4-FFF2-40B4-BE49-F238E27FC236}">
                      <a16:creationId xmlns:a16="http://schemas.microsoft.com/office/drawing/2014/main" id="{0FB67B3B-BAF7-4787-9D66-5A416DD8604F}"/>
                    </a:ext>
                  </a:extLst>
                </p:cNvPr>
                <p:cNvSpPr/>
                <p:nvPr/>
              </p:nvSpPr>
              <p:spPr>
                <a:xfrm rot="10373870">
                  <a:off x="2363695" y="3766031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Partial Circle 83">
                  <a:extLst>
                    <a:ext uri="{FF2B5EF4-FFF2-40B4-BE49-F238E27FC236}">
                      <a16:creationId xmlns:a16="http://schemas.microsoft.com/office/drawing/2014/main" id="{5DEB900D-90FB-4971-9C40-1D5F9F07A91C}"/>
                    </a:ext>
                  </a:extLst>
                </p:cNvPr>
                <p:cNvSpPr/>
                <p:nvPr/>
              </p:nvSpPr>
              <p:spPr>
                <a:xfrm rot="17938342">
                  <a:off x="2061784" y="3025333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0B9C06C-3738-42ED-A7F3-8EE03A6FBA33}"/>
                  </a:ext>
                </a:extLst>
              </p:cNvPr>
              <p:cNvSpPr/>
              <p:nvPr/>
            </p:nvSpPr>
            <p:spPr>
              <a:xfrm>
                <a:off x="2368692" y="4785254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5" name="P left win Group 58">
            <a:extLst>
              <a:ext uri="{FF2B5EF4-FFF2-40B4-BE49-F238E27FC236}">
                <a16:creationId xmlns:a16="http://schemas.microsoft.com/office/drawing/2014/main" id="{4DB1E7DD-95BB-48C2-BBDD-55D7B0693404}"/>
              </a:ext>
            </a:extLst>
          </p:cNvPr>
          <p:cNvGrpSpPr/>
          <p:nvPr/>
        </p:nvGrpSpPr>
        <p:grpSpPr>
          <a:xfrm rot="21293603">
            <a:off x="-479489" y="5143221"/>
            <a:ext cx="1294710" cy="4074903"/>
            <a:chOff x="845233" y="2841228"/>
            <a:chExt cx="1294710" cy="407490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243D66F-3BB2-4A3D-A8EC-4B581848886E}"/>
                </a:ext>
              </a:extLst>
            </p:cNvPr>
            <p:cNvSpPr/>
            <p:nvPr/>
          </p:nvSpPr>
          <p:spPr>
            <a:xfrm rot="20758173">
              <a:off x="1514442" y="4922400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C8A6037-00CD-425D-B5B2-EAC3B0BABABA}"/>
                </a:ext>
              </a:extLst>
            </p:cNvPr>
            <p:cNvGrpSpPr/>
            <p:nvPr/>
          </p:nvGrpSpPr>
          <p:grpSpPr>
            <a:xfrm rot="20100395">
              <a:off x="845233" y="2841228"/>
              <a:ext cx="1172743" cy="2376628"/>
              <a:chOff x="313847" y="3028552"/>
              <a:chExt cx="1172743" cy="2376628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E034219-2F3B-466E-9E40-803042901375}"/>
                  </a:ext>
                </a:extLst>
              </p:cNvPr>
              <p:cNvGrpSpPr/>
              <p:nvPr/>
            </p:nvGrpSpPr>
            <p:grpSpPr>
              <a:xfrm>
                <a:off x="569612" y="3028552"/>
                <a:ext cx="916978" cy="1976328"/>
                <a:chOff x="569612" y="3028552"/>
                <a:chExt cx="916978" cy="1976328"/>
              </a:xfrm>
            </p:grpSpPr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11E6EBCF-3217-4D70-BBE6-C56E4D29BC21}"/>
                    </a:ext>
                  </a:extLst>
                </p:cNvPr>
                <p:cNvSpPr/>
                <p:nvPr/>
              </p:nvSpPr>
              <p:spPr>
                <a:xfrm rot="11562897">
                  <a:off x="569612" y="3653609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Partial Circle 90">
                  <a:extLst>
                    <a:ext uri="{FF2B5EF4-FFF2-40B4-BE49-F238E27FC236}">
                      <a16:creationId xmlns:a16="http://schemas.microsoft.com/office/drawing/2014/main" id="{43B90283-C7A0-4D3E-9BF9-2DD1B676A4AD}"/>
                    </a:ext>
                  </a:extLst>
                </p:cNvPr>
                <p:cNvSpPr/>
                <p:nvPr/>
              </p:nvSpPr>
              <p:spPr>
                <a:xfrm rot="19620334">
                  <a:off x="578336" y="3028552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2088E3C-BA9E-46B1-9343-C8FB26C8C76E}"/>
                  </a:ext>
                </a:extLst>
              </p:cNvPr>
              <p:cNvSpPr/>
              <p:nvPr/>
            </p:nvSpPr>
            <p:spPr>
              <a:xfrm>
                <a:off x="313847" y="4686705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purple hit Oval 4">
            <a:extLst>
              <a:ext uri="{FF2B5EF4-FFF2-40B4-BE49-F238E27FC236}">
                <a16:creationId xmlns:a16="http://schemas.microsoft.com/office/drawing/2014/main" id="{67C9C57F-1098-4247-A694-0B4F6243CC7C}"/>
              </a:ext>
            </a:extLst>
          </p:cNvPr>
          <p:cNvSpPr/>
          <p:nvPr/>
        </p:nvSpPr>
        <p:spPr>
          <a:xfrm>
            <a:off x="1100822" y="5200794"/>
            <a:ext cx="846654" cy="889839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urple miss Oval 10">
            <a:extLst>
              <a:ext uri="{FF2B5EF4-FFF2-40B4-BE49-F238E27FC236}">
                <a16:creationId xmlns:a16="http://schemas.microsoft.com/office/drawing/2014/main" id="{23B20960-59EE-4AC2-A97F-6F471396D1B0}"/>
              </a:ext>
            </a:extLst>
          </p:cNvPr>
          <p:cNvSpPr/>
          <p:nvPr/>
        </p:nvSpPr>
        <p:spPr>
          <a:xfrm>
            <a:off x="50896" y="5149129"/>
            <a:ext cx="864275" cy="857587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7F15A154-0047-49C6-964C-F71B7641A948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 flipH="1">
            <a:off x="9357636" y="4263346"/>
            <a:ext cx="3060000" cy="3060000"/>
          </a:xfrm>
          <a:prstGeom prst="rect">
            <a:avLst/>
          </a:prstGeom>
        </p:spPr>
      </p:pic>
      <p:sp>
        <p:nvSpPr>
          <p:cNvPr id="27" name="G left arm Rectangle: Rounded Corners 39">
            <a:extLst>
              <a:ext uri="{FF2B5EF4-FFF2-40B4-BE49-F238E27FC236}">
                <a16:creationId xmlns:a16="http://schemas.microsoft.com/office/drawing/2014/main" id="{D90D72D9-E939-48AD-B9E0-8754C8619ECC}"/>
              </a:ext>
            </a:extLst>
          </p:cNvPr>
          <p:cNvSpPr/>
          <p:nvPr/>
        </p:nvSpPr>
        <p:spPr>
          <a:xfrm rot="11562897">
            <a:off x="10088100" y="6030967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een left hand Group 42">
            <a:extLst>
              <a:ext uri="{FF2B5EF4-FFF2-40B4-BE49-F238E27FC236}">
                <a16:creationId xmlns:a16="http://schemas.microsoft.com/office/drawing/2014/main" id="{AB232F6D-777C-4B02-9707-6CB2ECA4D74A}"/>
              </a:ext>
            </a:extLst>
          </p:cNvPr>
          <p:cNvGrpSpPr/>
          <p:nvPr/>
        </p:nvGrpSpPr>
        <p:grpSpPr>
          <a:xfrm>
            <a:off x="10116340" y="5353487"/>
            <a:ext cx="908254" cy="889083"/>
            <a:chOff x="10440593" y="5353487"/>
            <a:chExt cx="908254" cy="88908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01B45B-B376-426E-A70F-3E8D0DFB54EC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333A2A36-9A07-4B04-8763-D5C94C5A9850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 right arm Rectangle: Rounded Corners 21">
            <a:extLst>
              <a:ext uri="{FF2B5EF4-FFF2-40B4-BE49-F238E27FC236}">
                <a16:creationId xmlns:a16="http://schemas.microsoft.com/office/drawing/2014/main" id="{333BA9E5-87B6-4942-8F74-E33CA63EF30E}"/>
              </a:ext>
            </a:extLst>
          </p:cNvPr>
          <p:cNvSpPr/>
          <p:nvPr/>
        </p:nvSpPr>
        <p:spPr>
          <a:xfrm rot="8538767">
            <a:off x="11982017" y="5770175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een right hand Group 41">
            <a:extLst>
              <a:ext uri="{FF2B5EF4-FFF2-40B4-BE49-F238E27FC236}">
                <a16:creationId xmlns:a16="http://schemas.microsoft.com/office/drawing/2014/main" id="{4435911B-D791-4321-A45D-98584B3AB90E}"/>
              </a:ext>
            </a:extLst>
          </p:cNvPr>
          <p:cNvGrpSpPr/>
          <p:nvPr/>
        </p:nvGrpSpPr>
        <p:grpSpPr>
          <a:xfrm rot="20406459">
            <a:off x="11200434" y="5244797"/>
            <a:ext cx="889083" cy="908254"/>
            <a:chOff x="11524687" y="5244797"/>
            <a:chExt cx="889083" cy="90825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46C875-FC89-4298-A8D0-79CEBEB477ED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A6D06EB8-EE38-4324-A04C-C4423797F111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 left win Group 59">
            <a:extLst>
              <a:ext uri="{FF2B5EF4-FFF2-40B4-BE49-F238E27FC236}">
                <a16:creationId xmlns:a16="http://schemas.microsoft.com/office/drawing/2014/main" id="{81877D76-104B-4253-9961-1F7A8034A5B0}"/>
              </a:ext>
            </a:extLst>
          </p:cNvPr>
          <p:cNvGrpSpPr/>
          <p:nvPr/>
        </p:nvGrpSpPr>
        <p:grpSpPr>
          <a:xfrm>
            <a:off x="9888026" y="5313268"/>
            <a:ext cx="1308249" cy="3891602"/>
            <a:chOff x="7581774" y="3231752"/>
            <a:chExt cx="1308249" cy="389160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C763CF5-6E19-4506-935C-F502427F3CF5}"/>
                </a:ext>
              </a:extLst>
            </p:cNvPr>
            <p:cNvSpPr/>
            <p:nvPr/>
          </p:nvSpPr>
          <p:spPr>
            <a:xfrm rot="20859223">
              <a:off x="8264522" y="5129623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1A9401F-3DD5-4043-8705-690D5F616332}"/>
                </a:ext>
              </a:extLst>
            </p:cNvPr>
            <p:cNvGrpSpPr/>
            <p:nvPr/>
          </p:nvGrpSpPr>
          <p:grpSpPr>
            <a:xfrm rot="19948662">
              <a:off x="7581774" y="3231752"/>
              <a:ext cx="1172602" cy="2335632"/>
              <a:chOff x="8252244" y="3527334"/>
              <a:chExt cx="1172602" cy="2335632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0367E25-9731-4881-88F0-878E50F97AD2}"/>
                  </a:ext>
                </a:extLst>
              </p:cNvPr>
              <p:cNvGrpSpPr/>
              <p:nvPr/>
            </p:nvGrpSpPr>
            <p:grpSpPr>
              <a:xfrm>
                <a:off x="8488352" y="3527334"/>
                <a:ext cx="936494" cy="2028751"/>
                <a:chOff x="10664881" y="3243999"/>
                <a:chExt cx="936494" cy="2028751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E2755859-DCF8-4ECC-8D93-E2484EA5F92F}"/>
                    </a:ext>
                  </a:extLst>
                </p:cNvPr>
                <p:cNvSpPr/>
                <p:nvPr/>
              </p:nvSpPr>
              <p:spPr>
                <a:xfrm rot="11562897">
                  <a:off x="10664881" y="3921479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Partial Circle 50">
                  <a:extLst>
                    <a:ext uri="{FF2B5EF4-FFF2-40B4-BE49-F238E27FC236}">
                      <a16:creationId xmlns:a16="http://schemas.microsoft.com/office/drawing/2014/main" id="{30ABBE79-8BC6-46FF-895F-1CA4DDE690FA}"/>
                    </a:ext>
                  </a:extLst>
                </p:cNvPr>
                <p:cNvSpPr/>
                <p:nvPr/>
              </p:nvSpPr>
              <p:spPr>
                <a:xfrm rot="19620334">
                  <a:off x="10693121" y="3243999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4297EF8-D9FA-44AC-95A0-952D1BC32576}"/>
                  </a:ext>
                </a:extLst>
              </p:cNvPr>
              <p:cNvSpPr/>
              <p:nvPr/>
            </p:nvSpPr>
            <p:spPr>
              <a:xfrm>
                <a:off x="8252244" y="514449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G right win Group 60">
            <a:extLst>
              <a:ext uri="{FF2B5EF4-FFF2-40B4-BE49-F238E27FC236}">
                <a16:creationId xmlns:a16="http://schemas.microsoft.com/office/drawing/2014/main" id="{CE6E227B-57C5-4462-B7CB-26FB78EE9CC1}"/>
              </a:ext>
            </a:extLst>
          </p:cNvPr>
          <p:cNvGrpSpPr/>
          <p:nvPr/>
        </p:nvGrpSpPr>
        <p:grpSpPr>
          <a:xfrm>
            <a:off x="11020047" y="5525319"/>
            <a:ext cx="2055090" cy="3555524"/>
            <a:chOff x="9072560" y="3462975"/>
            <a:chExt cx="2055090" cy="355552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579F6CA-ADC1-49E7-98F4-33BAD54E363D}"/>
                </a:ext>
              </a:extLst>
            </p:cNvPr>
            <p:cNvSpPr/>
            <p:nvPr/>
          </p:nvSpPr>
          <p:spPr>
            <a:xfrm rot="773822">
              <a:off x="9406017" y="502476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EBC201D-CC5C-4D32-A0AA-C365A471EF1A}"/>
                </a:ext>
              </a:extLst>
            </p:cNvPr>
            <p:cNvGrpSpPr/>
            <p:nvPr/>
          </p:nvGrpSpPr>
          <p:grpSpPr>
            <a:xfrm rot="3129303">
              <a:off x="9228971" y="3306564"/>
              <a:ext cx="1742268" cy="2055090"/>
              <a:chOff x="9757003" y="3612546"/>
              <a:chExt cx="1742268" cy="205509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849BC4D-41EC-4A0F-9F57-2FCA1F1BD210}"/>
                  </a:ext>
                </a:extLst>
              </p:cNvPr>
              <p:cNvGrpSpPr/>
              <p:nvPr/>
            </p:nvGrpSpPr>
            <p:grpSpPr>
              <a:xfrm>
                <a:off x="9757003" y="3612546"/>
                <a:ext cx="1234425" cy="1840336"/>
                <a:chOff x="9757003" y="3612546"/>
                <a:chExt cx="1234425" cy="1840336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D609F52E-256A-4B5C-A21A-70FD7BCDE93B}"/>
                    </a:ext>
                  </a:extLst>
                </p:cNvPr>
                <p:cNvSpPr/>
                <p:nvPr/>
              </p:nvSpPr>
              <p:spPr>
                <a:xfrm rot="8538767">
                  <a:off x="10467751" y="4101611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Partial Circle 57">
                  <a:extLst>
                    <a:ext uri="{FF2B5EF4-FFF2-40B4-BE49-F238E27FC236}">
                      <a16:creationId xmlns:a16="http://schemas.microsoft.com/office/drawing/2014/main" id="{0A112B20-CD37-4A69-9F4A-34CFC8DF1226}"/>
                    </a:ext>
                  </a:extLst>
                </p:cNvPr>
                <p:cNvSpPr/>
                <p:nvPr/>
              </p:nvSpPr>
              <p:spPr>
                <a:xfrm rot="16200000">
                  <a:off x="9747418" y="3622131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AC5595C-CABC-4EFE-AD15-A418F5AC91FD}"/>
                  </a:ext>
                </a:extLst>
              </p:cNvPr>
              <p:cNvSpPr/>
              <p:nvPr/>
            </p:nvSpPr>
            <p:spPr>
              <a:xfrm>
                <a:off x="10780796" y="494916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green hit Oval 9">
            <a:extLst>
              <a:ext uri="{FF2B5EF4-FFF2-40B4-BE49-F238E27FC236}">
                <a16:creationId xmlns:a16="http://schemas.microsoft.com/office/drawing/2014/main" id="{D43F2122-1E87-4B29-8716-93DA6F989DAA}"/>
              </a:ext>
            </a:extLst>
          </p:cNvPr>
          <p:cNvSpPr/>
          <p:nvPr/>
        </p:nvSpPr>
        <p:spPr>
          <a:xfrm>
            <a:off x="11176891" y="5259672"/>
            <a:ext cx="890409" cy="843064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 miss Oval 6">
            <a:extLst>
              <a:ext uri="{FF2B5EF4-FFF2-40B4-BE49-F238E27FC236}">
                <a16:creationId xmlns:a16="http://schemas.microsoft.com/office/drawing/2014/main" id="{69DBCCA9-C247-4661-8D29-D26705308A8A}"/>
              </a:ext>
            </a:extLst>
          </p:cNvPr>
          <p:cNvSpPr/>
          <p:nvPr/>
        </p:nvSpPr>
        <p:spPr>
          <a:xfrm>
            <a:off x="10104686" y="5357476"/>
            <a:ext cx="950038" cy="885598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9" name="front rock big Picture 101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5BAE077A-051D-4641-8422-F943F4EDDA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9262" y="5240059"/>
            <a:ext cx="849136" cy="46413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0" name="front rock Picture 103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1552F-6230-4598-A007-88C87340F6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00" y="5533455"/>
            <a:ext cx="408460" cy="208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1" name="RESET Oval 32">
            <a:hlinkClick r:id="rId33" action="ppaction://hlinksldjump"/>
            <a:extLst>
              <a:ext uri="{FF2B5EF4-FFF2-40B4-BE49-F238E27FC236}">
                <a16:creationId xmlns:a16="http://schemas.microsoft.com/office/drawing/2014/main" id="{CCD3B5FA-6D86-4BF9-AA12-C2F2409A5ACC}"/>
              </a:ext>
            </a:extLst>
          </p:cNvPr>
          <p:cNvSpPr/>
          <p:nvPr/>
        </p:nvSpPr>
        <p:spPr>
          <a:xfrm>
            <a:off x="5744259" y="5113574"/>
            <a:ext cx="869254" cy="76384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SURVIVOR TITLE Rectangle 1241">
            <a:extLst>
              <a:ext uri="{FF2B5EF4-FFF2-40B4-BE49-F238E27FC236}">
                <a16:creationId xmlns:a16="http://schemas.microsoft.com/office/drawing/2014/main" id="{E71E155A-0BAE-4FEE-B42E-CA85EBA5292C}"/>
              </a:ext>
            </a:extLst>
          </p:cNvPr>
          <p:cNvSpPr/>
          <p:nvPr/>
        </p:nvSpPr>
        <p:spPr>
          <a:xfrm>
            <a:off x="0" y="-48455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sp>
        <p:nvSpPr>
          <p:cNvPr id="133" name="SURVIVOR TITLE Rectangle 1241">
            <a:extLst>
              <a:ext uri="{FF2B5EF4-FFF2-40B4-BE49-F238E27FC236}">
                <a16:creationId xmlns:a16="http://schemas.microsoft.com/office/drawing/2014/main" id="{52927E30-D2F5-4B1E-B5C9-FDB7AF3265DD}"/>
              </a:ext>
            </a:extLst>
          </p:cNvPr>
          <p:cNvSpPr/>
          <p:nvPr/>
        </p:nvSpPr>
        <p:spPr>
          <a:xfrm>
            <a:off x="8730150" y="90630"/>
            <a:ext cx="3342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GAME OF </a:t>
            </a:r>
            <a:r>
              <a:rPr lang="en-US" sz="36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DRONES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998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6657D183-476A-411C-B5EC-1659CCA8FE8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194" y="2657712"/>
            <a:ext cx="371621" cy="18943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0" name="Oval 109">
            <a:extLst>
              <a:ext uri="{FF2B5EF4-FFF2-40B4-BE49-F238E27FC236}">
                <a16:creationId xmlns:a16="http://schemas.microsoft.com/office/drawing/2014/main" id="{117C7B83-261F-467D-B6B9-19873CFA0F32}"/>
              </a:ext>
            </a:extLst>
          </p:cNvPr>
          <p:cNvSpPr/>
          <p:nvPr/>
        </p:nvSpPr>
        <p:spPr>
          <a:xfrm>
            <a:off x="6176186" y="1344370"/>
            <a:ext cx="640976" cy="5826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32C151FE-BD45-45CA-AB42-D825AF4933AC}"/>
              </a:ext>
            </a:extLst>
          </p:cNvPr>
          <p:cNvSpPr/>
          <p:nvPr/>
        </p:nvSpPr>
        <p:spPr>
          <a:xfrm>
            <a:off x="5441698" y="1344370"/>
            <a:ext cx="640976" cy="58264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 w="6350">
            <a:solidFill>
              <a:schemeClr val="bg2">
                <a:lumMod val="25000"/>
              </a:schemeClr>
            </a:solidFill>
          </a:ln>
          <a:effectLst>
            <a:outerShdw blurRad="25400" dist="12700" dir="5400000" algn="t" rotWithShape="0">
              <a:prstClr val="black">
                <a:alpha val="7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8C90AF2D-C31D-4E92-8221-F768840291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68134" y="3258427"/>
            <a:ext cx="413833" cy="226201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0" name="target Group 13">
            <a:extLst>
              <a:ext uri="{FF2B5EF4-FFF2-40B4-BE49-F238E27FC236}">
                <a16:creationId xmlns:a16="http://schemas.microsoft.com/office/drawing/2014/main" id="{AB062F33-7EA0-4398-9BF8-E65CE8C3B585}"/>
              </a:ext>
            </a:extLst>
          </p:cNvPr>
          <p:cNvGrpSpPr/>
          <p:nvPr/>
        </p:nvGrpSpPr>
        <p:grpSpPr>
          <a:xfrm>
            <a:off x="2860952" y="5849034"/>
            <a:ext cx="6913430" cy="878542"/>
            <a:chOff x="1972224" y="5111364"/>
            <a:chExt cx="7010424" cy="878542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599B3F7-D8AF-4B28-9E9A-2ADD24C0A4CE}"/>
                </a:ext>
              </a:extLst>
            </p:cNvPr>
            <p:cNvSpPr/>
            <p:nvPr/>
          </p:nvSpPr>
          <p:spPr>
            <a:xfrm>
              <a:off x="5477436" y="5111364"/>
              <a:ext cx="3505212" cy="878542"/>
            </a:xfrm>
            <a:prstGeom prst="ellipse">
              <a:avLst/>
            </a:prstGeom>
            <a:blipFill>
              <a:blip r:embed="rId17">
                <a:duotone>
                  <a:prstClr val="black"/>
                  <a:schemeClr val="accent6">
                    <a:lumMod val="60000"/>
                    <a:lumOff val="40000"/>
                    <a:tint val="45000"/>
                    <a:satMod val="400000"/>
                  </a:scheme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colorTemperature colorTemp="47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3F4F9FE-7617-45F5-9249-D57203F71A0D}"/>
                </a:ext>
              </a:extLst>
            </p:cNvPr>
            <p:cNvSpPr/>
            <p:nvPr/>
          </p:nvSpPr>
          <p:spPr>
            <a:xfrm>
              <a:off x="6284938" y="5239111"/>
              <a:ext cx="1940179" cy="508001"/>
            </a:xfrm>
            <a:prstGeom prst="ellipse">
              <a:avLst/>
            </a:prstGeom>
            <a:blipFill>
              <a:blip r:embed="rId19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E3EB3D9-254A-4FE9-B685-4A9D174F8856}"/>
                </a:ext>
              </a:extLst>
            </p:cNvPr>
            <p:cNvSpPr/>
            <p:nvPr/>
          </p:nvSpPr>
          <p:spPr>
            <a:xfrm>
              <a:off x="1972224" y="5111364"/>
              <a:ext cx="3505212" cy="878542"/>
            </a:xfrm>
            <a:prstGeom prst="ellipse">
              <a:avLst/>
            </a:prstGeom>
            <a:blipFill>
              <a:blip r:embed="rId20">
                <a:duotone>
                  <a:prstClr val="black"/>
                  <a:srgbClr val="7030A0">
                    <a:tint val="45000"/>
                    <a:satMod val="400000"/>
                  </a:srgbClr>
                </a:duotone>
                <a:extLst>
                  <a:ext uri="{BEBA8EAE-BF5A-486C-A8C5-ECC9F3942E4B}">
                    <a14:imgProps xmlns:a14="http://schemas.microsoft.com/office/drawing/2010/main">
                      <a14:imgLayer r:embed="rId21">
                        <a14:imgEffect>
                          <a14:colorTemperature colorTemp="11200"/>
                        </a14:imgEffect>
                        <a14:imgEffect>
                          <a14:saturation sat="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AC4B1C1-D922-4988-BF94-9A359555A9F8}"/>
                </a:ext>
              </a:extLst>
            </p:cNvPr>
            <p:cNvSpPr/>
            <p:nvPr/>
          </p:nvSpPr>
          <p:spPr>
            <a:xfrm>
              <a:off x="2779726" y="5239111"/>
              <a:ext cx="1940179" cy="508001"/>
            </a:xfrm>
            <a:prstGeom prst="ellipse">
              <a:avLst/>
            </a:prstGeom>
            <a:blipFill>
              <a:blip r:embed="rId22">
                <a:extLst>
                  <a:ext uri="{BEBA8EAE-BF5A-486C-A8C5-ECC9F3942E4B}">
                    <a14:imgProps xmlns:a14="http://schemas.microsoft.com/office/drawing/2010/main">
                      <a14:imgLayer r:embed="rId23">
                        <a14:imgEffect>
                          <a14:colorTemperature colorTemp="7200"/>
                        </a14:imgEffect>
                      </a14:imgLayer>
                    </a14:imgProps>
                  </a:ext>
                </a:extLst>
              </a:blip>
              <a:tile tx="0" ty="0" sx="100000" sy="100000" flip="none" algn="tl"/>
            </a:blipFill>
            <a:ln w="19050">
              <a:solidFill>
                <a:schemeClr val="bg2">
                  <a:lumMod val="25000"/>
                </a:schemeClr>
              </a:solidFill>
            </a:ln>
            <a:effectLst>
              <a:innerShdw blurRad="63500" dist="50800" dir="54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3" name="Purple shadow  Picture 12">
            <a:extLst>
              <a:ext uri="{FF2B5EF4-FFF2-40B4-BE49-F238E27FC236}">
                <a16:creationId xmlns:a16="http://schemas.microsoft.com/office/drawing/2014/main" id="{C656EDE6-A0AC-49E5-A5B8-7C6536735CD7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4502962" y="1252844"/>
            <a:ext cx="2813736" cy="453917"/>
          </a:xfrm>
          <a:prstGeom prst="rect">
            <a:avLst/>
          </a:prstGeom>
        </p:spPr>
      </p:pic>
      <p:pic>
        <p:nvPicPr>
          <p:cNvPr id="15" name="P small shadow P Picture 14">
            <a:extLst>
              <a:ext uri="{FF2B5EF4-FFF2-40B4-BE49-F238E27FC236}">
                <a16:creationId xmlns:a16="http://schemas.microsoft.com/office/drawing/2014/main" id="{E64BD6F6-EE91-4D7B-AC1F-A85DA422C8E7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480126" y="1335803"/>
            <a:ext cx="612000" cy="144000"/>
          </a:xfrm>
          <a:prstGeom prst="rect">
            <a:avLst/>
          </a:prstGeom>
        </p:spPr>
      </p:pic>
      <p:pic>
        <p:nvPicPr>
          <p:cNvPr id="17" name="P last shadow Picture 16">
            <a:extLst>
              <a:ext uri="{FF2B5EF4-FFF2-40B4-BE49-F238E27FC236}">
                <a16:creationId xmlns:a16="http://schemas.microsoft.com/office/drawing/2014/main" id="{C2725B9F-D458-4C72-8116-767C6A86A999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3404698" y="6177220"/>
            <a:ext cx="2505132" cy="453917"/>
          </a:xfrm>
          <a:prstGeom prst="rect">
            <a:avLst/>
          </a:prstGeom>
        </p:spPr>
      </p:pic>
      <p:pic>
        <p:nvPicPr>
          <p:cNvPr id="12" name="shadow Picture 11">
            <a:extLst>
              <a:ext uri="{FF2B5EF4-FFF2-40B4-BE49-F238E27FC236}">
                <a16:creationId xmlns:a16="http://schemas.microsoft.com/office/drawing/2014/main" id="{B356753D-6458-45D9-A4C8-86FC8E52C186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5139921" y="2084802"/>
            <a:ext cx="2813736" cy="453917"/>
          </a:xfrm>
          <a:prstGeom prst="rect">
            <a:avLst/>
          </a:prstGeom>
        </p:spPr>
      </p:pic>
      <p:pic>
        <p:nvPicPr>
          <p:cNvPr id="14" name="G small shadow Picture 13">
            <a:extLst>
              <a:ext uri="{FF2B5EF4-FFF2-40B4-BE49-F238E27FC236}">
                <a16:creationId xmlns:a16="http://schemas.microsoft.com/office/drawing/2014/main" id="{C136FE61-B762-419C-85A9-6AC41C60974B}"/>
              </a:ext>
            </a:extLst>
          </p:cNvPr>
          <p:cNvPicPr>
            <a:picLocks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201762" y="1335804"/>
            <a:ext cx="612000" cy="144000"/>
          </a:xfrm>
          <a:prstGeom prst="rect">
            <a:avLst/>
          </a:prstGeom>
        </p:spPr>
      </p:pic>
      <p:pic>
        <p:nvPicPr>
          <p:cNvPr id="16" name="last shadow Picture 15">
            <a:extLst>
              <a:ext uri="{FF2B5EF4-FFF2-40B4-BE49-F238E27FC236}">
                <a16:creationId xmlns:a16="http://schemas.microsoft.com/office/drawing/2014/main" id="{C2485DF6-A83F-442E-A08D-0FD92C589830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25393" t="83343" r="24046"/>
          <a:stretch/>
        </p:blipFill>
        <p:spPr>
          <a:xfrm>
            <a:off x="6727031" y="6125339"/>
            <a:ext cx="2505132" cy="453917"/>
          </a:xfrm>
          <a:prstGeom prst="rect">
            <a:avLst/>
          </a:prstGeom>
        </p:spPr>
      </p:pic>
      <p:pic>
        <p:nvPicPr>
          <p:cNvPr id="92" name="DRONE VOL 1">
            <a:hlinkClick r:id="" action="ppaction://media"/>
            <a:extLst>
              <a:ext uri="{FF2B5EF4-FFF2-40B4-BE49-F238E27FC236}">
                <a16:creationId xmlns:a16="http://schemas.microsoft.com/office/drawing/2014/main" id="{23108556-6FEC-48DA-AD8C-947FB02429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5894513" y="7072575"/>
            <a:ext cx="347663" cy="347663"/>
          </a:xfrm>
          <a:prstGeom prst="rect">
            <a:avLst/>
          </a:prstGeom>
        </p:spPr>
      </p:pic>
      <p:pic>
        <p:nvPicPr>
          <p:cNvPr id="93" name="DRONE VOL 2">
            <a:hlinkClick r:id="" action="ppaction://media"/>
            <a:extLst>
              <a:ext uri="{FF2B5EF4-FFF2-40B4-BE49-F238E27FC236}">
                <a16:creationId xmlns:a16="http://schemas.microsoft.com/office/drawing/2014/main" id="{406601E2-F50E-4FD8-884E-ED8385A25BA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439945" y="7050215"/>
            <a:ext cx="347663" cy="347663"/>
          </a:xfrm>
          <a:prstGeom prst="rect">
            <a:avLst/>
          </a:prstGeom>
        </p:spPr>
      </p:pic>
      <p:pic>
        <p:nvPicPr>
          <p:cNvPr id="94" name="DRONE VOL 3">
            <a:hlinkClick r:id="" action="ppaction://media"/>
            <a:extLst>
              <a:ext uri="{FF2B5EF4-FFF2-40B4-BE49-F238E27FC236}">
                <a16:creationId xmlns:a16="http://schemas.microsoft.com/office/drawing/2014/main" id="{94162847-F617-4C52-8DA7-AF1DC636BA5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944965" y="7050215"/>
            <a:ext cx="347663" cy="347663"/>
          </a:xfrm>
          <a:prstGeom prst="rect">
            <a:avLst/>
          </a:prstGeom>
        </p:spPr>
      </p:pic>
      <p:pic>
        <p:nvPicPr>
          <p:cNvPr id="95" name="DRONE VOL 4">
            <a:hlinkClick r:id="" action="ppaction://media"/>
            <a:extLst>
              <a:ext uri="{FF2B5EF4-FFF2-40B4-BE49-F238E27FC236}">
                <a16:creationId xmlns:a16="http://schemas.microsoft.com/office/drawing/2014/main" id="{A762437A-7BD6-448F-A360-537CA6404F1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454889" y="7042454"/>
            <a:ext cx="347663" cy="347663"/>
          </a:xfrm>
          <a:prstGeom prst="rect">
            <a:avLst/>
          </a:prstGeom>
        </p:spPr>
      </p:pic>
      <p:pic>
        <p:nvPicPr>
          <p:cNvPr id="96" name="DRONE VOL 5">
            <a:hlinkClick r:id="" action="ppaction://media"/>
            <a:extLst>
              <a:ext uri="{FF2B5EF4-FFF2-40B4-BE49-F238E27FC236}">
                <a16:creationId xmlns:a16="http://schemas.microsoft.com/office/drawing/2014/main" id="{17282A10-045E-44A5-B435-8518532E3A80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873590" y="7052971"/>
            <a:ext cx="347663" cy="347663"/>
          </a:xfrm>
          <a:prstGeom prst="rect">
            <a:avLst/>
          </a:prstGeom>
        </p:spPr>
      </p:pic>
      <p:pic>
        <p:nvPicPr>
          <p:cNvPr id="97" name="DRONE VOL 6">
            <a:hlinkClick r:id="" action="ppaction://media"/>
            <a:extLst>
              <a:ext uri="{FF2B5EF4-FFF2-40B4-BE49-F238E27FC236}">
                <a16:creationId xmlns:a16="http://schemas.microsoft.com/office/drawing/2014/main" id="{D9636B40-0493-4F24-95A9-B4D24A2DBAB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8343350" y="7052972"/>
            <a:ext cx="347663" cy="347663"/>
          </a:xfrm>
          <a:prstGeom prst="rect">
            <a:avLst/>
          </a:prstGeom>
        </p:spPr>
      </p:pic>
      <p:pic>
        <p:nvPicPr>
          <p:cNvPr id="108" name="rock Picture 107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DB76E660-9751-4E63-A062-7F45FB8881E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87150" y="2151884"/>
            <a:ext cx="260326" cy="142294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8" name="spinner wood Rectangle: Top Corners Snipped 97">
            <a:extLst>
              <a:ext uri="{FF2B5EF4-FFF2-40B4-BE49-F238E27FC236}">
                <a16:creationId xmlns:a16="http://schemas.microsoft.com/office/drawing/2014/main" id="{8CD6F880-5C41-4BED-A563-076BF3E9A2C0}"/>
              </a:ext>
            </a:extLst>
          </p:cNvPr>
          <p:cNvSpPr>
            <a:spLocks noChangeAspect="1"/>
          </p:cNvSpPr>
          <p:nvPr/>
        </p:nvSpPr>
        <p:spPr>
          <a:xfrm>
            <a:off x="4773249" y="3888221"/>
            <a:ext cx="2631090" cy="917874"/>
          </a:xfrm>
          <a:prstGeom prst="snip2SameRect">
            <a:avLst>
              <a:gd name="adj1" fmla="val 32971"/>
              <a:gd name="adj2" fmla="val 0"/>
            </a:avLst>
          </a:prstGeom>
          <a:blipFill>
            <a:blip r:embed="rId26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rightnessContrast bright="-20000"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  <a:ln>
            <a:noFill/>
          </a:ln>
          <a:effectLst>
            <a:outerShdw blurRad="215900" dist="114300" dir="13500000" sy="23000" kx="1200000" algn="br" rotWithShape="0">
              <a:prstClr val="black">
                <a:alpha val="77000"/>
              </a:prstClr>
            </a:outerShdw>
          </a:effectLst>
          <a:scene3d>
            <a:camera prst="orthographicFront">
              <a:rot lat="0" lon="19799991" rev="0"/>
            </a:camera>
            <a:lightRig rig="threePt" dir="t"/>
          </a:scene3d>
          <a:sp3d extrusionH="165100">
            <a:extrusionClr>
              <a:schemeClr val="accent4">
                <a:lumMod val="50000"/>
              </a:schemeClr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spinner back Oval 98">
            <a:extLst>
              <a:ext uri="{FF2B5EF4-FFF2-40B4-BE49-F238E27FC236}">
                <a16:creationId xmlns:a16="http://schemas.microsoft.com/office/drawing/2014/main" id="{385DA5BB-E956-418D-A210-B27D5DCA5196}"/>
              </a:ext>
            </a:extLst>
          </p:cNvPr>
          <p:cNvSpPr>
            <a:spLocks noChangeAspect="1"/>
          </p:cNvSpPr>
          <p:nvPr/>
        </p:nvSpPr>
        <p:spPr>
          <a:xfrm>
            <a:off x="5270772" y="3219572"/>
            <a:ext cx="1503839" cy="1503839"/>
          </a:xfrm>
          <a:prstGeom prst="ellipse">
            <a:avLst/>
          </a:prstGeom>
          <a:solidFill>
            <a:schemeClr val="tx1"/>
          </a:solidFill>
          <a:ln>
            <a:noFill/>
          </a:ln>
          <a:effectLst>
            <a:outerShdw blurRad="101600" dist="38100" dir="8100000" sx="101000" sy="101000" algn="tr" rotWithShape="0">
              <a:prstClr val="black">
                <a:alpha val="5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0" name="Isosceles Triangle 99">
            <a:extLst>
              <a:ext uri="{FF2B5EF4-FFF2-40B4-BE49-F238E27FC236}">
                <a16:creationId xmlns:a16="http://schemas.microsoft.com/office/drawing/2014/main" id="{421536EA-7474-4A1D-AE53-E2619C6CEA99}"/>
              </a:ext>
            </a:extLst>
          </p:cNvPr>
          <p:cNvSpPr>
            <a:spLocks noChangeAspect="1"/>
          </p:cNvSpPr>
          <p:nvPr/>
        </p:nvSpPr>
        <p:spPr>
          <a:xfrm rot="16200000" flipH="1">
            <a:off x="6855564" y="3893539"/>
            <a:ext cx="55711" cy="252000"/>
          </a:xfrm>
          <a:prstGeom prst="triangle">
            <a:avLst/>
          </a:prstGeom>
          <a:solidFill>
            <a:srgbClr val="FF0000"/>
          </a:solidFill>
          <a:ln>
            <a:solidFill>
              <a:srgbClr val="FFFF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1" name="spinner Picture 100">
            <a:extLst>
              <a:ext uri="{FF2B5EF4-FFF2-40B4-BE49-F238E27FC236}">
                <a16:creationId xmlns:a16="http://schemas.microsoft.com/office/drawing/2014/main" id="{7B14D03A-3FB8-47E3-A11F-6A71C4F6278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6764" y="3158327"/>
            <a:ext cx="1564646" cy="1614475"/>
          </a:xfrm>
          <a:prstGeom prst="rect">
            <a:avLst/>
          </a:prstGeom>
        </p:spPr>
      </p:pic>
      <p:sp>
        <p:nvSpPr>
          <p:cNvPr id="103" name="spin centre Oval 102">
            <a:extLst>
              <a:ext uri="{FF2B5EF4-FFF2-40B4-BE49-F238E27FC236}">
                <a16:creationId xmlns:a16="http://schemas.microsoft.com/office/drawing/2014/main" id="{CC8D818F-9B9D-498C-8F06-EC4BB440633D}"/>
              </a:ext>
            </a:extLst>
          </p:cNvPr>
          <p:cNvSpPr>
            <a:spLocks noChangeAspect="1"/>
          </p:cNvSpPr>
          <p:nvPr/>
        </p:nvSpPr>
        <p:spPr>
          <a:xfrm>
            <a:off x="5935890" y="3876695"/>
            <a:ext cx="186397" cy="18639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rockPicture 34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C235F66-38B4-4506-B601-82C4AB6A88E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36900" y="1669794"/>
            <a:ext cx="299651" cy="15274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6" name="rock Picture 35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90060-69A6-4EFE-882A-843FB576BA2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636" y="1822538"/>
            <a:ext cx="149826" cy="7637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new green drone Picture 36">
            <a:extLst>
              <a:ext uri="{FF2B5EF4-FFF2-40B4-BE49-F238E27FC236}">
                <a16:creationId xmlns:a16="http://schemas.microsoft.com/office/drawing/2014/main" id="{DA2CF3D7-9BBA-4E64-B5AA-A52CE09DB54D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01" t="22823" r="15353" b="14268"/>
          <a:stretch/>
        </p:blipFill>
        <p:spPr>
          <a:xfrm>
            <a:off x="4711424" y="824247"/>
            <a:ext cx="3547461" cy="962663"/>
          </a:xfrm>
          <a:prstGeom prst="rect">
            <a:avLst/>
          </a:prstGeom>
        </p:spPr>
      </p:pic>
      <p:pic>
        <p:nvPicPr>
          <p:cNvPr id="105" name="landed new green drone Picture 36">
            <a:extLst>
              <a:ext uri="{FF2B5EF4-FFF2-40B4-BE49-F238E27FC236}">
                <a16:creationId xmlns:a16="http://schemas.microsoft.com/office/drawing/2014/main" id="{E4499BFF-4584-4B80-B49A-0F3649292225}"/>
              </a:ext>
            </a:extLst>
          </p:cNvPr>
          <p:cNvPicPr>
            <a:picLocks noChangeAspect="1"/>
          </p:cNvPicPr>
          <p:nvPr/>
        </p:nvPicPr>
        <p:blipFill rotWithShape="1">
          <a:blip r:embed="rId29"/>
          <a:srcRect l="14240" t="21475" r="15326" b="14991"/>
          <a:stretch/>
        </p:blipFill>
        <p:spPr>
          <a:xfrm>
            <a:off x="6158794" y="5439622"/>
            <a:ext cx="3546871" cy="972209"/>
          </a:xfrm>
          <a:prstGeom prst="rect">
            <a:avLst/>
          </a:prstGeom>
        </p:spPr>
      </p:pic>
      <p:pic>
        <p:nvPicPr>
          <p:cNvPr id="38" name="New Purple drone Picture 37">
            <a:extLst>
              <a:ext uri="{FF2B5EF4-FFF2-40B4-BE49-F238E27FC236}">
                <a16:creationId xmlns:a16="http://schemas.microsoft.com/office/drawing/2014/main" id="{DD008D24-A1F1-4E05-80BD-C7105A0704A9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3978601" y="859875"/>
            <a:ext cx="3547460" cy="878543"/>
          </a:xfrm>
          <a:prstGeom prst="rect">
            <a:avLst/>
          </a:prstGeom>
        </p:spPr>
      </p:pic>
      <p:pic>
        <p:nvPicPr>
          <p:cNvPr id="107" name="landed New Purple drone Picture 37">
            <a:extLst>
              <a:ext uri="{FF2B5EF4-FFF2-40B4-BE49-F238E27FC236}">
                <a16:creationId xmlns:a16="http://schemas.microsoft.com/office/drawing/2014/main" id="{4D8BC700-C7CB-4135-BBE3-BC368CE7EF60}"/>
              </a:ext>
            </a:extLst>
          </p:cNvPr>
          <p:cNvPicPr>
            <a:picLocks noChangeAspect="1"/>
          </p:cNvPicPr>
          <p:nvPr/>
        </p:nvPicPr>
        <p:blipFill rotWithShape="1">
          <a:blip r:embed="rId30"/>
          <a:srcRect l="14179" t="23834" r="15290" b="18754"/>
          <a:stretch/>
        </p:blipFill>
        <p:spPr>
          <a:xfrm>
            <a:off x="2840934" y="5512569"/>
            <a:ext cx="3547460" cy="878543"/>
          </a:xfrm>
          <a:prstGeom prst="rect">
            <a:avLst/>
          </a:prstGeom>
        </p:spPr>
      </p:pic>
      <p:sp useBgFill="1">
        <p:nvSpPr>
          <p:cNvPr id="18" name="drone cover Rectangle 17">
            <a:extLst>
              <a:ext uri="{FF2B5EF4-FFF2-40B4-BE49-F238E27FC236}">
                <a16:creationId xmlns:a16="http://schemas.microsoft.com/office/drawing/2014/main" id="{77CB4DCA-2D12-4E89-A3EA-DE93DB1729D3}"/>
              </a:ext>
            </a:extLst>
          </p:cNvPr>
          <p:cNvSpPr/>
          <p:nvPr/>
        </p:nvSpPr>
        <p:spPr>
          <a:xfrm>
            <a:off x="3607197" y="318889"/>
            <a:ext cx="5030180" cy="23568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9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8E1F3165-9C5A-4FD2-A86A-76899C2AF5C7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rgbClr val="7030A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>
            <a:off x="-344539" y="4120674"/>
            <a:ext cx="3060000" cy="3060000"/>
          </a:xfrm>
          <a:prstGeom prst="rect">
            <a:avLst/>
          </a:prstGeom>
        </p:spPr>
      </p:pic>
      <p:sp>
        <p:nvSpPr>
          <p:cNvPr id="60" name="P right arm Rectangle: Rounded Corners 95">
            <a:extLst>
              <a:ext uri="{FF2B5EF4-FFF2-40B4-BE49-F238E27FC236}">
                <a16:creationId xmlns:a16="http://schemas.microsoft.com/office/drawing/2014/main" id="{6691A052-3BCA-4E0E-A258-751615332328}"/>
              </a:ext>
            </a:extLst>
          </p:cNvPr>
          <p:cNvSpPr/>
          <p:nvPr/>
        </p:nvSpPr>
        <p:spPr>
          <a:xfrm rot="10373870">
            <a:off x="1408789" y="592014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1" name="PURPLE right hand Group 41">
            <a:extLst>
              <a:ext uri="{FF2B5EF4-FFF2-40B4-BE49-F238E27FC236}">
                <a16:creationId xmlns:a16="http://schemas.microsoft.com/office/drawing/2014/main" id="{7A9E3879-F3B7-482D-A9D6-A721A2E1FD70}"/>
              </a:ext>
            </a:extLst>
          </p:cNvPr>
          <p:cNvGrpSpPr/>
          <p:nvPr/>
        </p:nvGrpSpPr>
        <p:grpSpPr>
          <a:xfrm>
            <a:off x="1116463" y="5169863"/>
            <a:ext cx="889083" cy="908254"/>
            <a:chOff x="11524687" y="5244797"/>
            <a:chExt cx="889083" cy="908254"/>
          </a:xfrm>
        </p:grpSpPr>
        <p:sp>
          <p:nvSpPr>
            <p:cNvPr id="62" name="button Oval 9">
              <a:extLst>
                <a:ext uri="{FF2B5EF4-FFF2-40B4-BE49-F238E27FC236}">
                  <a16:creationId xmlns:a16="http://schemas.microsoft.com/office/drawing/2014/main" id="{D1FFB2B6-A800-4501-8A29-8E1E4CCAE37C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Partial Circle 62">
              <a:extLst>
                <a:ext uri="{FF2B5EF4-FFF2-40B4-BE49-F238E27FC236}">
                  <a16:creationId xmlns:a16="http://schemas.microsoft.com/office/drawing/2014/main" id="{793599A1-7AEE-4898-A51F-F0A34D977E0B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4" name="P left arm Rectangle: Rounded Corners 99">
            <a:extLst>
              <a:ext uri="{FF2B5EF4-FFF2-40B4-BE49-F238E27FC236}">
                <a16:creationId xmlns:a16="http://schemas.microsoft.com/office/drawing/2014/main" id="{BE73D3BE-6838-4103-B47F-F40748CD6721}"/>
              </a:ext>
            </a:extLst>
          </p:cNvPr>
          <p:cNvSpPr/>
          <p:nvPr/>
        </p:nvSpPr>
        <p:spPr>
          <a:xfrm rot="11562897">
            <a:off x="-3498" y="5739986"/>
            <a:ext cx="523677" cy="1351271"/>
          </a:xfrm>
          <a:prstGeom prst="roundRect">
            <a:avLst/>
          </a:prstGeom>
          <a:solidFill>
            <a:srgbClr val="FFCC05"/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5" name="PURPLE left hand Group 42">
            <a:extLst>
              <a:ext uri="{FF2B5EF4-FFF2-40B4-BE49-F238E27FC236}">
                <a16:creationId xmlns:a16="http://schemas.microsoft.com/office/drawing/2014/main" id="{5D1B4B01-9D35-47C8-A390-E01D3BFE6395}"/>
              </a:ext>
            </a:extLst>
          </p:cNvPr>
          <p:cNvGrpSpPr/>
          <p:nvPr/>
        </p:nvGrpSpPr>
        <p:grpSpPr>
          <a:xfrm>
            <a:off x="5226" y="5114929"/>
            <a:ext cx="908254" cy="889083"/>
            <a:chOff x="10440593" y="5353487"/>
            <a:chExt cx="908254" cy="889083"/>
          </a:xfrm>
        </p:grpSpPr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3794B97-3DD0-484D-94A5-E0BABF088748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030A0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Partial Circle 66">
              <a:extLst>
                <a:ext uri="{FF2B5EF4-FFF2-40B4-BE49-F238E27FC236}">
                  <a16:creationId xmlns:a16="http://schemas.microsoft.com/office/drawing/2014/main" id="{89F783E4-79C3-4DC9-A5C5-918456C85B0C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rgbClr val="FFCC05"/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8" name="P right win Group 57">
            <a:extLst>
              <a:ext uri="{FF2B5EF4-FFF2-40B4-BE49-F238E27FC236}">
                <a16:creationId xmlns:a16="http://schemas.microsoft.com/office/drawing/2014/main" id="{91789C76-0ECD-4A61-8158-895BC0DA18BD}"/>
              </a:ext>
            </a:extLst>
          </p:cNvPr>
          <p:cNvGrpSpPr/>
          <p:nvPr/>
        </p:nvGrpSpPr>
        <p:grpSpPr>
          <a:xfrm>
            <a:off x="1159012" y="5140888"/>
            <a:ext cx="1237728" cy="4061264"/>
            <a:chOff x="2226257" y="2884345"/>
            <a:chExt cx="1237728" cy="4061264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DEA84567-DC25-429B-A412-CD72D0E11886}"/>
                </a:ext>
              </a:extLst>
            </p:cNvPr>
            <p:cNvSpPr/>
            <p:nvPr/>
          </p:nvSpPr>
          <p:spPr>
            <a:xfrm rot="773822">
              <a:off x="2226257" y="495187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40A3EBED-D4EA-411D-8A49-E6454F75D868}"/>
                </a:ext>
              </a:extLst>
            </p:cNvPr>
            <p:cNvGrpSpPr/>
            <p:nvPr/>
          </p:nvGrpSpPr>
          <p:grpSpPr>
            <a:xfrm rot="1351790">
              <a:off x="2448187" y="2884345"/>
              <a:ext cx="1015798" cy="2487981"/>
              <a:chOff x="2071369" y="3015748"/>
              <a:chExt cx="1015798" cy="2487981"/>
            </a:xfrm>
          </p:grpSpPr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1355D3EE-7124-46F4-924A-FB6EB1F889E0}"/>
                  </a:ext>
                </a:extLst>
              </p:cNvPr>
              <p:cNvGrpSpPr/>
              <p:nvPr/>
            </p:nvGrpSpPr>
            <p:grpSpPr>
              <a:xfrm>
                <a:off x="2071369" y="3015748"/>
                <a:ext cx="889083" cy="2101554"/>
                <a:chOff x="2071369" y="3015748"/>
                <a:chExt cx="889083" cy="2101554"/>
              </a:xfrm>
            </p:grpSpPr>
            <p:sp>
              <p:nvSpPr>
                <p:cNvPr id="83" name="Rectangle: Rounded Corners 82">
                  <a:extLst>
                    <a:ext uri="{FF2B5EF4-FFF2-40B4-BE49-F238E27FC236}">
                      <a16:creationId xmlns:a16="http://schemas.microsoft.com/office/drawing/2014/main" id="{0FB67B3B-BAF7-4787-9D66-5A416DD8604F}"/>
                    </a:ext>
                  </a:extLst>
                </p:cNvPr>
                <p:cNvSpPr/>
                <p:nvPr/>
              </p:nvSpPr>
              <p:spPr>
                <a:xfrm rot="10373870">
                  <a:off x="2363695" y="3766031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4" name="Partial Circle 83">
                  <a:extLst>
                    <a:ext uri="{FF2B5EF4-FFF2-40B4-BE49-F238E27FC236}">
                      <a16:creationId xmlns:a16="http://schemas.microsoft.com/office/drawing/2014/main" id="{5DEB900D-90FB-4971-9C40-1D5F9F07A91C}"/>
                    </a:ext>
                  </a:extLst>
                </p:cNvPr>
                <p:cNvSpPr/>
                <p:nvPr/>
              </p:nvSpPr>
              <p:spPr>
                <a:xfrm rot="17938342">
                  <a:off x="2061784" y="3025333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D0B9C06C-3738-42ED-A7F3-8EE03A6FBA33}"/>
                  </a:ext>
                </a:extLst>
              </p:cNvPr>
              <p:cNvSpPr/>
              <p:nvPr/>
            </p:nvSpPr>
            <p:spPr>
              <a:xfrm>
                <a:off x="2368692" y="4785254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85" name="P left win Group 58">
            <a:extLst>
              <a:ext uri="{FF2B5EF4-FFF2-40B4-BE49-F238E27FC236}">
                <a16:creationId xmlns:a16="http://schemas.microsoft.com/office/drawing/2014/main" id="{4DB1E7DD-95BB-48C2-BBDD-55D7B0693404}"/>
              </a:ext>
            </a:extLst>
          </p:cNvPr>
          <p:cNvGrpSpPr/>
          <p:nvPr/>
        </p:nvGrpSpPr>
        <p:grpSpPr>
          <a:xfrm rot="21293603">
            <a:off x="-479489" y="5143221"/>
            <a:ext cx="1294710" cy="4074903"/>
            <a:chOff x="845233" y="2841228"/>
            <a:chExt cx="1294710" cy="4074903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F243D66F-3BB2-4A3D-A8EC-4B581848886E}"/>
                </a:ext>
              </a:extLst>
            </p:cNvPr>
            <p:cNvSpPr/>
            <p:nvPr/>
          </p:nvSpPr>
          <p:spPr>
            <a:xfrm rot="20758173">
              <a:off x="1514442" y="4922400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4C8A6037-00CD-425D-B5B2-EAC3B0BABABA}"/>
                </a:ext>
              </a:extLst>
            </p:cNvPr>
            <p:cNvGrpSpPr/>
            <p:nvPr/>
          </p:nvGrpSpPr>
          <p:grpSpPr>
            <a:xfrm rot="20100395">
              <a:off x="845233" y="2841228"/>
              <a:ext cx="1172743" cy="2376628"/>
              <a:chOff x="313847" y="3028552"/>
              <a:chExt cx="1172743" cy="2376628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2E034219-2F3B-466E-9E40-803042901375}"/>
                  </a:ext>
                </a:extLst>
              </p:cNvPr>
              <p:cNvGrpSpPr/>
              <p:nvPr/>
            </p:nvGrpSpPr>
            <p:grpSpPr>
              <a:xfrm>
                <a:off x="569612" y="3028552"/>
                <a:ext cx="916978" cy="1976328"/>
                <a:chOff x="569612" y="3028552"/>
                <a:chExt cx="916978" cy="1976328"/>
              </a:xfrm>
            </p:grpSpPr>
            <p:sp>
              <p:nvSpPr>
                <p:cNvPr id="90" name="Rectangle: Rounded Corners 89">
                  <a:extLst>
                    <a:ext uri="{FF2B5EF4-FFF2-40B4-BE49-F238E27FC236}">
                      <a16:creationId xmlns:a16="http://schemas.microsoft.com/office/drawing/2014/main" id="{11E6EBCF-3217-4D70-BBE6-C56E4D29BC21}"/>
                    </a:ext>
                  </a:extLst>
                </p:cNvPr>
                <p:cNvSpPr/>
                <p:nvPr/>
              </p:nvSpPr>
              <p:spPr>
                <a:xfrm rot="11562897">
                  <a:off x="569612" y="3653609"/>
                  <a:ext cx="523677" cy="1351271"/>
                </a:xfrm>
                <a:prstGeom prst="roundRect">
                  <a:avLst/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91" name="Partial Circle 90">
                  <a:extLst>
                    <a:ext uri="{FF2B5EF4-FFF2-40B4-BE49-F238E27FC236}">
                      <a16:creationId xmlns:a16="http://schemas.microsoft.com/office/drawing/2014/main" id="{43B90283-C7A0-4D3E-9BF9-2DD1B676A4AD}"/>
                    </a:ext>
                  </a:extLst>
                </p:cNvPr>
                <p:cNvSpPr/>
                <p:nvPr/>
              </p:nvSpPr>
              <p:spPr>
                <a:xfrm rot="19620334">
                  <a:off x="578336" y="3028552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rgbClr val="FFCC05"/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E2088E3C-BA9E-46B1-9343-C8FB26C8C76E}"/>
                  </a:ext>
                </a:extLst>
              </p:cNvPr>
              <p:cNvSpPr/>
              <p:nvPr/>
            </p:nvSpPr>
            <p:spPr>
              <a:xfrm>
                <a:off x="313847" y="4686705"/>
                <a:ext cx="718475" cy="718475"/>
              </a:xfrm>
              <a:prstGeom prst="ellipse">
                <a:avLst/>
              </a:prstGeom>
              <a:solidFill>
                <a:srgbClr val="FFCC05"/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" name="purple hit Oval 4">
            <a:extLst>
              <a:ext uri="{FF2B5EF4-FFF2-40B4-BE49-F238E27FC236}">
                <a16:creationId xmlns:a16="http://schemas.microsoft.com/office/drawing/2014/main" id="{67C9C57F-1098-4247-A694-0B4F6243CC7C}"/>
              </a:ext>
            </a:extLst>
          </p:cNvPr>
          <p:cNvSpPr/>
          <p:nvPr/>
        </p:nvSpPr>
        <p:spPr>
          <a:xfrm>
            <a:off x="1100822" y="5200794"/>
            <a:ext cx="846654" cy="889839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Purple miss Oval 10">
            <a:extLst>
              <a:ext uri="{FF2B5EF4-FFF2-40B4-BE49-F238E27FC236}">
                <a16:creationId xmlns:a16="http://schemas.microsoft.com/office/drawing/2014/main" id="{23B20960-59EE-4AC2-A97F-6F471396D1B0}"/>
              </a:ext>
            </a:extLst>
          </p:cNvPr>
          <p:cNvSpPr/>
          <p:nvPr/>
        </p:nvSpPr>
        <p:spPr>
          <a:xfrm>
            <a:off x="50896" y="5149129"/>
            <a:ext cx="864275" cy="857587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reen control Picture 18" descr="A close up of a device&#10;&#10;Description automatically generated">
            <a:extLst>
              <a:ext uri="{FF2B5EF4-FFF2-40B4-BE49-F238E27FC236}">
                <a16:creationId xmlns:a16="http://schemas.microsoft.com/office/drawing/2014/main" id="{7F15A154-0047-49C6-964C-F71B7641A948}"/>
              </a:ext>
            </a:extLst>
          </p:cNvPr>
          <p:cNvPicPr>
            <a:picLocks noChangeAspect="1"/>
          </p:cNvPicPr>
          <p:nvPr/>
        </p:nvPicPr>
        <p:blipFill>
          <a:blip r:embed="rId31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2"/>
              </a:ext>
            </a:extLst>
          </a:blip>
          <a:stretch>
            <a:fillRect/>
          </a:stretch>
        </p:blipFill>
        <p:spPr>
          <a:xfrm flipH="1">
            <a:off x="9357636" y="4263346"/>
            <a:ext cx="3060000" cy="3060000"/>
          </a:xfrm>
          <a:prstGeom prst="rect">
            <a:avLst/>
          </a:prstGeom>
        </p:spPr>
      </p:pic>
      <p:sp>
        <p:nvSpPr>
          <p:cNvPr id="27" name="G left arm Rectangle: Rounded Corners 39">
            <a:extLst>
              <a:ext uri="{FF2B5EF4-FFF2-40B4-BE49-F238E27FC236}">
                <a16:creationId xmlns:a16="http://schemas.microsoft.com/office/drawing/2014/main" id="{D90D72D9-E939-48AD-B9E0-8754C8619ECC}"/>
              </a:ext>
            </a:extLst>
          </p:cNvPr>
          <p:cNvSpPr/>
          <p:nvPr/>
        </p:nvSpPr>
        <p:spPr>
          <a:xfrm rot="11562897">
            <a:off x="10088100" y="6030967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een left hand Group 42">
            <a:extLst>
              <a:ext uri="{FF2B5EF4-FFF2-40B4-BE49-F238E27FC236}">
                <a16:creationId xmlns:a16="http://schemas.microsoft.com/office/drawing/2014/main" id="{AB232F6D-777C-4B02-9707-6CB2ECA4D74A}"/>
              </a:ext>
            </a:extLst>
          </p:cNvPr>
          <p:cNvGrpSpPr/>
          <p:nvPr/>
        </p:nvGrpSpPr>
        <p:grpSpPr>
          <a:xfrm>
            <a:off x="10116340" y="5353487"/>
            <a:ext cx="908254" cy="889083"/>
            <a:chOff x="10440593" y="5353487"/>
            <a:chExt cx="908254" cy="889083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0801B45B-B376-426E-A70F-3E8D0DFB54EC}"/>
                </a:ext>
              </a:extLst>
            </p:cNvPr>
            <p:cNvSpPr/>
            <p:nvPr/>
          </p:nvSpPr>
          <p:spPr>
            <a:xfrm>
              <a:off x="10876825" y="5591120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Partial Circle 29">
              <a:extLst>
                <a:ext uri="{FF2B5EF4-FFF2-40B4-BE49-F238E27FC236}">
                  <a16:creationId xmlns:a16="http://schemas.microsoft.com/office/drawing/2014/main" id="{333A2A36-9A07-4B04-8763-D5C94C5A9850}"/>
                </a:ext>
              </a:extLst>
            </p:cNvPr>
            <p:cNvSpPr/>
            <p:nvPr/>
          </p:nvSpPr>
          <p:spPr>
            <a:xfrm rot="19620334">
              <a:off x="10440593" y="5353487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1" name="G right arm Rectangle: Rounded Corners 21">
            <a:extLst>
              <a:ext uri="{FF2B5EF4-FFF2-40B4-BE49-F238E27FC236}">
                <a16:creationId xmlns:a16="http://schemas.microsoft.com/office/drawing/2014/main" id="{333BA9E5-87B6-4942-8F74-E33CA63EF30E}"/>
              </a:ext>
            </a:extLst>
          </p:cNvPr>
          <p:cNvSpPr/>
          <p:nvPr/>
        </p:nvSpPr>
        <p:spPr>
          <a:xfrm rot="8538767">
            <a:off x="11982017" y="5770175"/>
            <a:ext cx="523677" cy="1351271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bg2">
                <a:lumMod val="2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een right hand Group 41">
            <a:extLst>
              <a:ext uri="{FF2B5EF4-FFF2-40B4-BE49-F238E27FC236}">
                <a16:creationId xmlns:a16="http://schemas.microsoft.com/office/drawing/2014/main" id="{4435911B-D791-4321-A45D-98584B3AB90E}"/>
              </a:ext>
            </a:extLst>
          </p:cNvPr>
          <p:cNvGrpSpPr/>
          <p:nvPr/>
        </p:nvGrpSpPr>
        <p:grpSpPr>
          <a:xfrm rot="20406459">
            <a:off x="11200434" y="5244797"/>
            <a:ext cx="889083" cy="908254"/>
            <a:chOff x="11524687" y="5244797"/>
            <a:chExt cx="889083" cy="908254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946C875-FC89-4298-A8D0-79CEBEB477ED}"/>
                </a:ext>
              </a:extLst>
            </p:cNvPr>
            <p:cNvSpPr/>
            <p:nvPr/>
          </p:nvSpPr>
          <p:spPr>
            <a:xfrm>
              <a:off x="11809357" y="5514556"/>
              <a:ext cx="135467" cy="135467"/>
            </a:xfrm>
            <a:prstGeom prst="ellipse">
              <a:avLst/>
            </a:prstGeom>
            <a:solidFill>
              <a:srgbClr val="7D8E6F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Partial Circle 33">
              <a:extLst>
                <a:ext uri="{FF2B5EF4-FFF2-40B4-BE49-F238E27FC236}">
                  <a16:creationId xmlns:a16="http://schemas.microsoft.com/office/drawing/2014/main" id="{A6D06EB8-EE38-4324-A04C-C4423797F111}"/>
                </a:ext>
              </a:extLst>
            </p:cNvPr>
            <p:cNvSpPr/>
            <p:nvPr/>
          </p:nvSpPr>
          <p:spPr>
            <a:xfrm rot="16596204">
              <a:off x="11515102" y="5254382"/>
              <a:ext cx="908254" cy="889083"/>
            </a:xfrm>
            <a:prstGeom prst="pie">
              <a:avLst>
                <a:gd name="adj1" fmla="val 20591488"/>
                <a:gd name="adj2" fmla="val 17395324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chemeClr val="bg2">
                  <a:lumMod val="25000"/>
                </a:schemeClr>
              </a:solidFill>
            </a:ln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5" name="G left win Group 59">
            <a:extLst>
              <a:ext uri="{FF2B5EF4-FFF2-40B4-BE49-F238E27FC236}">
                <a16:creationId xmlns:a16="http://schemas.microsoft.com/office/drawing/2014/main" id="{81877D76-104B-4253-9961-1F7A8034A5B0}"/>
              </a:ext>
            </a:extLst>
          </p:cNvPr>
          <p:cNvGrpSpPr/>
          <p:nvPr/>
        </p:nvGrpSpPr>
        <p:grpSpPr>
          <a:xfrm>
            <a:off x="9888026" y="5313268"/>
            <a:ext cx="1308249" cy="3891602"/>
            <a:chOff x="7581774" y="3231752"/>
            <a:chExt cx="1308249" cy="3891602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C763CF5-6E19-4506-935C-F502427F3CF5}"/>
                </a:ext>
              </a:extLst>
            </p:cNvPr>
            <p:cNvSpPr/>
            <p:nvPr/>
          </p:nvSpPr>
          <p:spPr>
            <a:xfrm rot="20859223">
              <a:off x="8264522" y="5129623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1A9401F-3DD5-4043-8705-690D5F616332}"/>
                </a:ext>
              </a:extLst>
            </p:cNvPr>
            <p:cNvGrpSpPr/>
            <p:nvPr/>
          </p:nvGrpSpPr>
          <p:grpSpPr>
            <a:xfrm rot="19948662">
              <a:off x="7581774" y="3231752"/>
              <a:ext cx="1172602" cy="2335632"/>
              <a:chOff x="8252244" y="3527334"/>
              <a:chExt cx="1172602" cy="2335632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B0367E25-9731-4881-88F0-878E50F97AD2}"/>
                  </a:ext>
                </a:extLst>
              </p:cNvPr>
              <p:cNvGrpSpPr/>
              <p:nvPr/>
            </p:nvGrpSpPr>
            <p:grpSpPr>
              <a:xfrm>
                <a:off x="8488352" y="3527334"/>
                <a:ext cx="936494" cy="2028751"/>
                <a:chOff x="10664881" y="3243999"/>
                <a:chExt cx="936494" cy="2028751"/>
              </a:xfrm>
            </p:grpSpPr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E2755859-DCF8-4ECC-8D93-E2484EA5F92F}"/>
                    </a:ext>
                  </a:extLst>
                </p:cNvPr>
                <p:cNvSpPr/>
                <p:nvPr/>
              </p:nvSpPr>
              <p:spPr>
                <a:xfrm rot="11562897">
                  <a:off x="10664881" y="3921479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1" name="Partial Circle 50">
                  <a:extLst>
                    <a:ext uri="{FF2B5EF4-FFF2-40B4-BE49-F238E27FC236}">
                      <a16:creationId xmlns:a16="http://schemas.microsoft.com/office/drawing/2014/main" id="{30ABBE79-8BC6-46FF-895F-1CA4DDE690FA}"/>
                    </a:ext>
                  </a:extLst>
                </p:cNvPr>
                <p:cNvSpPr/>
                <p:nvPr/>
              </p:nvSpPr>
              <p:spPr>
                <a:xfrm rot="19620334">
                  <a:off x="10693121" y="3243999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64297EF8-D9FA-44AC-95A0-952D1BC32576}"/>
                  </a:ext>
                </a:extLst>
              </p:cNvPr>
              <p:cNvSpPr/>
              <p:nvPr/>
            </p:nvSpPr>
            <p:spPr>
              <a:xfrm>
                <a:off x="8252244" y="514449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2" name="G right win Group 60">
            <a:extLst>
              <a:ext uri="{FF2B5EF4-FFF2-40B4-BE49-F238E27FC236}">
                <a16:creationId xmlns:a16="http://schemas.microsoft.com/office/drawing/2014/main" id="{CE6E227B-57C5-4462-B7CB-26FB78EE9CC1}"/>
              </a:ext>
            </a:extLst>
          </p:cNvPr>
          <p:cNvGrpSpPr/>
          <p:nvPr/>
        </p:nvGrpSpPr>
        <p:grpSpPr>
          <a:xfrm>
            <a:off x="11020047" y="5525319"/>
            <a:ext cx="2055090" cy="3555524"/>
            <a:chOff x="9072560" y="3462975"/>
            <a:chExt cx="2055090" cy="3555524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9579F6CA-ADC1-49E7-98F4-33BAD54E363D}"/>
                </a:ext>
              </a:extLst>
            </p:cNvPr>
            <p:cNvSpPr/>
            <p:nvPr/>
          </p:nvSpPr>
          <p:spPr>
            <a:xfrm rot="773822">
              <a:off x="9406017" y="5024768"/>
              <a:ext cx="625501" cy="1993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BEBC201D-CC5C-4D32-A0AA-C365A471EF1A}"/>
                </a:ext>
              </a:extLst>
            </p:cNvPr>
            <p:cNvGrpSpPr/>
            <p:nvPr/>
          </p:nvGrpSpPr>
          <p:grpSpPr>
            <a:xfrm rot="3129303">
              <a:off x="9228971" y="3306564"/>
              <a:ext cx="1742268" cy="2055090"/>
              <a:chOff x="9757003" y="3612546"/>
              <a:chExt cx="1742268" cy="2055090"/>
            </a:xfrm>
          </p:grpSpPr>
          <p:grpSp>
            <p:nvGrpSpPr>
              <p:cNvPr id="55" name="Group 54">
                <a:extLst>
                  <a:ext uri="{FF2B5EF4-FFF2-40B4-BE49-F238E27FC236}">
                    <a16:creationId xmlns:a16="http://schemas.microsoft.com/office/drawing/2014/main" id="{C849BC4D-41EC-4A0F-9F57-2FCA1F1BD210}"/>
                  </a:ext>
                </a:extLst>
              </p:cNvPr>
              <p:cNvGrpSpPr/>
              <p:nvPr/>
            </p:nvGrpSpPr>
            <p:grpSpPr>
              <a:xfrm>
                <a:off x="9757003" y="3612546"/>
                <a:ext cx="1234425" cy="1840336"/>
                <a:chOff x="9757003" y="3612546"/>
                <a:chExt cx="1234425" cy="1840336"/>
              </a:xfrm>
            </p:grpSpPr>
            <p:sp>
              <p:nvSpPr>
                <p:cNvPr id="57" name="Rectangle: Rounded Corners 56">
                  <a:extLst>
                    <a:ext uri="{FF2B5EF4-FFF2-40B4-BE49-F238E27FC236}">
                      <a16:creationId xmlns:a16="http://schemas.microsoft.com/office/drawing/2014/main" id="{D609F52E-256A-4B5C-A21A-70FD7BCDE93B}"/>
                    </a:ext>
                  </a:extLst>
                </p:cNvPr>
                <p:cNvSpPr/>
                <p:nvPr/>
              </p:nvSpPr>
              <p:spPr>
                <a:xfrm rot="8538767">
                  <a:off x="10467751" y="4101611"/>
                  <a:ext cx="523677" cy="135127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8" name="Partial Circle 57">
                  <a:extLst>
                    <a:ext uri="{FF2B5EF4-FFF2-40B4-BE49-F238E27FC236}">
                      <a16:creationId xmlns:a16="http://schemas.microsoft.com/office/drawing/2014/main" id="{0A112B20-CD37-4A69-9F4A-34CFC8DF1226}"/>
                    </a:ext>
                  </a:extLst>
                </p:cNvPr>
                <p:cNvSpPr/>
                <p:nvPr/>
              </p:nvSpPr>
              <p:spPr>
                <a:xfrm rot="16200000">
                  <a:off x="9747418" y="3622131"/>
                  <a:ext cx="908254" cy="889083"/>
                </a:xfrm>
                <a:prstGeom prst="pie">
                  <a:avLst>
                    <a:gd name="adj1" fmla="val 20591488"/>
                    <a:gd name="adj2" fmla="val 17395324"/>
                  </a:avLst>
                </a:prstGeom>
                <a:solidFill>
                  <a:schemeClr val="accent4">
                    <a:lumMod val="75000"/>
                  </a:schemeClr>
                </a:solidFill>
                <a:ln>
                  <a:solidFill>
                    <a:schemeClr val="bg2">
                      <a:lumMod val="25000"/>
                    </a:schemeClr>
                  </a:solidFill>
                </a:ln>
                <a:scene3d>
                  <a:camera prst="orthographicFront"/>
                  <a:lightRig rig="threePt" dir="t"/>
                </a:scene3d>
                <a:sp3d>
                  <a:bevelT w="165100" prst="coolSlant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GB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AC5595C-CABC-4EFE-AD15-A418F5AC91FD}"/>
                  </a:ext>
                </a:extLst>
              </p:cNvPr>
              <p:cNvSpPr/>
              <p:nvPr/>
            </p:nvSpPr>
            <p:spPr>
              <a:xfrm>
                <a:off x="10780796" y="4949161"/>
                <a:ext cx="718475" cy="718475"/>
              </a:xfrm>
              <a:prstGeom prst="ellipse">
                <a:avLst/>
              </a:prstGeom>
              <a:solidFill>
                <a:schemeClr val="accent4">
                  <a:lumMod val="75000"/>
                </a:schemeClr>
              </a:solidFill>
              <a:ln>
                <a:solidFill>
                  <a:schemeClr val="bg2">
                    <a:lumMod val="25000"/>
                  </a:schemeClr>
                </a:solidFill>
              </a:ln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0" name="green hit Oval 9">
            <a:extLst>
              <a:ext uri="{FF2B5EF4-FFF2-40B4-BE49-F238E27FC236}">
                <a16:creationId xmlns:a16="http://schemas.microsoft.com/office/drawing/2014/main" id="{D43F2122-1E87-4B29-8716-93DA6F989DAA}"/>
              </a:ext>
            </a:extLst>
          </p:cNvPr>
          <p:cNvSpPr/>
          <p:nvPr/>
        </p:nvSpPr>
        <p:spPr>
          <a:xfrm>
            <a:off x="11176891" y="5259672"/>
            <a:ext cx="890409" cy="843064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Green  miss Oval 6">
            <a:extLst>
              <a:ext uri="{FF2B5EF4-FFF2-40B4-BE49-F238E27FC236}">
                <a16:creationId xmlns:a16="http://schemas.microsoft.com/office/drawing/2014/main" id="{69DBCCA9-C247-4661-8D29-D26705308A8A}"/>
              </a:ext>
            </a:extLst>
          </p:cNvPr>
          <p:cNvSpPr/>
          <p:nvPr/>
        </p:nvSpPr>
        <p:spPr>
          <a:xfrm>
            <a:off x="10104686" y="5357476"/>
            <a:ext cx="950038" cy="885598"/>
          </a:xfrm>
          <a:prstGeom prst="ellipse">
            <a:avLst/>
          </a:prstGeom>
          <a:solidFill>
            <a:srgbClr val="000000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9" name="front rock big Picture 101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5BAE077A-051D-4641-8422-F943F4EDDAF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69262" y="5240059"/>
            <a:ext cx="849136" cy="464137"/>
          </a:xfrm>
          <a:prstGeom prst="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0" name="front rock Picture 103" descr="A picture containing indoor, computer, sitting, keyboard&#10;&#10;Description automatically generated">
            <a:extLst>
              <a:ext uri="{FF2B5EF4-FFF2-40B4-BE49-F238E27FC236}">
                <a16:creationId xmlns:a16="http://schemas.microsoft.com/office/drawing/2014/main" id="{9181552F-6230-4598-A007-88C87340F62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000" y="5533455"/>
            <a:ext cx="408460" cy="20820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31" name="RESET Oval 32">
            <a:hlinkClick r:id="rId33" action="ppaction://hlinksldjump"/>
            <a:extLst>
              <a:ext uri="{FF2B5EF4-FFF2-40B4-BE49-F238E27FC236}">
                <a16:creationId xmlns:a16="http://schemas.microsoft.com/office/drawing/2014/main" id="{CCD3B5FA-6D86-4BF9-AA12-C2F2409A5ACC}"/>
              </a:ext>
            </a:extLst>
          </p:cNvPr>
          <p:cNvSpPr/>
          <p:nvPr/>
        </p:nvSpPr>
        <p:spPr>
          <a:xfrm>
            <a:off x="5744259" y="5113574"/>
            <a:ext cx="869254" cy="763841"/>
          </a:xfrm>
          <a:prstGeom prst="ellipse">
            <a:avLst/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2" name="SURVIVOR TITLE Rectangle 1241">
            <a:extLst>
              <a:ext uri="{FF2B5EF4-FFF2-40B4-BE49-F238E27FC236}">
                <a16:creationId xmlns:a16="http://schemas.microsoft.com/office/drawing/2014/main" id="{E71E155A-0BAE-4FEE-B42E-CA85EBA5292C}"/>
              </a:ext>
            </a:extLst>
          </p:cNvPr>
          <p:cNvSpPr/>
          <p:nvPr/>
        </p:nvSpPr>
        <p:spPr>
          <a:xfrm>
            <a:off x="0" y="-48455"/>
            <a:ext cx="306853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800" b="1" dirty="0">
                <a:ln w="28575">
                  <a:solidFill>
                    <a:srgbClr val="FFFF00"/>
                  </a:solidFill>
                </a:ln>
                <a:solidFill>
                  <a:srgbClr val="FF0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SURVIVAL</a:t>
            </a:r>
          </a:p>
        </p:txBody>
      </p:sp>
      <p:sp>
        <p:nvSpPr>
          <p:cNvPr id="133" name="SURVIVOR TITLE Rectangle 1241">
            <a:extLst>
              <a:ext uri="{FF2B5EF4-FFF2-40B4-BE49-F238E27FC236}">
                <a16:creationId xmlns:a16="http://schemas.microsoft.com/office/drawing/2014/main" id="{52927E30-D2F5-4B1E-B5C9-FDB7AF3265DD}"/>
              </a:ext>
            </a:extLst>
          </p:cNvPr>
          <p:cNvSpPr/>
          <p:nvPr/>
        </p:nvSpPr>
        <p:spPr>
          <a:xfrm>
            <a:off x="8730150" y="90630"/>
            <a:ext cx="3342583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pple Boy BTN" panose="020C0904040107040205" pitchFamily="34" charset="0"/>
                <a:ea typeface="+mn-ea"/>
                <a:cs typeface="+mn-cs"/>
              </a:rPr>
              <a:t>GAME OF </a:t>
            </a:r>
            <a:r>
              <a:rPr lang="en-US" sz="3600" b="1" dirty="0">
                <a:ln w="28575">
                  <a:solidFill>
                    <a:srgbClr val="FFC000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pple Boy BTN" panose="020C0904040107040205" pitchFamily="34" charset="0"/>
              </a:rPr>
              <a:t>DRONES</a:t>
            </a:r>
            <a:endParaRPr kumimoji="0" lang="en-US" sz="3600" b="1" i="0" u="none" strike="noStrike" kern="1200" cap="none" spc="0" normalizeH="0" baseline="0" noProof="0" dirty="0">
              <a:ln w="28575">
                <a:solidFill>
                  <a:srgbClr val="FFC000">
                    <a:lumMod val="50000"/>
                  </a:srgbClr>
                </a:solidFill>
              </a:ln>
              <a:solidFill>
                <a:srgbClr val="FFC000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pple Boy BTN" panose="020C0904040107040205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5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 p14:bounceEnd="68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 p14:presetBounceEnd="68000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 p14:bounceEnd="68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3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8" dur="2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9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6" dur="1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200"/>
                                </p:stCondLst>
                                <p:childTnLst>
                                  <p:par>
                                    <p:cTn id="28" presetID="10" presetClass="exit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2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1" restart="whenNotActive" fill="hold" evtFilter="cancelBubble" nodeType="interactiveSeq">
                    <p:stCondLst>
                      <p:cond evt="onClick" delay="0">
                        <p:tgtEl>
                          <p:spTgt spid="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" fill="hold">
                          <p:stCondLst>
                            <p:cond delay="0"/>
                          </p:stCondLst>
                          <p:childTnLst>
                            <p:par>
                              <p:cTn id="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35" dur="1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7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9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41" dur="8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9167E-6 -1.85185E-6 L -4.79167E-6 0.00023 C -0.00052 -0.00532 -0.00117 -0.01041 -0.00156 -0.01551 C -0.00338 -0.04074 -0.00065 -0.01528 -0.00273 -0.0331 C -0.00338 -0.05532 -0.00338 -0.05046 -0.00234 -0.08495 C -0.00221 -0.0868 -0.00182 -0.08866 -0.00156 -0.09051 C -0.00143 -0.09143 -0.0013 -0.09259 -0.00117 -0.09375 C -0.00091 -0.09583 -0.00013 -0.0993 0.0004 -0.10116 C 0.00092 -0.1037 0.00118 -0.10347 0.00144 -0.10602 C 0.00157 -0.10625 0.00144 -0.10648 0.00144 -0.10625 L 0.00144 -0.10648 " pathEditMode="relative" rAng="0" ptsTypes="AAAAAAAAAAA">
                                          <p:cBhvr>
                                            <p:cTn id="43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4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45" dur="3000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0144 -0.10648 L 0.00144 -0.10625 C -0.00143 -0.10555 -0.00455 -0.10463 -0.00742 -0.10324 C -0.02278 -0.09583 -0.00833 -0.10231 -0.01445 -0.09838 C -0.0164 -0.09699 -0.01835 -0.09583 -0.02031 -0.09491 C -0.02539 -0.09213 -0.02434 -0.09305 -0.02994 -0.09074 C -0.03658 -0.08773 -0.03606 -0.08704 -0.04361 -0.08518 C -0.04609 -0.08449 -0.04869 -0.08426 -0.0513 -0.08379 C -0.05312 -0.0831 -0.05494 -0.08241 -0.05677 -0.08171 C -0.05807 -0.08102 -0.05937 -0.08009 -0.06067 -0.07963 C -0.06419 -0.07824 -0.06562 -0.07824 -0.06927 -0.07754 C -0.07122 -0.07685 -0.07317 -0.07639 -0.075 -0.07569 C -0.07656 -0.07477 -0.07812 -0.07384 -0.07968 -0.07338 C -0.08151 -0.07291 -0.08333 -0.07315 -0.08515 -0.07268 C -0.08919 -0.07199 -0.09322 -0.07083 -0.09713 -0.06991 C -0.0996 -0.06944 -0.10208 -0.06829 -0.10455 -0.06782 C -0.10768 -0.06713 -0.1108 -0.06713 -0.11393 -0.06643 C -0.12031 -0.06528 -0.11627 -0.06597 -0.1263 -0.06435 C -0.12851 -0.06366 -0.13072 -0.06296 -0.13294 -0.06227 C -0.1371 -0.06134 -0.14921 -0.06111 -0.15078 -0.06088 L -0.16015 -0.0581 C -0.16132 -0.05787 -0.1625 -0.05694 -0.16367 -0.05671 C -0.16861 -0.05625 -0.17343 -0.05625 -0.17838 -0.05602 C -0.17968 -0.05579 -0.18098 -0.05579 -0.18229 -0.05532 C -0.18398 -0.05509 -0.18567 -0.0544 -0.18736 -0.05393 C -0.18919 -0.0537 -0.19101 -0.05347 -0.19283 -0.05324 C -0.20208 -0.05231 -0.19778 -0.05301 -0.20872 -0.05208 C -0.21835 -0.05116 -0.21263 -0.05139 -0.21953 -0.05139 L -0.21953 -0.05116 " pathEditMode="relative" rAng="0" ptsTypes="AAAAAAAAAAAAAAAAAAAAAAAAAAAAA">
                                          <p:cBhvr>
                                            <p:cTn id="49" dur="5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50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51" dur="5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53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5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6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57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58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59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6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67" dur="1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68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0248 -0.02107 L 0.00248 -0.02084 C -0.00208 -0.02061 -0.0056 -0.01783 -0.00859 -0.01412 C -0.02448 0.00902 -0.00911 -0.01112 -0.01614 0.00023 C -0.01784 0.00555 -0.01953 0.00902 -0.02187 0.01064 C -0.02695 0.0199 -0.02604 0.01666 -0.03216 0.02338 C -0.03906 0.0324 -0.03828 0.03472 -0.04635 0.04027 C -0.04896 0.04213 -0.0513 0.04236 -0.0543 0.04467 C -0.05586 0.04606 -0.05768 0.04884 -0.06015 0.05069 C -0.0612 0.053 -0.0625 0.05509 -0.06393 0.05648 C -0.06758 0.06064 -0.06927 0.06064 -0.07278 0.06296 C -0.07526 0.0655 -0.07695 0.06782 -0.07877 0.06921 C -0.08047 0.07083 -0.08242 0.07453 -0.08372 0.07592 C -0.08594 0.07685 -0.0875 0.07685 -0.08932 0.07685 C -0.09375 0.08009 -0.09778 0.08333 -0.10195 0.08588 C -0.10456 0.0875 -0.10729 0.09097 -0.10989 0.09236 C -0.11328 0.09467 -0.1164 0.09467 -0.11914 0.09699 C -0.1263 0.10046 -0.12187 0.09814 -0.13203 0.10254 C -0.13424 0.10532 -0.13698 0.10671 -0.13919 0.10925 C -0.14336 0.11088 -0.15664 0.11296 -0.15768 0.11296 L -0.16758 0.12222 C -0.16888 0.12268 -0.17018 0.12569 -0.17109 0.12592 C -0.17656 0.12685 -0.18151 0.12685 -0.18698 0.12754 C -0.18802 0.12777 -0.18945 0.12777 -0.19075 0.12986 C -0.1931 0.13032 -0.19414 0.1331 -0.19596 0.13425 C -0.19844 0.13425 -0.19987 0.13588 -0.20182 0.13588 C -0.21146 0.13958 -0.20703 0.1368 -0.21875 0.13981 C -0.22825 0.1449 -0.22239 0.14097 -0.22825 0.14097 L -0.22825 0.1449 " pathEditMode="relative" rAng="0" ptsTypes="AAAAAAAAAAAAAAAAAAAAAAAAAAAAA">
                                          <p:cBhvr>
                                            <p:cTn id="69" dur="5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1536" y="828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0" presetID="3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1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2" presetID="1" presetClass="mediacall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73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7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77" dur="5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8" fill="hold">
                          <p:stCondLst>
                            <p:cond delay="indefinite"/>
                          </p:stCondLst>
                          <p:childTnLst>
                            <p:par>
                              <p:cTn id="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953 -0.05116 L -0.21953 -0.05092 C -0.2194 -0.04815 -0.21927 -0.04467 -0.21888 -0.04143 C -0.21848 -0.03842 -0.21783 -0.03657 -0.21731 -0.03403 C -0.21666 -0.03102 -0.21601 -0.02708 -0.21536 -0.02407 C -0.21523 -0.02315 -0.21484 -0.02199 -0.21471 -0.0206 C -0.21393 -0.01643 -0.21458 -0.01643 -0.21276 -0.01041 C -0.21197 -0.00787 -0.21184 -0.00787 -0.21119 -0.00509 C -0.21106 -0.0037 -0.21093 -0.00231 -0.21067 -0.00092 C -0.21015 0.0007 -0.20963 0.00232 -0.20911 0.00394 C -0.20885 0.00486 -0.20872 0.00602 -0.20833 0.00718 C -0.20533 0.01597 -0.20572 0.01366 -0.20247 0.0213 C -0.20143 0.02361 -0.20039 0.02593 -0.19934 0.02824 C -0.19869 0.02986 -0.19778 0.03148 -0.19713 0.0331 C -0.1914 0.04746 -0.19908 0.03079 -0.19153 0.04746 C -0.18958 0.05162 -0.18736 0.05533 -0.18554 0.06019 C -0.18138 0.07037 -0.18151 0.07199 -0.17773 0.07847 C -0.17421 0.08403 -0.17096 0.0875 -0.16679 0.09283 C -0.16575 0.09375 -0.16445 0.09514 -0.16354 0.0963 C -0.16093 0.1007 -0.16315 0.09722 -0.16015 0.10116 C -0.15833 0.10371 -0.15664 0.10602 -0.15494 0.1081 C -0.1539 0.10949 -0.15286 0.11065 -0.15195 0.1125 C -0.15143 0.11296 -0.15091 0.11389 -0.15039 0.11435 C -0.1496 0.11574 -0.14895 0.11736 -0.14817 0.11852 C -0.14726 0.11991 -0.14609 0.12084 -0.14518 0.12269 C -0.14414 0.12408 -0.14322 0.12616 -0.14218 0.12709 C -0.1414 0.12871 -0.14036 0.12917 -0.13958 0.13056 C -0.13671 0.13449 -0.14205 0.12917 -0.13684 0.1338 C -0.13619 0.13496 -0.1358 0.13611 -0.13515 0.13681 C -0.12773 0.14653 -0.13554 0.13519 -0.12864 0.14491 C -0.12734 0.14653 -0.12604 0.14931 -0.1246 0.15116 C -0.12226 0.15463 -0.11966 0.15648 -0.11757 0.15949 C -0.11263 0.16759 -0.11536 0.16343 -0.1082 0.17246 C -0.10729 0.17361 -0.10651 0.17477 -0.10559 0.1757 L -0.09947 0.18218 C -0.09869 0.18287 -0.09817 0.18357 -0.09739 0.18403 L -0.0914 0.19167 C -0.09036 0.19283 -0.08971 0.19352 -0.08867 0.19468 C -0.08828 0.19514 -0.08776 0.19537 -0.08723 0.1963 C -0.08411 0.2 -0.08671 0.19769 -0.08346 0.20046 C -0.08138 0.20463 -0.0845 0.19838 -0.08164 0.20324 C -0.08111 0.20417 -0.08085 0.20463 -0.08059 0.20602 C -0.08007 0.20648 -0.07981 0.20695 -0.07929 0.20741 C -0.0789 0.20834 -0.07838 0.20972 -0.07786 0.21088 L -0.07786 0.21134 " pathEditMode="relative" rAng="0" ptsTypes="AAAAAAAAAAAAAAAAAAAAAAAAAAAAAAAAAAAAAAAAAAAAA">
                                          <p:cBhvr>
                                            <p:cTn id="8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083" y="1312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8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8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8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8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9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2826 0.14491 L -0.22826 0.14514 C -0.22826 0.14722 -0.22813 0.15046 -0.22761 0.15394 C -0.22735 0.15648 -0.2267 0.15857 -0.22592 0.16134 C -0.22526 0.16412 -0.22448 0.16806 -0.2237 0.17083 C -0.22357 0.17176 -0.22318 0.17292 -0.22318 0.17431 C -0.22214 0.17847 -0.22305 0.17847 -0.22097 0.18449 C -0.22019 0.18634 -0.22006 0.18634 -0.21914 0.18958 C -0.21888 0.19074 -0.21888 0.1919 -0.21862 0.19306 C -0.21797 0.19491 -0.21732 0.19653 -0.2168 0.19792 C -0.21654 0.19907 -0.21641 0.20023 -0.21589 0.20093 C -0.21263 0.20972 -0.21289 0.20718 -0.20938 0.21482 C -0.20795 0.21736 -0.20704 0.21991 -0.20573 0.22176 C -0.20521 0.22338 -0.20404 0.22477 -0.20339 0.22685 C -0.19701 0.24051 -0.2056 0.22407 -0.19701 0.24051 C -0.19493 0.24445 -0.19245 0.24861 -0.1905 0.25278 C -0.18581 0.26343 -0.18594 0.26458 -0.18178 0.27083 C -0.17761 0.27639 -0.17422 0.27963 -0.16954 0.28426 C -0.16836 0.28611 -0.16706 0.28681 -0.16589 0.28843 C -0.16289 0.29236 -0.1655 0.28889 -0.16198 0.29282 C -0.1599 0.29514 -0.15834 0.29769 -0.15612 0.29954 C -0.15508 0.30116 -0.15378 0.30185 -0.15287 0.3037 C -0.15235 0.3044 -0.1517 0.30556 -0.15118 0.30625 C -0.15026 0.30718 -0.14974 0.30903 -0.14857 0.30972 C -0.14753 0.31088 -0.14636 0.31204 -0.14532 0.31389 C -0.14401 0.31505 -0.1431 0.3169 -0.14193 0.31806 C -0.14128 0.31945 -0.13985 0.32037 -0.13907 0.32153 C -0.13581 0.325 -0.1418 0.32037 -0.1362 0.32431 C -0.13529 0.32546 -0.1349 0.32685 -0.13412 0.32801 C -0.12592 0.33727 -0.13451 0.3257 -0.12683 0.33565 C -0.12539 0.33727 -0.12383 0.33958 -0.12227 0.34097 C -0.11967 0.34445 -0.11693 0.34699 -0.11446 0.35 C -0.10886 0.35787 -0.11198 0.3537 -0.10391 0.36227 C -0.10274 0.36343 -0.10209 0.36482 -0.10118 0.36551 L -0.09414 0.37176 C -0.09336 0.37269 -0.09258 0.37315 -0.0918 0.37407 L -0.08503 0.38125 C -0.08399 0.38195 -0.08321 0.3831 -0.08217 0.3838 C -0.08164 0.38426 -0.08086 0.38449 -0.08047 0.38542 C -0.07696 0.38912 -0.07995 0.38681 -0.07618 0.38958 C -0.07383 0.39398 -0.07748 0.3875 -0.07422 0.39213 C -0.07383 0.39306 -0.07331 0.39398 -0.07305 0.39491 C -0.07253 0.39537 -0.07201 0.3956 -0.07162 0.39653 C -0.0711 0.39722 -0.07071 0.39838 -0.0698 0.39907 L -0.0698 0.40046 " pathEditMode="relative" rAng="0" ptsTypes="AAAAAAAAAAAAAAAAAAAAAAAAAAAAAAAAAAAAAAAAAAAAA">
                                          <p:cBhvr>
                                            <p:cTn id="9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917" y="1277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95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9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97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7786 0.21134 L -0.07786 0.21158 C -0.08125 0.22477 -0.08515 0.24051 -0.08945 0.25232 C -0.09296 0.26204 -0.09713 0.27107 -0.10143 0.27986 C -0.11276 0.30371 -0.1263 0.3294 -0.14114 0.34584 L -0.16783 0.37546 C -0.17057 0.37871 -0.1733 0.38195 -0.17591 0.38496 C -0.17799 0.3875 -0.18033 0.39005 -0.18255 0.39236 C -0.18463 0.39491 -0.18658 0.39769 -0.18906 0.39977 C -0.20585 0.41459 -0.19179 0.40162 -0.20364 0.41389 C -0.20442 0.41482 -0.2052 0.41528 -0.20598 0.41597 C -0.20703 0.4169 -0.20859 0.41759 -0.2095 0.41875 C -0.21184 0.4213 -0.21106 0.42176 -0.21367 0.42408 C -0.21718 0.42709 -0.22122 0.42871 -0.22421 0.43287 C -0.22526 0.43449 -0.22643 0.43611 -0.22773 0.4375 C -0.22942 0.43959 -0.23138 0.44144 -0.23294 0.44352 C -0.23346 0.44421 -0.23398 0.44491 -0.23463 0.4456 C -0.23567 0.44722 -0.23658 0.44954 -0.23763 0.45093 C -0.23815 0.45162 -0.2388 0.45232 -0.23919 0.45301 C -0.23958 0.45371 -0.23997 0.45486 -0.24036 0.45579 C -0.24049 0.45625 -0.24088 0.45671 -0.24114 0.45718 L -0.24114 0.45741 " pathEditMode="relative" rAng="0" ptsTypes="AAAAAAAAAAAAAAAAAAAAAA">
                                          <p:cBhvr>
                                            <p:cTn id="101" dur="4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64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03" dur="4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0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09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11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698 0.40046 L -0.0698 0.4007 C -0.0737 0.41736 -0.07787 0.4382 -0.08243 0.45347 C -0.08607 0.4662 -0.09037 0.47801 -0.09467 0.48935 C -0.10638 0.52037 -0.12071 0.55394 -0.13607 0.57523 L -0.16355 0.61412 C -0.16667 0.61852 -0.16914 0.62245 -0.17188 0.62662 C -0.17409 0.62986 -0.17644 0.6331 -0.17904 0.63611 C -0.18125 0.63958 -0.18321 0.64306 -0.18581 0.64583 C -0.20326 0.66528 -0.18842 0.64815 -0.20066 0.66435 C -0.20157 0.66574 -0.20287 0.66597 -0.20352 0.6669 C -0.20456 0.66806 -0.20586 0.66898 -0.20691 0.6706 C -0.20951 0.67384 -0.20847 0.67454 -0.21146 0.67778 C -0.21511 0.68171 -0.21901 0.6838 -0.22227 0.68889 C -0.22344 0.6912 -0.22448 0.69352 -0.22579 0.69491 C -0.22774 0.69769 -0.22969 0.70046 -0.23138 0.70278 C -0.23178 0.7037 -0.2323 0.70486 -0.23269 0.70579 C -0.23425 0.70764 -0.23503 0.71088 -0.23633 0.71273 C -0.23685 0.71343 -0.23724 0.71435 -0.23763 0.71528 C -0.23816 0.71644 -0.23881 0.71759 -0.23894 0.71898 C -0.23894 0.71945 -0.23933 0.72014 -0.23933 0.7206 L -0.23933 0.72153 " pathEditMode="relative" rAng="0" ptsTypes="AAAAAAAAAAAAAAAAAAAAAA">
                                          <p:cBhvr>
                                            <p:cTn id="113" dur="4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477" y="160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1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115" dur="1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17" dur="4000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8" fill="hold">
                          <p:stCondLst>
                            <p:cond delay="indefinite"/>
                          </p:stCondLst>
                          <p:childTnLst>
                            <p:par>
                              <p:cTn id="1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4114 0.45741 L -0.24114 0.45764 C -0.24114 0.45857 -0.24114 0.46065 -0.24114 0.46296 C -0.24062 0.46505 -0.24062 0.4669 -0.23854 0.46945 C -0.23723 0.47222 -0.23515 0.47477 -0.23385 0.47824 L -0.22773 0.49838 C -0.22773 0.50023 -0.22578 0.50209 -0.22578 0.5044 C -0.22513 0.50579 -0.21966 0.52523 -0.21822 0.52778 C -0.2177 0.53079 -0.21692 0.53403 -0.21562 0.5375 C -0.21158 0.54838 -0.2095 0.54861 -0.20416 0.56111 C -0.19804 0.57315 -0.20546 0.55718 -0.19335 0.57824 C -0.19192 0.57963 -0.19127 0.58125 -0.19062 0.58218 C -0.1871 0.58588 -0.1832 0.58843 -0.18111 0.59167 C -0.17916 0.59329 -0.17773 0.59468 -0.17643 0.59584 C -0.17447 0.59746 -0.17304 0.59884 -0.17161 0.6007 C -0.16966 0.60301 -0.16562 0.60695 -0.16289 0.60903 C -0.1608 0.61088 -0.15273 0.61644 -0.15 0.61852 C -0.14596 0.6206 -0.14192 0.62269 -0.13789 0.62454 C -0.13515 0.62546 -0.13385 0.62639 -0.13111 0.62685 C -0.12981 0.62755 -0.12903 0.62755 -0.12773 0.62801 C -0.12513 0.6294 -0.12239 0.63056 -0.12109 0.63171 C -0.12031 0.63195 -0.11966 0.63195 -0.11901 0.63264 C -0.11757 0.63287 -0.11705 0.63357 -0.11627 0.63403 C -0.11497 0.63496 -0.11289 0.63542 -0.11158 0.63588 C -0.10963 0.63681 -0.1082 0.6375 -0.10611 0.63959 C -0.10481 0.64074 -0.10338 0.64167 -0.10273 0.64306 C -0.10078 0.64445 -0.09869 0.64792 -0.09869 0.64815 C -0.09869 0.64908 -0.09869 0.65 -0.09791 0.65116 C -0.09791 0.65787 -0.09791 0.67222 -0.09791 0.67431 L -0.09791 0.675 " pathEditMode="relative" rAng="0" ptsTypes="AAAAAAAAAAAAAAAAAAAAAAAAAAAAAA">
                                          <p:cBhvr>
                                            <p:cTn id="121" dur="3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161" y="1088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2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23" dur="3000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24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25" dur="7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6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27" dur="7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8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3933 0.72153 L -0.23933 0.72176 C -0.23698 0.72292 -0.23698 0.72454 -0.23698 0.72616 C -0.23568 0.72801 -0.23568 0.72963 -0.23425 0.73125 C -0.23295 0.73357 -0.23138 0.73565 -0.23008 0.7382 L -0.22318 0.75394 C -0.22175 0.75556 -0.22175 0.75718 -0.22045 0.7588 C -0.22045 0.76019 -0.21485 0.77524 -0.21198 0.77732 C -0.21198 0.77963 -0.21068 0.78241 -0.20925 0.78496 C -0.20508 0.79352 -0.20378 0.79352 -0.19701 0.80324 C -0.19141 0.81297 -0.20105 0.80047 -0.18451 0.81713 C -0.18451 0.81806 -0.18295 0.81922 -0.18295 0.82014 C -0.18008 0.82292 -0.17605 0.825 -0.17201 0.82732 C -0.17045 0.82848 -0.16914 0.82986 -0.16771 0.83079 C -0.16641 0.83195 -0.16485 0.83311 -0.16355 0.83426 C -0.15951 0.83635 -0.15664 0.83959 -0.15391 0.84121 C -0.15105 0.8426 -0.14271 0.84676 -0.14011 0.84838 C -0.13581 0.85024 -0.13034 0.85186 -0.12761 0.85324 C -0.12474 0.85394 -0.12045 0.85463 -0.11914 0.85533 C -0.11784 0.85579 -0.11641 0.85579 -0.11511 0.85625 C -0.11355 0.85695 -0.11081 0.85787 -0.10664 0.8588 C -0.10664 0.85903 -0.10534 0.85926 -0.10534 0.85949 C -0.10391 0.85996 -0.10391 0.86065 -0.10261 0.86088 C -0.10105 0.86158 -0.09974 0.86181 -0.09831 0.86227 C -0.09701 0.8632 -0.09414 0.86366 -0.09141 0.86528 C -0.09011 0.86598 -0.09011 0.8669 -0.08855 0.86783 C -0.08724 0.86899 -0.08594 0.87176 -0.08594 0.87199 C -0.08451 0.87246 -0.08451 0.87338 -0.08451 0.87408 C -0.08321 0.8794 -0.08451 0.89098 -0.08451 0.89236 L -0.08451 0.8926 " pathEditMode="relative" rAng="0" ptsTypes="AAAAAAAAAAAAAAAAAAAAAAAAAAAAAA">
                                          <p:cBhvr>
                                            <p:cTn id="129" dur="3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760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30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5" presetID="42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7" dur="20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8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9" dur="20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0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2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5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7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1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9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50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1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3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5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9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1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162" dur="500" fill="hold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63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164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"/>
                      </p:tgtEl>
                    </p:cond>
                  </p:nextCondLst>
                </p:seq>
                <p:seq concurrent="1" nextAc="seek">
                  <p:cTn id="165" restart="whenNotActive" fill="hold" evtFilter="cancelBubble" nodeType="interactiveSeq">
                    <p:stCondLst>
                      <p:cond evt="onClick" delay="0">
                        <p:tgtEl>
                          <p:spTgt spid="1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6" fill="hold">
                          <p:stCondLst>
                            <p:cond delay="0"/>
                          </p:stCondLst>
                          <p:childTnLst>
                            <p:par>
                              <p:cTn id="1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8" presetID="8" presetClass="emph" presetSubtype="0" repeatCount="indefinite" autoRev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90000">
                                          <p:cBhvr>
                                            <p:cTn id="169" dur="1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0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1" dur="15360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72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73" dur="75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4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75" dur="8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76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04167E-6 2.22222E-6 L -1.04167E-6 0.00023 C -0.00052 -0.00533 -0.00117 -0.01042 -0.00156 -0.01551 C -0.00338 -0.04074 -0.00065 -0.01528 -0.00273 -0.0331 C -0.00338 -0.05533 -0.00338 -0.05047 -0.00234 -0.08496 C -0.00221 -0.08681 -0.00182 -0.08866 -0.00156 -0.09051 C -0.00143 -0.09144 -0.0013 -0.09259 -0.00117 -0.09375 C -0.00091 -0.09584 -0.00013 -0.09931 0.00039 -0.10116 C 0.00091 -0.10371 0.00117 -0.10347 0.00143 -0.10602 C 0.00156 -0.10625 0.00143 -0.10648 0.00143 -0.10625 L 0.00143 -0.10648 " pathEditMode="relative" rAng="0" ptsTypes="AAAAAAAAAAA">
                                          <p:cBhvr>
                                            <p:cTn id="177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91" y="-5324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8" presetID="6" presetClass="emph" presetSubtype="0" decel="38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179" dur="3000" fill="hold"/>
                                            <p:tgtEl>
                                              <p:spTgt spid="14"/>
                                            </p:tgtEl>
                                          </p:cBhvr>
                                          <p:by x="130000" y="13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0" fill="hold">
                          <p:stCondLst>
                            <p:cond delay="indefinite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1055 -0.11111 L 0.01055 -0.11088 C 0.01341 -0.11019 0.01654 -0.10926 0.0194 -0.10787 C 0.03477 -0.10047 0.02031 -0.10695 0.02643 -0.10301 C 0.02839 -0.10162 0.03034 -0.10047 0.03229 -0.09954 C 0.03737 -0.09676 0.03633 -0.09769 0.04193 -0.09537 C 0.04857 -0.09236 0.04805 -0.09167 0.0556 -0.08982 C 0.05807 -0.08912 0.06068 -0.08889 0.06328 -0.08843 C 0.06511 -0.08773 0.06693 -0.08704 0.06875 -0.08634 C 0.07005 -0.08565 0.07136 -0.08472 0.07266 -0.08426 C 0.07617 -0.08287 0.07761 -0.08287 0.08125 -0.08218 C 0.0832 -0.08148 0.08516 -0.08079 0.08698 -0.08009 C 0.08854 -0.0794 0.09011 -0.07847 0.09167 -0.07801 C 0.09349 -0.07755 0.09531 -0.07778 0.09714 -0.07732 C 0.10117 -0.07662 0.10521 -0.07547 0.10912 -0.07454 C 0.11159 -0.07408 0.11406 -0.07292 0.11654 -0.07246 C 0.11966 -0.07176 0.12279 -0.07176 0.12591 -0.07107 C 0.13229 -0.06991 0.12826 -0.0706 0.13828 -0.06898 C 0.1405 -0.06829 0.14271 -0.06759 0.14492 -0.0669 C 0.14909 -0.06597 0.1612 -0.06574 0.16276 -0.06551 L 0.17214 -0.06273 C 0.17331 -0.0625 0.17448 -0.06158 0.17565 -0.06134 C 0.1806 -0.06088 0.18542 -0.06088 0.19037 -0.06065 C 0.19167 -0.06042 0.19297 -0.06042 0.19427 -0.05996 C 0.19596 -0.05972 0.19766 -0.05903 0.19935 -0.05857 C 0.20117 -0.05834 0.203 -0.0581 0.20482 -0.05787 C 0.21406 -0.05695 0.20977 -0.05764 0.2207 -0.05672 C 0.23034 -0.05579 0.22461 -0.05602 0.23164 -0.05602 L 0.23164 -0.05579 " pathEditMode="relative" rAng="0" ptsTypes="AAAAAAAAAAAAAAAAAAAAAAAAAAAAA">
                                          <p:cBhvr>
                                            <p:cTn id="183" dur="5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275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4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185" dur="5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18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87" dur="1" fill="hold"/>
                                            <p:tgtEl>
                                              <p:spTgt spid="9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9" dur="15360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90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191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2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193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9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6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0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01" dur="1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25000" y="2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02" presetID="0" presetClass="path" presetSubtype="0" accel="50000" decel="5000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Motion origin="layout" path="M 0.01055 -0.13334 L 0.01055 -0.1331 C 0.01341 -0.13241 0.01654 -0.13102 0.0194 -0.12917 C 0.03476 -0.11852 0.02031 -0.12778 0.02643 -0.12223 C 0.02838 -0.12014 0.03034 -0.11852 0.03229 -0.11736 C 0.03737 -0.11343 0.03633 -0.11482 0.04193 -0.11158 C 0.04857 -0.10741 0.04805 -0.10625 0.0556 -0.10371 C 0.05807 -0.10278 0.06068 -0.10255 0.06328 -0.10162 C 0.0651 -0.10093 0.06693 -0.09977 0.06875 -0.09885 C 0.07005 -0.09792 0.07135 -0.09653 0.07266 -0.09607 C 0.07617 -0.09422 0.0776 -0.09422 0.08125 -0.09306 C 0.0832 -0.0919 0.08516 -0.09121 0.08698 -0.09005 C 0.08854 -0.08935 0.0901 -0.08797 0.09167 -0.08704 C 0.09349 -0.08658 0.09531 -0.08681 0.09713 -0.08635 C 0.10117 -0.08519 0.10521 -0.08357 0.10911 -0.08218 C 0.11159 -0.08172 0.11406 -0.0801 0.11654 -0.0794 C 0.11966 -0.07848 0.12279 -0.07848 0.12591 -0.07732 C 0.13229 -0.0757 0.12825 -0.07685 0.13828 -0.07454 C 0.14049 -0.07361 0.14271 -0.07269 0.14492 -0.07153 C 0.14909 -0.07037 0.1612 -0.06991 0.16276 -0.06968 L 0.17213 -0.06574 C 0.17331 -0.06528 0.17448 -0.06412 0.17565 -0.06366 C 0.1806 -0.0632 0.18542 -0.0632 0.19036 -0.06297 C 0.19167 -0.0625 0.19297 -0.0625 0.19427 -0.06181 C 0.19596 -0.06158 0.19766 -0.06042 0.19935 -0.05996 C 0.20117 -0.05973 0.20299 -0.05926 0.20482 -0.0588 C 0.21406 -0.05764 0.20976 -0.05857 0.2207 -0.05718 C 0.23034 -0.05579 0.22461 -0.05648 0.23164 -0.05648 L 0.23164 -0.05579 " pathEditMode="relative" rAng="0" ptsTypes="AAAAAAAAAAAAAAAAAAAAAAAAAAAAA">
                                          <p:cBhvr>
                                            <p:cTn id="203" dur="5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055" y="386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04" presetID="8" presetClass="emph" presetSubtype="0" repeatCount="indefinite" autoRev="1" nodeType="withEffect">
                                      <p:stCondLst>
                                        <p:cond delay="20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0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06" presetID="6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Scale>
                                          <p:cBhvr>
                                            <p:cTn id="207" dur="5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8" fill="hold">
                          <p:stCondLst>
                            <p:cond delay="indefinite"/>
                          </p:stCondLst>
                          <p:childTnLst>
                            <p:par>
                              <p:cTn id="20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307 -0.05834 L 0.23307 -0.0581 C 0.23281 -0.05556 0.23268 -0.05255 0.23229 -0.04977 C 0.2319 -0.04746 0.23125 -0.0456 0.23073 -0.04352 C 0.23008 -0.04074 0.22943 -0.03773 0.22878 -0.03496 C 0.22865 -0.03403 0.22826 -0.0331 0.22813 -0.03218 C 0.22721 -0.02847 0.228 -0.02847 0.22617 -0.02338 C 0.22539 -0.0213 0.22526 -0.0213 0.22461 -0.01875 C 0.22435 -0.01759 0.22422 -0.01644 0.22396 -0.01528 C 0.22344 -0.01389 0.22292 -0.01273 0.2224 -0.01134 C 0.22214 -0.01042 0.22201 -0.00949 0.22162 -0.00857 C 0.21862 -0.00093 0.21901 -0.00301 0.21563 0.00347 C 0.21458 0.00555 0.21354 0.00764 0.2125 0.00949 C 0.21185 0.01088 0.21094 0.01227 0.21029 0.01366 C 0.20443 0.02569 0.21224 0.01157 0.20456 0.02569 C 0.20261 0.0294 0.20039 0.03264 0.19857 0.03657 C 0.19427 0.0456 0.1944 0.04676 0.19063 0.05208 C 0.18698 0.05694 0.18373 0.05972 0.17956 0.06412 C 0.17852 0.06528 0.17721 0.0662 0.17617 0.06759 C 0.17357 0.07106 0.17578 0.06805 0.17279 0.07153 C 0.17096 0.07361 0.16927 0.07569 0.16745 0.07754 C 0.16641 0.0787 0.16537 0.07963 0.16445 0.08102 C 0.16393 0.08171 0.16341 0.08217 0.16289 0.08287 C 0.16211 0.08403 0.16146 0.08541 0.16068 0.08634 C 0.15964 0.0875 0.15859 0.08842 0.15755 0.08981 C 0.15651 0.09097 0.1556 0.09259 0.15456 0.09375 C 0.15378 0.09467 0.15274 0.09537 0.15195 0.09653 C 0.14909 0.09977 0.15443 0.09537 0.14922 0.09907 C 0.14857 0.1 0.14805 0.10116 0.1474 0.10185 C 0.13998 0.11018 0.14779 0.10023 0.14089 0.10856 C 0.13945 0.11018 0.13815 0.11227 0.13672 0.11389 C 0.13438 0.11666 0.13177 0.11852 0.12956 0.12129 C 0.12461 0.12801 0.12734 0.12453 0.12005 0.13217 C 0.11914 0.1331 0.11836 0.13403 0.11745 0.13472 L 0.11133 0.14028 C 0.11055 0.14097 0.1099 0.14143 0.10912 0.14213 L 0.103 0.14838 C 0.10208 0.1493 0.1013 0.15023 0.10039 0.15092 C 0.09987 0.15139 0.09935 0.15185 0.09883 0.15231 C 0.0957 0.15555 0.09831 0.15347 0.09505 0.15578 C 0.09284 0.15972 0.09609 0.15416 0.09323 0.15833 C 0.09271 0.15903 0.09245 0.15972 0.09206 0.16041 C 0.09167 0.16088 0.09128 0.16134 0.09089 0.1618 C 0.09037 0.1625 0.08984 0.16366 0.08945 0.16458 L 0.08945 0.16481 " pathEditMode="relative" rAng="0" ptsTypes="AAAAAAAAAAAAAAAAAAAAAAAAAAAAAAAAAAAAAAAAAAAAA">
                                          <p:cBhvr>
                                            <p:cTn id="21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115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1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1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1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15" dur="1" fill="hold"/>
                                            <p:tgtEl>
                                              <p:spTgt spid="9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17" dur="15360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1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1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2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3164 -0.05579 L 0.23164 -0.05556 C 0.23138 -0.05232 0.23125 -0.04861 0.23086 -0.04491 C 0.23047 -0.0419 0.22982 -0.03959 0.2293 -0.03704 C 0.22865 -0.03334 0.22799 -0.02963 0.22734 -0.02593 C 0.22721 -0.02477 0.22682 -0.02361 0.22669 -0.02246 C 0.22578 -0.01783 0.22656 -0.01783 0.22474 -0.01111 C 0.22396 -0.00857 0.22383 -0.00857 0.22318 -0.00533 C 0.22292 -0.00371 0.22279 -0.00232 0.22253 -0.00093 C 0.222 0.00092 0.22148 0.00231 0.22096 0.00416 C 0.2207 0.00532 0.22057 0.00648 0.22018 0.00764 C 0.21719 0.01759 0.21758 0.01481 0.21419 0.02315 C 0.21315 0.02592 0.21211 0.02847 0.21107 0.03078 C 0.21042 0.03264 0.2095 0.03449 0.20885 0.03611 C 0.20299 0.05162 0.21081 0.03356 0.20312 0.05162 C 0.20117 0.05625 0.19896 0.06041 0.19713 0.06551 C 0.19284 0.07708 0.19297 0.07847 0.18919 0.08541 C 0.18555 0.09143 0.18229 0.09514 0.17812 0.10069 C 0.17708 0.10231 0.17578 0.10347 0.17474 0.10509 C 0.17213 0.10949 0.17435 0.10578 0.17135 0.11018 C 0.16953 0.11296 0.16784 0.11551 0.16601 0.11782 C 0.16497 0.11944 0.16393 0.1206 0.16302 0.12222 C 0.1625 0.12315 0.16198 0.12384 0.16146 0.12477 C 0.16068 0.12615 0.16003 0.12801 0.15924 0.12916 C 0.1582 0.13055 0.15716 0.13171 0.15612 0.13356 C 0.15508 0.13495 0.15417 0.13703 0.15312 0.13865 C 0.15234 0.13981 0.1513 0.14074 0.15052 0.14213 C 0.14766 0.14629 0.15299 0.14074 0.14779 0.14537 C 0.14713 0.14652 0.14661 0.14815 0.14596 0.14907 C 0.13854 0.15972 0.14635 0.14699 0.13945 0.15764 C 0.13802 0.15972 0.13672 0.16227 0.13529 0.16435 C 0.13294 0.16782 0.13034 0.17037 0.12812 0.17384 C 0.12318 0.1824 0.12591 0.17801 0.11862 0.18773 C 0.11771 0.18889 0.11693 0.19004 0.11601 0.19097 L 0.1099 0.19815 C 0.10911 0.19907 0.10846 0.19953 0.10768 0.20046 L 0.10156 0.20856 C 0.10065 0.20972 0.09987 0.21088 0.09896 0.2118 C 0.09844 0.21227 0.09792 0.21296 0.0974 0.21342 C 0.09427 0.21759 0.09687 0.21504 0.09362 0.21805 C 0.09141 0.22291 0.09466 0.21597 0.0918 0.22129 C 0.09128 0.22222 0.09101 0.22291 0.09062 0.22384 C 0.09023 0.22453 0.08984 0.225 0.08945 0.22569 C 0.08893 0.22662 0.08841 0.22801 0.08802 0.22916 L 0.08802 0.22963 " pathEditMode="relative" rAng="0" ptsTypes="AAAAAAAAAAAAAAAAAAAAAAAAAAAAAAAAAAAAAAAAAAAAA">
                                          <p:cBhvr>
                                            <p:cTn id="22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7187" y="1425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4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25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26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27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8" fill="hold">
                          <p:stCondLst>
                            <p:cond delay="indefinite"/>
                          </p:stCondLst>
                          <p:childTnLst>
                            <p:par>
                              <p:cTn id="2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685 0.16504 L 0.08685 0.16528 C 0.09011 0.17847 0.09388 0.19421 0.09818 0.20602 C 0.10156 0.21574 0.10573 0.22477 0.1099 0.23356 C 0.12096 0.25741 0.13425 0.2831 0.14883 0.29953 L 0.175 0.32916 C 0.17774 0.33241 0.18034 0.33565 0.18294 0.33866 C 0.18503 0.3412 0.18724 0.34375 0.18945 0.34606 C 0.19154 0.34861 0.19349 0.35139 0.19583 0.35347 C 0.21237 0.36828 0.19857 0.35532 0.21016 0.36759 C 0.21094 0.36852 0.21172 0.36898 0.2125 0.36967 C 0.21354 0.3706 0.21498 0.37129 0.21589 0.37245 C 0.21823 0.375 0.21745 0.37546 0.22005 0.37778 C 0.22344 0.38078 0.22734 0.38241 0.23034 0.38657 C 0.23138 0.38819 0.23255 0.38981 0.23373 0.3912 C 0.23542 0.39328 0.23737 0.39514 0.23893 0.39722 C 0.23945 0.39791 0.23998 0.39861 0.2405 0.3993 C 0.24154 0.40092 0.24245 0.40324 0.24349 0.40463 C 0.24401 0.40532 0.24466 0.40602 0.24505 0.40671 C 0.24544 0.40741 0.24583 0.40856 0.24623 0.40949 C 0.24636 0.40995 0.24675 0.41041 0.24701 0.41088 L 0.24701 0.41111 " pathEditMode="relative" rAng="0" ptsTypes="AAAAAAAAAAAAAAAAAAAAAA">
                                          <p:cBhvr>
                                            <p:cTn id="231" dur="4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229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3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33" dur="4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3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35" dur="1" fill="hold"/>
                                            <p:tgtEl>
                                              <p:spTgt spid="9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37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8" presetID="8" presetClass="emph" presetSubtype="0" repeatCount="2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3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0" presetID="8" presetClass="emph" presetSubtype="0" repeatCount="2000" autoRev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4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08802 0.22963 L 0.08802 0.22986 C 0.09128 0.24699 0.09505 0.26759 0.09935 0.28287 C 0.10273 0.2956 0.1069 0.3074 0.11107 0.31875 C 0.12213 0.34977 0.13542 0.38333 0.15 0.40463 L 0.17617 0.44328 C 0.17891 0.44768 0.18151 0.45185 0.18411 0.45578 C 0.1862 0.45902 0.18841 0.46227 0.19062 0.46527 C 0.19271 0.46875 0.19466 0.47222 0.197 0.475 C 0.21354 0.49421 0.19974 0.47731 0.21133 0.49352 C 0.21211 0.49467 0.21289 0.49514 0.21367 0.49606 C 0.21471 0.49722 0.21615 0.49815 0.21706 0.49977 C 0.2194 0.50301 0.21862 0.5037 0.22122 0.50671 C 0.22461 0.51065 0.22851 0.51273 0.23151 0.51805 C 0.23255 0.52037 0.23372 0.52245 0.2349 0.52407 C 0.23659 0.52685 0.23854 0.5294 0.2401 0.53194 C 0.24062 0.53287 0.24115 0.53379 0.24167 0.53472 C 0.24271 0.5368 0.24362 0.53981 0.24466 0.54166 C 0.24518 0.54259 0.24583 0.54352 0.24622 0.54444 C 0.24661 0.54537 0.247 0.54676 0.2474 0.54791 C 0.24753 0.54861 0.24792 0.5493 0.24818 0.54977 L 0.24818 0.55023 " pathEditMode="relative" rAng="0" ptsTypes="AAAAAAAAAAAAAAAAAAAAAA">
                                          <p:cBhvr>
                                            <p:cTn id="243" dur="4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008" y="1601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8" presetClass="emph" presetSubtype="0" repeatCount="indefinite" autoRev="1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90000">
                                          <p:cBhvr>
                                            <p:cTn id="245" dur="1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46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47" dur="4000" fill="hold"/>
                                            <p:tgtEl>
                                              <p:spTgt spid="1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8" fill="hold">
                          <p:stCondLst>
                            <p:cond delay="indefinite"/>
                          </p:stCondLst>
                          <p:childTnLst>
                            <p:par>
                              <p:cTn id="2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0" presetID="0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701 0.41111 L 0.24701 0.41134 C 0.24662 0.41296 0.24623 0.41528 0.24583 0.41782 C 0.24531 0.4206 0.24492 0.42291 0.24401 0.42569 C 0.24284 0.42893 0.24115 0.43217 0.24024 0.43611 L 0.23425 0.45995 C 0.23373 0.46273 0.23294 0.46481 0.23242 0.46736 C 0.23203 0.46944 0.22721 0.49259 0.22656 0.4956 C 0.22552 0.4993 0.22474 0.50301 0.2237 0.50717 C 0.22018 0.52014 0.21849 0.52014 0.21315 0.53495 C 0.20794 0.54953 0.21511 0.53055 0.20339 0.55602 C 0.20261 0.55741 0.20208 0.55949 0.20117 0.56041 C 0.19857 0.56458 0.19557 0.56782 0.19271 0.57176 C 0.19154 0.57338 0.19024 0.575 0.18893 0.57662 C 0.1875 0.5787 0.18594 0.58032 0.18477 0.58217 C 0.18268 0.58541 0.17969 0.58981 0.17734 0.59259 C 0.17539 0.59491 0.16862 0.60139 0.1655 0.6037 C 0.16211 0.60625 0.15873 0.60903 0.15521 0.61088 C 0.15326 0.61203 0.15117 0.61319 0.14922 0.61412 C 0.14805 0.61481 0.14688 0.61481 0.14583 0.61528 C 0.14375 0.61666 0.1418 0.61828 0.13971 0.61967 C 0.13906 0.61991 0.13828 0.62014 0.13763 0.6206 C 0.13698 0.62153 0.1362 0.62222 0.13555 0.62268 C 0.13438 0.62361 0.1332 0.62407 0.13203 0.62453 C 0.12982 0.62592 0.12878 0.62639 0.12682 0.62916 C 0.12578 0.63032 0.12487 0.63171 0.12396 0.63333 C 0.12279 0.63495 0.12083 0.63912 0.12083 0.63935 C 0.12057 0.64051 0.12031 0.6412 0.12005 0.64259 C 0.11914 0.65092 0.11966 0.66828 0.11966 0.67037 L 0.11966 0.67106 " pathEditMode="relative" rAng="0" ptsTypes="AAAAAAAAAAAAAAAAAAAAAAAAAAAAAA">
                                          <p:cBhvr>
                                            <p:cTn id="251" dur="3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380" y="1298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53" dur="3000" fill="hold"/>
                                            <p:tgtEl>
                                              <p:spTgt spid="37"/>
                                            </p:tgtEl>
                                          </p:cBhvr>
                                          <p:by x="110000" y="11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55" dur="1" fill="hold"/>
                                            <p:tgtEl>
                                              <p:spTgt spid="9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6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57" dur="15360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58" presetID="8" presetClass="emph" presetSubtype="0" repeatCount="4000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259" dur="7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0" presetID="8" presetClass="emph" presetSubtype="0" repeatCount="4000" autoRev="1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261" dur="7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62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4818 0.55023 L 0.24818 0.55046 C 0.24779 0.55162 0.2474 0.55324 0.247 0.55486 C 0.24648 0.55671 0.24596 0.55833 0.24505 0.55995 C 0.24375 0.56227 0.24193 0.56435 0.24088 0.5669 L 0.2345 0.58264 C 0.23385 0.58426 0.23307 0.58588 0.23255 0.5875 C 0.23216 0.58889 0.22695 0.60393 0.22617 0.60602 C 0.22513 0.60833 0.22422 0.61111 0.22305 0.61365 C 0.21927 0.62222 0.21745 0.62222 0.21172 0.63194 C 0.20612 0.64166 0.2138 0.62916 0.20117 0.64583 C 0.20039 0.64676 0.19974 0.64791 0.19883 0.64884 C 0.19596 0.65162 0.19284 0.6537 0.18971 0.65602 C 0.18841 0.65717 0.18698 0.65856 0.18555 0.65949 C 0.18411 0.66065 0.18242 0.6618 0.18112 0.66296 C 0.17891 0.66504 0.17565 0.66828 0.17305 0.6699 C 0.17096 0.67129 0.16367 0.67546 0.16029 0.67708 C 0.15664 0.67893 0.15299 0.68055 0.14922 0.68194 C 0.14713 0.68264 0.14492 0.68333 0.14284 0.68402 C 0.14154 0.68449 0.14023 0.68449 0.13906 0.68495 C 0.13685 0.68565 0.13476 0.68657 0.13255 0.6875 C 0.13177 0.68773 0.13099 0.68796 0.13034 0.68819 C 0.12956 0.68865 0.12878 0.68935 0.12799 0.68958 C 0.12682 0.69027 0.12552 0.69051 0.12422 0.69097 C 0.12187 0.6919 0.1207 0.69236 0.11862 0.69398 C 0.11745 0.69467 0.11654 0.6956 0.11549 0.69652 C 0.11432 0.69768 0.11211 0.70046 0.11211 0.70069 C 0.11185 0.70115 0.11159 0.70208 0.11133 0.70277 C 0.11029 0.7081 0.11094 0.71967 0.11094 0.72106 L 0.11094 0.72129 " pathEditMode="relative" rAng="0" ptsTypes="AAAAAAAAAAAAAAAAAAAAAAAAAAAAAA">
                                          <p:cBhvr>
                                            <p:cTn id="263" dur="3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854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64" presetID="23" presetClass="entr" presetSubtype="16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7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8" presetID="42" presetClass="entr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2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0" dur="2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1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2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3" presetID="10" presetClass="exit" presetSubtype="0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4" dur="2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76" presetID="3" presetClass="mediacall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277" dur="1" fill="hold"/>
                                            <p:tgtEl>
                                              <p:spTgt spid="9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78" presetID="1" presetClass="entr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0" presetID="1" presetClass="exit" presetSubtype="0" fill="hold" nodeType="withEffect">
                                      <p:stCondLst>
                                        <p:cond delay="5000"/>
                                      </p:stCondLst>
                                      <p:childTnLst>
                                        <p:set>
                                          <p:cBhvr>
                                            <p:cTn id="2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2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4" presetID="1" presetClass="exit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8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4" name="Survival soundtrack - with cheer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86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88" presetID="1" presetClass="exit" presetSubtype="0" fill="hold" grpId="0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0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2" presetID="1" presetClass="entr" presetSubtype="0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4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2160000">
                                          <p:cBhvr>
                                            <p:cTn id="295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96" presetID="8" presetClass="emph" presetSubtype="0" repeatCount="10000" autoRev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animRot by="-2160000">
                                          <p:cBhvr>
                                            <p:cTn id="297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Click" delay="0">
                        <p:tgtEl>
                          <p:spTgt spid="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02" dur="10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3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4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5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6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07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08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09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1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1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7"/>
                      </p:tgtEl>
                    </p:cond>
                  </p:nextCondLst>
                </p:seq>
                <p:seq concurrent="1" nextAc="seek">
                  <p:cTn id="313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4" fill="hold">
                          <p:stCondLst>
                            <p:cond delay="0"/>
                          </p:stCondLst>
                          <p:childTnLst>
                            <p:par>
                              <p:cTn id="3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6" presetID="8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43200000">
                                          <p:cBhvr>
                                            <p:cTn id="317" dur="10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18" presetID="32" presetClass="emph" presetSubtype="0" repeatCount="4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4" presetID="8" presetClass="emph" presetSubtype="0" repeatCount="2000" autoRev="1" fill="remove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2700000">
                                          <p:cBhvr>
                                            <p:cTn id="32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26" presetID="8" presetClass="emph" presetSubtype="0" repeatCount="2000" autoRev="1" fill="remove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-2700000">
                                          <p:cBhvr>
                                            <p:cTn id="32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audio>
                  <p:cMediaNode vol="80000">
                    <p:cTn id="328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2"/>
                    </p:tgtEl>
                  </p:cMediaNode>
                </p:audio>
                <p:audio>
                  <p:cMediaNode vol="80000">
                    <p:cTn id="329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3"/>
                    </p:tgtEl>
                  </p:cMediaNode>
                </p:audio>
                <p:audio>
                  <p:cMediaNode vol="80000">
                    <p:cTn id="330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4"/>
                    </p:tgtEl>
                  </p:cMediaNode>
                </p:audio>
                <p:audio>
                  <p:cMediaNode vol="80000">
                    <p:cTn id="331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5"/>
                    </p:tgtEl>
                  </p:cMediaNode>
                </p:audio>
                <p:audio>
                  <p:cMediaNode vol="80000" numSld="999">
                    <p:cTn id="33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6"/>
                    </p:tgtEl>
                  </p:cMediaNode>
                </p:audio>
                <p:audio>
                  <p:cMediaNode vol="80000" showWhenStopped="0">
                    <p:cTn id="333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97"/>
                    </p:tgtEl>
                  </p:cMediaNode>
                </p:audio>
                <p:seq concurrent="1" nextAc="seek">
                  <p:cTn id="334" restart="whenNotActive" fill="hold" evtFilter="cancelBubble" nodeType="interactiveSeq">
                    <p:stCondLst>
                      <p:cond evt="onClick" delay="0">
                        <p:tgtEl>
                          <p:spTgt spid="10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8" presetClass="emph" presetSubtype="0" repeatCount="indefinite" fill="hold" nodeType="click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21600000">
                                          <p:cBhvr>
                                            <p:cTn id="338" dur="48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39" fill="hold">
                          <p:stCondLst>
                            <p:cond delay="indefinite"/>
                          </p:stCondLst>
                          <p:childTnLst>
                            <p:par>
                              <p:cTn id="3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1" presetID="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1"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60" grpId="0" animBg="1"/>
          <p:bldP spid="64" grpId="0" animBg="1"/>
          <p:bldP spid="27" grpId="0" animBg="1"/>
          <p:bldP spid="31" grpId="0" animBg="1"/>
        </p:bld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1466</TotalTime>
  <Words>230</Words>
  <Application>Microsoft Office PowerPoint</Application>
  <PresentationFormat>Widescreen</PresentationFormat>
  <Paragraphs>55</Paragraphs>
  <Slides>13</Slides>
  <Notes>0</Notes>
  <HiddenSlides>0</HiddenSlides>
  <MMClips>66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Calibri Light</vt:lpstr>
      <vt:lpstr>Calibri</vt:lpstr>
      <vt:lpstr>Arial</vt:lpstr>
      <vt:lpstr>Apple Boy BTN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129</cp:revision>
  <dcterms:created xsi:type="dcterms:W3CDTF">2020-10-04T22:42:30Z</dcterms:created>
  <dcterms:modified xsi:type="dcterms:W3CDTF">2020-12-04T15:01:36Z</dcterms:modified>
</cp:coreProperties>
</file>