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5" r:id="rId2"/>
    <p:sldId id="271" r:id="rId3"/>
    <p:sldId id="300" r:id="rId4"/>
    <p:sldId id="284" r:id="rId5"/>
    <p:sldId id="282" r:id="rId6"/>
    <p:sldId id="283" r:id="rId7"/>
    <p:sldId id="268" r:id="rId8"/>
    <p:sldId id="269" r:id="rId9"/>
    <p:sldId id="286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1" r:id="rId31"/>
    <p:sldId id="302" r:id="rId32"/>
    <p:sldId id="30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13" r:id="rId43"/>
  </p:sldIdLst>
  <p:sldSz cx="12192000" cy="6858000"/>
  <p:notesSz cx="6805613" cy="9939338"/>
  <p:embeddedFontLst>
    <p:embeddedFont>
      <p:font typeface="Apple Boy BTN" panose="020C0904040107040205" pitchFamily="34" charset="0"/>
      <p:regular r:id="rId44"/>
    </p:embeddedFont>
    <p:embeddedFont>
      <p:font typeface="Arial Black" panose="020B0A04020102020204" pitchFamily="34" charset="0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Snap ITC" panose="04040A07060A02020202" pitchFamily="82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F2CC"/>
    <a:srgbClr val="181717"/>
    <a:srgbClr val="0D0612"/>
    <a:srgbClr val="34164A"/>
    <a:srgbClr val="000000"/>
    <a:srgbClr val="E7E6E6"/>
    <a:srgbClr val="967438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3" y="4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9868-ED0F-4284-AAB3-E0048E32E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A5DF35-3555-417C-B034-355D3C7C6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CD801-7B83-4F4A-A7A5-3FBDB1BB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96C8-1F8E-4044-BB61-F154EC13E829}" type="datetimeFigureOut">
              <a:rPr lang="en-GB" smtClean="0"/>
              <a:t>02/08/2020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88944-248F-4D31-BF7A-8C1FE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8C4E3-65FA-437B-9F1A-D5F9147D5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3343-D67A-49B8-B0E5-BEC85288F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890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0E07D-95F6-41A9-BA6A-7191F407A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255E95-205A-4AC6-9CAC-DD710C787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AD8B4-2C57-4697-8271-798F0E9C4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96C8-1F8E-4044-BB61-F154EC13E829}" type="datetimeFigureOut">
              <a:rPr lang="en-GB" smtClean="0"/>
              <a:t>02/08/2020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FB796-2EBF-44CD-979B-B0CA85908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D2B43-F716-4729-9BE8-E285FBEE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3343-D67A-49B8-B0E5-BEC85288F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413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10F262-C618-485F-BF40-C293574A1A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ECBBC9-028D-4C47-BE47-976CA7E7F1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453DA-EBFC-4980-888F-A993125D5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96C8-1F8E-4044-BB61-F154EC13E829}" type="datetimeFigureOut">
              <a:rPr lang="en-GB" smtClean="0"/>
              <a:t>02/08/2020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80DBB-CEED-4A70-B41B-6A1569253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12949-4A96-44B3-B58A-F82450F2B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3343-D67A-49B8-B0E5-BEC85288F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60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56E33-0001-4756-A7BB-4FFF2F8E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FFD5B-6DE5-4A4C-97C0-3F4EA14AA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DA9E3-29DE-40B9-AE4E-41734F899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96C8-1F8E-4044-BB61-F154EC13E829}" type="datetimeFigureOut">
              <a:rPr lang="en-GB" smtClean="0"/>
              <a:t>02/08/2020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FE535-6517-4AAC-A761-D495FC46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A9F63-8437-4372-AE52-0F232EE05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3343-D67A-49B8-B0E5-BEC85288F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20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53E0E-631F-48E6-B70D-18A5A68E7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957328-B0EE-4E9A-AD78-D7C2B76B3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03982-35DB-4EE6-9E3B-D61ACA0D0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96C8-1F8E-4044-BB61-F154EC13E829}" type="datetimeFigureOut">
              <a:rPr lang="en-GB" smtClean="0"/>
              <a:t>02/08/2020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8A12F-6B91-47D2-8111-CE293CA2E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5980D-6531-4515-A280-5DEDD3B76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3343-D67A-49B8-B0E5-BEC85288F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59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05A97-1E48-4932-B7D9-74B32E99D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0C432-0AAD-47B3-BD3A-36A3AE65E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3FD84-CE51-460E-9B96-5B0A6BD7B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714C68-2095-48A8-B869-D942B94A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96C8-1F8E-4044-BB61-F154EC13E829}" type="datetimeFigureOut">
              <a:rPr lang="en-GB" smtClean="0"/>
              <a:t>02/08/2020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D14561-311F-4F1C-81C1-6596E34C7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1E0E0-E983-43F4-B51D-8CCCE8B04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3343-D67A-49B8-B0E5-BEC85288F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253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11209-28B5-46A5-BE93-88E59B78E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87F74-85C4-4E6A-8DFD-C68875ED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9CC54-8CBE-451F-8266-483A478B7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983034-AD56-461F-87C7-B6F5743D0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D9E5FD-8631-4473-9196-BE6802B9CC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257239-4EBF-4AB0-BB08-46D5C93C0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96C8-1F8E-4044-BB61-F154EC13E829}" type="datetimeFigureOut">
              <a:rPr lang="en-GB" smtClean="0"/>
              <a:t>02/08/2020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29A0D0-09E0-48E7-88B3-1C1851DF2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A6022-E2D9-4EC0-803A-EC406B00B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3343-D67A-49B8-B0E5-BEC85288F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674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A36D1-7901-460D-8B57-F79CB3C02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D4D69D-44C7-44C0-9213-F77DEFFE3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96C8-1F8E-4044-BB61-F154EC13E829}" type="datetimeFigureOut">
              <a:rPr lang="en-GB" smtClean="0"/>
              <a:t>02/08/2020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32CCB7-F677-4F0C-A808-5F6EE9E4D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24F11-D011-47A3-A937-E1D02A866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3343-D67A-49B8-B0E5-BEC85288F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2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A03A77-64D6-405C-B220-CD6BF4A9C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96C8-1F8E-4044-BB61-F154EC13E829}" type="datetimeFigureOut">
              <a:rPr lang="en-GB" smtClean="0"/>
              <a:t>02/08/2020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1A8D85-86C4-4450-B060-15C7A8C8D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44833-EEA3-4185-B342-C4C33D59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3343-D67A-49B8-B0E5-BEC85288F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958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6B251-CF8C-402A-83F4-55C92D7B7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63995-059E-40C5-881A-62B33BC46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36435-1857-436B-930C-8A16DFA28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3C13DB-C728-43A4-A89E-390EF95B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96C8-1F8E-4044-BB61-F154EC13E829}" type="datetimeFigureOut">
              <a:rPr lang="en-GB" smtClean="0"/>
              <a:t>02/08/2020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7BDE3-63E6-4B4E-9B39-B106F331B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764DC-FA97-4530-AADF-EFDAF4DFB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3343-D67A-49B8-B0E5-BEC85288F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909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CFA68-7BEC-4580-8FBA-757B58A3E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811498-7629-40AE-83FC-E4DB2327A6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C6A5A-F7AF-4777-8DE6-AF05EBEE5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EE815-5DCF-44F3-AF2E-076F373D2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96C8-1F8E-4044-BB61-F154EC13E829}" type="datetimeFigureOut">
              <a:rPr lang="en-GB" smtClean="0"/>
              <a:t>02/08/2020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FE1C5-0347-44EE-93F7-EC42D4E6F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DC48B8-C565-48D2-A165-EF1A34E22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3343-D67A-49B8-B0E5-BEC85288F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46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DBB0F6-1D50-4EB6-9278-0A40870F0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452A3-6F3E-4B7B-AC2D-93D831761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3989D-4643-4F8F-ADCC-F7E8C5325C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E96C8-1F8E-4044-BB61-F154EC13E829}" type="datetimeFigureOut">
              <a:rPr lang="en-GB" smtClean="0"/>
              <a:t>02/08/2020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C330C-A576-4A1D-8DFC-58B224DE6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3C255-E712-4227-915B-50FB41373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03343-D67A-49B8-B0E5-BEC85288F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36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hyperlink" Target="https://pixabay.com/en/graphics-design-3d-balance-sheet-875115/" TargetMode="External"/><Relationship Id="rId5" Type="http://schemas.openxmlformats.org/officeDocument/2006/relationships/image" Target="../media/image16.png"/><Relationship Id="rId10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5.xml"/><Relationship Id="rId9" Type="http://schemas.openxmlformats.org/officeDocument/2006/relationships/hyperlink" Target="https://pixabay.com/en/graphics-design-3d-balance-sheet-875115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5.xml"/><Relationship Id="rId9" Type="http://schemas.openxmlformats.org/officeDocument/2006/relationships/hyperlink" Target="https://pixabay.com/en/graphics-design-3d-balance-sheet-875115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hyperlink" Target="https://pixabay.com/en/graphics-design-3d-balance-sheet-875115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6.xml"/><Relationship Id="rId9" Type="http://schemas.openxmlformats.org/officeDocument/2006/relationships/hyperlink" Target="https://pixabay.com/en/graphics-design-3d-balance-sheet-875115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hyperlink" Target="https://pixabay.com/en/graphics-design-3d-balance-sheet-875115/" TargetMode="External"/><Relationship Id="rId4" Type="http://schemas.openxmlformats.org/officeDocument/2006/relationships/slide" Target="slide6.xml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6.wav"/><Relationship Id="rId7" Type="http://schemas.openxmlformats.org/officeDocument/2006/relationships/image" Target="../media/image2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slide" Target="slide2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21.xml"/><Relationship Id="rId5" Type="http://schemas.openxmlformats.org/officeDocument/2006/relationships/image" Target="../media/image15.png"/><Relationship Id="rId10" Type="http://schemas.openxmlformats.org/officeDocument/2006/relationships/slide" Target="slide20.xml"/><Relationship Id="rId4" Type="http://schemas.openxmlformats.org/officeDocument/2006/relationships/image" Target="../media/image14.png"/><Relationship Id="rId9" Type="http://schemas.openxmlformats.org/officeDocument/2006/relationships/hyperlink" Target="https://pixabay.com/en/graphics-design-3d-balance-sheet-875115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19.xml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slide" Target="slide2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24.xml"/><Relationship Id="rId5" Type="http://schemas.openxmlformats.org/officeDocument/2006/relationships/image" Target="../media/image15.png"/><Relationship Id="rId10" Type="http://schemas.openxmlformats.org/officeDocument/2006/relationships/slide" Target="slide23.xml"/><Relationship Id="rId4" Type="http://schemas.openxmlformats.org/officeDocument/2006/relationships/image" Target="../media/image14.png"/><Relationship Id="rId9" Type="http://schemas.openxmlformats.org/officeDocument/2006/relationships/hyperlink" Target="https://pixabay.com/en/graphics-design-3d-balance-sheet-875115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29.xml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slide" Target="slide2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27.xml"/><Relationship Id="rId5" Type="http://schemas.openxmlformats.org/officeDocument/2006/relationships/image" Target="../media/image15.png"/><Relationship Id="rId10" Type="http://schemas.openxmlformats.org/officeDocument/2006/relationships/slide" Target="slide26.xml"/><Relationship Id="rId4" Type="http://schemas.openxmlformats.org/officeDocument/2006/relationships/image" Target="../media/image14.png"/><Relationship Id="rId9" Type="http://schemas.openxmlformats.org/officeDocument/2006/relationships/hyperlink" Target="https://pixabay.com/en/graphics-design-3d-balance-sheet-875115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hyperlink" Target="https://pixabay.com/en/graphics-design-3d-balance-sheet-875115/" TargetMode="External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hyperlink" Target="https://pixabay.com/en/graphics-design-3d-balance-sheet-875115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17.xml"/><Relationship Id="rId9" Type="http://schemas.openxmlformats.org/officeDocument/2006/relationships/hyperlink" Target="https://pixabay.com/en/graphics-design-3d-balance-sheet-875115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17.xml"/><Relationship Id="rId9" Type="http://schemas.openxmlformats.org/officeDocument/2006/relationships/hyperlink" Target="https://pixabay.com/en/graphics-design-3d-balance-sheet-875115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hyperlink" Target="https://pixabay.com/en/graphics-design-3d-balance-sheet-875115/" TargetMode="External"/><Relationship Id="rId5" Type="http://schemas.openxmlformats.org/officeDocument/2006/relationships/image" Target="../media/image16.png"/><Relationship Id="rId10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18.xml"/><Relationship Id="rId9" Type="http://schemas.openxmlformats.org/officeDocument/2006/relationships/hyperlink" Target="https://pixabay.com/en/graphics-design-3d-balance-sheet-875115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18.xml"/><Relationship Id="rId9" Type="http://schemas.openxmlformats.org/officeDocument/2006/relationships/hyperlink" Target="https://pixabay.com/en/graphics-design-3d-balance-sheet-875115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hyperlink" Target="https://pixabay.com/en/graphics-design-3d-balance-sheet-875115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19.xml"/><Relationship Id="rId9" Type="http://schemas.openxmlformats.org/officeDocument/2006/relationships/hyperlink" Target="https://pixabay.com/en/graphics-design-3d-balance-sheet-875115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hyperlink" Target="https://pixabay.com/en/graphics-design-3d-balance-sheet-875115/" TargetMode="External"/><Relationship Id="rId4" Type="http://schemas.openxmlformats.org/officeDocument/2006/relationships/slide" Target="slide19.xml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6.wav"/><Relationship Id="rId7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1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" Target="slide30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31.xml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slide" Target="slide3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34.xml"/><Relationship Id="rId5" Type="http://schemas.openxmlformats.org/officeDocument/2006/relationships/image" Target="../media/image15.png"/><Relationship Id="rId10" Type="http://schemas.openxmlformats.org/officeDocument/2006/relationships/slide" Target="slide33.xml"/><Relationship Id="rId4" Type="http://schemas.openxmlformats.org/officeDocument/2006/relationships/image" Target="../media/image14.png"/><Relationship Id="rId9" Type="http://schemas.openxmlformats.org/officeDocument/2006/relationships/hyperlink" Target="https://pixabay.com/en/graphics-design-3d-balance-sheet-875115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32.xml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slide" Target="slide3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37.xml"/><Relationship Id="rId5" Type="http://schemas.openxmlformats.org/officeDocument/2006/relationships/image" Target="../media/image15.png"/><Relationship Id="rId10" Type="http://schemas.openxmlformats.org/officeDocument/2006/relationships/slide" Target="slide36.xml"/><Relationship Id="rId4" Type="http://schemas.openxmlformats.org/officeDocument/2006/relationships/image" Target="../media/image14.png"/><Relationship Id="rId9" Type="http://schemas.openxmlformats.org/officeDocument/2006/relationships/hyperlink" Target="https://pixabay.com/en/graphics-design-3d-balance-sheet-875115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42.xml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slide" Target="slide4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40.xml"/><Relationship Id="rId5" Type="http://schemas.openxmlformats.org/officeDocument/2006/relationships/image" Target="../media/image15.png"/><Relationship Id="rId10" Type="http://schemas.openxmlformats.org/officeDocument/2006/relationships/slide" Target="slide39.xml"/><Relationship Id="rId4" Type="http://schemas.openxmlformats.org/officeDocument/2006/relationships/image" Target="../media/image14.png"/><Relationship Id="rId9" Type="http://schemas.openxmlformats.org/officeDocument/2006/relationships/hyperlink" Target="https://pixabay.com/en/graphics-design-3d-balance-sheet-875115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hyperlink" Target="https://pixabay.com/en/graphics-design-3d-balance-sheet-875115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30.xml"/><Relationship Id="rId9" Type="http://schemas.openxmlformats.org/officeDocument/2006/relationships/hyperlink" Target="https://pixabay.com/en/graphics-design-3d-balance-sheet-875115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graphics-design-3d-balance-sheet-875115/" TargetMode="External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slide" Target="slide3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hyperlink" Target="https://pixabay.com/en/graphics-design-3d-balance-sheet-875115/" TargetMode="External"/><Relationship Id="rId5" Type="http://schemas.openxmlformats.org/officeDocument/2006/relationships/image" Target="../media/image16.png"/><Relationship Id="rId10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graphics-design-3d-balance-sheet-875115/" TargetMode="External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slide" Target="slide3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graphics-design-3d-balance-sheet-875115/" TargetMode="External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slide" Target="slide31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hyperlink" Target="https://pixabay.com/en/graphics-design-3d-balance-sheet-875115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8.xml"/><Relationship Id="rId5" Type="http://schemas.openxmlformats.org/officeDocument/2006/relationships/image" Target="../media/image15.png"/><Relationship Id="rId10" Type="http://schemas.openxmlformats.org/officeDocument/2006/relationships/slide" Target="slide7.xml"/><Relationship Id="rId4" Type="http://schemas.openxmlformats.org/officeDocument/2006/relationships/image" Target="../media/image14.png"/><Relationship Id="rId9" Type="http://schemas.openxmlformats.org/officeDocument/2006/relationships/hyperlink" Target="https://pixabay.com/en/graphics-design-3d-balance-sheet-875115/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graphics-design-3d-balance-sheet-875115/" TargetMode="External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slide" Target="slide32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slide" Target="slide32.xml"/><Relationship Id="rId4" Type="http://schemas.openxmlformats.org/officeDocument/2006/relationships/image" Target="../media/image15.png"/><Relationship Id="rId9" Type="http://schemas.openxmlformats.org/officeDocument/2006/relationships/hyperlink" Target="https://pixabay.com/en/graphics-design-3d-balance-sheet-875115/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5.wav"/><Relationship Id="rId7" Type="http://schemas.openxmlformats.org/officeDocument/2006/relationships/slide" Target="slide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slide" Target="slide3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11.xml"/><Relationship Id="rId5" Type="http://schemas.openxmlformats.org/officeDocument/2006/relationships/image" Target="../media/image15.png"/><Relationship Id="rId10" Type="http://schemas.openxmlformats.org/officeDocument/2006/relationships/slide" Target="slide10.xml"/><Relationship Id="rId4" Type="http://schemas.openxmlformats.org/officeDocument/2006/relationships/image" Target="../media/image14.png"/><Relationship Id="rId9" Type="http://schemas.openxmlformats.org/officeDocument/2006/relationships/hyperlink" Target="https://pixabay.com/en/graphics-design-3d-balance-sheet-875115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16.xml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14.xml"/><Relationship Id="rId5" Type="http://schemas.openxmlformats.org/officeDocument/2006/relationships/image" Target="../media/image15.png"/><Relationship Id="rId10" Type="http://schemas.openxmlformats.org/officeDocument/2006/relationships/slide" Target="slide13.xml"/><Relationship Id="rId4" Type="http://schemas.openxmlformats.org/officeDocument/2006/relationships/image" Target="../media/image14.png"/><Relationship Id="rId9" Type="http://schemas.openxmlformats.org/officeDocument/2006/relationships/hyperlink" Target="https://pixabay.com/en/graphics-design-3d-balance-sheet-875115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hyperlink" Target="https://pixabay.com/en/graphics-design-3d-balance-sheet-875115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4.xml"/><Relationship Id="rId9" Type="http://schemas.openxmlformats.org/officeDocument/2006/relationships/hyperlink" Target="https://pixabay.com/en/graphics-design-3d-balance-sheet-875115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4.xml"/><Relationship Id="rId9" Type="http://schemas.openxmlformats.org/officeDocument/2006/relationships/hyperlink" Target="https://pixabay.com/en/graphics-design-3d-balance-sheet-875115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NEXT 1 Rectangle 129">
            <a:extLst>
              <a:ext uri="{FF2B5EF4-FFF2-40B4-BE49-F238E27FC236}">
                <a16:creationId xmlns:a16="http://schemas.microsoft.com/office/drawing/2014/main" id="{4CFD0A6C-FAFF-45B4-A844-98789EB430EE}"/>
              </a:ext>
            </a:extLst>
          </p:cNvPr>
          <p:cNvSpPr/>
          <p:nvPr/>
        </p:nvSpPr>
        <p:spPr>
          <a:xfrm>
            <a:off x="2302141" y="44746"/>
            <a:ext cx="758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MOMENT OF TRUTH</a:t>
            </a:r>
            <a:endParaRPr lang="en-US" sz="4800" b="1" cap="none" spc="0" dirty="0">
              <a:ln w="9525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C00000"/>
                  </a:gs>
                  <a:gs pos="69000">
                    <a:srgbClr val="FFC000"/>
                  </a:gs>
                  <a:gs pos="36000">
                    <a:srgbClr val="FF0000"/>
                  </a:gs>
                </a:gsLst>
                <a:lin ang="16200000" scaled="1"/>
                <a:tileRect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nap ITC" panose="04040A07060A02020202" pitchFamily="82" charset="0"/>
            </a:endParaRPr>
          </a:p>
        </p:txBody>
      </p:sp>
      <p:sp>
        <p:nvSpPr>
          <p:cNvPr id="28" name="NEXT 1 Rectangle 129">
            <a:hlinkClick r:id="rId3" action="ppaction://hlinksldjump"/>
            <a:extLst>
              <a:ext uri="{FF2B5EF4-FFF2-40B4-BE49-F238E27FC236}">
                <a16:creationId xmlns:a16="http://schemas.microsoft.com/office/drawing/2014/main" id="{A77DF092-07E1-4FBC-956E-E642C52B3E6E}"/>
              </a:ext>
            </a:extLst>
          </p:cNvPr>
          <p:cNvSpPr/>
          <p:nvPr/>
        </p:nvSpPr>
        <p:spPr>
          <a:xfrm>
            <a:off x="177726" y="5596745"/>
            <a:ext cx="27485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Instructions</a:t>
            </a:r>
            <a:endParaRPr lang="en-US" sz="2800" b="1" cap="none" spc="0" dirty="0">
              <a:ln w="9525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C00000"/>
                  </a:gs>
                  <a:gs pos="69000">
                    <a:srgbClr val="FFC000"/>
                  </a:gs>
                  <a:gs pos="36000">
                    <a:srgbClr val="FF0000"/>
                  </a:gs>
                </a:gsLst>
                <a:lin ang="16200000" scaled="1"/>
                <a:tileRect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nap ITC" panose="04040A07060A02020202" pitchFamily="82" charset="0"/>
            </a:endParaRPr>
          </a:p>
        </p:txBody>
      </p:sp>
      <p:sp>
        <p:nvSpPr>
          <p:cNvPr id="29" name="NEXT 1 Rectangle 129">
            <a:hlinkClick r:id="rId4" action="ppaction://hlinksldjump"/>
            <a:extLst>
              <a:ext uri="{FF2B5EF4-FFF2-40B4-BE49-F238E27FC236}">
                <a16:creationId xmlns:a16="http://schemas.microsoft.com/office/drawing/2014/main" id="{4860AC54-5429-4870-B3EB-68E965E9B907}"/>
              </a:ext>
            </a:extLst>
          </p:cNvPr>
          <p:cNvSpPr/>
          <p:nvPr/>
        </p:nvSpPr>
        <p:spPr>
          <a:xfrm>
            <a:off x="10008925" y="5366815"/>
            <a:ext cx="17215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Play</a:t>
            </a:r>
            <a:endParaRPr lang="en-US" sz="4800" b="1" cap="none" spc="0" dirty="0">
              <a:ln w="9525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C00000"/>
                  </a:gs>
                  <a:gs pos="69000">
                    <a:srgbClr val="FFC000"/>
                  </a:gs>
                  <a:gs pos="36000">
                    <a:srgbClr val="FF0000"/>
                  </a:gs>
                </a:gsLst>
                <a:lin ang="16200000" scaled="1"/>
                <a:tileRect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nap ITC" panose="04040A07060A02020202" pitchFamily="8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352A9C-DE60-42CC-BD55-17C853E41B50}"/>
              </a:ext>
            </a:extLst>
          </p:cNvPr>
          <p:cNvSpPr txBox="1"/>
          <p:nvPr/>
        </p:nvSpPr>
        <p:spPr>
          <a:xfrm>
            <a:off x="113212" y="875743"/>
            <a:ext cx="119655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  <a:latin typeface="Apple Boy BTN" panose="020C0904040107040205" pitchFamily="34" charset="0"/>
              </a:rPr>
              <a:t>The ‘Plumpy Brothers’ is a stage act that requires that all the brothers look exactly the same and weigh exactly the same.</a:t>
            </a:r>
          </a:p>
          <a:p>
            <a:pPr algn="ctr"/>
            <a:endParaRPr lang="en-GB" dirty="0">
              <a:solidFill>
                <a:schemeClr val="accent4">
                  <a:lumMod val="20000"/>
                  <a:lumOff val="80000"/>
                </a:schemeClr>
              </a:solidFill>
              <a:latin typeface="Apple Boy BTN" panose="020C0904040107040205" pitchFamily="34" charset="0"/>
            </a:endParaRPr>
          </a:p>
          <a:p>
            <a:pPr algn="ctr"/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  <a:latin typeface="Apple Boy BTN" panose="020C0904040107040205" pitchFamily="34" charset="0"/>
              </a:rPr>
              <a:t>But there is a problem. One of the brothers has either lost 2 kilos in weight, or gained 2 kilos in weight. </a:t>
            </a:r>
          </a:p>
          <a:p>
            <a:pPr algn="ctr"/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  <a:latin typeface="Apple Boy BTN" panose="020C0904040107040205" pitchFamily="34" charset="0"/>
              </a:rPr>
              <a:t>At the moment, no-one knows which brother it is, or whether he has gained or lost the 2 kilos. </a:t>
            </a:r>
          </a:p>
          <a:p>
            <a:pPr algn="ctr"/>
            <a:endParaRPr lang="en-GB" dirty="0">
              <a:solidFill>
                <a:schemeClr val="accent4">
                  <a:lumMod val="20000"/>
                  <a:lumOff val="80000"/>
                </a:schemeClr>
              </a:solidFill>
              <a:latin typeface="Apple Boy BTN" panose="020C0904040107040205" pitchFamily="34" charset="0"/>
            </a:endParaRPr>
          </a:p>
          <a:p>
            <a:pPr algn="ctr"/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  <a:latin typeface="Apple Boy BTN" panose="020C0904040107040205" pitchFamily="34" charset="0"/>
              </a:rPr>
              <a:t>To resolve this, you are asked to use the only available balance scales and identify the heavier or lighter brother, and if he has gained or lost the 2 kilos.  You have just THREE weighing opportunities to achieve this before you get to the</a:t>
            </a:r>
          </a:p>
          <a:p>
            <a:pPr algn="ctr"/>
            <a:endParaRPr lang="en-GB" sz="2400" dirty="0">
              <a:solidFill>
                <a:schemeClr val="accent4">
                  <a:lumMod val="20000"/>
                  <a:lumOff val="80000"/>
                </a:schemeClr>
              </a:solidFill>
              <a:latin typeface="Apple Boy BTN" panose="020C0904040107040205" pitchFamily="34" charset="0"/>
            </a:endParaRPr>
          </a:p>
          <a:p>
            <a:pPr algn="ctr"/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  <a:latin typeface="Apple Boy BTN" panose="020C0904040107040205" pitchFamily="34" charset="0"/>
              </a:rPr>
              <a:t>Click on the Instructions link below for more details of what to do.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731C2C0-11F8-4F41-92A2-E030B806C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230" y="3285969"/>
            <a:ext cx="7212663" cy="2259480"/>
          </a:xfrm>
          <a:prstGeom prst="rect">
            <a:avLst/>
          </a:prstGeom>
        </p:spPr>
      </p:pic>
      <p:sp>
        <p:nvSpPr>
          <p:cNvPr id="44" name="NEXT 1 Rectangle 129">
            <a:extLst>
              <a:ext uri="{FF2B5EF4-FFF2-40B4-BE49-F238E27FC236}">
                <a16:creationId xmlns:a16="http://schemas.microsoft.com/office/drawing/2014/main" id="{DB5118BD-A392-497A-B067-0A33F07270E2}"/>
              </a:ext>
            </a:extLst>
          </p:cNvPr>
          <p:cNvSpPr/>
          <p:nvPr/>
        </p:nvSpPr>
        <p:spPr>
          <a:xfrm>
            <a:off x="4618096" y="2867793"/>
            <a:ext cx="2955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MOMENT OF TRUTH</a:t>
            </a:r>
            <a:endParaRPr lang="en-US" b="1" cap="none" spc="0" dirty="0">
              <a:ln w="9525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C00000"/>
                  </a:gs>
                  <a:gs pos="69000">
                    <a:srgbClr val="FFC000"/>
                  </a:gs>
                  <a:gs pos="36000">
                    <a:srgbClr val="FF0000"/>
                  </a:gs>
                </a:gsLst>
                <a:lin ang="16200000" scaled="1"/>
                <a:tileRect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nap ITC" panose="04040A07060A02020202" pitchFamily="8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91042D1-D147-45C9-BB09-8283B48CD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262" y="4280494"/>
            <a:ext cx="6922140" cy="217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88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30" y="4564419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0F2D0A7-5C9F-4800-A647-011F2E58E5E8}"/>
              </a:ext>
            </a:extLst>
          </p:cNvPr>
          <p:cNvGrpSpPr/>
          <p:nvPr/>
        </p:nvGrpSpPr>
        <p:grpSpPr>
          <a:xfrm>
            <a:off x="404511" y="1991996"/>
            <a:ext cx="11437087" cy="2974177"/>
            <a:chOff x="377456" y="1976330"/>
            <a:chExt cx="11437087" cy="29741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7AF9F22-D587-441F-8670-8F84D5119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456" y="2578957"/>
              <a:ext cx="11437087" cy="23715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C028307-A3BD-4CD8-9E73-8D6C3C7DF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719" y="1976330"/>
              <a:ext cx="1421620" cy="257242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CB0AD21-9205-40E8-8EFE-DDE0F4CDE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15303" y="2014125"/>
              <a:ext cx="1421620" cy="257242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090BD6C-9B59-4986-BE68-3BD336D1E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18387" y="2014125"/>
              <a:ext cx="1421620" cy="257242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ADBCBDA-C1E3-4B94-8C26-18A69BB71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59356" y="2014125"/>
              <a:ext cx="1421620" cy="257242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18BD18-0037-4D43-9EB8-D81267EFD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1801" y="3651380"/>
              <a:ext cx="2761727" cy="129912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A83F6AD-571A-4967-B09C-96E2B4630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37598" y="3389184"/>
              <a:ext cx="2676945" cy="1561323"/>
            </a:xfrm>
            <a:prstGeom prst="rect">
              <a:avLst/>
            </a:prstGeom>
          </p:spPr>
        </p:pic>
      </p:grpSp>
      <p:sp>
        <p:nvSpPr>
          <p:cNvPr id="13" name="Oval 12">
            <a:hlinkClick r:id="rId8" action="ppaction://hlinksldjump"/>
            <a:extLst>
              <a:ext uri="{FF2B5EF4-FFF2-40B4-BE49-F238E27FC236}">
                <a16:creationId xmlns:a16="http://schemas.microsoft.com/office/drawing/2014/main" id="{3E117773-9EB3-43EE-BE55-407859EE3F24}"/>
              </a:ext>
            </a:extLst>
          </p:cNvPr>
          <p:cNvSpPr/>
          <p:nvPr/>
        </p:nvSpPr>
        <p:spPr>
          <a:xfrm>
            <a:off x="5688174" y="4838768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pic>
        <p:nvPicPr>
          <p:cNvPr id="16" name="SCALES Picture 90" descr="A picture containing table, sitting, black, water&#10;&#10;Description automatically generated">
            <a:extLst>
              <a:ext uri="{FF2B5EF4-FFF2-40B4-BE49-F238E27FC236}">
                <a16:creationId xmlns:a16="http://schemas.microsoft.com/office/drawing/2014/main" id="{C9D31471-3294-4C07-8CDA-2690E5EF3D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903970" y="3774036"/>
            <a:ext cx="778659" cy="7567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50A8E48-FC13-495A-AC21-33F8AFDDF58C}"/>
              </a:ext>
            </a:extLst>
          </p:cNvPr>
          <p:cNvSpPr/>
          <p:nvPr/>
        </p:nvSpPr>
        <p:spPr>
          <a:xfrm>
            <a:off x="230955" y="74473"/>
            <a:ext cx="18198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1</a:t>
            </a:r>
          </a:p>
        </p:txBody>
      </p:sp>
    </p:spTree>
    <p:extLst>
      <p:ext uri="{BB962C8B-B14F-4D97-AF65-F5344CB8AC3E}">
        <p14:creationId xmlns:p14="http://schemas.microsoft.com/office/powerpoint/2010/main" val="294825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l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541" y="4575241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sp>
        <p:nvSpPr>
          <p:cNvPr id="17" name="Oval 16">
            <a:hlinkClick r:id="rId4" action="ppaction://hlinksldjump"/>
            <a:extLst>
              <a:ext uri="{FF2B5EF4-FFF2-40B4-BE49-F238E27FC236}">
                <a16:creationId xmlns:a16="http://schemas.microsoft.com/office/drawing/2014/main" id="{23B26E71-19FF-4CB8-A81E-E3E250FC310C}"/>
              </a:ext>
            </a:extLst>
          </p:cNvPr>
          <p:cNvSpPr/>
          <p:nvPr/>
        </p:nvSpPr>
        <p:spPr>
          <a:xfrm>
            <a:off x="5683348" y="4845971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8C81C1-BE7F-40C0-B295-B8140E3943B3}"/>
              </a:ext>
            </a:extLst>
          </p:cNvPr>
          <p:cNvGrpSpPr/>
          <p:nvPr/>
        </p:nvGrpSpPr>
        <p:grpSpPr>
          <a:xfrm>
            <a:off x="404511" y="2035200"/>
            <a:ext cx="11437087" cy="2936384"/>
            <a:chOff x="404511" y="2035200"/>
            <a:chExt cx="11437087" cy="29363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1FED502-C00D-4DF8-B33E-EA97A2C97EA2}"/>
                </a:ext>
              </a:extLst>
            </p:cNvPr>
            <p:cNvGrpSpPr/>
            <p:nvPr/>
          </p:nvGrpSpPr>
          <p:grpSpPr>
            <a:xfrm>
              <a:off x="404511" y="2035200"/>
              <a:ext cx="11437087" cy="2936384"/>
              <a:chOff x="377456" y="2062255"/>
              <a:chExt cx="11437087" cy="2936384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0F2D0A7-5C9F-4800-A647-011F2E58E5E8}"/>
                  </a:ext>
                </a:extLst>
              </p:cNvPr>
              <p:cNvGrpSpPr/>
              <p:nvPr/>
            </p:nvGrpSpPr>
            <p:grpSpPr>
              <a:xfrm>
                <a:off x="377456" y="2062255"/>
                <a:ext cx="11437087" cy="2936384"/>
                <a:chOff x="377456" y="2014123"/>
                <a:chExt cx="11437087" cy="2936384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7AF9F22-D587-441F-8670-8F84D5119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7456" y="2578957"/>
                  <a:ext cx="11437087" cy="2371550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C028307-A3BD-4CD8-9E73-8D6C3C7DF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50733" y="2014124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8CB0AD21-9205-40E8-8EFE-DDE0F4CDE5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15303" y="2014125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5090BD6C-9B59-4986-BE68-3BD336D1E2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319414" y="2014123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ADBCBDA-C1E3-4B94-8C26-18A69BB71F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248300" y="2014124"/>
                  <a:ext cx="1421620" cy="2572423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0AEB43D-579B-490F-8562-B1F65D7D8C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559" t="50764" r="72142" b="6189"/>
              <a:stretch>
                <a:fillRect/>
              </a:stretch>
            </p:blipFill>
            <p:spPr>
              <a:xfrm>
                <a:off x="676350" y="3852154"/>
                <a:ext cx="2893513" cy="1020872"/>
              </a:xfrm>
              <a:custGeom>
                <a:avLst/>
                <a:gdLst>
                  <a:gd name="connsiteX0" fmla="*/ 137787 w 2893513"/>
                  <a:gd name="connsiteY0" fmla="*/ 0 h 1020872"/>
                  <a:gd name="connsiteX1" fmla="*/ 112735 w 2893513"/>
                  <a:gd name="connsiteY1" fmla="*/ 75156 h 1020872"/>
                  <a:gd name="connsiteX2" fmla="*/ 150313 w 2893513"/>
                  <a:gd name="connsiteY2" fmla="*/ 112735 h 1020872"/>
                  <a:gd name="connsiteX3" fmla="*/ 194154 w 2893513"/>
                  <a:gd name="connsiteY3" fmla="*/ 144050 h 1020872"/>
                  <a:gd name="connsiteX4" fmla="*/ 275573 w 2893513"/>
                  <a:gd name="connsiteY4" fmla="*/ 175365 h 1020872"/>
                  <a:gd name="connsiteX5" fmla="*/ 344466 w 2893513"/>
                  <a:gd name="connsiteY5" fmla="*/ 200417 h 1020872"/>
                  <a:gd name="connsiteX6" fmla="*/ 463463 w 2893513"/>
                  <a:gd name="connsiteY6" fmla="*/ 225469 h 1020872"/>
                  <a:gd name="connsiteX7" fmla="*/ 544883 w 2893513"/>
                  <a:gd name="connsiteY7" fmla="*/ 231732 h 1020872"/>
                  <a:gd name="connsiteX8" fmla="*/ 732773 w 2893513"/>
                  <a:gd name="connsiteY8" fmla="*/ 256784 h 1020872"/>
                  <a:gd name="connsiteX9" fmla="*/ 876822 w 2893513"/>
                  <a:gd name="connsiteY9" fmla="*/ 256784 h 1020872"/>
                  <a:gd name="connsiteX10" fmla="*/ 989557 w 2893513"/>
                  <a:gd name="connsiteY10" fmla="*/ 250521 h 1020872"/>
                  <a:gd name="connsiteX11" fmla="*/ 1146132 w 2893513"/>
                  <a:gd name="connsiteY11" fmla="*/ 250521 h 1020872"/>
                  <a:gd name="connsiteX12" fmla="*/ 1296444 w 2893513"/>
                  <a:gd name="connsiteY12" fmla="*/ 237995 h 1020872"/>
                  <a:gd name="connsiteX13" fmla="*/ 1421705 w 2893513"/>
                  <a:gd name="connsiteY13" fmla="*/ 231732 h 1020872"/>
                  <a:gd name="connsiteX14" fmla="*/ 1546965 w 2893513"/>
                  <a:gd name="connsiteY14" fmla="*/ 231732 h 1020872"/>
                  <a:gd name="connsiteX15" fmla="*/ 1628384 w 2893513"/>
                  <a:gd name="connsiteY15" fmla="*/ 219206 h 1020872"/>
                  <a:gd name="connsiteX16" fmla="*/ 1847590 w 2893513"/>
                  <a:gd name="connsiteY16" fmla="*/ 181628 h 1020872"/>
                  <a:gd name="connsiteX17" fmla="*/ 2029217 w 2893513"/>
                  <a:gd name="connsiteY17" fmla="*/ 150313 h 1020872"/>
                  <a:gd name="connsiteX18" fmla="*/ 2167003 w 2893513"/>
                  <a:gd name="connsiteY18" fmla="*/ 118998 h 1020872"/>
                  <a:gd name="connsiteX19" fmla="*/ 2267211 w 2893513"/>
                  <a:gd name="connsiteY19" fmla="*/ 87682 h 1020872"/>
                  <a:gd name="connsiteX20" fmla="*/ 2298526 w 2893513"/>
                  <a:gd name="connsiteY20" fmla="*/ 87682 h 1020872"/>
                  <a:gd name="connsiteX21" fmla="*/ 2893513 w 2893513"/>
                  <a:gd name="connsiteY21" fmla="*/ 93945 h 1020872"/>
                  <a:gd name="connsiteX22" fmla="*/ 2868461 w 2893513"/>
                  <a:gd name="connsiteY22" fmla="*/ 807929 h 1020872"/>
                  <a:gd name="connsiteX23" fmla="*/ 2636729 w 2893513"/>
                  <a:gd name="connsiteY23" fmla="*/ 820455 h 1020872"/>
                  <a:gd name="connsiteX24" fmla="*/ 2542784 w 2893513"/>
                  <a:gd name="connsiteY24" fmla="*/ 820455 h 1020872"/>
                  <a:gd name="connsiteX25" fmla="*/ 2348631 w 2893513"/>
                  <a:gd name="connsiteY25" fmla="*/ 832981 h 1020872"/>
                  <a:gd name="connsiteX26" fmla="*/ 2279737 w 2893513"/>
                  <a:gd name="connsiteY26" fmla="*/ 864296 h 1020872"/>
                  <a:gd name="connsiteX27" fmla="*/ 2167003 w 2893513"/>
                  <a:gd name="connsiteY27" fmla="*/ 895611 h 1020872"/>
                  <a:gd name="connsiteX28" fmla="*/ 2010428 w 2893513"/>
                  <a:gd name="connsiteY28" fmla="*/ 920663 h 1020872"/>
                  <a:gd name="connsiteX29" fmla="*/ 1810011 w 2893513"/>
                  <a:gd name="connsiteY29" fmla="*/ 964504 h 1020872"/>
                  <a:gd name="connsiteX30" fmla="*/ 1628384 w 2893513"/>
                  <a:gd name="connsiteY30" fmla="*/ 983293 h 1020872"/>
                  <a:gd name="connsiteX31" fmla="*/ 1321496 w 2893513"/>
                  <a:gd name="connsiteY31" fmla="*/ 1008345 h 1020872"/>
                  <a:gd name="connsiteX32" fmla="*/ 1127343 w 2893513"/>
                  <a:gd name="connsiteY32" fmla="*/ 1008345 h 1020872"/>
                  <a:gd name="connsiteX33" fmla="*/ 1008346 w 2893513"/>
                  <a:gd name="connsiteY33" fmla="*/ 1020872 h 1020872"/>
                  <a:gd name="connsiteX34" fmla="*/ 807929 w 2893513"/>
                  <a:gd name="connsiteY34" fmla="*/ 1002082 h 1020872"/>
                  <a:gd name="connsiteX35" fmla="*/ 676406 w 2893513"/>
                  <a:gd name="connsiteY35" fmla="*/ 983293 h 1020872"/>
                  <a:gd name="connsiteX36" fmla="*/ 494779 w 2893513"/>
                  <a:gd name="connsiteY36" fmla="*/ 933189 h 1020872"/>
                  <a:gd name="connsiteX37" fmla="*/ 356992 w 2893513"/>
                  <a:gd name="connsiteY37" fmla="*/ 908137 h 1020872"/>
                  <a:gd name="connsiteX38" fmla="*/ 206680 w 2893513"/>
                  <a:gd name="connsiteY38" fmla="*/ 870559 h 1020872"/>
                  <a:gd name="connsiteX39" fmla="*/ 112735 w 2893513"/>
                  <a:gd name="connsiteY39" fmla="*/ 795403 h 1020872"/>
                  <a:gd name="connsiteX40" fmla="*/ 87683 w 2893513"/>
                  <a:gd name="connsiteY40" fmla="*/ 701458 h 1020872"/>
                  <a:gd name="connsiteX41" fmla="*/ 37579 w 2893513"/>
                  <a:gd name="connsiteY41" fmla="*/ 544882 h 1020872"/>
                  <a:gd name="connsiteX42" fmla="*/ 0 w 2893513"/>
                  <a:gd name="connsiteY42" fmla="*/ 68893 h 1020872"/>
                  <a:gd name="connsiteX43" fmla="*/ 12526 w 2893513"/>
                  <a:gd name="connsiteY43" fmla="*/ 12526 h 10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893513" h="1020872">
                    <a:moveTo>
                      <a:pt x="137787" y="0"/>
                    </a:moveTo>
                    <a:lnTo>
                      <a:pt x="112735" y="75156"/>
                    </a:lnTo>
                    <a:lnTo>
                      <a:pt x="150313" y="112735"/>
                    </a:lnTo>
                    <a:lnTo>
                      <a:pt x="194154" y="144050"/>
                    </a:lnTo>
                    <a:lnTo>
                      <a:pt x="275573" y="175365"/>
                    </a:lnTo>
                    <a:lnTo>
                      <a:pt x="344466" y="200417"/>
                    </a:lnTo>
                    <a:lnTo>
                      <a:pt x="463463" y="225469"/>
                    </a:lnTo>
                    <a:lnTo>
                      <a:pt x="544883" y="231732"/>
                    </a:lnTo>
                    <a:lnTo>
                      <a:pt x="732773" y="256784"/>
                    </a:lnTo>
                    <a:lnTo>
                      <a:pt x="876822" y="256784"/>
                    </a:lnTo>
                    <a:lnTo>
                      <a:pt x="989557" y="250521"/>
                    </a:lnTo>
                    <a:lnTo>
                      <a:pt x="1146132" y="250521"/>
                    </a:lnTo>
                    <a:lnTo>
                      <a:pt x="1296444" y="237995"/>
                    </a:lnTo>
                    <a:lnTo>
                      <a:pt x="1421705" y="231732"/>
                    </a:lnTo>
                    <a:lnTo>
                      <a:pt x="1546965" y="231732"/>
                    </a:lnTo>
                    <a:lnTo>
                      <a:pt x="1628384" y="219206"/>
                    </a:lnTo>
                    <a:lnTo>
                      <a:pt x="1847590" y="181628"/>
                    </a:lnTo>
                    <a:lnTo>
                      <a:pt x="2029217" y="150313"/>
                    </a:lnTo>
                    <a:lnTo>
                      <a:pt x="2167003" y="118998"/>
                    </a:lnTo>
                    <a:lnTo>
                      <a:pt x="2267211" y="87682"/>
                    </a:lnTo>
                    <a:lnTo>
                      <a:pt x="2298526" y="87682"/>
                    </a:lnTo>
                    <a:lnTo>
                      <a:pt x="2893513" y="93945"/>
                    </a:lnTo>
                    <a:lnTo>
                      <a:pt x="2868461" y="807929"/>
                    </a:lnTo>
                    <a:lnTo>
                      <a:pt x="2636729" y="820455"/>
                    </a:lnTo>
                    <a:lnTo>
                      <a:pt x="2542784" y="820455"/>
                    </a:lnTo>
                    <a:lnTo>
                      <a:pt x="2348631" y="832981"/>
                    </a:lnTo>
                    <a:lnTo>
                      <a:pt x="2279737" y="864296"/>
                    </a:lnTo>
                    <a:lnTo>
                      <a:pt x="2167003" y="895611"/>
                    </a:lnTo>
                    <a:lnTo>
                      <a:pt x="2010428" y="920663"/>
                    </a:lnTo>
                    <a:lnTo>
                      <a:pt x="1810011" y="964504"/>
                    </a:lnTo>
                    <a:lnTo>
                      <a:pt x="1628384" y="983293"/>
                    </a:lnTo>
                    <a:lnTo>
                      <a:pt x="1321496" y="1008345"/>
                    </a:lnTo>
                    <a:lnTo>
                      <a:pt x="1127343" y="1008345"/>
                    </a:lnTo>
                    <a:lnTo>
                      <a:pt x="1008346" y="1020872"/>
                    </a:lnTo>
                    <a:lnTo>
                      <a:pt x="807929" y="1002082"/>
                    </a:lnTo>
                    <a:lnTo>
                      <a:pt x="676406" y="983293"/>
                    </a:lnTo>
                    <a:lnTo>
                      <a:pt x="494779" y="933189"/>
                    </a:lnTo>
                    <a:lnTo>
                      <a:pt x="356992" y="908137"/>
                    </a:lnTo>
                    <a:lnTo>
                      <a:pt x="206680" y="870559"/>
                    </a:lnTo>
                    <a:lnTo>
                      <a:pt x="112735" y="795403"/>
                    </a:lnTo>
                    <a:lnTo>
                      <a:pt x="87683" y="701458"/>
                    </a:lnTo>
                    <a:lnTo>
                      <a:pt x="37579" y="544882"/>
                    </a:lnTo>
                    <a:lnTo>
                      <a:pt x="0" y="68893"/>
                    </a:lnTo>
                    <a:lnTo>
                      <a:pt x="12526" y="12526"/>
                    </a:lnTo>
                    <a:close/>
                  </a:path>
                </a:pathLst>
              </a:cu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68F5512-D0DB-4E20-BC27-732F5D84AA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77508" t="51469" r="1409" b="7069"/>
              <a:stretch>
                <a:fillRect/>
              </a:stretch>
            </p:blipFill>
            <p:spPr>
              <a:xfrm>
                <a:off x="9241093" y="3852154"/>
                <a:ext cx="2411261" cy="983293"/>
              </a:xfrm>
              <a:custGeom>
                <a:avLst/>
                <a:gdLst>
                  <a:gd name="connsiteX0" fmla="*/ 12526 w 2411261"/>
                  <a:gd name="connsiteY0" fmla="*/ 0 h 983293"/>
                  <a:gd name="connsiteX1" fmla="*/ 156576 w 2411261"/>
                  <a:gd name="connsiteY1" fmla="*/ 50104 h 983293"/>
                  <a:gd name="connsiteX2" fmla="*/ 319414 w 2411261"/>
                  <a:gd name="connsiteY2" fmla="*/ 100208 h 983293"/>
                  <a:gd name="connsiteX3" fmla="*/ 488515 w 2411261"/>
                  <a:gd name="connsiteY3" fmla="*/ 137786 h 983293"/>
                  <a:gd name="connsiteX4" fmla="*/ 632565 w 2411261"/>
                  <a:gd name="connsiteY4" fmla="*/ 175364 h 983293"/>
                  <a:gd name="connsiteX5" fmla="*/ 826718 w 2411261"/>
                  <a:gd name="connsiteY5" fmla="*/ 194153 h 983293"/>
                  <a:gd name="connsiteX6" fmla="*/ 1045924 w 2411261"/>
                  <a:gd name="connsiteY6" fmla="*/ 237994 h 983293"/>
                  <a:gd name="connsiteX7" fmla="*/ 1246340 w 2411261"/>
                  <a:gd name="connsiteY7" fmla="*/ 256784 h 983293"/>
                  <a:gd name="connsiteX8" fmla="*/ 1377863 w 2411261"/>
                  <a:gd name="connsiteY8" fmla="*/ 269310 h 983293"/>
                  <a:gd name="connsiteX9" fmla="*/ 1528176 w 2411261"/>
                  <a:gd name="connsiteY9" fmla="*/ 269310 h 983293"/>
                  <a:gd name="connsiteX10" fmla="*/ 1647173 w 2411261"/>
                  <a:gd name="connsiteY10" fmla="*/ 269310 h 983293"/>
                  <a:gd name="connsiteX11" fmla="*/ 1791222 w 2411261"/>
                  <a:gd name="connsiteY11" fmla="*/ 269310 h 983293"/>
                  <a:gd name="connsiteX12" fmla="*/ 1966587 w 2411261"/>
                  <a:gd name="connsiteY12" fmla="*/ 256784 h 983293"/>
                  <a:gd name="connsiteX13" fmla="*/ 2104373 w 2411261"/>
                  <a:gd name="connsiteY13" fmla="*/ 219205 h 983293"/>
                  <a:gd name="connsiteX14" fmla="*/ 2192055 w 2411261"/>
                  <a:gd name="connsiteY14" fmla="*/ 194153 h 983293"/>
                  <a:gd name="connsiteX15" fmla="*/ 2273474 w 2411261"/>
                  <a:gd name="connsiteY15" fmla="*/ 156575 h 983293"/>
                  <a:gd name="connsiteX16" fmla="*/ 2323578 w 2411261"/>
                  <a:gd name="connsiteY16" fmla="*/ 50104 h 983293"/>
                  <a:gd name="connsiteX17" fmla="*/ 2379946 w 2411261"/>
                  <a:gd name="connsiteY17" fmla="*/ 18789 h 983293"/>
                  <a:gd name="connsiteX18" fmla="*/ 2411261 w 2411261"/>
                  <a:gd name="connsiteY18" fmla="*/ 37578 h 983293"/>
                  <a:gd name="connsiteX19" fmla="*/ 2398735 w 2411261"/>
                  <a:gd name="connsiteY19" fmla="*/ 319414 h 983293"/>
                  <a:gd name="connsiteX20" fmla="*/ 2361157 w 2411261"/>
                  <a:gd name="connsiteY20" fmla="*/ 519830 h 983293"/>
                  <a:gd name="connsiteX21" fmla="*/ 2336104 w 2411261"/>
                  <a:gd name="connsiteY21" fmla="*/ 626301 h 983293"/>
                  <a:gd name="connsiteX22" fmla="*/ 2304789 w 2411261"/>
                  <a:gd name="connsiteY22" fmla="*/ 820455 h 983293"/>
                  <a:gd name="connsiteX23" fmla="*/ 2079321 w 2411261"/>
                  <a:gd name="connsiteY23" fmla="*/ 933189 h 983293"/>
                  <a:gd name="connsiteX24" fmla="*/ 1728592 w 2411261"/>
                  <a:gd name="connsiteY24" fmla="*/ 977030 h 983293"/>
                  <a:gd name="connsiteX25" fmla="*/ 1440494 w 2411261"/>
                  <a:gd name="connsiteY25" fmla="*/ 983293 h 983293"/>
                  <a:gd name="connsiteX26" fmla="*/ 1171184 w 2411261"/>
                  <a:gd name="connsiteY26" fmla="*/ 970767 h 983293"/>
                  <a:gd name="connsiteX27" fmla="*/ 895611 w 2411261"/>
                  <a:gd name="connsiteY27" fmla="*/ 945715 h 983293"/>
                  <a:gd name="connsiteX28" fmla="*/ 626302 w 2411261"/>
                  <a:gd name="connsiteY28" fmla="*/ 914400 h 983293"/>
                  <a:gd name="connsiteX29" fmla="*/ 425885 w 2411261"/>
                  <a:gd name="connsiteY29" fmla="*/ 870559 h 983293"/>
                  <a:gd name="connsiteX30" fmla="*/ 294362 w 2411261"/>
                  <a:gd name="connsiteY30" fmla="*/ 826718 h 983293"/>
                  <a:gd name="connsiteX31" fmla="*/ 206680 w 2411261"/>
                  <a:gd name="connsiteY31" fmla="*/ 807929 h 983293"/>
                  <a:gd name="connsiteX32" fmla="*/ 87683 w 2411261"/>
                  <a:gd name="connsiteY32" fmla="*/ 801666 h 983293"/>
                  <a:gd name="connsiteX33" fmla="*/ 0 w 2411261"/>
                  <a:gd name="connsiteY33" fmla="*/ 782877 h 983293"/>
                  <a:gd name="connsiteX34" fmla="*/ 12526 w 2411261"/>
                  <a:gd name="connsiteY34" fmla="*/ 112734 h 98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411261" h="983293">
                    <a:moveTo>
                      <a:pt x="12526" y="0"/>
                    </a:moveTo>
                    <a:lnTo>
                      <a:pt x="156576" y="50104"/>
                    </a:lnTo>
                    <a:lnTo>
                      <a:pt x="319414" y="100208"/>
                    </a:lnTo>
                    <a:lnTo>
                      <a:pt x="488515" y="137786"/>
                    </a:lnTo>
                    <a:lnTo>
                      <a:pt x="632565" y="175364"/>
                    </a:lnTo>
                    <a:lnTo>
                      <a:pt x="826718" y="194153"/>
                    </a:lnTo>
                    <a:lnTo>
                      <a:pt x="1045924" y="237994"/>
                    </a:lnTo>
                    <a:lnTo>
                      <a:pt x="1246340" y="256784"/>
                    </a:lnTo>
                    <a:lnTo>
                      <a:pt x="1377863" y="269310"/>
                    </a:lnTo>
                    <a:lnTo>
                      <a:pt x="1528176" y="269310"/>
                    </a:lnTo>
                    <a:lnTo>
                      <a:pt x="1647173" y="269310"/>
                    </a:lnTo>
                    <a:lnTo>
                      <a:pt x="1791222" y="269310"/>
                    </a:lnTo>
                    <a:lnTo>
                      <a:pt x="1966587" y="256784"/>
                    </a:lnTo>
                    <a:lnTo>
                      <a:pt x="2104373" y="219205"/>
                    </a:lnTo>
                    <a:lnTo>
                      <a:pt x="2192055" y="194153"/>
                    </a:lnTo>
                    <a:lnTo>
                      <a:pt x="2273474" y="156575"/>
                    </a:lnTo>
                    <a:lnTo>
                      <a:pt x="2323578" y="50104"/>
                    </a:lnTo>
                    <a:lnTo>
                      <a:pt x="2379946" y="18789"/>
                    </a:lnTo>
                    <a:lnTo>
                      <a:pt x="2411261" y="37578"/>
                    </a:lnTo>
                    <a:lnTo>
                      <a:pt x="2398735" y="319414"/>
                    </a:lnTo>
                    <a:lnTo>
                      <a:pt x="2361157" y="519830"/>
                    </a:lnTo>
                    <a:lnTo>
                      <a:pt x="2336104" y="626301"/>
                    </a:lnTo>
                    <a:lnTo>
                      <a:pt x="2304789" y="820455"/>
                    </a:lnTo>
                    <a:lnTo>
                      <a:pt x="2079321" y="933189"/>
                    </a:lnTo>
                    <a:lnTo>
                      <a:pt x="1728592" y="977030"/>
                    </a:lnTo>
                    <a:lnTo>
                      <a:pt x="1440494" y="983293"/>
                    </a:lnTo>
                    <a:lnTo>
                      <a:pt x="1171184" y="970767"/>
                    </a:lnTo>
                    <a:lnTo>
                      <a:pt x="895611" y="945715"/>
                    </a:lnTo>
                    <a:lnTo>
                      <a:pt x="626302" y="914400"/>
                    </a:lnTo>
                    <a:lnTo>
                      <a:pt x="425885" y="870559"/>
                    </a:lnTo>
                    <a:lnTo>
                      <a:pt x="294362" y="826718"/>
                    </a:lnTo>
                    <a:lnTo>
                      <a:pt x="206680" y="807929"/>
                    </a:lnTo>
                    <a:lnTo>
                      <a:pt x="87683" y="801666"/>
                    </a:lnTo>
                    <a:lnTo>
                      <a:pt x="0" y="782877"/>
                    </a:lnTo>
                    <a:lnTo>
                      <a:pt x="12526" y="112734"/>
                    </a:lnTo>
                    <a:close/>
                  </a:path>
                </a:pathLst>
              </a:custGeom>
            </p:spPr>
          </p:pic>
        </p:grpSp>
        <p:pic>
          <p:nvPicPr>
            <p:cNvPr id="14" name="SCALES Picture 90" descr="A picture containing table, sitting, black, water&#10;&#10;Description automatically generated">
              <a:extLst>
                <a:ext uri="{FF2B5EF4-FFF2-40B4-BE49-F238E27FC236}">
                  <a16:creationId xmlns:a16="http://schemas.microsoft.com/office/drawing/2014/main" id="{D933ECF9-7D54-4718-B732-9F5564BB1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903970" y="3774036"/>
              <a:ext cx="778659" cy="756760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83015E2-C213-4D4C-9B44-5EA5AC87DB14}"/>
              </a:ext>
            </a:extLst>
          </p:cNvPr>
          <p:cNvSpPr/>
          <p:nvPr/>
        </p:nvSpPr>
        <p:spPr>
          <a:xfrm>
            <a:off x="230955" y="74473"/>
            <a:ext cx="18198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FFD3E8D-25B6-45FA-96B2-DBF1C36BC2ED}"/>
              </a:ext>
            </a:extLst>
          </p:cNvPr>
          <p:cNvSpPr/>
          <p:nvPr/>
        </p:nvSpPr>
        <p:spPr>
          <a:xfrm>
            <a:off x="5927818" y="3774036"/>
            <a:ext cx="753576" cy="753576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97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541" y="4580652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sp>
        <p:nvSpPr>
          <p:cNvPr id="17" name="Oval 16">
            <a:hlinkClick r:id="rId4" action="ppaction://hlinksldjump"/>
            <a:extLst>
              <a:ext uri="{FF2B5EF4-FFF2-40B4-BE49-F238E27FC236}">
                <a16:creationId xmlns:a16="http://schemas.microsoft.com/office/drawing/2014/main" id="{6CBE9053-1D7E-474F-9FA4-37999C4611A2}"/>
              </a:ext>
            </a:extLst>
          </p:cNvPr>
          <p:cNvSpPr/>
          <p:nvPr/>
        </p:nvSpPr>
        <p:spPr>
          <a:xfrm>
            <a:off x="5682643" y="4849967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019694-7F79-4EC8-9B2E-D9B75C4B000D}"/>
              </a:ext>
            </a:extLst>
          </p:cNvPr>
          <p:cNvGrpSpPr/>
          <p:nvPr/>
        </p:nvGrpSpPr>
        <p:grpSpPr>
          <a:xfrm>
            <a:off x="404511" y="2040612"/>
            <a:ext cx="11437087" cy="2936383"/>
            <a:chOff x="404511" y="2040612"/>
            <a:chExt cx="11437087" cy="29363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8015F45-3E29-41B6-9780-9EBEF57137B5}"/>
                </a:ext>
              </a:extLst>
            </p:cNvPr>
            <p:cNvGrpSpPr/>
            <p:nvPr/>
          </p:nvGrpSpPr>
          <p:grpSpPr>
            <a:xfrm>
              <a:off x="404511" y="2040612"/>
              <a:ext cx="11437087" cy="2936383"/>
              <a:chOff x="377456" y="2062256"/>
              <a:chExt cx="11437087" cy="2936383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0F2D0A7-5C9F-4800-A647-011F2E58E5E8}"/>
                  </a:ext>
                </a:extLst>
              </p:cNvPr>
              <p:cNvGrpSpPr/>
              <p:nvPr/>
            </p:nvGrpSpPr>
            <p:grpSpPr>
              <a:xfrm>
                <a:off x="377456" y="2062256"/>
                <a:ext cx="11437087" cy="2936383"/>
                <a:chOff x="377456" y="2014124"/>
                <a:chExt cx="11437087" cy="2936383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7AF9F22-D587-441F-8670-8F84D5119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7456" y="2578957"/>
                  <a:ext cx="11437087" cy="2371550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C028307-A3BD-4CD8-9E73-8D6C3C7DF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29014" y="2029873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8CB0AD21-9205-40E8-8EFE-DDE0F4CDE5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15303" y="2014125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5090BD6C-9B59-4986-BE68-3BD336D1E2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281649" y="2045619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ADBCBDA-C1E3-4B94-8C26-18A69BB71F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327317" y="2014124"/>
                  <a:ext cx="1421620" cy="2572423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90249D8-0F88-4E79-8095-CC8592B61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559" t="50764" r="72142" b="6189"/>
              <a:stretch>
                <a:fillRect/>
              </a:stretch>
            </p:blipFill>
            <p:spPr>
              <a:xfrm>
                <a:off x="681057" y="3812864"/>
                <a:ext cx="2893513" cy="1020872"/>
              </a:xfrm>
              <a:custGeom>
                <a:avLst/>
                <a:gdLst>
                  <a:gd name="connsiteX0" fmla="*/ 137787 w 2893513"/>
                  <a:gd name="connsiteY0" fmla="*/ 0 h 1020872"/>
                  <a:gd name="connsiteX1" fmla="*/ 112735 w 2893513"/>
                  <a:gd name="connsiteY1" fmla="*/ 75156 h 1020872"/>
                  <a:gd name="connsiteX2" fmla="*/ 150313 w 2893513"/>
                  <a:gd name="connsiteY2" fmla="*/ 112735 h 1020872"/>
                  <a:gd name="connsiteX3" fmla="*/ 194154 w 2893513"/>
                  <a:gd name="connsiteY3" fmla="*/ 144050 h 1020872"/>
                  <a:gd name="connsiteX4" fmla="*/ 275573 w 2893513"/>
                  <a:gd name="connsiteY4" fmla="*/ 175365 h 1020872"/>
                  <a:gd name="connsiteX5" fmla="*/ 344466 w 2893513"/>
                  <a:gd name="connsiteY5" fmla="*/ 200417 h 1020872"/>
                  <a:gd name="connsiteX6" fmla="*/ 463463 w 2893513"/>
                  <a:gd name="connsiteY6" fmla="*/ 225469 h 1020872"/>
                  <a:gd name="connsiteX7" fmla="*/ 544883 w 2893513"/>
                  <a:gd name="connsiteY7" fmla="*/ 231732 h 1020872"/>
                  <a:gd name="connsiteX8" fmla="*/ 732773 w 2893513"/>
                  <a:gd name="connsiteY8" fmla="*/ 256784 h 1020872"/>
                  <a:gd name="connsiteX9" fmla="*/ 876822 w 2893513"/>
                  <a:gd name="connsiteY9" fmla="*/ 256784 h 1020872"/>
                  <a:gd name="connsiteX10" fmla="*/ 989557 w 2893513"/>
                  <a:gd name="connsiteY10" fmla="*/ 250521 h 1020872"/>
                  <a:gd name="connsiteX11" fmla="*/ 1146132 w 2893513"/>
                  <a:gd name="connsiteY11" fmla="*/ 250521 h 1020872"/>
                  <a:gd name="connsiteX12" fmla="*/ 1296444 w 2893513"/>
                  <a:gd name="connsiteY12" fmla="*/ 237995 h 1020872"/>
                  <a:gd name="connsiteX13" fmla="*/ 1421705 w 2893513"/>
                  <a:gd name="connsiteY13" fmla="*/ 231732 h 1020872"/>
                  <a:gd name="connsiteX14" fmla="*/ 1546965 w 2893513"/>
                  <a:gd name="connsiteY14" fmla="*/ 231732 h 1020872"/>
                  <a:gd name="connsiteX15" fmla="*/ 1628384 w 2893513"/>
                  <a:gd name="connsiteY15" fmla="*/ 219206 h 1020872"/>
                  <a:gd name="connsiteX16" fmla="*/ 1847590 w 2893513"/>
                  <a:gd name="connsiteY16" fmla="*/ 181628 h 1020872"/>
                  <a:gd name="connsiteX17" fmla="*/ 2029217 w 2893513"/>
                  <a:gd name="connsiteY17" fmla="*/ 150313 h 1020872"/>
                  <a:gd name="connsiteX18" fmla="*/ 2167003 w 2893513"/>
                  <a:gd name="connsiteY18" fmla="*/ 118998 h 1020872"/>
                  <a:gd name="connsiteX19" fmla="*/ 2267211 w 2893513"/>
                  <a:gd name="connsiteY19" fmla="*/ 87682 h 1020872"/>
                  <a:gd name="connsiteX20" fmla="*/ 2298526 w 2893513"/>
                  <a:gd name="connsiteY20" fmla="*/ 87682 h 1020872"/>
                  <a:gd name="connsiteX21" fmla="*/ 2893513 w 2893513"/>
                  <a:gd name="connsiteY21" fmla="*/ 93945 h 1020872"/>
                  <a:gd name="connsiteX22" fmla="*/ 2868461 w 2893513"/>
                  <a:gd name="connsiteY22" fmla="*/ 807929 h 1020872"/>
                  <a:gd name="connsiteX23" fmla="*/ 2636729 w 2893513"/>
                  <a:gd name="connsiteY23" fmla="*/ 820455 h 1020872"/>
                  <a:gd name="connsiteX24" fmla="*/ 2542784 w 2893513"/>
                  <a:gd name="connsiteY24" fmla="*/ 820455 h 1020872"/>
                  <a:gd name="connsiteX25" fmla="*/ 2348631 w 2893513"/>
                  <a:gd name="connsiteY25" fmla="*/ 832981 h 1020872"/>
                  <a:gd name="connsiteX26" fmla="*/ 2279737 w 2893513"/>
                  <a:gd name="connsiteY26" fmla="*/ 864296 h 1020872"/>
                  <a:gd name="connsiteX27" fmla="*/ 2167003 w 2893513"/>
                  <a:gd name="connsiteY27" fmla="*/ 895611 h 1020872"/>
                  <a:gd name="connsiteX28" fmla="*/ 2010428 w 2893513"/>
                  <a:gd name="connsiteY28" fmla="*/ 920663 h 1020872"/>
                  <a:gd name="connsiteX29" fmla="*/ 1810011 w 2893513"/>
                  <a:gd name="connsiteY29" fmla="*/ 964504 h 1020872"/>
                  <a:gd name="connsiteX30" fmla="*/ 1628384 w 2893513"/>
                  <a:gd name="connsiteY30" fmla="*/ 983293 h 1020872"/>
                  <a:gd name="connsiteX31" fmla="*/ 1321496 w 2893513"/>
                  <a:gd name="connsiteY31" fmla="*/ 1008345 h 1020872"/>
                  <a:gd name="connsiteX32" fmla="*/ 1127343 w 2893513"/>
                  <a:gd name="connsiteY32" fmla="*/ 1008345 h 1020872"/>
                  <a:gd name="connsiteX33" fmla="*/ 1008346 w 2893513"/>
                  <a:gd name="connsiteY33" fmla="*/ 1020872 h 1020872"/>
                  <a:gd name="connsiteX34" fmla="*/ 807929 w 2893513"/>
                  <a:gd name="connsiteY34" fmla="*/ 1002082 h 1020872"/>
                  <a:gd name="connsiteX35" fmla="*/ 676406 w 2893513"/>
                  <a:gd name="connsiteY35" fmla="*/ 983293 h 1020872"/>
                  <a:gd name="connsiteX36" fmla="*/ 494779 w 2893513"/>
                  <a:gd name="connsiteY36" fmla="*/ 933189 h 1020872"/>
                  <a:gd name="connsiteX37" fmla="*/ 356992 w 2893513"/>
                  <a:gd name="connsiteY37" fmla="*/ 908137 h 1020872"/>
                  <a:gd name="connsiteX38" fmla="*/ 206680 w 2893513"/>
                  <a:gd name="connsiteY38" fmla="*/ 870559 h 1020872"/>
                  <a:gd name="connsiteX39" fmla="*/ 112735 w 2893513"/>
                  <a:gd name="connsiteY39" fmla="*/ 795403 h 1020872"/>
                  <a:gd name="connsiteX40" fmla="*/ 87683 w 2893513"/>
                  <a:gd name="connsiteY40" fmla="*/ 701458 h 1020872"/>
                  <a:gd name="connsiteX41" fmla="*/ 37579 w 2893513"/>
                  <a:gd name="connsiteY41" fmla="*/ 544882 h 1020872"/>
                  <a:gd name="connsiteX42" fmla="*/ 0 w 2893513"/>
                  <a:gd name="connsiteY42" fmla="*/ 68893 h 1020872"/>
                  <a:gd name="connsiteX43" fmla="*/ 12526 w 2893513"/>
                  <a:gd name="connsiteY43" fmla="*/ 12526 h 10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893513" h="1020872">
                    <a:moveTo>
                      <a:pt x="137787" y="0"/>
                    </a:moveTo>
                    <a:lnTo>
                      <a:pt x="112735" y="75156"/>
                    </a:lnTo>
                    <a:lnTo>
                      <a:pt x="150313" y="112735"/>
                    </a:lnTo>
                    <a:lnTo>
                      <a:pt x="194154" y="144050"/>
                    </a:lnTo>
                    <a:lnTo>
                      <a:pt x="275573" y="175365"/>
                    </a:lnTo>
                    <a:lnTo>
                      <a:pt x="344466" y="200417"/>
                    </a:lnTo>
                    <a:lnTo>
                      <a:pt x="463463" y="225469"/>
                    </a:lnTo>
                    <a:lnTo>
                      <a:pt x="544883" y="231732"/>
                    </a:lnTo>
                    <a:lnTo>
                      <a:pt x="732773" y="256784"/>
                    </a:lnTo>
                    <a:lnTo>
                      <a:pt x="876822" y="256784"/>
                    </a:lnTo>
                    <a:lnTo>
                      <a:pt x="989557" y="250521"/>
                    </a:lnTo>
                    <a:lnTo>
                      <a:pt x="1146132" y="250521"/>
                    </a:lnTo>
                    <a:lnTo>
                      <a:pt x="1296444" y="237995"/>
                    </a:lnTo>
                    <a:lnTo>
                      <a:pt x="1421705" y="231732"/>
                    </a:lnTo>
                    <a:lnTo>
                      <a:pt x="1546965" y="231732"/>
                    </a:lnTo>
                    <a:lnTo>
                      <a:pt x="1628384" y="219206"/>
                    </a:lnTo>
                    <a:lnTo>
                      <a:pt x="1847590" y="181628"/>
                    </a:lnTo>
                    <a:lnTo>
                      <a:pt x="2029217" y="150313"/>
                    </a:lnTo>
                    <a:lnTo>
                      <a:pt x="2167003" y="118998"/>
                    </a:lnTo>
                    <a:lnTo>
                      <a:pt x="2267211" y="87682"/>
                    </a:lnTo>
                    <a:lnTo>
                      <a:pt x="2298526" y="87682"/>
                    </a:lnTo>
                    <a:lnTo>
                      <a:pt x="2893513" y="93945"/>
                    </a:lnTo>
                    <a:lnTo>
                      <a:pt x="2868461" y="807929"/>
                    </a:lnTo>
                    <a:lnTo>
                      <a:pt x="2636729" y="820455"/>
                    </a:lnTo>
                    <a:lnTo>
                      <a:pt x="2542784" y="820455"/>
                    </a:lnTo>
                    <a:lnTo>
                      <a:pt x="2348631" y="832981"/>
                    </a:lnTo>
                    <a:lnTo>
                      <a:pt x="2279737" y="864296"/>
                    </a:lnTo>
                    <a:lnTo>
                      <a:pt x="2167003" y="895611"/>
                    </a:lnTo>
                    <a:lnTo>
                      <a:pt x="2010428" y="920663"/>
                    </a:lnTo>
                    <a:lnTo>
                      <a:pt x="1810011" y="964504"/>
                    </a:lnTo>
                    <a:lnTo>
                      <a:pt x="1628384" y="983293"/>
                    </a:lnTo>
                    <a:lnTo>
                      <a:pt x="1321496" y="1008345"/>
                    </a:lnTo>
                    <a:lnTo>
                      <a:pt x="1127343" y="1008345"/>
                    </a:lnTo>
                    <a:lnTo>
                      <a:pt x="1008346" y="1020872"/>
                    </a:lnTo>
                    <a:lnTo>
                      <a:pt x="807929" y="1002082"/>
                    </a:lnTo>
                    <a:lnTo>
                      <a:pt x="676406" y="983293"/>
                    </a:lnTo>
                    <a:lnTo>
                      <a:pt x="494779" y="933189"/>
                    </a:lnTo>
                    <a:lnTo>
                      <a:pt x="356992" y="908137"/>
                    </a:lnTo>
                    <a:lnTo>
                      <a:pt x="206680" y="870559"/>
                    </a:lnTo>
                    <a:lnTo>
                      <a:pt x="112735" y="795403"/>
                    </a:lnTo>
                    <a:lnTo>
                      <a:pt x="87683" y="701458"/>
                    </a:lnTo>
                    <a:lnTo>
                      <a:pt x="37579" y="544882"/>
                    </a:lnTo>
                    <a:lnTo>
                      <a:pt x="0" y="68893"/>
                    </a:lnTo>
                    <a:lnTo>
                      <a:pt x="12526" y="12526"/>
                    </a:lnTo>
                    <a:close/>
                  </a:path>
                </a:pathLst>
              </a:cu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8721333-3682-4D6A-BEDC-A2F1F3822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77508" t="51469" r="1409" b="7069"/>
              <a:stretch>
                <a:fillRect/>
              </a:stretch>
            </p:blipFill>
            <p:spPr>
              <a:xfrm>
                <a:off x="9228567" y="3843049"/>
                <a:ext cx="2411261" cy="983293"/>
              </a:xfrm>
              <a:custGeom>
                <a:avLst/>
                <a:gdLst>
                  <a:gd name="connsiteX0" fmla="*/ 12526 w 2411261"/>
                  <a:gd name="connsiteY0" fmla="*/ 0 h 983293"/>
                  <a:gd name="connsiteX1" fmla="*/ 156576 w 2411261"/>
                  <a:gd name="connsiteY1" fmla="*/ 50104 h 983293"/>
                  <a:gd name="connsiteX2" fmla="*/ 319414 w 2411261"/>
                  <a:gd name="connsiteY2" fmla="*/ 100208 h 983293"/>
                  <a:gd name="connsiteX3" fmla="*/ 488515 w 2411261"/>
                  <a:gd name="connsiteY3" fmla="*/ 137786 h 983293"/>
                  <a:gd name="connsiteX4" fmla="*/ 632565 w 2411261"/>
                  <a:gd name="connsiteY4" fmla="*/ 175364 h 983293"/>
                  <a:gd name="connsiteX5" fmla="*/ 826718 w 2411261"/>
                  <a:gd name="connsiteY5" fmla="*/ 194153 h 983293"/>
                  <a:gd name="connsiteX6" fmla="*/ 1045924 w 2411261"/>
                  <a:gd name="connsiteY6" fmla="*/ 237994 h 983293"/>
                  <a:gd name="connsiteX7" fmla="*/ 1246340 w 2411261"/>
                  <a:gd name="connsiteY7" fmla="*/ 256784 h 983293"/>
                  <a:gd name="connsiteX8" fmla="*/ 1377863 w 2411261"/>
                  <a:gd name="connsiteY8" fmla="*/ 269310 h 983293"/>
                  <a:gd name="connsiteX9" fmla="*/ 1528176 w 2411261"/>
                  <a:gd name="connsiteY9" fmla="*/ 269310 h 983293"/>
                  <a:gd name="connsiteX10" fmla="*/ 1647173 w 2411261"/>
                  <a:gd name="connsiteY10" fmla="*/ 269310 h 983293"/>
                  <a:gd name="connsiteX11" fmla="*/ 1791222 w 2411261"/>
                  <a:gd name="connsiteY11" fmla="*/ 269310 h 983293"/>
                  <a:gd name="connsiteX12" fmla="*/ 1966587 w 2411261"/>
                  <a:gd name="connsiteY12" fmla="*/ 256784 h 983293"/>
                  <a:gd name="connsiteX13" fmla="*/ 2104373 w 2411261"/>
                  <a:gd name="connsiteY13" fmla="*/ 219205 h 983293"/>
                  <a:gd name="connsiteX14" fmla="*/ 2192055 w 2411261"/>
                  <a:gd name="connsiteY14" fmla="*/ 194153 h 983293"/>
                  <a:gd name="connsiteX15" fmla="*/ 2273474 w 2411261"/>
                  <a:gd name="connsiteY15" fmla="*/ 156575 h 983293"/>
                  <a:gd name="connsiteX16" fmla="*/ 2323578 w 2411261"/>
                  <a:gd name="connsiteY16" fmla="*/ 50104 h 983293"/>
                  <a:gd name="connsiteX17" fmla="*/ 2379946 w 2411261"/>
                  <a:gd name="connsiteY17" fmla="*/ 18789 h 983293"/>
                  <a:gd name="connsiteX18" fmla="*/ 2411261 w 2411261"/>
                  <a:gd name="connsiteY18" fmla="*/ 37578 h 983293"/>
                  <a:gd name="connsiteX19" fmla="*/ 2398735 w 2411261"/>
                  <a:gd name="connsiteY19" fmla="*/ 319414 h 983293"/>
                  <a:gd name="connsiteX20" fmla="*/ 2361157 w 2411261"/>
                  <a:gd name="connsiteY20" fmla="*/ 519830 h 983293"/>
                  <a:gd name="connsiteX21" fmla="*/ 2336104 w 2411261"/>
                  <a:gd name="connsiteY21" fmla="*/ 626301 h 983293"/>
                  <a:gd name="connsiteX22" fmla="*/ 2304789 w 2411261"/>
                  <a:gd name="connsiteY22" fmla="*/ 820455 h 983293"/>
                  <a:gd name="connsiteX23" fmla="*/ 2079321 w 2411261"/>
                  <a:gd name="connsiteY23" fmla="*/ 933189 h 983293"/>
                  <a:gd name="connsiteX24" fmla="*/ 1728592 w 2411261"/>
                  <a:gd name="connsiteY24" fmla="*/ 977030 h 983293"/>
                  <a:gd name="connsiteX25" fmla="*/ 1440494 w 2411261"/>
                  <a:gd name="connsiteY25" fmla="*/ 983293 h 983293"/>
                  <a:gd name="connsiteX26" fmla="*/ 1171184 w 2411261"/>
                  <a:gd name="connsiteY26" fmla="*/ 970767 h 983293"/>
                  <a:gd name="connsiteX27" fmla="*/ 895611 w 2411261"/>
                  <a:gd name="connsiteY27" fmla="*/ 945715 h 983293"/>
                  <a:gd name="connsiteX28" fmla="*/ 626302 w 2411261"/>
                  <a:gd name="connsiteY28" fmla="*/ 914400 h 983293"/>
                  <a:gd name="connsiteX29" fmla="*/ 425885 w 2411261"/>
                  <a:gd name="connsiteY29" fmla="*/ 870559 h 983293"/>
                  <a:gd name="connsiteX30" fmla="*/ 294362 w 2411261"/>
                  <a:gd name="connsiteY30" fmla="*/ 826718 h 983293"/>
                  <a:gd name="connsiteX31" fmla="*/ 206680 w 2411261"/>
                  <a:gd name="connsiteY31" fmla="*/ 807929 h 983293"/>
                  <a:gd name="connsiteX32" fmla="*/ 87683 w 2411261"/>
                  <a:gd name="connsiteY32" fmla="*/ 801666 h 983293"/>
                  <a:gd name="connsiteX33" fmla="*/ 0 w 2411261"/>
                  <a:gd name="connsiteY33" fmla="*/ 782877 h 983293"/>
                  <a:gd name="connsiteX34" fmla="*/ 12526 w 2411261"/>
                  <a:gd name="connsiteY34" fmla="*/ 112734 h 98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411261" h="983293">
                    <a:moveTo>
                      <a:pt x="12526" y="0"/>
                    </a:moveTo>
                    <a:lnTo>
                      <a:pt x="156576" y="50104"/>
                    </a:lnTo>
                    <a:lnTo>
                      <a:pt x="319414" y="100208"/>
                    </a:lnTo>
                    <a:lnTo>
                      <a:pt x="488515" y="137786"/>
                    </a:lnTo>
                    <a:lnTo>
                      <a:pt x="632565" y="175364"/>
                    </a:lnTo>
                    <a:lnTo>
                      <a:pt x="826718" y="194153"/>
                    </a:lnTo>
                    <a:lnTo>
                      <a:pt x="1045924" y="237994"/>
                    </a:lnTo>
                    <a:lnTo>
                      <a:pt x="1246340" y="256784"/>
                    </a:lnTo>
                    <a:lnTo>
                      <a:pt x="1377863" y="269310"/>
                    </a:lnTo>
                    <a:lnTo>
                      <a:pt x="1528176" y="269310"/>
                    </a:lnTo>
                    <a:lnTo>
                      <a:pt x="1647173" y="269310"/>
                    </a:lnTo>
                    <a:lnTo>
                      <a:pt x="1791222" y="269310"/>
                    </a:lnTo>
                    <a:lnTo>
                      <a:pt x="1966587" y="256784"/>
                    </a:lnTo>
                    <a:lnTo>
                      <a:pt x="2104373" y="219205"/>
                    </a:lnTo>
                    <a:lnTo>
                      <a:pt x="2192055" y="194153"/>
                    </a:lnTo>
                    <a:lnTo>
                      <a:pt x="2273474" y="156575"/>
                    </a:lnTo>
                    <a:lnTo>
                      <a:pt x="2323578" y="50104"/>
                    </a:lnTo>
                    <a:lnTo>
                      <a:pt x="2379946" y="18789"/>
                    </a:lnTo>
                    <a:lnTo>
                      <a:pt x="2411261" y="37578"/>
                    </a:lnTo>
                    <a:lnTo>
                      <a:pt x="2398735" y="319414"/>
                    </a:lnTo>
                    <a:lnTo>
                      <a:pt x="2361157" y="519830"/>
                    </a:lnTo>
                    <a:lnTo>
                      <a:pt x="2336104" y="626301"/>
                    </a:lnTo>
                    <a:lnTo>
                      <a:pt x="2304789" y="820455"/>
                    </a:lnTo>
                    <a:lnTo>
                      <a:pt x="2079321" y="933189"/>
                    </a:lnTo>
                    <a:lnTo>
                      <a:pt x="1728592" y="977030"/>
                    </a:lnTo>
                    <a:lnTo>
                      <a:pt x="1440494" y="983293"/>
                    </a:lnTo>
                    <a:lnTo>
                      <a:pt x="1171184" y="970767"/>
                    </a:lnTo>
                    <a:lnTo>
                      <a:pt x="895611" y="945715"/>
                    </a:lnTo>
                    <a:lnTo>
                      <a:pt x="626302" y="914400"/>
                    </a:lnTo>
                    <a:lnTo>
                      <a:pt x="425885" y="870559"/>
                    </a:lnTo>
                    <a:lnTo>
                      <a:pt x="294362" y="826718"/>
                    </a:lnTo>
                    <a:lnTo>
                      <a:pt x="206680" y="807929"/>
                    </a:lnTo>
                    <a:lnTo>
                      <a:pt x="87683" y="801666"/>
                    </a:lnTo>
                    <a:lnTo>
                      <a:pt x="0" y="782877"/>
                    </a:lnTo>
                    <a:lnTo>
                      <a:pt x="12526" y="112734"/>
                    </a:lnTo>
                    <a:close/>
                  </a:path>
                </a:pathLst>
              </a:custGeom>
            </p:spPr>
          </p:pic>
        </p:grpSp>
        <p:pic>
          <p:nvPicPr>
            <p:cNvPr id="14" name="SCALES Picture 90" descr="A picture containing table, sitting, black, water&#10;&#10;Description automatically generated">
              <a:extLst>
                <a:ext uri="{FF2B5EF4-FFF2-40B4-BE49-F238E27FC236}">
                  <a16:creationId xmlns:a16="http://schemas.microsoft.com/office/drawing/2014/main" id="{604DC754-6A9F-4DEA-A65A-031A59102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903970" y="3774036"/>
              <a:ext cx="778659" cy="756760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99ACF79-BBBC-4D6B-95AA-3826A685F37E}"/>
              </a:ext>
            </a:extLst>
          </p:cNvPr>
          <p:cNvSpPr/>
          <p:nvPr/>
        </p:nvSpPr>
        <p:spPr>
          <a:xfrm>
            <a:off x="230955" y="74473"/>
            <a:ext cx="18198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4687E72-E850-465A-9410-741E35086A16}"/>
              </a:ext>
            </a:extLst>
          </p:cNvPr>
          <p:cNvSpPr/>
          <p:nvPr/>
        </p:nvSpPr>
        <p:spPr>
          <a:xfrm>
            <a:off x="5890053" y="3813975"/>
            <a:ext cx="753576" cy="753576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37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30" y="4586063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A0B14BA-20E8-483C-BAD8-5DD19D6079B6}"/>
              </a:ext>
            </a:extLst>
          </p:cNvPr>
          <p:cNvGrpSpPr/>
          <p:nvPr/>
        </p:nvGrpSpPr>
        <p:grpSpPr>
          <a:xfrm>
            <a:off x="399100" y="1917392"/>
            <a:ext cx="11437087" cy="3065014"/>
            <a:chOff x="377456" y="1933625"/>
            <a:chExt cx="11437087" cy="306501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0F2D0A7-5C9F-4800-A647-011F2E58E5E8}"/>
                </a:ext>
              </a:extLst>
            </p:cNvPr>
            <p:cNvGrpSpPr/>
            <p:nvPr/>
          </p:nvGrpSpPr>
          <p:grpSpPr>
            <a:xfrm>
              <a:off x="377456" y="1933625"/>
              <a:ext cx="11437087" cy="3065014"/>
              <a:chOff x="377456" y="1885493"/>
              <a:chExt cx="11437087" cy="306501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7AF9F22-D587-441F-8670-8F84D5119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7456" y="2578957"/>
                <a:ext cx="11437087" cy="237155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C028307-A3BD-4CD8-9E73-8D6C3C7DF4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8285" y="1885493"/>
                <a:ext cx="1421620" cy="2572423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ADBCBDA-C1E3-4B94-8C26-18A69BB71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26876" y="1970009"/>
                <a:ext cx="1421620" cy="2572423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FD4351-0541-44EC-A647-AEBAD5740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559" t="50764" r="72142" b="6189"/>
            <a:stretch>
              <a:fillRect/>
            </a:stretch>
          </p:blipFill>
          <p:spPr>
            <a:xfrm>
              <a:off x="656005" y="3822457"/>
              <a:ext cx="2893513" cy="1020872"/>
            </a:xfrm>
            <a:custGeom>
              <a:avLst/>
              <a:gdLst>
                <a:gd name="connsiteX0" fmla="*/ 137787 w 2893513"/>
                <a:gd name="connsiteY0" fmla="*/ 0 h 1020872"/>
                <a:gd name="connsiteX1" fmla="*/ 112735 w 2893513"/>
                <a:gd name="connsiteY1" fmla="*/ 75156 h 1020872"/>
                <a:gd name="connsiteX2" fmla="*/ 150313 w 2893513"/>
                <a:gd name="connsiteY2" fmla="*/ 112735 h 1020872"/>
                <a:gd name="connsiteX3" fmla="*/ 194154 w 2893513"/>
                <a:gd name="connsiteY3" fmla="*/ 144050 h 1020872"/>
                <a:gd name="connsiteX4" fmla="*/ 275573 w 2893513"/>
                <a:gd name="connsiteY4" fmla="*/ 175365 h 1020872"/>
                <a:gd name="connsiteX5" fmla="*/ 344466 w 2893513"/>
                <a:gd name="connsiteY5" fmla="*/ 200417 h 1020872"/>
                <a:gd name="connsiteX6" fmla="*/ 463463 w 2893513"/>
                <a:gd name="connsiteY6" fmla="*/ 225469 h 1020872"/>
                <a:gd name="connsiteX7" fmla="*/ 544883 w 2893513"/>
                <a:gd name="connsiteY7" fmla="*/ 231732 h 1020872"/>
                <a:gd name="connsiteX8" fmla="*/ 732773 w 2893513"/>
                <a:gd name="connsiteY8" fmla="*/ 256784 h 1020872"/>
                <a:gd name="connsiteX9" fmla="*/ 876822 w 2893513"/>
                <a:gd name="connsiteY9" fmla="*/ 256784 h 1020872"/>
                <a:gd name="connsiteX10" fmla="*/ 989557 w 2893513"/>
                <a:gd name="connsiteY10" fmla="*/ 250521 h 1020872"/>
                <a:gd name="connsiteX11" fmla="*/ 1146132 w 2893513"/>
                <a:gd name="connsiteY11" fmla="*/ 250521 h 1020872"/>
                <a:gd name="connsiteX12" fmla="*/ 1296444 w 2893513"/>
                <a:gd name="connsiteY12" fmla="*/ 237995 h 1020872"/>
                <a:gd name="connsiteX13" fmla="*/ 1421705 w 2893513"/>
                <a:gd name="connsiteY13" fmla="*/ 231732 h 1020872"/>
                <a:gd name="connsiteX14" fmla="*/ 1546965 w 2893513"/>
                <a:gd name="connsiteY14" fmla="*/ 231732 h 1020872"/>
                <a:gd name="connsiteX15" fmla="*/ 1628384 w 2893513"/>
                <a:gd name="connsiteY15" fmla="*/ 219206 h 1020872"/>
                <a:gd name="connsiteX16" fmla="*/ 1847590 w 2893513"/>
                <a:gd name="connsiteY16" fmla="*/ 181628 h 1020872"/>
                <a:gd name="connsiteX17" fmla="*/ 2029217 w 2893513"/>
                <a:gd name="connsiteY17" fmla="*/ 150313 h 1020872"/>
                <a:gd name="connsiteX18" fmla="*/ 2167003 w 2893513"/>
                <a:gd name="connsiteY18" fmla="*/ 118998 h 1020872"/>
                <a:gd name="connsiteX19" fmla="*/ 2267211 w 2893513"/>
                <a:gd name="connsiteY19" fmla="*/ 87682 h 1020872"/>
                <a:gd name="connsiteX20" fmla="*/ 2298526 w 2893513"/>
                <a:gd name="connsiteY20" fmla="*/ 87682 h 1020872"/>
                <a:gd name="connsiteX21" fmla="*/ 2893513 w 2893513"/>
                <a:gd name="connsiteY21" fmla="*/ 93945 h 1020872"/>
                <a:gd name="connsiteX22" fmla="*/ 2868461 w 2893513"/>
                <a:gd name="connsiteY22" fmla="*/ 807929 h 1020872"/>
                <a:gd name="connsiteX23" fmla="*/ 2636729 w 2893513"/>
                <a:gd name="connsiteY23" fmla="*/ 820455 h 1020872"/>
                <a:gd name="connsiteX24" fmla="*/ 2542784 w 2893513"/>
                <a:gd name="connsiteY24" fmla="*/ 820455 h 1020872"/>
                <a:gd name="connsiteX25" fmla="*/ 2348631 w 2893513"/>
                <a:gd name="connsiteY25" fmla="*/ 832981 h 1020872"/>
                <a:gd name="connsiteX26" fmla="*/ 2279737 w 2893513"/>
                <a:gd name="connsiteY26" fmla="*/ 864296 h 1020872"/>
                <a:gd name="connsiteX27" fmla="*/ 2167003 w 2893513"/>
                <a:gd name="connsiteY27" fmla="*/ 895611 h 1020872"/>
                <a:gd name="connsiteX28" fmla="*/ 2010428 w 2893513"/>
                <a:gd name="connsiteY28" fmla="*/ 920663 h 1020872"/>
                <a:gd name="connsiteX29" fmla="*/ 1810011 w 2893513"/>
                <a:gd name="connsiteY29" fmla="*/ 964504 h 1020872"/>
                <a:gd name="connsiteX30" fmla="*/ 1628384 w 2893513"/>
                <a:gd name="connsiteY30" fmla="*/ 983293 h 1020872"/>
                <a:gd name="connsiteX31" fmla="*/ 1321496 w 2893513"/>
                <a:gd name="connsiteY31" fmla="*/ 1008345 h 1020872"/>
                <a:gd name="connsiteX32" fmla="*/ 1127343 w 2893513"/>
                <a:gd name="connsiteY32" fmla="*/ 1008345 h 1020872"/>
                <a:gd name="connsiteX33" fmla="*/ 1008346 w 2893513"/>
                <a:gd name="connsiteY33" fmla="*/ 1020872 h 1020872"/>
                <a:gd name="connsiteX34" fmla="*/ 807929 w 2893513"/>
                <a:gd name="connsiteY34" fmla="*/ 1002082 h 1020872"/>
                <a:gd name="connsiteX35" fmla="*/ 676406 w 2893513"/>
                <a:gd name="connsiteY35" fmla="*/ 983293 h 1020872"/>
                <a:gd name="connsiteX36" fmla="*/ 494779 w 2893513"/>
                <a:gd name="connsiteY36" fmla="*/ 933189 h 1020872"/>
                <a:gd name="connsiteX37" fmla="*/ 356992 w 2893513"/>
                <a:gd name="connsiteY37" fmla="*/ 908137 h 1020872"/>
                <a:gd name="connsiteX38" fmla="*/ 206680 w 2893513"/>
                <a:gd name="connsiteY38" fmla="*/ 870559 h 1020872"/>
                <a:gd name="connsiteX39" fmla="*/ 112735 w 2893513"/>
                <a:gd name="connsiteY39" fmla="*/ 795403 h 1020872"/>
                <a:gd name="connsiteX40" fmla="*/ 87683 w 2893513"/>
                <a:gd name="connsiteY40" fmla="*/ 701458 h 1020872"/>
                <a:gd name="connsiteX41" fmla="*/ 37579 w 2893513"/>
                <a:gd name="connsiteY41" fmla="*/ 544882 h 1020872"/>
                <a:gd name="connsiteX42" fmla="*/ 0 w 2893513"/>
                <a:gd name="connsiteY42" fmla="*/ 68893 h 1020872"/>
                <a:gd name="connsiteX43" fmla="*/ 12526 w 2893513"/>
                <a:gd name="connsiteY43" fmla="*/ 12526 h 102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93513" h="1020872">
                  <a:moveTo>
                    <a:pt x="137787" y="0"/>
                  </a:moveTo>
                  <a:lnTo>
                    <a:pt x="112735" y="75156"/>
                  </a:lnTo>
                  <a:lnTo>
                    <a:pt x="150313" y="112735"/>
                  </a:lnTo>
                  <a:lnTo>
                    <a:pt x="194154" y="144050"/>
                  </a:lnTo>
                  <a:lnTo>
                    <a:pt x="275573" y="175365"/>
                  </a:lnTo>
                  <a:lnTo>
                    <a:pt x="344466" y="200417"/>
                  </a:lnTo>
                  <a:lnTo>
                    <a:pt x="463463" y="225469"/>
                  </a:lnTo>
                  <a:lnTo>
                    <a:pt x="544883" y="231732"/>
                  </a:lnTo>
                  <a:lnTo>
                    <a:pt x="732773" y="256784"/>
                  </a:lnTo>
                  <a:lnTo>
                    <a:pt x="876822" y="256784"/>
                  </a:lnTo>
                  <a:lnTo>
                    <a:pt x="989557" y="250521"/>
                  </a:lnTo>
                  <a:lnTo>
                    <a:pt x="1146132" y="250521"/>
                  </a:lnTo>
                  <a:lnTo>
                    <a:pt x="1296444" y="237995"/>
                  </a:lnTo>
                  <a:lnTo>
                    <a:pt x="1421705" y="231732"/>
                  </a:lnTo>
                  <a:lnTo>
                    <a:pt x="1546965" y="231732"/>
                  </a:lnTo>
                  <a:lnTo>
                    <a:pt x="1628384" y="219206"/>
                  </a:lnTo>
                  <a:lnTo>
                    <a:pt x="1847590" y="181628"/>
                  </a:lnTo>
                  <a:lnTo>
                    <a:pt x="2029217" y="150313"/>
                  </a:lnTo>
                  <a:lnTo>
                    <a:pt x="2167003" y="118998"/>
                  </a:lnTo>
                  <a:lnTo>
                    <a:pt x="2267211" y="87682"/>
                  </a:lnTo>
                  <a:lnTo>
                    <a:pt x="2298526" y="87682"/>
                  </a:lnTo>
                  <a:lnTo>
                    <a:pt x="2893513" y="93945"/>
                  </a:lnTo>
                  <a:lnTo>
                    <a:pt x="2868461" y="807929"/>
                  </a:lnTo>
                  <a:lnTo>
                    <a:pt x="2636729" y="820455"/>
                  </a:lnTo>
                  <a:lnTo>
                    <a:pt x="2542784" y="820455"/>
                  </a:lnTo>
                  <a:lnTo>
                    <a:pt x="2348631" y="832981"/>
                  </a:lnTo>
                  <a:lnTo>
                    <a:pt x="2279737" y="864296"/>
                  </a:lnTo>
                  <a:lnTo>
                    <a:pt x="2167003" y="895611"/>
                  </a:lnTo>
                  <a:lnTo>
                    <a:pt x="2010428" y="920663"/>
                  </a:lnTo>
                  <a:lnTo>
                    <a:pt x="1810011" y="964504"/>
                  </a:lnTo>
                  <a:lnTo>
                    <a:pt x="1628384" y="983293"/>
                  </a:lnTo>
                  <a:lnTo>
                    <a:pt x="1321496" y="1008345"/>
                  </a:lnTo>
                  <a:lnTo>
                    <a:pt x="1127343" y="1008345"/>
                  </a:lnTo>
                  <a:lnTo>
                    <a:pt x="1008346" y="1020872"/>
                  </a:lnTo>
                  <a:lnTo>
                    <a:pt x="807929" y="1002082"/>
                  </a:lnTo>
                  <a:lnTo>
                    <a:pt x="676406" y="983293"/>
                  </a:lnTo>
                  <a:lnTo>
                    <a:pt x="494779" y="933189"/>
                  </a:lnTo>
                  <a:lnTo>
                    <a:pt x="356992" y="908137"/>
                  </a:lnTo>
                  <a:lnTo>
                    <a:pt x="206680" y="870559"/>
                  </a:lnTo>
                  <a:lnTo>
                    <a:pt x="112735" y="795403"/>
                  </a:lnTo>
                  <a:lnTo>
                    <a:pt x="87683" y="701458"/>
                  </a:lnTo>
                  <a:lnTo>
                    <a:pt x="37579" y="544882"/>
                  </a:lnTo>
                  <a:lnTo>
                    <a:pt x="0" y="68893"/>
                  </a:lnTo>
                  <a:lnTo>
                    <a:pt x="12526" y="12526"/>
                  </a:lnTo>
                  <a:close/>
                </a:path>
              </a:pathLst>
            </a:cu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5EE8AFE-9A35-4302-B540-160103CF4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7508" t="51469" r="1409" b="7069"/>
            <a:stretch>
              <a:fillRect/>
            </a:stretch>
          </p:blipFill>
          <p:spPr>
            <a:xfrm>
              <a:off x="9245965" y="3836518"/>
              <a:ext cx="2411261" cy="983293"/>
            </a:xfrm>
            <a:custGeom>
              <a:avLst/>
              <a:gdLst>
                <a:gd name="connsiteX0" fmla="*/ 12526 w 2411261"/>
                <a:gd name="connsiteY0" fmla="*/ 0 h 983293"/>
                <a:gd name="connsiteX1" fmla="*/ 156576 w 2411261"/>
                <a:gd name="connsiteY1" fmla="*/ 50104 h 983293"/>
                <a:gd name="connsiteX2" fmla="*/ 319414 w 2411261"/>
                <a:gd name="connsiteY2" fmla="*/ 100208 h 983293"/>
                <a:gd name="connsiteX3" fmla="*/ 488515 w 2411261"/>
                <a:gd name="connsiteY3" fmla="*/ 137786 h 983293"/>
                <a:gd name="connsiteX4" fmla="*/ 632565 w 2411261"/>
                <a:gd name="connsiteY4" fmla="*/ 175364 h 983293"/>
                <a:gd name="connsiteX5" fmla="*/ 826718 w 2411261"/>
                <a:gd name="connsiteY5" fmla="*/ 194153 h 983293"/>
                <a:gd name="connsiteX6" fmla="*/ 1045924 w 2411261"/>
                <a:gd name="connsiteY6" fmla="*/ 237994 h 983293"/>
                <a:gd name="connsiteX7" fmla="*/ 1246340 w 2411261"/>
                <a:gd name="connsiteY7" fmla="*/ 256784 h 983293"/>
                <a:gd name="connsiteX8" fmla="*/ 1377863 w 2411261"/>
                <a:gd name="connsiteY8" fmla="*/ 269310 h 983293"/>
                <a:gd name="connsiteX9" fmla="*/ 1528176 w 2411261"/>
                <a:gd name="connsiteY9" fmla="*/ 269310 h 983293"/>
                <a:gd name="connsiteX10" fmla="*/ 1647173 w 2411261"/>
                <a:gd name="connsiteY10" fmla="*/ 269310 h 983293"/>
                <a:gd name="connsiteX11" fmla="*/ 1791222 w 2411261"/>
                <a:gd name="connsiteY11" fmla="*/ 269310 h 983293"/>
                <a:gd name="connsiteX12" fmla="*/ 1966587 w 2411261"/>
                <a:gd name="connsiteY12" fmla="*/ 256784 h 983293"/>
                <a:gd name="connsiteX13" fmla="*/ 2104373 w 2411261"/>
                <a:gd name="connsiteY13" fmla="*/ 219205 h 983293"/>
                <a:gd name="connsiteX14" fmla="*/ 2192055 w 2411261"/>
                <a:gd name="connsiteY14" fmla="*/ 194153 h 983293"/>
                <a:gd name="connsiteX15" fmla="*/ 2273474 w 2411261"/>
                <a:gd name="connsiteY15" fmla="*/ 156575 h 983293"/>
                <a:gd name="connsiteX16" fmla="*/ 2323578 w 2411261"/>
                <a:gd name="connsiteY16" fmla="*/ 50104 h 983293"/>
                <a:gd name="connsiteX17" fmla="*/ 2379946 w 2411261"/>
                <a:gd name="connsiteY17" fmla="*/ 18789 h 983293"/>
                <a:gd name="connsiteX18" fmla="*/ 2411261 w 2411261"/>
                <a:gd name="connsiteY18" fmla="*/ 37578 h 983293"/>
                <a:gd name="connsiteX19" fmla="*/ 2398735 w 2411261"/>
                <a:gd name="connsiteY19" fmla="*/ 319414 h 983293"/>
                <a:gd name="connsiteX20" fmla="*/ 2361157 w 2411261"/>
                <a:gd name="connsiteY20" fmla="*/ 519830 h 983293"/>
                <a:gd name="connsiteX21" fmla="*/ 2336104 w 2411261"/>
                <a:gd name="connsiteY21" fmla="*/ 626301 h 983293"/>
                <a:gd name="connsiteX22" fmla="*/ 2304789 w 2411261"/>
                <a:gd name="connsiteY22" fmla="*/ 820455 h 983293"/>
                <a:gd name="connsiteX23" fmla="*/ 2079321 w 2411261"/>
                <a:gd name="connsiteY23" fmla="*/ 933189 h 983293"/>
                <a:gd name="connsiteX24" fmla="*/ 1728592 w 2411261"/>
                <a:gd name="connsiteY24" fmla="*/ 977030 h 983293"/>
                <a:gd name="connsiteX25" fmla="*/ 1440494 w 2411261"/>
                <a:gd name="connsiteY25" fmla="*/ 983293 h 983293"/>
                <a:gd name="connsiteX26" fmla="*/ 1171184 w 2411261"/>
                <a:gd name="connsiteY26" fmla="*/ 970767 h 983293"/>
                <a:gd name="connsiteX27" fmla="*/ 895611 w 2411261"/>
                <a:gd name="connsiteY27" fmla="*/ 945715 h 983293"/>
                <a:gd name="connsiteX28" fmla="*/ 626302 w 2411261"/>
                <a:gd name="connsiteY28" fmla="*/ 914400 h 983293"/>
                <a:gd name="connsiteX29" fmla="*/ 425885 w 2411261"/>
                <a:gd name="connsiteY29" fmla="*/ 870559 h 983293"/>
                <a:gd name="connsiteX30" fmla="*/ 294362 w 2411261"/>
                <a:gd name="connsiteY30" fmla="*/ 826718 h 983293"/>
                <a:gd name="connsiteX31" fmla="*/ 206680 w 2411261"/>
                <a:gd name="connsiteY31" fmla="*/ 807929 h 983293"/>
                <a:gd name="connsiteX32" fmla="*/ 87683 w 2411261"/>
                <a:gd name="connsiteY32" fmla="*/ 801666 h 983293"/>
                <a:gd name="connsiteX33" fmla="*/ 0 w 2411261"/>
                <a:gd name="connsiteY33" fmla="*/ 782877 h 983293"/>
                <a:gd name="connsiteX34" fmla="*/ 12526 w 2411261"/>
                <a:gd name="connsiteY34" fmla="*/ 112734 h 983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411261" h="983293">
                  <a:moveTo>
                    <a:pt x="12526" y="0"/>
                  </a:moveTo>
                  <a:lnTo>
                    <a:pt x="156576" y="50104"/>
                  </a:lnTo>
                  <a:lnTo>
                    <a:pt x="319414" y="100208"/>
                  </a:lnTo>
                  <a:lnTo>
                    <a:pt x="488515" y="137786"/>
                  </a:lnTo>
                  <a:lnTo>
                    <a:pt x="632565" y="175364"/>
                  </a:lnTo>
                  <a:lnTo>
                    <a:pt x="826718" y="194153"/>
                  </a:lnTo>
                  <a:lnTo>
                    <a:pt x="1045924" y="237994"/>
                  </a:lnTo>
                  <a:lnTo>
                    <a:pt x="1246340" y="256784"/>
                  </a:lnTo>
                  <a:lnTo>
                    <a:pt x="1377863" y="269310"/>
                  </a:lnTo>
                  <a:lnTo>
                    <a:pt x="1528176" y="269310"/>
                  </a:lnTo>
                  <a:lnTo>
                    <a:pt x="1647173" y="269310"/>
                  </a:lnTo>
                  <a:lnTo>
                    <a:pt x="1791222" y="269310"/>
                  </a:lnTo>
                  <a:lnTo>
                    <a:pt x="1966587" y="256784"/>
                  </a:lnTo>
                  <a:lnTo>
                    <a:pt x="2104373" y="219205"/>
                  </a:lnTo>
                  <a:lnTo>
                    <a:pt x="2192055" y="194153"/>
                  </a:lnTo>
                  <a:lnTo>
                    <a:pt x="2273474" y="156575"/>
                  </a:lnTo>
                  <a:lnTo>
                    <a:pt x="2323578" y="50104"/>
                  </a:lnTo>
                  <a:lnTo>
                    <a:pt x="2379946" y="18789"/>
                  </a:lnTo>
                  <a:lnTo>
                    <a:pt x="2411261" y="37578"/>
                  </a:lnTo>
                  <a:lnTo>
                    <a:pt x="2398735" y="319414"/>
                  </a:lnTo>
                  <a:lnTo>
                    <a:pt x="2361157" y="519830"/>
                  </a:lnTo>
                  <a:lnTo>
                    <a:pt x="2336104" y="626301"/>
                  </a:lnTo>
                  <a:lnTo>
                    <a:pt x="2304789" y="820455"/>
                  </a:lnTo>
                  <a:lnTo>
                    <a:pt x="2079321" y="933189"/>
                  </a:lnTo>
                  <a:lnTo>
                    <a:pt x="1728592" y="977030"/>
                  </a:lnTo>
                  <a:lnTo>
                    <a:pt x="1440494" y="983293"/>
                  </a:lnTo>
                  <a:lnTo>
                    <a:pt x="1171184" y="970767"/>
                  </a:lnTo>
                  <a:lnTo>
                    <a:pt x="895611" y="945715"/>
                  </a:lnTo>
                  <a:lnTo>
                    <a:pt x="626302" y="914400"/>
                  </a:lnTo>
                  <a:lnTo>
                    <a:pt x="425885" y="870559"/>
                  </a:lnTo>
                  <a:lnTo>
                    <a:pt x="294362" y="826718"/>
                  </a:lnTo>
                  <a:lnTo>
                    <a:pt x="206680" y="807929"/>
                  </a:lnTo>
                  <a:lnTo>
                    <a:pt x="87683" y="801666"/>
                  </a:lnTo>
                  <a:lnTo>
                    <a:pt x="0" y="782877"/>
                  </a:lnTo>
                  <a:lnTo>
                    <a:pt x="12526" y="112734"/>
                  </a:lnTo>
                  <a:close/>
                </a:path>
              </a:pathLst>
            </a:custGeom>
          </p:spPr>
        </p:pic>
      </p:grpSp>
      <p:sp>
        <p:nvSpPr>
          <p:cNvPr id="14" name="Oval 13">
            <a:hlinkClick r:id="rId6" action="ppaction://hlinksldjump"/>
            <a:extLst>
              <a:ext uri="{FF2B5EF4-FFF2-40B4-BE49-F238E27FC236}">
                <a16:creationId xmlns:a16="http://schemas.microsoft.com/office/drawing/2014/main" id="{29ECD8DC-0B45-4F94-8B2F-FCA6A5EDA30D}"/>
              </a:ext>
            </a:extLst>
          </p:cNvPr>
          <p:cNvSpPr/>
          <p:nvPr/>
        </p:nvSpPr>
        <p:spPr>
          <a:xfrm>
            <a:off x="5677351" y="4865822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pic>
        <p:nvPicPr>
          <p:cNvPr id="12" name="SCALES Picture 90" descr="A picture containing table, sitting, black, water&#10;&#10;Description automatically generated">
            <a:extLst>
              <a:ext uri="{FF2B5EF4-FFF2-40B4-BE49-F238E27FC236}">
                <a16:creationId xmlns:a16="http://schemas.microsoft.com/office/drawing/2014/main" id="{13579221-809F-45B4-8604-783826A1EF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903970" y="3774036"/>
            <a:ext cx="778659" cy="7567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DD8A549-96BC-4FC4-8F1D-6F5FCAC05303}"/>
              </a:ext>
            </a:extLst>
          </p:cNvPr>
          <p:cNvSpPr/>
          <p:nvPr/>
        </p:nvSpPr>
        <p:spPr>
          <a:xfrm>
            <a:off x="230955" y="74473"/>
            <a:ext cx="18198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1</a:t>
            </a:r>
          </a:p>
        </p:txBody>
      </p:sp>
    </p:spTree>
    <p:extLst>
      <p:ext uri="{BB962C8B-B14F-4D97-AF65-F5344CB8AC3E}">
        <p14:creationId xmlns:p14="http://schemas.microsoft.com/office/powerpoint/2010/main" val="424455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click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l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30" y="4586063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sp>
        <p:nvSpPr>
          <p:cNvPr id="12" name="Oval 11">
            <a:hlinkClick r:id="rId4" action="ppaction://hlinksldjump"/>
            <a:extLst>
              <a:ext uri="{FF2B5EF4-FFF2-40B4-BE49-F238E27FC236}">
                <a16:creationId xmlns:a16="http://schemas.microsoft.com/office/drawing/2014/main" id="{4C842CF3-4411-4EF3-9359-DBAB5A2C90EB}"/>
              </a:ext>
            </a:extLst>
          </p:cNvPr>
          <p:cNvSpPr/>
          <p:nvPr/>
        </p:nvSpPr>
        <p:spPr>
          <a:xfrm>
            <a:off x="5677351" y="4865822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0E76F9-8925-45E0-8CB6-B9C3B05EB509}"/>
              </a:ext>
            </a:extLst>
          </p:cNvPr>
          <p:cNvGrpSpPr/>
          <p:nvPr/>
        </p:nvGrpSpPr>
        <p:grpSpPr>
          <a:xfrm>
            <a:off x="399100" y="1917392"/>
            <a:ext cx="11437087" cy="3065014"/>
            <a:chOff x="399100" y="1917392"/>
            <a:chExt cx="11437087" cy="306501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D3A0D65-740A-47F0-96AC-975DA824AA9C}"/>
                </a:ext>
              </a:extLst>
            </p:cNvPr>
            <p:cNvGrpSpPr/>
            <p:nvPr/>
          </p:nvGrpSpPr>
          <p:grpSpPr>
            <a:xfrm>
              <a:off x="399100" y="1917392"/>
              <a:ext cx="11437087" cy="3065014"/>
              <a:chOff x="377456" y="1933625"/>
              <a:chExt cx="11437087" cy="3065014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0F2D0A7-5C9F-4800-A647-011F2E58E5E8}"/>
                  </a:ext>
                </a:extLst>
              </p:cNvPr>
              <p:cNvGrpSpPr/>
              <p:nvPr/>
            </p:nvGrpSpPr>
            <p:grpSpPr>
              <a:xfrm>
                <a:off x="377456" y="1933625"/>
                <a:ext cx="11437087" cy="3065014"/>
                <a:chOff x="377456" y="1885493"/>
                <a:chExt cx="11437087" cy="3065014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7AF9F22-D587-441F-8670-8F84D5119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7456" y="2578957"/>
                  <a:ext cx="11437087" cy="2371550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C028307-A3BD-4CD8-9E73-8D6C3C7DF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28285" y="1885493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ADBCBDA-C1E3-4B94-8C26-18A69BB71F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26876" y="1970009"/>
                  <a:ext cx="1421620" cy="2572423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B7BCADE-ABD6-4CD8-89B2-A5C5B8856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559" t="50764" r="72142" b="6189"/>
              <a:stretch>
                <a:fillRect/>
              </a:stretch>
            </p:blipFill>
            <p:spPr>
              <a:xfrm>
                <a:off x="662268" y="3839602"/>
                <a:ext cx="2893513" cy="1020872"/>
              </a:xfrm>
              <a:custGeom>
                <a:avLst/>
                <a:gdLst>
                  <a:gd name="connsiteX0" fmla="*/ 137787 w 2893513"/>
                  <a:gd name="connsiteY0" fmla="*/ 0 h 1020872"/>
                  <a:gd name="connsiteX1" fmla="*/ 112735 w 2893513"/>
                  <a:gd name="connsiteY1" fmla="*/ 75156 h 1020872"/>
                  <a:gd name="connsiteX2" fmla="*/ 150313 w 2893513"/>
                  <a:gd name="connsiteY2" fmla="*/ 112735 h 1020872"/>
                  <a:gd name="connsiteX3" fmla="*/ 194154 w 2893513"/>
                  <a:gd name="connsiteY3" fmla="*/ 144050 h 1020872"/>
                  <a:gd name="connsiteX4" fmla="*/ 275573 w 2893513"/>
                  <a:gd name="connsiteY4" fmla="*/ 175365 h 1020872"/>
                  <a:gd name="connsiteX5" fmla="*/ 344466 w 2893513"/>
                  <a:gd name="connsiteY5" fmla="*/ 200417 h 1020872"/>
                  <a:gd name="connsiteX6" fmla="*/ 463463 w 2893513"/>
                  <a:gd name="connsiteY6" fmla="*/ 225469 h 1020872"/>
                  <a:gd name="connsiteX7" fmla="*/ 544883 w 2893513"/>
                  <a:gd name="connsiteY7" fmla="*/ 231732 h 1020872"/>
                  <a:gd name="connsiteX8" fmla="*/ 732773 w 2893513"/>
                  <a:gd name="connsiteY8" fmla="*/ 256784 h 1020872"/>
                  <a:gd name="connsiteX9" fmla="*/ 876822 w 2893513"/>
                  <a:gd name="connsiteY9" fmla="*/ 256784 h 1020872"/>
                  <a:gd name="connsiteX10" fmla="*/ 989557 w 2893513"/>
                  <a:gd name="connsiteY10" fmla="*/ 250521 h 1020872"/>
                  <a:gd name="connsiteX11" fmla="*/ 1146132 w 2893513"/>
                  <a:gd name="connsiteY11" fmla="*/ 250521 h 1020872"/>
                  <a:gd name="connsiteX12" fmla="*/ 1296444 w 2893513"/>
                  <a:gd name="connsiteY12" fmla="*/ 237995 h 1020872"/>
                  <a:gd name="connsiteX13" fmla="*/ 1421705 w 2893513"/>
                  <a:gd name="connsiteY13" fmla="*/ 231732 h 1020872"/>
                  <a:gd name="connsiteX14" fmla="*/ 1546965 w 2893513"/>
                  <a:gd name="connsiteY14" fmla="*/ 231732 h 1020872"/>
                  <a:gd name="connsiteX15" fmla="*/ 1628384 w 2893513"/>
                  <a:gd name="connsiteY15" fmla="*/ 219206 h 1020872"/>
                  <a:gd name="connsiteX16" fmla="*/ 1847590 w 2893513"/>
                  <a:gd name="connsiteY16" fmla="*/ 181628 h 1020872"/>
                  <a:gd name="connsiteX17" fmla="*/ 2029217 w 2893513"/>
                  <a:gd name="connsiteY17" fmla="*/ 150313 h 1020872"/>
                  <a:gd name="connsiteX18" fmla="*/ 2167003 w 2893513"/>
                  <a:gd name="connsiteY18" fmla="*/ 118998 h 1020872"/>
                  <a:gd name="connsiteX19" fmla="*/ 2267211 w 2893513"/>
                  <a:gd name="connsiteY19" fmla="*/ 87682 h 1020872"/>
                  <a:gd name="connsiteX20" fmla="*/ 2298526 w 2893513"/>
                  <a:gd name="connsiteY20" fmla="*/ 87682 h 1020872"/>
                  <a:gd name="connsiteX21" fmla="*/ 2893513 w 2893513"/>
                  <a:gd name="connsiteY21" fmla="*/ 93945 h 1020872"/>
                  <a:gd name="connsiteX22" fmla="*/ 2868461 w 2893513"/>
                  <a:gd name="connsiteY22" fmla="*/ 807929 h 1020872"/>
                  <a:gd name="connsiteX23" fmla="*/ 2636729 w 2893513"/>
                  <a:gd name="connsiteY23" fmla="*/ 820455 h 1020872"/>
                  <a:gd name="connsiteX24" fmla="*/ 2542784 w 2893513"/>
                  <a:gd name="connsiteY24" fmla="*/ 820455 h 1020872"/>
                  <a:gd name="connsiteX25" fmla="*/ 2348631 w 2893513"/>
                  <a:gd name="connsiteY25" fmla="*/ 832981 h 1020872"/>
                  <a:gd name="connsiteX26" fmla="*/ 2279737 w 2893513"/>
                  <a:gd name="connsiteY26" fmla="*/ 864296 h 1020872"/>
                  <a:gd name="connsiteX27" fmla="*/ 2167003 w 2893513"/>
                  <a:gd name="connsiteY27" fmla="*/ 895611 h 1020872"/>
                  <a:gd name="connsiteX28" fmla="*/ 2010428 w 2893513"/>
                  <a:gd name="connsiteY28" fmla="*/ 920663 h 1020872"/>
                  <a:gd name="connsiteX29" fmla="*/ 1810011 w 2893513"/>
                  <a:gd name="connsiteY29" fmla="*/ 964504 h 1020872"/>
                  <a:gd name="connsiteX30" fmla="*/ 1628384 w 2893513"/>
                  <a:gd name="connsiteY30" fmla="*/ 983293 h 1020872"/>
                  <a:gd name="connsiteX31" fmla="*/ 1321496 w 2893513"/>
                  <a:gd name="connsiteY31" fmla="*/ 1008345 h 1020872"/>
                  <a:gd name="connsiteX32" fmla="*/ 1127343 w 2893513"/>
                  <a:gd name="connsiteY32" fmla="*/ 1008345 h 1020872"/>
                  <a:gd name="connsiteX33" fmla="*/ 1008346 w 2893513"/>
                  <a:gd name="connsiteY33" fmla="*/ 1020872 h 1020872"/>
                  <a:gd name="connsiteX34" fmla="*/ 807929 w 2893513"/>
                  <a:gd name="connsiteY34" fmla="*/ 1002082 h 1020872"/>
                  <a:gd name="connsiteX35" fmla="*/ 676406 w 2893513"/>
                  <a:gd name="connsiteY35" fmla="*/ 983293 h 1020872"/>
                  <a:gd name="connsiteX36" fmla="*/ 494779 w 2893513"/>
                  <a:gd name="connsiteY36" fmla="*/ 933189 h 1020872"/>
                  <a:gd name="connsiteX37" fmla="*/ 356992 w 2893513"/>
                  <a:gd name="connsiteY37" fmla="*/ 908137 h 1020872"/>
                  <a:gd name="connsiteX38" fmla="*/ 206680 w 2893513"/>
                  <a:gd name="connsiteY38" fmla="*/ 870559 h 1020872"/>
                  <a:gd name="connsiteX39" fmla="*/ 112735 w 2893513"/>
                  <a:gd name="connsiteY39" fmla="*/ 795403 h 1020872"/>
                  <a:gd name="connsiteX40" fmla="*/ 87683 w 2893513"/>
                  <a:gd name="connsiteY40" fmla="*/ 701458 h 1020872"/>
                  <a:gd name="connsiteX41" fmla="*/ 37579 w 2893513"/>
                  <a:gd name="connsiteY41" fmla="*/ 544882 h 1020872"/>
                  <a:gd name="connsiteX42" fmla="*/ 0 w 2893513"/>
                  <a:gd name="connsiteY42" fmla="*/ 68893 h 1020872"/>
                  <a:gd name="connsiteX43" fmla="*/ 12526 w 2893513"/>
                  <a:gd name="connsiteY43" fmla="*/ 12526 h 10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893513" h="1020872">
                    <a:moveTo>
                      <a:pt x="137787" y="0"/>
                    </a:moveTo>
                    <a:lnTo>
                      <a:pt x="112735" y="75156"/>
                    </a:lnTo>
                    <a:lnTo>
                      <a:pt x="150313" y="112735"/>
                    </a:lnTo>
                    <a:lnTo>
                      <a:pt x="194154" y="144050"/>
                    </a:lnTo>
                    <a:lnTo>
                      <a:pt x="275573" y="175365"/>
                    </a:lnTo>
                    <a:lnTo>
                      <a:pt x="344466" y="200417"/>
                    </a:lnTo>
                    <a:lnTo>
                      <a:pt x="463463" y="225469"/>
                    </a:lnTo>
                    <a:lnTo>
                      <a:pt x="544883" y="231732"/>
                    </a:lnTo>
                    <a:lnTo>
                      <a:pt x="732773" y="256784"/>
                    </a:lnTo>
                    <a:lnTo>
                      <a:pt x="876822" y="256784"/>
                    </a:lnTo>
                    <a:lnTo>
                      <a:pt x="989557" y="250521"/>
                    </a:lnTo>
                    <a:lnTo>
                      <a:pt x="1146132" y="250521"/>
                    </a:lnTo>
                    <a:lnTo>
                      <a:pt x="1296444" y="237995"/>
                    </a:lnTo>
                    <a:lnTo>
                      <a:pt x="1421705" y="231732"/>
                    </a:lnTo>
                    <a:lnTo>
                      <a:pt x="1546965" y="231732"/>
                    </a:lnTo>
                    <a:lnTo>
                      <a:pt x="1628384" y="219206"/>
                    </a:lnTo>
                    <a:lnTo>
                      <a:pt x="1847590" y="181628"/>
                    </a:lnTo>
                    <a:lnTo>
                      <a:pt x="2029217" y="150313"/>
                    </a:lnTo>
                    <a:lnTo>
                      <a:pt x="2167003" y="118998"/>
                    </a:lnTo>
                    <a:lnTo>
                      <a:pt x="2267211" y="87682"/>
                    </a:lnTo>
                    <a:lnTo>
                      <a:pt x="2298526" y="87682"/>
                    </a:lnTo>
                    <a:lnTo>
                      <a:pt x="2893513" y="93945"/>
                    </a:lnTo>
                    <a:lnTo>
                      <a:pt x="2868461" y="807929"/>
                    </a:lnTo>
                    <a:lnTo>
                      <a:pt x="2636729" y="820455"/>
                    </a:lnTo>
                    <a:lnTo>
                      <a:pt x="2542784" y="820455"/>
                    </a:lnTo>
                    <a:lnTo>
                      <a:pt x="2348631" y="832981"/>
                    </a:lnTo>
                    <a:lnTo>
                      <a:pt x="2279737" y="864296"/>
                    </a:lnTo>
                    <a:lnTo>
                      <a:pt x="2167003" y="895611"/>
                    </a:lnTo>
                    <a:lnTo>
                      <a:pt x="2010428" y="920663"/>
                    </a:lnTo>
                    <a:lnTo>
                      <a:pt x="1810011" y="964504"/>
                    </a:lnTo>
                    <a:lnTo>
                      <a:pt x="1628384" y="983293"/>
                    </a:lnTo>
                    <a:lnTo>
                      <a:pt x="1321496" y="1008345"/>
                    </a:lnTo>
                    <a:lnTo>
                      <a:pt x="1127343" y="1008345"/>
                    </a:lnTo>
                    <a:lnTo>
                      <a:pt x="1008346" y="1020872"/>
                    </a:lnTo>
                    <a:lnTo>
                      <a:pt x="807929" y="1002082"/>
                    </a:lnTo>
                    <a:lnTo>
                      <a:pt x="676406" y="983293"/>
                    </a:lnTo>
                    <a:lnTo>
                      <a:pt x="494779" y="933189"/>
                    </a:lnTo>
                    <a:lnTo>
                      <a:pt x="356992" y="908137"/>
                    </a:lnTo>
                    <a:lnTo>
                      <a:pt x="206680" y="870559"/>
                    </a:lnTo>
                    <a:lnTo>
                      <a:pt x="112735" y="795403"/>
                    </a:lnTo>
                    <a:lnTo>
                      <a:pt x="87683" y="701458"/>
                    </a:lnTo>
                    <a:lnTo>
                      <a:pt x="37579" y="544882"/>
                    </a:lnTo>
                    <a:lnTo>
                      <a:pt x="0" y="68893"/>
                    </a:lnTo>
                    <a:lnTo>
                      <a:pt x="12526" y="12526"/>
                    </a:lnTo>
                    <a:close/>
                  </a:path>
                </a:pathLst>
              </a:cu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DAF8418-1427-4B36-B305-32870E343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77508" t="51469" r="1409" b="7069"/>
              <a:stretch>
                <a:fillRect/>
              </a:stretch>
            </p:blipFill>
            <p:spPr>
              <a:xfrm>
                <a:off x="9258491" y="3853663"/>
                <a:ext cx="2411261" cy="983293"/>
              </a:xfrm>
              <a:custGeom>
                <a:avLst/>
                <a:gdLst>
                  <a:gd name="connsiteX0" fmla="*/ 12526 w 2411261"/>
                  <a:gd name="connsiteY0" fmla="*/ 0 h 983293"/>
                  <a:gd name="connsiteX1" fmla="*/ 156576 w 2411261"/>
                  <a:gd name="connsiteY1" fmla="*/ 50104 h 983293"/>
                  <a:gd name="connsiteX2" fmla="*/ 319414 w 2411261"/>
                  <a:gd name="connsiteY2" fmla="*/ 100208 h 983293"/>
                  <a:gd name="connsiteX3" fmla="*/ 488515 w 2411261"/>
                  <a:gd name="connsiteY3" fmla="*/ 137786 h 983293"/>
                  <a:gd name="connsiteX4" fmla="*/ 632565 w 2411261"/>
                  <a:gd name="connsiteY4" fmla="*/ 175364 h 983293"/>
                  <a:gd name="connsiteX5" fmla="*/ 826718 w 2411261"/>
                  <a:gd name="connsiteY5" fmla="*/ 194153 h 983293"/>
                  <a:gd name="connsiteX6" fmla="*/ 1045924 w 2411261"/>
                  <a:gd name="connsiteY6" fmla="*/ 237994 h 983293"/>
                  <a:gd name="connsiteX7" fmla="*/ 1246340 w 2411261"/>
                  <a:gd name="connsiteY7" fmla="*/ 256784 h 983293"/>
                  <a:gd name="connsiteX8" fmla="*/ 1377863 w 2411261"/>
                  <a:gd name="connsiteY8" fmla="*/ 269310 h 983293"/>
                  <a:gd name="connsiteX9" fmla="*/ 1528176 w 2411261"/>
                  <a:gd name="connsiteY9" fmla="*/ 269310 h 983293"/>
                  <a:gd name="connsiteX10" fmla="*/ 1647173 w 2411261"/>
                  <a:gd name="connsiteY10" fmla="*/ 269310 h 983293"/>
                  <a:gd name="connsiteX11" fmla="*/ 1791222 w 2411261"/>
                  <a:gd name="connsiteY11" fmla="*/ 269310 h 983293"/>
                  <a:gd name="connsiteX12" fmla="*/ 1966587 w 2411261"/>
                  <a:gd name="connsiteY12" fmla="*/ 256784 h 983293"/>
                  <a:gd name="connsiteX13" fmla="*/ 2104373 w 2411261"/>
                  <a:gd name="connsiteY13" fmla="*/ 219205 h 983293"/>
                  <a:gd name="connsiteX14" fmla="*/ 2192055 w 2411261"/>
                  <a:gd name="connsiteY14" fmla="*/ 194153 h 983293"/>
                  <a:gd name="connsiteX15" fmla="*/ 2273474 w 2411261"/>
                  <a:gd name="connsiteY15" fmla="*/ 156575 h 983293"/>
                  <a:gd name="connsiteX16" fmla="*/ 2323578 w 2411261"/>
                  <a:gd name="connsiteY16" fmla="*/ 50104 h 983293"/>
                  <a:gd name="connsiteX17" fmla="*/ 2379946 w 2411261"/>
                  <a:gd name="connsiteY17" fmla="*/ 18789 h 983293"/>
                  <a:gd name="connsiteX18" fmla="*/ 2411261 w 2411261"/>
                  <a:gd name="connsiteY18" fmla="*/ 37578 h 983293"/>
                  <a:gd name="connsiteX19" fmla="*/ 2398735 w 2411261"/>
                  <a:gd name="connsiteY19" fmla="*/ 319414 h 983293"/>
                  <a:gd name="connsiteX20" fmla="*/ 2361157 w 2411261"/>
                  <a:gd name="connsiteY20" fmla="*/ 519830 h 983293"/>
                  <a:gd name="connsiteX21" fmla="*/ 2336104 w 2411261"/>
                  <a:gd name="connsiteY21" fmla="*/ 626301 h 983293"/>
                  <a:gd name="connsiteX22" fmla="*/ 2304789 w 2411261"/>
                  <a:gd name="connsiteY22" fmla="*/ 820455 h 983293"/>
                  <a:gd name="connsiteX23" fmla="*/ 2079321 w 2411261"/>
                  <a:gd name="connsiteY23" fmla="*/ 933189 h 983293"/>
                  <a:gd name="connsiteX24" fmla="*/ 1728592 w 2411261"/>
                  <a:gd name="connsiteY24" fmla="*/ 977030 h 983293"/>
                  <a:gd name="connsiteX25" fmla="*/ 1440494 w 2411261"/>
                  <a:gd name="connsiteY25" fmla="*/ 983293 h 983293"/>
                  <a:gd name="connsiteX26" fmla="*/ 1171184 w 2411261"/>
                  <a:gd name="connsiteY26" fmla="*/ 970767 h 983293"/>
                  <a:gd name="connsiteX27" fmla="*/ 895611 w 2411261"/>
                  <a:gd name="connsiteY27" fmla="*/ 945715 h 983293"/>
                  <a:gd name="connsiteX28" fmla="*/ 626302 w 2411261"/>
                  <a:gd name="connsiteY28" fmla="*/ 914400 h 983293"/>
                  <a:gd name="connsiteX29" fmla="*/ 425885 w 2411261"/>
                  <a:gd name="connsiteY29" fmla="*/ 870559 h 983293"/>
                  <a:gd name="connsiteX30" fmla="*/ 294362 w 2411261"/>
                  <a:gd name="connsiteY30" fmla="*/ 826718 h 983293"/>
                  <a:gd name="connsiteX31" fmla="*/ 206680 w 2411261"/>
                  <a:gd name="connsiteY31" fmla="*/ 807929 h 983293"/>
                  <a:gd name="connsiteX32" fmla="*/ 87683 w 2411261"/>
                  <a:gd name="connsiteY32" fmla="*/ 801666 h 983293"/>
                  <a:gd name="connsiteX33" fmla="*/ 0 w 2411261"/>
                  <a:gd name="connsiteY33" fmla="*/ 782877 h 983293"/>
                  <a:gd name="connsiteX34" fmla="*/ 12526 w 2411261"/>
                  <a:gd name="connsiteY34" fmla="*/ 112734 h 98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411261" h="983293">
                    <a:moveTo>
                      <a:pt x="12526" y="0"/>
                    </a:moveTo>
                    <a:lnTo>
                      <a:pt x="156576" y="50104"/>
                    </a:lnTo>
                    <a:lnTo>
                      <a:pt x="319414" y="100208"/>
                    </a:lnTo>
                    <a:lnTo>
                      <a:pt x="488515" y="137786"/>
                    </a:lnTo>
                    <a:lnTo>
                      <a:pt x="632565" y="175364"/>
                    </a:lnTo>
                    <a:lnTo>
                      <a:pt x="826718" y="194153"/>
                    </a:lnTo>
                    <a:lnTo>
                      <a:pt x="1045924" y="237994"/>
                    </a:lnTo>
                    <a:lnTo>
                      <a:pt x="1246340" y="256784"/>
                    </a:lnTo>
                    <a:lnTo>
                      <a:pt x="1377863" y="269310"/>
                    </a:lnTo>
                    <a:lnTo>
                      <a:pt x="1528176" y="269310"/>
                    </a:lnTo>
                    <a:lnTo>
                      <a:pt x="1647173" y="269310"/>
                    </a:lnTo>
                    <a:lnTo>
                      <a:pt x="1791222" y="269310"/>
                    </a:lnTo>
                    <a:lnTo>
                      <a:pt x="1966587" y="256784"/>
                    </a:lnTo>
                    <a:lnTo>
                      <a:pt x="2104373" y="219205"/>
                    </a:lnTo>
                    <a:lnTo>
                      <a:pt x="2192055" y="194153"/>
                    </a:lnTo>
                    <a:lnTo>
                      <a:pt x="2273474" y="156575"/>
                    </a:lnTo>
                    <a:lnTo>
                      <a:pt x="2323578" y="50104"/>
                    </a:lnTo>
                    <a:lnTo>
                      <a:pt x="2379946" y="18789"/>
                    </a:lnTo>
                    <a:lnTo>
                      <a:pt x="2411261" y="37578"/>
                    </a:lnTo>
                    <a:lnTo>
                      <a:pt x="2398735" y="319414"/>
                    </a:lnTo>
                    <a:lnTo>
                      <a:pt x="2361157" y="519830"/>
                    </a:lnTo>
                    <a:lnTo>
                      <a:pt x="2336104" y="626301"/>
                    </a:lnTo>
                    <a:lnTo>
                      <a:pt x="2304789" y="820455"/>
                    </a:lnTo>
                    <a:lnTo>
                      <a:pt x="2079321" y="933189"/>
                    </a:lnTo>
                    <a:lnTo>
                      <a:pt x="1728592" y="977030"/>
                    </a:lnTo>
                    <a:lnTo>
                      <a:pt x="1440494" y="983293"/>
                    </a:lnTo>
                    <a:lnTo>
                      <a:pt x="1171184" y="970767"/>
                    </a:lnTo>
                    <a:lnTo>
                      <a:pt x="895611" y="945715"/>
                    </a:lnTo>
                    <a:lnTo>
                      <a:pt x="626302" y="914400"/>
                    </a:lnTo>
                    <a:lnTo>
                      <a:pt x="425885" y="870559"/>
                    </a:lnTo>
                    <a:lnTo>
                      <a:pt x="294362" y="826718"/>
                    </a:lnTo>
                    <a:lnTo>
                      <a:pt x="206680" y="807929"/>
                    </a:lnTo>
                    <a:lnTo>
                      <a:pt x="87683" y="801666"/>
                    </a:lnTo>
                    <a:lnTo>
                      <a:pt x="0" y="782877"/>
                    </a:lnTo>
                    <a:lnTo>
                      <a:pt x="12526" y="112734"/>
                    </a:lnTo>
                    <a:close/>
                  </a:path>
                </a:pathLst>
              </a:custGeom>
            </p:spPr>
          </p:pic>
        </p:grpSp>
        <p:pic>
          <p:nvPicPr>
            <p:cNvPr id="14" name="SCALES Picture 90" descr="A picture containing table, sitting, black, water&#10;&#10;Description automatically generated">
              <a:extLst>
                <a:ext uri="{FF2B5EF4-FFF2-40B4-BE49-F238E27FC236}">
                  <a16:creationId xmlns:a16="http://schemas.microsoft.com/office/drawing/2014/main" id="{286AD627-C295-4293-8A38-8E344578F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903970" y="3774036"/>
              <a:ext cx="778659" cy="756760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41A7F38-F60B-4C0A-B9F4-11368C2796E9}"/>
              </a:ext>
            </a:extLst>
          </p:cNvPr>
          <p:cNvSpPr/>
          <p:nvPr/>
        </p:nvSpPr>
        <p:spPr>
          <a:xfrm>
            <a:off x="230955" y="74473"/>
            <a:ext cx="18198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B52A240-C038-4EC1-B6AE-723EA2B86393}"/>
              </a:ext>
            </a:extLst>
          </p:cNvPr>
          <p:cNvSpPr/>
          <p:nvPr/>
        </p:nvSpPr>
        <p:spPr>
          <a:xfrm>
            <a:off x="5902153" y="3765514"/>
            <a:ext cx="753576" cy="753576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32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">
                                      <p:cBhvr>
                                        <p:cTn id="1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30" y="4586063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sp>
        <p:nvSpPr>
          <p:cNvPr id="14" name="Oval 13">
            <a:hlinkClick r:id="rId4" action="ppaction://hlinksldjump"/>
            <a:extLst>
              <a:ext uri="{FF2B5EF4-FFF2-40B4-BE49-F238E27FC236}">
                <a16:creationId xmlns:a16="http://schemas.microsoft.com/office/drawing/2014/main" id="{E25820AC-D4C9-42B5-B876-966669B20098}"/>
              </a:ext>
            </a:extLst>
          </p:cNvPr>
          <p:cNvSpPr/>
          <p:nvPr/>
        </p:nvSpPr>
        <p:spPr>
          <a:xfrm>
            <a:off x="5677351" y="4860411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453C7C-C729-455C-A60E-6B4B921F7270}"/>
              </a:ext>
            </a:extLst>
          </p:cNvPr>
          <p:cNvGrpSpPr/>
          <p:nvPr/>
        </p:nvGrpSpPr>
        <p:grpSpPr>
          <a:xfrm>
            <a:off x="399100" y="1918603"/>
            <a:ext cx="11437087" cy="3065014"/>
            <a:chOff x="399100" y="1918603"/>
            <a:chExt cx="11437087" cy="306501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EDF0163-112A-4CD0-BC35-799D03D71D13}"/>
                </a:ext>
              </a:extLst>
            </p:cNvPr>
            <p:cNvGrpSpPr/>
            <p:nvPr/>
          </p:nvGrpSpPr>
          <p:grpSpPr>
            <a:xfrm>
              <a:off x="399100" y="1918603"/>
              <a:ext cx="11437087" cy="3065014"/>
              <a:chOff x="377456" y="1945658"/>
              <a:chExt cx="11437087" cy="3065014"/>
            </a:xfrm>
            <a:effectLst/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0F2D0A7-5C9F-4800-A647-011F2E58E5E8}"/>
                  </a:ext>
                </a:extLst>
              </p:cNvPr>
              <p:cNvGrpSpPr/>
              <p:nvPr/>
            </p:nvGrpSpPr>
            <p:grpSpPr>
              <a:xfrm>
                <a:off x="377456" y="1945658"/>
                <a:ext cx="11437087" cy="3065014"/>
                <a:chOff x="377456" y="1885493"/>
                <a:chExt cx="11437087" cy="3065014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7AF9F22-D587-441F-8670-8F84D5119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7456" y="2578957"/>
                  <a:ext cx="11437087" cy="2371550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C028307-A3BD-4CD8-9E73-8D6C3C7DF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28285" y="1885493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ADBCBDA-C1E3-4B94-8C26-18A69BB71F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26876" y="1970009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5A83F6AD-571A-4967-B09C-96E2B46303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137598" y="3389184"/>
                  <a:ext cx="2676945" cy="1561323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0885483-2EBA-436E-855C-B12F1844D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559" t="50764" r="72142" b="6189"/>
              <a:stretch>
                <a:fillRect/>
              </a:stretch>
            </p:blipFill>
            <p:spPr>
              <a:xfrm>
                <a:off x="687321" y="3831160"/>
                <a:ext cx="2893513" cy="1020872"/>
              </a:xfrm>
              <a:custGeom>
                <a:avLst/>
                <a:gdLst>
                  <a:gd name="connsiteX0" fmla="*/ 137787 w 2893513"/>
                  <a:gd name="connsiteY0" fmla="*/ 0 h 1020872"/>
                  <a:gd name="connsiteX1" fmla="*/ 112735 w 2893513"/>
                  <a:gd name="connsiteY1" fmla="*/ 75156 h 1020872"/>
                  <a:gd name="connsiteX2" fmla="*/ 150313 w 2893513"/>
                  <a:gd name="connsiteY2" fmla="*/ 112735 h 1020872"/>
                  <a:gd name="connsiteX3" fmla="*/ 194154 w 2893513"/>
                  <a:gd name="connsiteY3" fmla="*/ 144050 h 1020872"/>
                  <a:gd name="connsiteX4" fmla="*/ 275573 w 2893513"/>
                  <a:gd name="connsiteY4" fmla="*/ 175365 h 1020872"/>
                  <a:gd name="connsiteX5" fmla="*/ 344466 w 2893513"/>
                  <a:gd name="connsiteY5" fmla="*/ 200417 h 1020872"/>
                  <a:gd name="connsiteX6" fmla="*/ 463463 w 2893513"/>
                  <a:gd name="connsiteY6" fmla="*/ 225469 h 1020872"/>
                  <a:gd name="connsiteX7" fmla="*/ 544883 w 2893513"/>
                  <a:gd name="connsiteY7" fmla="*/ 231732 h 1020872"/>
                  <a:gd name="connsiteX8" fmla="*/ 732773 w 2893513"/>
                  <a:gd name="connsiteY8" fmla="*/ 256784 h 1020872"/>
                  <a:gd name="connsiteX9" fmla="*/ 876822 w 2893513"/>
                  <a:gd name="connsiteY9" fmla="*/ 256784 h 1020872"/>
                  <a:gd name="connsiteX10" fmla="*/ 989557 w 2893513"/>
                  <a:gd name="connsiteY10" fmla="*/ 250521 h 1020872"/>
                  <a:gd name="connsiteX11" fmla="*/ 1146132 w 2893513"/>
                  <a:gd name="connsiteY11" fmla="*/ 250521 h 1020872"/>
                  <a:gd name="connsiteX12" fmla="*/ 1296444 w 2893513"/>
                  <a:gd name="connsiteY12" fmla="*/ 237995 h 1020872"/>
                  <a:gd name="connsiteX13" fmla="*/ 1421705 w 2893513"/>
                  <a:gd name="connsiteY13" fmla="*/ 231732 h 1020872"/>
                  <a:gd name="connsiteX14" fmla="*/ 1546965 w 2893513"/>
                  <a:gd name="connsiteY14" fmla="*/ 231732 h 1020872"/>
                  <a:gd name="connsiteX15" fmla="*/ 1628384 w 2893513"/>
                  <a:gd name="connsiteY15" fmla="*/ 219206 h 1020872"/>
                  <a:gd name="connsiteX16" fmla="*/ 1847590 w 2893513"/>
                  <a:gd name="connsiteY16" fmla="*/ 181628 h 1020872"/>
                  <a:gd name="connsiteX17" fmla="*/ 2029217 w 2893513"/>
                  <a:gd name="connsiteY17" fmla="*/ 150313 h 1020872"/>
                  <a:gd name="connsiteX18" fmla="*/ 2167003 w 2893513"/>
                  <a:gd name="connsiteY18" fmla="*/ 118998 h 1020872"/>
                  <a:gd name="connsiteX19" fmla="*/ 2267211 w 2893513"/>
                  <a:gd name="connsiteY19" fmla="*/ 87682 h 1020872"/>
                  <a:gd name="connsiteX20" fmla="*/ 2298526 w 2893513"/>
                  <a:gd name="connsiteY20" fmla="*/ 87682 h 1020872"/>
                  <a:gd name="connsiteX21" fmla="*/ 2893513 w 2893513"/>
                  <a:gd name="connsiteY21" fmla="*/ 93945 h 1020872"/>
                  <a:gd name="connsiteX22" fmla="*/ 2868461 w 2893513"/>
                  <a:gd name="connsiteY22" fmla="*/ 807929 h 1020872"/>
                  <a:gd name="connsiteX23" fmla="*/ 2636729 w 2893513"/>
                  <a:gd name="connsiteY23" fmla="*/ 820455 h 1020872"/>
                  <a:gd name="connsiteX24" fmla="*/ 2542784 w 2893513"/>
                  <a:gd name="connsiteY24" fmla="*/ 820455 h 1020872"/>
                  <a:gd name="connsiteX25" fmla="*/ 2348631 w 2893513"/>
                  <a:gd name="connsiteY25" fmla="*/ 832981 h 1020872"/>
                  <a:gd name="connsiteX26" fmla="*/ 2279737 w 2893513"/>
                  <a:gd name="connsiteY26" fmla="*/ 864296 h 1020872"/>
                  <a:gd name="connsiteX27" fmla="*/ 2167003 w 2893513"/>
                  <a:gd name="connsiteY27" fmla="*/ 895611 h 1020872"/>
                  <a:gd name="connsiteX28" fmla="*/ 2010428 w 2893513"/>
                  <a:gd name="connsiteY28" fmla="*/ 920663 h 1020872"/>
                  <a:gd name="connsiteX29" fmla="*/ 1810011 w 2893513"/>
                  <a:gd name="connsiteY29" fmla="*/ 964504 h 1020872"/>
                  <a:gd name="connsiteX30" fmla="*/ 1628384 w 2893513"/>
                  <a:gd name="connsiteY30" fmla="*/ 983293 h 1020872"/>
                  <a:gd name="connsiteX31" fmla="*/ 1321496 w 2893513"/>
                  <a:gd name="connsiteY31" fmla="*/ 1008345 h 1020872"/>
                  <a:gd name="connsiteX32" fmla="*/ 1127343 w 2893513"/>
                  <a:gd name="connsiteY32" fmla="*/ 1008345 h 1020872"/>
                  <a:gd name="connsiteX33" fmla="*/ 1008346 w 2893513"/>
                  <a:gd name="connsiteY33" fmla="*/ 1020872 h 1020872"/>
                  <a:gd name="connsiteX34" fmla="*/ 807929 w 2893513"/>
                  <a:gd name="connsiteY34" fmla="*/ 1002082 h 1020872"/>
                  <a:gd name="connsiteX35" fmla="*/ 676406 w 2893513"/>
                  <a:gd name="connsiteY35" fmla="*/ 983293 h 1020872"/>
                  <a:gd name="connsiteX36" fmla="*/ 494779 w 2893513"/>
                  <a:gd name="connsiteY36" fmla="*/ 933189 h 1020872"/>
                  <a:gd name="connsiteX37" fmla="*/ 356992 w 2893513"/>
                  <a:gd name="connsiteY37" fmla="*/ 908137 h 1020872"/>
                  <a:gd name="connsiteX38" fmla="*/ 206680 w 2893513"/>
                  <a:gd name="connsiteY38" fmla="*/ 870559 h 1020872"/>
                  <a:gd name="connsiteX39" fmla="*/ 112735 w 2893513"/>
                  <a:gd name="connsiteY39" fmla="*/ 795403 h 1020872"/>
                  <a:gd name="connsiteX40" fmla="*/ 87683 w 2893513"/>
                  <a:gd name="connsiteY40" fmla="*/ 701458 h 1020872"/>
                  <a:gd name="connsiteX41" fmla="*/ 37579 w 2893513"/>
                  <a:gd name="connsiteY41" fmla="*/ 544882 h 1020872"/>
                  <a:gd name="connsiteX42" fmla="*/ 0 w 2893513"/>
                  <a:gd name="connsiteY42" fmla="*/ 68893 h 1020872"/>
                  <a:gd name="connsiteX43" fmla="*/ 12526 w 2893513"/>
                  <a:gd name="connsiteY43" fmla="*/ 12526 h 10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893513" h="1020872">
                    <a:moveTo>
                      <a:pt x="137787" y="0"/>
                    </a:moveTo>
                    <a:lnTo>
                      <a:pt x="112735" y="75156"/>
                    </a:lnTo>
                    <a:lnTo>
                      <a:pt x="150313" y="112735"/>
                    </a:lnTo>
                    <a:lnTo>
                      <a:pt x="194154" y="144050"/>
                    </a:lnTo>
                    <a:lnTo>
                      <a:pt x="275573" y="175365"/>
                    </a:lnTo>
                    <a:lnTo>
                      <a:pt x="344466" y="200417"/>
                    </a:lnTo>
                    <a:lnTo>
                      <a:pt x="463463" y="225469"/>
                    </a:lnTo>
                    <a:lnTo>
                      <a:pt x="544883" y="231732"/>
                    </a:lnTo>
                    <a:lnTo>
                      <a:pt x="732773" y="256784"/>
                    </a:lnTo>
                    <a:lnTo>
                      <a:pt x="876822" y="256784"/>
                    </a:lnTo>
                    <a:lnTo>
                      <a:pt x="989557" y="250521"/>
                    </a:lnTo>
                    <a:lnTo>
                      <a:pt x="1146132" y="250521"/>
                    </a:lnTo>
                    <a:lnTo>
                      <a:pt x="1296444" y="237995"/>
                    </a:lnTo>
                    <a:lnTo>
                      <a:pt x="1421705" y="231732"/>
                    </a:lnTo>
                    <a:lnTo>
                      <a:pt x="1546965" y="231732"/>
                    </a:lnTo>
                    <a:lnTo>
                      <a:pt x="1628384" y="219206"/>
                    </a:lnTo>
                    <a:lnTo>
                      <a:pt x="1847590" y="181628"/>
                    </a:lnTo>
                    <a:lnTo>
                      <a:pt x="2029217" y="150313"/>
                    </a:lnTo>
                    <a:lnTo>
                      <a:pt x="2167003" y="118998"/>
                    </a:lnTo>
                    <a:lnTo>
                      <a:pt x="2267211" y="87682"/>
                    </a:lnTo>
                    <a:lnTo>
                      <a:pt x="2298526" y="87682"/>
                    </a:lnTo>
                    <a:lnTo>
                      <a:pt x="2893513" y="93945"/>
                    </a:lnTo>
                    <a:lnTo>
                      <a:pt x="2868461" y="807929"/>
                    </a:lnTo>
                    <a:lnTo>
                      <a:pt x="2636729" y="820455"/>
                    </a:lnTo>
                    <a:lnTo>
                      <a:pt x="2542784" y="820455"/>
                    </a:lnTo>
                    <a:lnTo>
                      <a:pt x="2348631" y="832981"/>
                    </a:lnTo>
                    <a:lnTo>
                      <a:pt x="2279737" y="864296"/>
                    </a:lnTo>
                    <a:lnTo>
                      <a:pt x="2167003" y="895611"/>
                    </a:lnTo>
                    <a:lnTo>
                      <a:pt x="2010428" y="920663"/>
                    </a:lnTo>
                    <a:lnTo>
                      <a:pt x="1810011" y="964504"/>
                    </a:lnTo>
                    <a:lnTo>
                      <a:pt x="1628384" y="983293"/>
                    </a:lnTo>
                    <a:lnTo>
                      <a:pt x="1321496" y="1008345"/>
                    </a:lnTo>
                    <a:lnTo>
                      <a:pt x="1127343" y="1008345"/>
                    </a:lnTo>
                    <a:lnTo>
                      <a:pt x="1008346" y="1020872"/>
                    </a:lnTo>
                    <a:lnTo>
                      <a:pt x="807929" y="1002082"/>
                    </a:lnTo>
                    <a:lnTo>
                      <a:pt x="676406" y="983293"/>
                    </a:lnTo>
                    <a:lnTo>
                      <a:pt x="494779" y="933189"/>
                    </a:lnTo>
                    <a:lnTo>
                      <a:pt x="356992" y="908137"/>
                    </a:lnTo>
                    <a:lnTo>
                      <a:pt x="206680" y="870559"/>
                    </a:lnTo>
                    <a:lnTo>
                      <a:pt x="112735" y="795403"/>
                    </a:lnTo>
                    <a:lnTo>
                      <a:pt x="87683" y="701458"/>
                    </a:lnTo>
                    <a:lnTo>
                      <a:pt x="37579" y="544882"/>
                    </a:lnTo>
                    <a:lnTo>
                      <a:pt x="0" y="68893"/>
                    </a:lnTo>
                    <a:lnTo>
                      <a:pt x="12526" y="12526"/>
                    </a:lnTo>
                    <a:close/>
                  </a:path>
                </a:pathLst>
              </a:custGeom>
            </p:spPr>
          </p:pic>
        </p:grpSp>
        <p:pic>
          <p:nvPicPr>
            <p:cNvPr id="13" name="SCALES Picture 90" descr="A picture containing table, sitting, black, water&#10;&#10;Description automatically generated">
              <a:extLst>
                <a:ext uri="{FF2B5EF4-FFF2-40B4-BE49-F238E27FC236}">
                  <a16:creationId xmlns:a16="http://schemas.microsoft.com/office/drawing/2014/main" id="{B5D98776-CF32-48EA-A0C6-6BC765CE7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5903970" y="3774036"/>
              <a:ext cx="778659" cy="756760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272CC20-31DB-4438-BCC4-0559D8806958}"/>
              </a:ext>
            </a:extLst>
          </p:cNvPr>
          <p:cNvSpPr/>
          <p:nvPr/>
        </p:nvSpPr>
        <p:spPr>
          <a:xfrm>
            <a:off x="230955" y="74473"/>
            <a:ext cx="18198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45D2CF-5262-462E-B597-8EEEE8983AD1}"/>
              </a:ext>
            </a:extLst>
          </p:cNvPr>
          <p:cNvSpPr/>
          <p:nvPr/>
        </p:nvSpPr>
        <p:spPr>
          <a:xfrm>
            <a:off x="5903970" y="3777220"/>
            <a:ext cx="753576" cy="753576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62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F1 Group 3">
            <a:extLst>
              <a:ext uri="{FF2B5EF4-FFF2-40B4-BE49-F238E27FC236}">
                <a16:creationId xmlns:a16="http://schemas.microsoft.com/office/drawing/2014/main" id="{FBFD2BF1-25FE-43E9-B956-CD51832E89D2}"/>
              </a:ext>
            </a:extLst>
          </p:cNvPr>
          <p:cNvGrpSpPr/>
          <p:nvPr/>
        </p:nvGrpSpPr>
        <p:grpSpPr>
          <a:xfrm>
            <a:off x="45069" y="2360589"/>
            <a:ext cx="1629968" cy="2880000"/>
            <a:chOff x="3265441" y="4507585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451848-7DE0-43FD-B270-ACF83A01D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65441" y="4507585"/>
              <a:ext cx="1629968" cy="288000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0EFE4CA-FFB4-496F-93D6-DB473ED42D09}"/>
                </a:ext>
              </a:extLst>
            </p:cNvPr>
            <p:cNvSpPr/>
            <p:nvPr/>
          </p:nvSpPr>
          <p:spPr>
            <a:xfrm>
              <a:off x="3875916" y="592311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6" name="F2 Group 24">
            <a:extLst>
              <a:ext uri="{FF2B5EF4-FFF2-40B4-BE49-F238E27FC236}">
                <a16:creationId xmlns:a16="http://schemas.microsoft.com/office/drawing/2014/main" id="{5C370064-3284-4DFA-928F-5C74D822ECEA}"/>
              </a:ext>
            </a:extLst>
          </p:cNvPr>
          <p:cNvGrpSpPr/>
          <p:nvPr/>
        </p:nvGrpSpPr>
        <p:grpSpPr>
          <a:xfrm>
            <a:off x="1124665" y="2360589"/>
            <a:ext cx="1629968" cy="2880000"/>
            <a:chOff x="4298705" y="4600210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66C873-D90A-4711-A3FB-B31FF5864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8705" y="4600210"/>
              <a:ext cx="1629968" cy="288000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A9C3A34-57EF-4490-B94E-DB1E4E3018F6}"/>
                </a:ext>
              </a:extLst>
            </p:cNvPr>
            <p:cNvSpPr/>
            <p:nvPr/>
          </p:nvSpPr>
          <p:spPr>
            <a:xfrm>
              <a:off x="4921416" y="6027295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9" name="F3 Group 25">
            <a:extLst>
              <a:ext uri="{FF2B5EF4-FFF2-40B4-BE49-F238E27FC236}">
                <a16:creationId xmlns:a16="http://schemas.microsoft.com/office/drawing/2014/main" id="{5D8E047B-AE2E-4779-8694-9DE950189915}"/>
              </a:ext>
            </a:extLst>
          </p:cNvPr>
          <p:cNvGrpSpPr/>
          <p:nvPr/>
        </p:nvGrpSpPr>
        <p:grpSpPr>
          <a:xfrm>
            <a:off x="2204261" y="2360589"/>
            <a:ext cx="1629968" cy="2880000"/>
            <a:chOff x="4919254" y="5748037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E74464-8CB9-4A18-9283-9D7FDD4A7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9254" y="5748037"/>
              <a:ext cx="1629968" cy="288000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243405C-6EB3-4775-9D00-E6C0ACAD2F91}"/>
                </a:ext>
              </a:extLst>
            </p:cNvPr>
            <p:cNvSpPr/>
            <p:nvPr/>
          </p:nvSpPr>
          <p:spPr>
            <a:xfrm>
              <a:off x="5534670" y="7174780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2" name="F4 Group 26">
            <a:extLst>
              <a:ext uri="{FF2B5EF4-FFF2-40B4-BE49-F238E27FC236}">
                <a16:creationId xmlns:a16="http://schemas.microsoft.com/office/drawing/2014/main" id="{5C98FF72-AC23-41F1-BED6-A083F532242A}"/>
              </a:ext>
            </a:extLst>
          </p:cNvPr>
          <p:cNvGrpSpPr/>
          <p:nvPr/>
        </p:nvGrpSpPr>
        <p:grpSpPr>
          <a:xfrm>
            <a:off x="3283857" y="2360589"/>
            <a:ext cx="1629968" cy="2880000"/>
            <a:chOff x="4999432" y="4507585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72F38D-9424-4122-ACA8-622EEA233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9432" y="4507585"/>
              <a:ext cx="1629968" cy="2880000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628E555-F77F-40C7-BD11-EA1105A104F1}"/>
                </a:ext>
              </a:extLst>
            </p:cNvPr>
            <p:cNvSpPr/>
            <p:nvPr/>
          </p:nvSpPr>
          <p:spPr>
            <a:xfrm>
              <a:off x="5625681" y="5901454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5" name="F5 Group 27">
            <a:extLst>
              <a:ext uri="{FF2B5EF4-FFF2-40B4-BE49-F238E27FC236}">
                <a16:creationId xmlns:a16="http://schemas.microsoft.com/office/drawing/2014/main" id="{285D41FA-1801-42E8-B793-08007F967BBA}"/>
              </a:ext>
            </a:extLst>
          </p:cNvPr>
          <p:cNvGrpSpPr/>
          <p:nvPr/>
        </p:nvGrpSpPr>
        <p:grpSpPr>
          <a:xfrm>
            <a:off x="4363453" y="2360589"/>
            <a:ext cx="1629968" cy="2880000"/>
            <a:chOff x="4885460" y="4896280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AE1CCFC-2DF8-47E5-B0CD-F0ECAFEA8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5460" y="4896280"/>
              <a:ext cx="1629968" cy="2880000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88D3AA-14FD-425E-A8EB-0520162756FA}"/>
                </a:ext>
              </a:extLst>
            </p:cNvPr>
            <p:cNvSpPr/>
            <p:nvPr/>
          </p:nvSpPr>
          <p:spPr>
            <a:xfrm>
              <a:off x="5515960" y="627042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5</a:t>
              </a:r>
            </a:p>
          </p:txBody>
        </p:sp>
      </p:grpSp>
      <p:grpSp>
        <p:nvGrpSpPr>
          <p:cNvPr id="18" name="F6 Group 28">
            <a:extLst>
              <a:ext uri="{FF2B5EF4-FFF2-40B4-BE49-F238E27FC236}">
                <a16:creationId xmlns:a16="http://schemas.microsoft.com/office/drawing/2014/main" id="{030D9494-FE23-48FD-A987-11C6511343FB}"/>
              </a:ext>
            </a:extLst>
          </p:cNvPr>
          <p:cNvGrpSpPr/>
          <p:nvPr/>
        </p:nvGrpSpPr>
        <p:grpSpPr>
          <a:xfrm>
            <a:off x="5443049" y="2360589"/>
            <a:ext cx="1629968" cy="2880000"/>
            <a:chOff x="6744014" y="5336420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610395-AD80-4229-9C9C-6CE44207A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4014" y="5336420"/>
              <a:ext cx="1629968" cy="2880000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1CE1DB5-C61F-41C9-9352-8121CA4E0CCF}"/>
                </a:ext>
              </a:extLst>
            </p:cNvPr>
            <p:cNvSpPr/>
            <p:nvPr/>
          </p:nvSpPr>
          <p:spPr>
            <a:xfrm>
              <a:off x="7374514" y="675622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</a:p>
          </p:txBody>
        </p:sp>
      </p:grpSp>
      <p:grpSp>
        <p:nvGrpSpPr>
          <p:cNvPr id="21" name="F7 Group 29">
            <a:extLst>
              <a:ext uri="{FF2B5EF4-FFF2-40B4-BE49-F238E27FC236}">
                <a16:creationId xmlns:a16="http://schemas.microsoft.com/office/drawing/2014/main" id="{5FCFD04A-2B6D-4B98-A0F2-0B6D382ABE11}"/>
              </a:ext>
            </a:extLst>
          </p:cNvPr>
          <p:cNvGrpSpPr/>
          <p:nvPr/>
        </p:nvGrpSpPr>
        <p:grpSpPr>
          <a:xfrm>
            <a:off x="6522645" y="2360589"/>
            <a:ext cx="1629968" cy="2880000"/>
            <a:chOff x="6886126" y="4464254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435590-3D6E-4699-AE90-44E57CD69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6126" y="4464254"/>
              <a:ext cx="1629968" cy="288000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177D1A8-28B6-45CF-A83D-9FED0A5DA5FA}"/>
                </a:ext>
              </a:extLst>
            </p:cNvPr>
            <p:cNvSpPr/>
            <p:nvPr/>
          </p:nvSpPr>
          <p:spPr>
            <a:xfrm>
              <a:off x="7516626" y="5870367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7</a:t>
              </a:r>
            </a:p>
          </p:txBody>
        </p:sp>
      </p:grpSp>
      <p:grpSp>
        <p:nvGrpSpPr>
          <p:cNvPr id="24" name="F8 Group 30">
            <a:extLst>
              <a:ext uri="{FF2B5EF4-FFF2-40B4-BE49-F238E27FC236}">
                <a16:creationId xmlns:a16="http://schemas.microsoft.com/office/drawing/2014/main" id="{FBFF9A8A-487D-4060-8D7D-DA661DD33878}"/>
              </a:ext>
            </a:extLst>
          </p:cNvPr>
          <p:cNvGrpSpPr/>
          <p:nvPr/>
        </p:nvGrpSpPr>
        <p:grpSpPr>
          <a:xfrm>
            <a:off x="7602240" y="2360589"/>
            <a:ext cx="1629968" cy="2880000"/>
            <a:chOff x="7508038" y="4601029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AA20B5-15D4-4DB9-9C10-DA58B3CCD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08038" y="4601029"/>
              <a:ext cx="1629968" cy="288000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001BC01-6B9B-4DB1-87E6-C61959304849}"/>
                </a:ext>
              </a:extLst>
            </p:cNvPr>
            <p:cNvSpPr/>
            <p:nvPr/>
          </p:nvSpPr>
          <p:spPr>
            <a:xfrm>
              <a:off x="8143841" y="599007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8</a:t>
              </a:r>
            </a:p>
          </p:txBody>
        </p:sp>
      </p:grpSp>
      <p:grpSp>
        <p:nvGrpSpPr>
          <p:cNvPr id="75" name="LOSE GROUPS Group 74">
            <a:extLst>
              <a:ext uri="{FF2B5EF4-FFF2-40B4-BE49-F238E27FC236}">
                <a16:creationId xmlns:a16="http://schemas.microsoft.com/office/drawing/2014/main" id="{1FB6BFF6-1DCA-4984-9F17-DD74CA7C9540}"/>
              </a:ext>
            </a:extLst>
          </p:cNvPr>
          <p:cNvGrpSpPr/>
          <p:nvPr/>
        </p:nvGrpSpPr>
        <p:grpSpPr>
          <a:xfrm>
            <a:off x="590053" y="1798173"/>
            <a:ext cx="8092984" cy="4001283"/>
            <a:chOff x="590053" y="1127253"/>
            <a:chExt cx="8092984" cy="4001283"/>
          </a:xfrm>
        </p:grpSpPr>
        <p:grpSp>
          <p:nvGrpSpPr>
            <p:cNvPr id="71" name="LOSE + Group 70">
              <a:extLst>
                <a:ext uri="{FF2B5EF4-FFF2-40B4-BE49-F238E27FC236}">
                  <a16:creationId xmlns:a16="http://schemas.microsoft.com/office/drawing/2014/main" id="{A1F7259B-5922-4AAB-AFD4-1819ADB1653C}"/>
                </a:ext>
              </a:extLst>
            </p:cNvPr>
            <p:cNvGrpSpPr/>
            <p:nvPr/>
          </p:nvGrpSpPr>
          <p:grpSpPr>
            <a:xfrm>
              <a:off x="593039" y="1127253"/>
              <a:ext cx="8089998" cy="551208"/>
              <a:chOff x="593039" y="1127253"/>
              <a:chExt cx="8089998" cy="551208"/>
            </a:xfrm>
          </p:grpSpPr>
          <p:pic>
            <p:nvPicPr>
              <p:cNvPr id="34" name="+Picture 33">
                <a:extLst>
                  <a:ext uri="{FF2B5EF4-FFF2-40B4-BE49-F238E27FC236}">
                    <a16:creationId xmlns:a16="http://schemas.microsoft.com/office/drawing/2014/main" id="{835C318D-1F1C-4D06-9B9D-9FB316BD4F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3039" y="1138461"/>
                <a:ext cx="531626" cy="540000"/>
              </a:xfrm>
              <a:prstGeom prst="rect">
                <a:avLst/>
              </a:prstGeom>
            </p:spPr>
          </p:pic>
          <p:pic>
            <p:nvPicPr>
              <p:cNvPr id="39" name="+2 Picture 38">
                <a:extLst>
                  <a:ext uri="{FF2B5EF4-FFF2-40B4-BE49-F238E27FC236}">
                    <a16:creationId xmlns:a16="http://schemas.microsoft.com/office/drawing/2014/main" id="{63337CDE-41DE-4761-877A-2440296E9A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72806" y="1138461"/>
                <a:ext cx="531626" cy="540000"/>
              </a:xfrm>
              <a:prstGeom prst="rect">
                <a:avLst/>
              </a:prstGeom>
            </p:spPr>
          </p:pic>
          <p:pic>
            <p:nvPicPr>
              <p:cNvPr id="41" name="+3 Picture 40">
                <a:extLst>
                  <a:ext uri="{FF2B5EF4-FFF2-40B4-BE49-F238E27FC236}">
                    <a16:creationId xmlns:a16="http://schemas.microsoft.com/office/drawing/2014/main" id="{4ACD2939-69C6-4AAD-8BFE-B311C2DB86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52573" y="1138461"/>
                <a:ext cx="531626" cy="540000"/>
              </a:xfrm>
              <a:prstGeom prst="rect">
                <a:avLst/>
              </a:prstGeom>
            </p:spPr>
          </p:pic>
          <p:pic>
            <p:nvPicPr>
              <p:cNvPr id="45" name="+5 Picture 44">
                <a:extLst>
                  <a:ext uri="{FF2B5EF4-FFF2-40B4-BE49-F238E27FC236}">
                    <a16:creationId xmlns:a16="http://schemas.microsoft.com/office/drawing/2014/main" id="{DDD06C23-43C4-4B55-AF9D-359C30DB88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40597" y="1127253"/>
                <a:ext cx="531626" cy="540000"/>
              </a:xfrm>
              <a:prstGeom prst="rect">
                <a:avLst/>
              </a:prstGeom>
            </p:spPr>
          </p:pic>
          <p:pic>
            <p:nvPicPr>
              <p:cNvPr id="46" name="+6 Picture 45">
                <a:extLst>
                  <a:ext uri="{FF2B5EF4-FFF2-40B4-BE49-F238E27FC236}">
                    <a16:creationId xmlns:a16="http://schemas.microsoft.com/office/drawing/2014/main" id="{1415A22A-5DE9-4021-B254-21FCA6A415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91874" y="1138461"/>
                <a:ext cx="531626" cy="540000"/>
              </a:xfrm>
              <a:prstGeom prst="rect">
                <a:avLst/>
              </a:prstGeom>
            </p:spPr>
          </p:pic>
          <p:pic>
            <p:nvPicPr>
              <p:cNvPr id="47" name="+7 Picture 46">
                <a:extLst>
                  <a:ext uri="{FF2B5EF4-FFF2-40B4-BE49-F238E27FC236}">
                    <a16:creationId xmlns:a16="http://schemas.microsoft.com/office/drawing/2014/main" id="{3ECF6FCA-D440-4A3F-A477-EB5922EC77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71641" y="1138461"/>
                <a:ext cx="531626" cy="540000"/>
              </a:xfrm>
              <a:prstGeom prst="rect">
                <a:avLst/>
              </a:prstGeom>
            </p:spPr>
          </p:pic>
          <p:pic>
            <p:nvPicPr>
              <p:cNvPr id="48" name="+8 Picture 47">
                <a:extLst>
                  <a:ext uri="{FF2B5EF4-FFF2-40B4-BE49-F238E27FC236}">
                    <a16:creationId xmlns:a16="http://schemas.microsoft.com/office/drawing/2014/main" id="{D3258A4C-2F2C-4AA9-B656-BB179AF6B2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51411" y="1138461"/>
                <a:ext cx="531626" cy="540000"/>
              </a:xfrm>
              <a:prstGeom prst="rect">
                <a:avLst/>
              </a:prstGeom>
            </p:spPr>
          </p:pic>
        </p:grpSp>
        <p:grpSp>
          <p:nvGrpSpPr>
            <p:cNvPr id="74" name="LOSE - Group 73">
              <a:extLst>
                <a:ext uri="{FF2B5EF4-FFF2-40B4-BE49-F238E27FC236}">
                  <a16:creationId xmlns:a16="http://schemas.microsoft.com/office/drawing/2014/main" id="{FB65EC2B-BF5B-4E82-997B-C94EAE43C0D0}"/>
                </a:ext>
              </a:extLst>
            </p:cNvPr>
            <p:cNvGrpSpPr/>
            <p:nvPr/>
          </p:nvGrpSpPr>
          <p:grpSpPr>
            <a:xfrm>
              <a:off x="590053" y="4588536"/>
              <a:ext cx="8092984" cy="540000"/>
              <a:chOff x="590053" y="4588536"/>
              <a:chExt cx="8092984" cy="540000"/>
            </a:xfrm>
          </p:grpSpPr>
          <p:pic>
            <p:nvPicPr>
              <p:cNvPr id="38" name="-1 Picture 37">
                <a:extLst>
                  <a:ext uri="{FF2B5EF4-FFF2-40B4-BE49-F238E27FC236}">
                    <a16:creationId xmlns:a16="http://schemas.microsoft.com/office/drawing/2014/main" id="{C94CBC7D-EBB6-40B7-B2E5-B045A0679D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0053" y="4588536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40" name="-2 Picture 39">
                <a:extLst>
                  <a:ext uri="{FF2B5EF4-FFF2-40B4-BE49-F238E27FC236}">
                    <a16:creationId xmlns:a16="http://schemas.microsoft.com/office/drawing/2014/main" id="{FB4DA3C0-10DC-4975-88D2-2ABEDD62B7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69051" y="4588536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42" name="-3 Picture 41">
                <a:extLst>
                  <a:ext uri="{FF2B5EF4-FFF2-40B4-BE49-F238E27FC236}">
                    <a16:creationId xmlns:a16="http://schemas.microsoft.com/office/drawing/2014/main" id="{E6AE0710-B8A0-4875-8C34-BD81071D5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48049" y="4588536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44" name="-4 Picture 43">
                <a:extLst>
                  <a:ext uri="{FF2B5EF4-FFF2-40B4-BE49-F238E27FC236}">
                    <a16:creationId xmlns:a16="http://schemas.microsoft.com/office/drawing/2014/main" id="{5835CF89-1D96-49AE-B2A7-0FC76CAA4D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27047" y="4588536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49" name="-5 Picture 48">
                <a:extLst>
                  <a:ext uri="{FF2B5EF4-FFF2-40B4-BE49-F238E27FC236}">
                    <a16:creationId xmlns:a16="http://schemas.microsoft.com/office/drawing/2014/main" id="{92FC0E89-0EE0-452C-8F79-2F21E7A94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06045" y="4588536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50" name="-6 Picture 49">
                <a:extLst>
                  <a:ext uri="{FF2B5EF4-FFF2-40B4-BE49-F238E27FC236}">
                    <a16:creationId xmlns:a16="http://schemas.microsoft.com/office/drawing/2014/main" id="{BE7FB727-B201-4729-9C59-489F316E11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85043" y="4588536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51" name="-7 Picture 50">
                <a:extLst>
                  <a:ext uri="{FF2B5EF4-FFF2-40B4-BE49-F238E27FC236}">
                    <a16:creationId xmlns:a16="http://schemas.microsoft.com/office/drawing/2014/main" id="{5930771A-4AA4-4584-8B73-C10C49C04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64041" y="4588536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52" name="-8 Picture 51">
                <a:extLst>
                  <a:ext uri="{FF2B5EF4-FFF2-40B4-BE49-F238E27FC236}">
                    <a16:creationId xmlns:a16="http://schemas.microsoft.com/office/drawing/2014/main" id="{D9C094DA-AD11-45E9-A994-09EEB1663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43037" y="4588536"/>
                <a:ext cx="540000" cy="540000"/>
              </a:xfrm>
              <a:prstGeom prst="rect">
                <a:avLst/>
              </a:prstGeom>
            </p:spPr>
          </p:pic>
        </p:grpSp>
      </p:grpSp>
      <p:grpSp>
        <p:nvGrpSpPr>
          <p:cNvPr id="68" name="TRANS Group 67">
            <a:extLst>
              <a:ext uri="{FF2B5EF4-FFF2-40B4-BE49-F238E27FC236}">
                <a16:creationId xmlns:a16="http://schemas.microsoft.com/office/drawing/2014/main" id="{94700378-2171-43D1-ADA7-F44A0785BA1F}"/>
              </a:ext>
            </a:extLst>
          </p:cNvPr>
          <p:cNvGrpSpPr/>
          <p:nvPr/>
        </p:nvGrpSpPr>
        <p:grpSpPr>
          <a:xfrm>
            <a:off x="9291044" y="67266"/>
            <a:ext cx="2833973" cy="6729722"/>
            <a:chOff x="9286314" y="0"/>
            <a:chExt cx="2905686" cy="685800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0944182-9020-4D1F-B422-76628B730C98}"/>
                </a:ext>
              </a:extLst>
            </p:cNvPr>
            <p:cNvSpPr/>
            <p:nvPr/>
          </p:nvSpPr>
          <p:spPr>
            <a:xfrm>
              <a:off x="9286314" y="0"/>
              <a:ext cx="2905686" cy="6858000"/>
            </a:xfrm>
            <a:prstGeom prst="roundRect">
              <a:avLst>
                <a:gd name="adj" fmla="val 13649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76200">
              <a:solidFill>
                <a:schemeClr val="accent4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428040B-C615-4E26-AEDF-F82D21CE7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"/>
            </a:blip>
            <a:stretch>
              <a:fillRect/>
            </a:stretch>
          </p:blipFill>
          <p:spPr>
            <a:xfrm>
              <a:off x="9393834" y="908278"/>
              <a:ext cx="2709564" cy="4985217"/>
            </a:xfrm>
            <a:prstGeom prst="rect">
              <a:avLst/>
            </a:prstGeom>
          </p:spPr>
        </p:pic>
      </p:grpSp>
      <p:grpSp>
        <p:nvGrpSpPr>
          <p:cNvPr id="66" name="WIN Group 65">
            <a:extLst>
              <a:ext uri="{FF2B5EF4-FFF2-40B4-BE49-F238E27FC236}">
                <a16:creationId xmlns:a16="http://schemas.microsoft.com/office/drawing/2014/main" id="{B089D8C2-62CC-4BC9-A634-2671F60233F2}"/>
              </a:ext>
            </a:extLst>
          </p:cNvPr>
          <p:cNvGrpSpPr/>
          <p:nvPr/>
        </p:nvGrpSpPr>
        <p:grpSpPr>
          <a:xfrm>
            <a:off x="9291044" y="67266"/>
            <a:ext cx="2833973" cy="6729722"/>
            <a:chOff x="9443951" y="3922167"/>
            <a:chExt cx="2905686" cy="6858000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C5BAF3AA-B6B0-465C-B1CD-B8532F515D60}"/>
                </a:ext>
              </a:extLst>
            </p:cNvPr>
            <p:cNvSpPr/>
            <p:nvPr/>
          </p:nvSpPr>
          <p:spPr>
            <a:xfrm>
              <a:off x="9443951" y="3922167"/>
              <a:ext cx="2905686" cy="6858000"/>
            </a:xfrm>
            <a:prstGeom prst="roundRect">
              <a:avLst>
                <a:gd name="adj" fmla="val 13649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671363E-1B04-41E6-A5D7-C0A998774A44}"/>
                </a:ext>
              </a:extLst>
            </p:cNvPr>
            <p:cNvGrpSpPr/>
            <p:nvPr/>
          </p:nvGrpSpPr>
          <p:grpSpPr>
            <a:xfrm>
              <a:off x="9552683" y="4374433"/>
              <a:ext cx="2709564" cy="5814772"/>
              <a:chOff x="9383261" y="493167"/>
              <a:chExt cx="2709564" cy="5814772"/>
            </a:xfrm>
          </p:grpSpPr>
          <p:grpSp>
            <p:nvGrpSpPr>
              <p:cNvPr id="27" name="F4 Group 26">
                <a:extLst>
                  <a:ext uri="{FF2B5EF4-FFF2-40B4-BE49-F238E27FC236}">
                    <a16:creationId xmlns:a16="http://schemas.microsoft.com/office/drawing/2014/main" id="{FDFDD59D-1385-4205-B1DB-308BB487B352}"/>
                  </a:ext>
                </a:extLst>
              </p:cNvPr>
              <p:cNvGrpSpPr/>
              <p:nvPr/>
            </p:nvGrpSpPr>
            <p:grpSpPr>
              <a:xfrm>
                <a:off x="9383261" y="1322722"/>
                <a:ext cx="2709564" cy="4985217"/>
                <a:chOff x="4999432" y="4507585"/>
                <a:chExt cx="1629968" cy="2880000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B9D958C6-B4A2-41AB-9C54-3387CE3592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999432" y="4507585"/>
                  <a:ext cx="1629968" cy="2880000"/>
                </a:xfrm>
                <a:prstGeom prst="rect">
                  <a:avLst/>
                </a:prstGeom>
              </p:spPr>
            </p:pic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C3FAA7FE-03A0-4842-BFB3-38B7F4D4ABB2}"/>
                    </a:ext>
                  </a:extLst>
                </p:cNvPr>
                <p:cNvSpPr/>
                <p:nvPr/>
              </p:nvSpPr>
              <p:spPr>
                <a:xfrm>
                  <a:off x="5625681" y="5901454"/>
                  <a:ext cx="368968" cy="36896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  <a:shade val="30000"/>
                        <a:satMod val="115000"/>
                      </a:schemeClr>
                    </a:gs>
                    <a:gs pos="20000">
                      <a:srgbClr val="B6B6B6"/>
                    </a:gs>
                    <a:gs pos="79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3200" b="1" dirty="0">
                      <a:solidFill>
                        <a:srgbClr val="FF0000"/>
                      </a:solidFill>
                      <a:latin typeface="Arial Black" panose="020B0A04020102020204" pitchFamily="34" charset="0"/>
                    </a:rPr>
                    <a:t>5</a:t>
                  </a:r>
                </a:p>
              </p:txBody>
            </p:sp>
          </p:grp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9203B09-98EC-49F5-B08F-B252E5C75BCB}"/>
                  </a:ext>
                </a:extLst>
              </p:cNvPr>
              <p:cNvSpPr/>
              <p:nvPr/>
            </p:nvSpPr>
            <p:spPr>
              <a:xfrm>
                <a:off x="10312992" y="493167"/>
                <a:ext cx="787681" cy="7497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20000">
                    <a:srgbClr val="B6B6B6"/>
                  </a:gs>
                  <a:gs pos="7900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6600" b="1" dirty="0">
                    <a:solidFill>
                      <a:srgbClr val="4472C4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</p:grpSp>
      </p:grpSp>
      <p:grpSp>
        <p:nvGrpSpPr>
          <p:cNvPr id="63" name="LOSE Group 62">
            <a:extLst>
              <a:ext uri="{FF2B5EF4-FFF2-40B4-BE49-F238E27FC236}">
                <a16:creationId xmlns:a16="http://schemas.microsoft.com/office/drawing/2014/main" id="{2BF6D452-2D3E-47FC-B876-5F7DC1953B64}"/>
              </a:ext>
            </a:extLst>
          </p:cNvPr>
          <p:cNvGrpSpPr/>
          <p:nvPr/>
        </p:nvGrpSpPr>
        <p:grpSpPr>
          <a:xfrm>
            <a:off x="9356957" y="61012"/>
            <a:ext cx="2747306" cy="6729722"/>
            <a:chOff x="8360916" y="2474574"/>
            <a:chExt cx="2905686" cy="6858000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9CEB1A9-448B-4C23-8097-0A02C485F2FC}"/>
                </a:ext>
              </a:extLst>
            </p:cNvPr>
            <p:cNvSpPr/>
            <p:nvPr/>
          </p:nvSpPr>
          <p:spPr>
            <a:xfrm>
              <a:off x="8360916" y="2474574"/>
              <a:ext cx="2905686" cy="6858000"/>
            </a:xfrm>
            <a:prstGeom prst="roundRect">
              <a:avLst>
                <a:gd name="adj" fmla="val 13649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6BB5EF0-1F1F-477D-900F-856591E2280A}"/>
                </a:ext>
              </a:extLst>
            </p:cNvPr>
            <p:cNvGrpSpPr/>
            <p:nvPr/>
          </p:nvGrpSpPr>
          <p:grpSpPr>
            <a:xfrm>
              <a:off x="8465546" y="3321035"/>
              <a:ext cx="2709564" cy="4985217"/>
              <a:chOff x="9383261" y="907149"/>
              <a:chExt cx="2709564" cy="4985217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89CCE3F-22D2-461F-A5A4-4ABA7C3B8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83261" y="907149"/>
                <a:ext cx="2709564" cy="4985217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A2E8CD49-747A-46D9-8C93-499E561187A5}"/>
                  </a:ext>
                </a:extLst>
              </p:cNvPr>
              <p:cNvGrpSpPr/>
              <p:nvPr/>
            </p:nvGrpSpPr>
            <p:grpSpPr>
              <a:xfrm>
                <a:off x="9987739" y="2383443"/>
                <a:ext cx="1439233" cy="1390537"/>
                <a:chOff x="6936905" y="-816557"/>
                <a:chExt cx="1439233" cy="139053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5974DECF-841E-454D-B0C5-8C795D293D84}"/>
                    </a:ext>
                  </a:extLst>
                </p:cNvPr>
                <p:cNvCxnSpPr/>
                <p:nvPr/>
              </p:nvCxnSpPr>
              <p:spPr>
                <a:xfrm>
                  <a:off x="6936905" y="-816557"/>
                  <a:ext cx="1439233" cy="1390537"/>
                </a:xfrm>
                <a:prstGeom prst="line">
                  <a:avLst/>
                </a:prstGeom>
                <a:ln w="177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00FF2C2-2D71-488E-AA70-19C14541B0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936905" y="-816557"/>
                  <a:ext cx="1439233" cy="1390537"/>
                </a:xfrm>
                <a:prstGeom prst="line">
                  <a:avLst/>
                </a:prstGeom>
                <a:ln w="177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3" name="TRY AGAIN Rectangle 72">
            <a:hlinkClick r:id="rId8" action="ppaction://hlinksldjump"/>
            <a:extLst>
              <a:ext uri="{FF2B5EF4-FFF2-40B4-BE49-F238E27FC236}">
                <a16:creationId xmlns:a16="http://schemas.microsoft.com/office/drawing/2014/main" id="{3881FE5A-2254-4479-95CD-FECCD749D613}"/>
              </a:ext>
            </a:extLst>
          </p:cNvPr>
          <p:cNvSpPr/>
          <p:nvPr/>
        </p:nvSpPr>
        <p:spPr>
          <a:xfrm>
            <a:off x="9456231" y="6170267"/>
            <a:ext cx="257955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TRY AGAIN?</a:t>
            </a:r>
          </a:p>
        </p:txBody>
      </p:sp>
      <p:pic>
        <p:nvPicPr>
          <p:cNvPr id="43" name="+4 Picture 42">
            <a:extLst>
              <a:ext uri="{FF2B5EF4-FFF2-40B4-BE49-F238E27FC236}">
                <a16:creationId xmlns:a16="http://schemas.microsoft.com/office/drawing/2014/main" id="{165AD9E1-9CCD-4A9C-8AAB-5461615DF6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0364" y="1798173"/>
            <a:ext cx="531626" cy="540000"/>
          </a:xfrm>
          <a:prstGeom prst="rect">
            <a:avLst/>
          </a:prstGeom>
        </p:spPr>
      </p:pic>
      <p:sp>
        <p:nvSpPr>
          <p:cNvPr id="70" name="EXIT  Rectangle 7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4E711DD5-2516-42FE-B6CF-D0113D4AC39A}"/>
              </a:ext>
            </a:extLst>
          </p:cNvPr>
          <p:cNvSpPr/>
          <p:nvPr/>
        </p:nvSpPr>
        <p:spPr>
          <a:xfrm>
            <a:off x="293324" y="6286791"/>
            <a:ext cx="86754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EXIT</a:t>
            </a:r>
            <a:endParaRPr lang="en-US" b="1" cap="none" spc="0" dirty="0">
              <a:ln w="9525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C00000"/>
                  </a:gs>
                  <a:gs pos="69000">
                    <a:srgbClr val="FFC000"/>
                  </a:gs>
                  <a:gs pos="36000">
                    <a:srgbClr val="FF0000"/>
                  </a:gs>
                </a:gsLst>
                <a:lin ang="16200000" scaled="1"/>
                <a:tileRect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nap ITC" panose="04040A07060A02020202" pitchFamily="82" charset="0"/>
            </a:endParaRPr>
          </a:p>
        </p:txBody>
      </p:sp>
      <p:sp>
        <p:nvSpPr>
          <p:cNvPr id="72" name="WELL DONE Rectangle 72">
            <a:hlinkClick r:id="rId9" action="ppaction://hlinksldjump"/>
            <a:extLst>
              <a:ext uri="{FF2B5EF4-FFF2-40B4-BE49-F238E27FC236}">
                <a16:creationId xmlns:a16="http://schemas.microsoft.com/office/drawing/2014/main" id="{FDABB8BF-CD4C-4462-B548-0BD6D9976C04}"/>
              </a:ext>
            </a:extLst>
          </p:cNvPr>
          <p:cNvSpPr/>
          <p:nvPr/>
        </p:nvSpPr>
        <p:spPr>
          <a:xfrm>
            <a:off x="1568130" y="5799456"/>
            <a:ext cx="6167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WELL DONE!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CLICK HERE TO RETURN TO GAME CHOICE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0780A5C-2BBC-4B49-898D-BDC08762146D}"/>
              </a:ext>
            </a:extLst>
          </p:cNvPr>
          <p:cNvSpPr/>
          <p:nvPr/>
        </p:nvSpPr>
        <p:spPr>
          <a:xfrm>
            <a:off x="230955" y="74473"/>
            <a:ext cx="18198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1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47D46D8-C083-40C4-814C-E0D12A2A69F7}"/>
              </a:ext>
            </a:extLst>
          </p:cNvPr>
          <p:cNvSpPr/>
          <p:nvPr/>
        </p:nvSpPr>
        <p:spPr>
          <a:xfrm>
            <a:off x="201490" y="665571"/>
            <a:ext cx="8919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MOMENT OF TRUTH!</a:t>
            </a:r>
          </a:p>
        </p:txBody>
      </p:sp>
    </p:spTree>
    <p:extLst>
      <p:ext uri="{BB962C8B-B14F-4D97-AF65-F5344CB8AC3E}">
        <p14:creationId xmlns:p14="http://schemas.microsoft.com/office/powerpoint/2010/main" val="130116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are 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/>
      <p:bldP spid="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cale base Picture 14">
            <a:extLst>
              <a:ext uri="{FF2B5EF4-FFF2-40B4-BE49-F238E27FC236}">
                <a16:creationId xmlns:a16="http://schemas.microsoft.com/office/drawing/2014/main" id="{8D67EA50-36C6-4D34-8120-D7672DE9D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563" y="4614018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pic>
        <p:nvPicPr>
          <p:cNvPr id="3" name="long scale Picture 2">
            <a:extLst>
              <a:ext uri="{FF2B5EF4-FFF2-40B4-BE49-F238E27FC236}">
                <a16:creationId xmlns:a16="http://schemas.microsoft.com/office/drawing/2014/main" id="{E7AF9F22-D587-441F-8670-8F84D5119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56" y="2578957"/>
            <a:ext cx="11437087" cy="2371550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F75684F0-2A58-4C06-8B15-4B567551817B}"/>
              </a:ext>
            </a:extLst>
          </p:cNvPr>
          <p:cNvGrpSpPr/>
          <p:nvPr/>
        </p:nvGrpSpPr>
        <p:grpSpPr>
          <a:xfrm>
            <a:off x="9145925" y="1897095"/>
            <a:ext cx="2612572" cy="2603917"/>
            <a:chOff x="9092847" y="549266"/>
            <a:chExt cx="2612572" cy="260391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3C59665-C512-4FFA-8254-AD4660CB3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92847" y="565013"/>
              <a:ext cx="1421620" cy="257242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D276882-E07B-4700-BC9F-305C03611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83799" y="549266"/>
              <a:ext cx="1421620" cy="257242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128D7F6-A66C-4513-A6D7-1445E3633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88323" y="580760"/>
              <a:ext cx="1421620" cy="2572423"/>
            </a:xfrm>
            <a:prstGeom prst="rect">
              <a:avLst/>
            </a:prstGeom>
          </p:spPr>
        </p:pic>
      </p:grpSp>
      <p:grpSp>
        <p:nvGrpSpPr>
          <p:cNvPr id="4" name="F1 Group 3">
            <a:extLst>
              <a:ext uri="{FF2B5EF4-FFF2-40B4-BE49-F238E27FC236}">
                <a16:creationId xmlns:a16="http://schemas.microsoft.com/office/drawing/2014/main" id="{240B4EF5-87AF-45AD-9233-8FB26AF53327}"/>
              </a:ext>
            </a:extLst>
          </p:cNvPr>
          <p:cNvGrpSpPr/>
          <p:nvPr/>
        </p:nvGrpSpPr>
        <p:grpSpPr>
          <a:xfrm>
            <a:off x="2946035" y="4737069"/>
            <a:ext cx="1629968" cy="2880000"/>
            <a:chOff x="3265441" y="4507585"/>
            <a:chExt cx="1629968" cy="288000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734D114-8C56-4519-AA26-A5D32A93C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5441" y="4507585"/>
              <a:ext cx="1629968" cy="2880000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EA58585-47C7-401D-8D10-FD0E1057BE5C}"/>
                </a:ext>
              </a:extLst>
            </p:cNvPr>
            <p:cNvSpPr/>
            <p:nvPr/>
          </p:nvSpPr>
          <p:spPr>
            <a:xfrm>
              <a:off x="3875916" y="592311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25" name="F2 Group 24">
            <a:extLst>
              <a:ext uri="{FF2B5EF4-FFF2-40B4-BE49-F238E27FC236}">
                <a16:creationId xmlns:a16="http://schemas.microsoft.com/office/drawing/2014/main" id="{D2DAA34A-0416-4EE1-A0EC-7C835E00CC7E}"/>
              </a:ext>
            </a:extLst>
          </p:cNvPr>
          <p:cNvGrpSpPr/>
          <p:nvPr/>
        </p:nvGrpSpPr>
        <p:grpSpPr>
          <a:xfrm>
            <a:off x="3755386" y="4589692"/>
            <a:ext cx="1629968" cy="2880000"/>
            <a:chOff x="4298705" y="4600210"/>
            <a:chExt cx="1629968" cy="2880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89220BB-B025-4B0A-9879-EBCF288D3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8705" y="4600210"/>
              <a:ext cx="1629968" cy="2880000"/>
            </a:xfrm>
            <a:prstGeom prst="rect">
              <a:avLst/>
            </a:prstGeom>
          </p:spPr>
        </p:pic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C4BD140-8A6B-4690-BAF8-D737C501F119}"/>
                </a:ext>
              </a:extLst>
            </p:cNvPr>
            <p:cNvSpPr/>
            <p:nvPr/>
          </p:nvSpPr>
          <p:spPr>
            <a:xfrm>
              <a:off x="4921416" y="6027295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26" name="F3 Group 25">
            <a:extLst>
              <a:ext uri="{FF2B5EF4-FFF2-40B4-BE49-F238E27FC236}">
                <a16:creationId xmlns:a16="http://schemas.microsoft.com/office/drawing/2014/main" id="{27D00499-EBFD-4C76-BFFB-888DB6E3D233}"/>
              </a:ext>
            </a:extLst>
          </p:cNvPr>
          <p:cNvGrpSpPr/>
          <p:nvPr/>
        </p:nvGrpSpPr>
        <p:grpSpPr>
          <a:xfrm>
            <a:off x="4432617" y="4834577"/>
            <a:ext cx="1629968" cy="2880000"/>
            <a:chOff x="4919254" y="5748037"/>
            <a:chExt cx="1629968" cy="288000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DA90058-60C7-4116-A76D-69E2D871A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9254" y="5748037"/>
              <a:ext cx="1629968" cy="2880000"/>
            </a:xfrm>
            <a:prstGeom prst="rect">
              <a:avLst/>
            </a:prstGeom>
          </p:spPr>
        </p:pic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09A9803-151F-43B3-842E-3874085A8CFD}"/>
                </a:ext>
              </a:extLst>
            </p:cNvPr>
            <p:cNvSpPr/>
            <p:nvPr/>
          </p:nvSpPr>
          <p:spPr>
            <a:xfrm>
              <a:off x="5534670" y="7174780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7" name="F4 Group 26">
            <a:extLst>
              <a:ext uri="{FF2B5EF4-FFF2-40B4-BE49-F238E27FC236}">
                <a16:creationId xmlns:a16="http://schemas.microsoft.com/office/drawing/2014/main" id="{B40FBFA9-8A00-418C-B9A2-C519D77858AD}"/>
              </a:ext>
            </a:extLst>
          </p:cNvPr>
          <p:cNvGrpSpPr/>
          <p:nvPr/>
        </p:nvGrpSpPr>
        <p:grpSpPr>
          <a:xfrm>
            <a:off x="4981708" y="4635823"/>
            <a:ext cx="1629968" cy="2880000"/>
            <a:chOff x="4999432" y="4507585"/>
            <a:chExt cx="1629968" cy="288000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A5150DF-08BB-4568-A042-1B7F0E54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9432" y="4507585"/>
              <a:ext cx="1629968" cy="2880000"/>
            </a:xfrm>
            <a:prstGeom prst="rect">
              <a:avLst/>
            </a:prstGeom>
          </p:spPr>
        </p:pic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C169906-2BCF-4984-A28F-C24CF1932E91}"/>
                </a:ext>
              </a:extLst>
            </p:cNvPr>
            <p:cNvSpPr/>
            <p:nvPr/>
          </p:nvSpPr>
          <p:spPr>
            <a:xfrm>
              <a:off x="5625681" y="5901454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28" name="F5 Group 27">
            <a:extLst>
              <a:ext uri="{FF2B5EF4-FFF2-40B4-BE49-F238E27FC236}">
                <a16:creationId xmlns:a16="http://schemas.microsoft.com/office/drawing/2014/main" id="{1935017D-84C2-4560-B0DC-30287B9B8583}"/>
              </a:ext>
            </a:extLst>
          </p:cNvPr>
          <p:cNvGrpSpPr/>
          <p:nvPr/>
        </p:nvGrpSpPr>
        <p:grpSpPr>
          <a:xfrm>
            <a:off x="5727740" y="4970533"/>
            <a:ext cx="1629968" cy="2880000"/>
            <a:chOff x="4885460" y="4896280"/>
            <a:chExt cx="1629968" cy="288000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66D754B-017F-4D06-B78E-517D106E8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5460" y="4896280"/>
              <a:ext cx="1629968" cy="2880000"/>
            </a:xfrm>
            <a:prstGeom prst="rect">
              <a:avLst/>
            </a:prstGeom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1D81A1-FDF7-44AF-88E2-47151F43428F}"/>
                </a:ext>
              </a:extLst>
            </p:cNvPr>
            <p:cNvSpPr/>
            <p:nvPr/>
          </p:nvSpPr>
          <p:spPr>
            <a:xfrm>
              <a:off x="5515960" y="627042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5</a:t>
              </a:r>
            </a:p>
          </p:txBody>
        </p:sp>
      </p:grpSp>
      <p:grpSp>
        <p:nvGrpSpPr>
          <p:cNvPr id="29" name="F6 Group 28">
            <a:extLst>
              <a:ext uri="{FF2B5EF4-FFF2-40B4-BE49-F238E27FC236}">
                <a16:creationId xmlns:a16="http://schemas.microsoft.com/office/drawing/2014/main" id="{9C2EB971-03B3-47D5-AE77-E3DDAEE5353C}"/>
              </a:ext>
            </a:extLst>
          </p:cNvPr>
          <p:cNvGrpSpPr/>
          <p:nvPr/>
        </p:nvGrpSpPr>
        <p:grpSpPr>
          <a:xfrm>
            <a:off x="6635616" y="4984124"/>
            <a:ext cx="1629968" cy="2880000"/>
            <a:chOff x="6744014" y="5336420"/>
            <a:chExt cx="1629968" cy="2880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F4196AF-AE6C-4975-B49D-E1F636193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4014" y="5336420"/>
              <a:ext cx="1629968" cy="2880000"/>
            </a:xfrm>
            <a:prstGeom prst="rect">
              <a:avLst/>
            </a:prstGeom>
          </p:spPr>
        </p:pic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F65B385-DE7F-4A48-929B-47DC27B0D943}"/>
                </a:ext>
              </a:extLst>
            </p:cNvPr>
            <p:cNvSpPr/>
            <p:nvPr/>
          </p:nvSpPr>
          <p:spPr>
            <a:xfrm>
              <a:off x="7374514" y="675622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</a:p>
          </p:txBody>
        </p:sp>
      </p:grpSp>
      <p:grpSp>
        <p:nvGrpSpPr>
          <p:cNvPr id="30" name="F7 Group 29">
            <a:extLst>
              <a:ext uri="{FF2B5EF4-FFF2-40B4-BE49-F238E27FC236}">
                <a16:creationId xmlns:a16="http://schemas.microsoft.com/office/drawing/2014/main" id="{FDC3EF29-1843-49DE-879D-C656DCD1CAC7}"/>
              </a:ext>
            </a:extLst>
          </p:cNvPr>
          <p:cNvGrpSpPr/>
          <p:nvPr/>
        </p:nvGrpSpPr>
        <p:grpSpPr>
          <a:xfrm>
            <a:off x="7226848" y="4820307"/>
            <a:ext cx="1629968" cy="2880000"/>
            <a:chOff x="6886126" y="4464254"/>
            <a:chExt cx="1629968" cy="288000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50D0AB1-8F15-449B-80ED-81C83E36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6126" y="4464254"/>
              <a:ext cx="1629968" cy="2880000"/>
            </a:xfrm>
            <a:prstGeom prst="rect">
              <a:avLst/>
            </a:prstGeom>
          </p:spPr>
        </p:pic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F6BE2F1-0D81-47A3-AA53-F93E25F02723}"/>
                </a:ext>
              </a:extLst>
            </p:cNvPr>
            <p:cNvSpPr/>
            <p:nvPr/>
          </p:nvSpPr>
          <p:spPr>
            <a:xfrm>
              <a:off x="7516626" y="5870367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7</a:t>
              </a:r>
            </a:p>
          </p:txBody>
        </p:sp>
      </p:grpSp>
      <p:grpSp>
        <p:nvGrpSpPr>
          <p:cNvPr id="31" name="F8 Group 30">
            <a:extLst>
              <a:ext uri="{FF2B5EF4-FFF2-40B4-BE49-F238E27FC236}">
                <a16:creationId xmlns:a16="http://schemas.microsoft.com/office/drawing/2014/main" id="{D41609FD-AB47-44CB-B9B4-D17C3398CB15}"/>
              </a:ext>
            </a:extLst>
          </p:cNvPr>
          <p:cNvGrpSpPr/>
          <p:nvPr/>
        </p:nvGrpSpPr>
        <p:grpSpPr>
          <a:xfrm>
            <a:off x="7924822" y="5030106"/>
            <a:ext cx="1629968" cy="2880000"/>
            <a:chOff x="7508038" y="4601029"/>
            <a:chExt cx="1629968" cy="28800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C028307-A3BD-4CD8-9E73-8D6C3C7DF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8038" y="4601029"/>
              <a:ext cx="1629968" cy="2880000"/>
            </a:xfrm>
            <a:prstGeom prst="rect">
              <a:avLst/>
            </a:prstGeom>
          </p:spPr>
        </p:pic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FACC03D-B4B0-45C6-AA75-03D2F993E1E0}"/>
                </a:ext>
              </a:extLst>
            </p:cNvPr>
            <p:cNvSpPr/>
            <p:nvPr/>
          </p:nvSpPr>
          <p:spPr>
            <a:xfrm>
              <a:off x="8143841" y="599007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B9E7A84-C264-48D0-B936-778CE547FD89}"/>
              </a:ext>
            </a:extLst>
          </p:cNvPr>
          <p:cNvGrpSpPr/>
          <p:nvPr/>
        </p:nvGrpSpPr>
        <p:grpSpPr>
          <a:xfrm>
            <a:off x="617555" y="1936262"/>
            <a:ext cx="2612572" cy="2603917"/>
            <a:chOff x="678588" y="981751"/>
            <a:chExt cx="2612572" cy="2603917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F8C45B6-FCF2-4E1C-B282-DCA498DE8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8588" y="997498"/>
              <a:ext cx="1421620" cy="2572423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CD51F7AD-CF92-47CF-90EA-5EAD40082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9540" y="981751"/>
              <a:ext cx="1421620" cy="2572423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0D24F73E-01C5-45DC-A2B5-1666A6D45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4064" y="1013245"/>
              <a:ext cx="1421620" cy="2572423"/>
            </a:xfrm>
            <a:prstGeom prst="rect">
              <a:avLst/>
            </a:prstGeom>
          </p:spPr>
        </p:pic>
      </p:grpSp>
      <p:pic>
        <p:nvPicPr>
          <p:cNvPr id="91" name="SCALES Picture 90" descr="A picture containing table, sitting, black, water&#10;&#10;Description automatically generated">
            <a:extLst>
              <a:ext uri="{FF2B5EF4-FFF2-40B4-BE49-F238E27FC236}">
                <a16:creationId xmlns:a16="http://schemas.microsoft.com/office/drawing/2014/main" id="{EAC5B69D-97A1-4A1F-8508-480397398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903970" y="3774036"/>
            <a:ext cx="778659" cy="756760"/>
          </a:xfrm>
          <a:prstGeom prst="rect">
            <a:avLst/>
          </a:prstGeom>
          <a:ln>
            <a:noFill/>
          </a:ln>
        </p:spPr>
      </p:pic>
      <p:sp>
        <p:nvSpPr>
          <p:cNvPr id="92" name="Arrow: Down 91">
            <a:extLst>
              <a:ext uri="{FF2B5EF4-FFF2-40B4-BE49-F238E27FC236}">
                <a16:creationId xmlns:a16="http://schemas.microsoft.com/office/drawing/2014/main" id="{7BA97EFE-96E3-46E5-B9EC-120888AD8BAE}"/>
              </a:ext>
            </a:extLst>
          </p:cNvPr>
          <p:cNvSpPr/>
          <p:nvPr/>
        </p:nvSpPr>
        <p:spPr>
          <a:xfrm>
            <a:off x="6134859" y="3303796"/>
            <a:ext cx="290252" cy="436713"/>
          </a:xfrm>
          <a:prstGeom prst="downArrow">
            <a:avLst/>
          </a:prstGeom>
          <a:solidFill>
            <a:srgbClr val="96743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WEIGH 1 Group 1">
            <a:extLst>
              <a:ext uri="{FF2B5EF4-FFF2-40B4-BE49-F238E27FC236}">
                <a16:creationId xmlns:a16="http://schemas.microsoft.com/office/drawing/2014/main" id="{FF3589A6-4DD2-41C3-BAB4-CC4DC30EA156}"/>
              </a:ext>
            </a:extLst>
          </p:cNvPr>
          <p:cNvGrpSpPr/>
          <p:nvPr/>
        </p:nvGrpSpPr>
        <p:grpSpPr>
          <a:xfrm>
            <a:off x="3704719" y="136028"/>
            <a:ext cx="5006499" cy="1258251"/>
            <a:chOff x="3704719" y="136028"/>
            <a:chExt cx="5006499" cy="1258251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0EA6FD03-98A3-4308-9FA8-D2FBA78D3471}"/>
                </a:ext>
              </a:extLst>
            </p:cNvPr>
            <p:cNvSpPr/>
            <p:nvPr/>
          </p:nvSpPr>
          <p:spPr>
            <a:xfrm>
              <a:off x="3704719" y="136028"/>
              <a:ext cx="500649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9525">
                    <a:solidFill>
                      <a:srgbClr val="FFFF00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/>
                      </a:gs>
                      <a:gs pos="69000">
                        <a:srgbClr val="FFC000"/>
                      </a:gs>
                      <a:gs pos="36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nap ITC" panose="04040A07060A02020202" pitchFamily="82" charset="0"/>
                </a:rPr>
                <a:t>WEIGH-IN 1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1BD8F78-AEB3-47F5-8BE0-518E81AEED22}"/>
                </a:ext>
              </a:extLst>
            </p:cNvPr>
            <p:cNvSpPr/>
            <p:nvPr/>
          </p:nvSpPr>
          <p:spPr>
            <a:xfrm>
              <a:off x="4320072" y="871059"/>
              <a:ext cx="3946465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9525">
                    <a:solidFill>
                      <a:srgbClr val="FFFF00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/>
                      </a:gs>
                      <a:gs pos="69000">
                        <a:srgbClr val="FFC000"/>
                      </a:gs>
                      <a:gs pos="36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nap ITC" panose="04040A07060A02020202" pitchFamily="82" charset="0"/>
                </a:rPr>
                <a:t>3 bodies each side</a:t>
              </a:r>
              <a:endPara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endParaRPr>
            </a:p>
          </p:txBody>
        </p:sp>
      </p:grpSp>
      <p:pic>
        <p:nvPicPr>
          <p:cNvPr id="79" name="scale cover L Picture 78">
            <a:extLst>
              <a:ext uri="{FF2B5EF4-FFF2-40B4-BE49-F238E27FC236}">
                <a16:creationId xmlns:a16="http://schemas.microsoft.com/office/drawing/2014/main" id="{F6138BFE-AA6C-4156-A2BA-B29781268C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59" t="50764" r="72142" b="6189"/>
          <a:stretch>
            <a:fillRect/>
          </a:stretch>
        </p:blipFill>
        <p:spPr>
          <a:xfrm>
            <a:off x="649742" y="3774036"/>
            <a:ext cx="2893513" cy="1020872"/>
          </a:xfrm>
          <a:custGeom>
            <a:avLst/>
            <a:gdLst>
              <a:gd name="connsiteX0" fmla="*/ 137787 w 2893513"/>
              <a:gd name="connsiteY0" fmla="*/ 0 h 1020872"/>
              <a:gd name="connsiteX1" fmla="*/ 112735 w 2893513"/>
              <a:gd name="connsiteY1" fmla="*/ 75156 h 1020872"/>
              <a:gd name="connsiteX2" fmla="*/ 150313 w 2893513"/>
              <a:gd name="connsiteY2" fmla="*/ 112735 h 1020872"/>
              <a:gd name="connsiteX3" fmla="*/ 194154 w 2893513"/>
              <a:gd name="connsiteY3" fmla="*/ 144050 h 1020872"/>
              <a:gd name="connsiteX4" fmla="*/ 275573 w 2893513"/>
              <a:gd name="connsiteY4" fmla="*/ 175365 h 1020872"/>
              <a:gd name="connsiteX5" fmla="*/ 344466 w 2893513"/>
              <a:gd name="connsiteY5" fmla="*/ 200417 h 1020872"/>
              <a:gd name="connsiteX6" fmla="*/ 463463 w 2893513"/>
              <a:gd name="connsiteY6" fmla="*/ 225469 h 1020872"/>
              <a:gd name="connsiteX7" fmla="*/ 544883 w 2893513"/>
              <a:gd name="connsiteY7" fmla="*/ 231732 h 1020872"/>
              <a:gd name="connsiteX8" fmla="*/ 732773 w 2893513"/>
              <a:gd name="connsiteY8" fmla="*/ 256784 h 1020872"/>
              <a:gd name="connsiteX9" fmla="*/ 876822 w 2893513"/>
              <a:gd name="connsiteY9" fmla="*/ 256784 h 1020872"/>
              <a:gd name="connsiteX10" fmla="*/ 989557 w 2893513"/>
              <a:gd name="connsiteY10" fmla="*/ 250521 h 1020872"/>
              <a:gd name="connsiteX11" fmla="*/ 1146132 w 2893513"/>
              <a:gd name="connsiteY11" fmla="*/ 250521 h 1020872"/>
              <a:gd name="connsiteX12" fmla="*/ 1296444 w 2893513"/>
              <a:gd name="connsiteY12" fmla="*/ 237995 h 1020872"/>
              <a:gd name="connsiteX13" fmla="*/ 1421705 w 2893513"/>
              <a:gd name="connsiteY13" fmla="*/ 231732 h 1020872"/>
              <a:gd name="connsiteX14" fmla="*/ 1546965 w 2893513"/>
              <a:gd name="connsiteY14" fmla="*/ 231732 h 1020872"/>
              <a:gd name="connsiteX15" fmla="*/ 1628384 w 2893513"/>
              <a:gd name="connsiteY15" fmla="*/ 219206 h 1020872"/>
              <a:gd name="connsiteX16" fmla="*/ 1847590 w 2893513"/>
              <a:gd name="connsiteY16" fmla="*/ 181628 h 1020872"/>
              <a:gd name="connsiteX17" fmla="*/ 2029217 w 2893513"/>
              <a:gd name="connsiteY17" fmla="*/ 150313 h 1020872"/>
              <a:gd name="connsiteX18" fmla="*/ 2167003 w 2893513"/>
              <a:gd name="connsiteY18" fmla="*/ 118998 h 1020872"/>
              <a:gd name="connsiteX19" fmla="*/ 2267211 w 2893513"/>
              <a:gd name="connsiteY19" fmla="*/ 87682 h 1020872"/>
              <a:gd name="connsiteX20" fmla="*/ 2298526 w 2893513"/>
              <a:gd name="connsiteY20" fmla="*/ 87682 h 1020872"/>
              <a:gd name="connsiteX21" fmla="*/ 2893513 w 2893513"/>
              <a:gd name="connsiteY21" fmla="*/ 93945 h 1020872"/>
              <a:gd name="connsiteX22" fmla="*/ 2868461 w 2893513"/>
              <a:gd name="connsiteY22" fmla="*/ 807929 h 1020872"/>
              <a:gd name="connsiteX23" fmla="*/ 2636729 w 2893513"/>
              <a:gd name="connsiteY23" fmla="*/ 820455 h 1020872"/>
              <a:gd name="connsiteX24" fmla="*/ 2542784 w 2893513"/>
              <a:gd name="connsiteY24" fmla="*/ 820455 h 1020872"/>
              <a:gd name="connsiteX25" fmla="*/ 2348631 w 2893513"/>
              <a:gd name="connsiteY25" fmla="*/ 832981 h 1020872"/>
              <a:gd name="connsiteX26" fmla="*/ 2279737 w 2893513"/>
              <a:gd name="connsiteY26" fmla="*/ 864296 h 1020872"/>
              <a:gd name="connsiteX27" fmla="*/ 2167003 w 2893513"/>
              <a:gd name="connsiteY27" fmla="*/ 895611 h 1020872"/>
              <a:gd name="connsiteX28" fmla="*/ 2010428 w 2893513"/>
              <a:gd name="connsiteY28" fmla="*/ 920663 h 1020872"/>
              <a:gd name="connsiteX29" fmla="*/ 1810011 w 2893513"/>
              <a:gd name="connsiteY29" fmla="*/ 964504 h 1020872"/>
              <a:gd name="connsiteX30" fmla="*/ 1628384 w 2893513"/>
              <a:gd name="connsiteY30" fmla="*/ 983293 h 1020872"/>
              <a:gd name="connsiteX31" fmla="*/ 1321496 w 2893513"/>
              <a:gd name="connsiteY31" fmla="*/ 1008345 h 1020872"/>
              <a:gd name="connsiteX32" fmla="*/ 1127343 w 2893513"/>
              <a:gd name="connsiteY32" fmla="*/ 1008345 h 1020872"/>
              <a:gd name="connsiteX33" fmla="*/ 1008346 w 2893513"/>
              <a:gd name="connsiteY33" fmla="*/ 1020872 h 1020872"/>
              <a:gd name="connsiteX34" fmla="*/ 807929 w 2893513"/>
              <a:gd name="connsiteY34" fmla="*/ 1002082 h 1020872"/>
              <a:gd name="connsiteX35" fmla="*/ 676406 w 2893513"/>
              <a:gd name="connsiteY35" fmla="*/ 983293 h 1020872"/>
              <a:gd name="connsiteX36" fmla="*/ 494779 w 2893513"/>
              <a:gd name="connsiteY36" fmla="*/ 933189 h 1020872"/>
              <a:gd name="connsiteX37" fmla="*/ 356992 w 2893513"/>
              <a:gd name="connsiteY37" fmla="*/ 908137 h 1020872"/>
              <a:gd name="connsiteX38" fmla="*/ 206680 w 2893513"/>
              <a:gd name="connsiteY38" fmla="*/ 870559 h 1020872"/>
              <a:gd name="connsiteX39" fmla="*/ 112735 w 2893513"/>
              <a:gd name="connsiteY39" fmla="*/ 795403 h 1020872"/>
              <a:gd name="connsiteX40" fmla="*/ 87683 w 2893513"/>
              <a:gd name="connsiteY40" fmla="*/ 701458 h 1020872"/>
              <a:gd name="connsiteX41" fmla="*/ 37579 w 2893513"/>
              <a:gd name="connsiteY41" fmla="*/ 544882 h 1020872"/>
              <a:gd name="connsiteX42" fmla="*/ 0 w 2893513"/>
              <a:gd name="connsiteY42" fmla="*/ 68893 h 1020872"/>
              <a:gd name="connsiteX43" fmla="*/ 12526 w 2893513"/>
              <a:gd name="connsiteY43" fmla="*/ 12526 h 102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93513" h="1020872">
                <a:moveTo>
                  <a:pt x="137787" y="0"/>
                </a:moveTo>
                <a:lnTo>
                  <a:pt x="112735" y="75156"/>
                </a:lnTo>
                <a:lnTo>
                  <a:pt x="150313" y="112735"/>
                </a:lnTo>
                <a:lnTo>
                  <a:pt x="194154" y="144050"/>
                </a:lnTo>
                <a:lnTo>
                  <a:pt x="275573" y="175365"/>
                </a:lnTo>
                <a:lnTo>
                  <a:pt x="344466" y="200417"/>
                </a:lnTo>
                <a:lnTo>
                  <a:pt x="463463" y="225469"/>
                </a:lnTo>
                <a:lnTo>
                  <a:pt x="544883" y="231732"/>
                </a:lnTo>
                <a:lnTo>
                  <a:pt x="732773" y="256784"/>
                </a:lnTo>
                <a:lnTo>
                  <a:pt x="876822" y="256784"/>
                </a:lnTo>
                <a:lnTo>
                  <a:pt x="989557" y="250521"/>
                </a:lnTo>
                <a:lnTo>
                  <a:pt x="1146132" y="250521"/>
                </a:lnTo>
                <a:lnTo>
                  <a:pt x="1296444" y="237995"/>
                </a:lnTo>
                <a:lnTo>
                  <a:pt x="1421705" y="231732"/>
                </a:lnTo>
                <a:lnTo>
                  <a:pt x="1546965" y="231732"/>
                </a:lnTo>
                <a:lnTo>
                  <a:pt x="1628384" y="219206"/>
                </a:lnTo>
                <a:lnTo>
                  <a:pt x="1847590" y="181628"/>
                </a:lnTo>
                <a:lnTo>
                  <a:pt x="2029217" y="150313"/>
                </a:lnTo>
                <a:lnTo>
                  <a:pt x="2167003" y="118998"/>
                </a:lnTo>
                <a:lnTo>
                  <a:pt x="2267211" y="87682"/>
                </a:lnTo>
                <a:lnTo>
                  <a:pt x="2298526" y="87682"/>
                </a:lnTo>
                <a:lnTo>
                  <a:pt x="2893513" y="93945"/>
                </a:lnTo>
                <a:lnTo>
                  <a:pt x="2868461" y="807929"/>
                </a:lnTo>
                <a:lnTo>
                  <a:pt x="2636729" y="820455"/>
                </a:lnTo>
                <a:lnTo>
                  <a:pt x="2542784" y="820455"/>
                </a:lnTo>
                <a:lnTo>
                  <a:pt x="2348631" y="832981"/>
                </a:lnTo>
                <a:lnTo>
                  <a:pt x="2279737" y="864296"/>
                </a:lnTo>
                <a:lnTo>
                  <a:pt x="2167003" y="895611"/>
                </a:lnTo>
                <a:lnTo>
                  <a:pt x="2010428" y="920663"/>
                </a:lnTo>
                <a:lnTo>
                  <a:pt x="1810011" y="964504"/>
                </a:lnTo>
                <a:lnTo>
                  <a:pt x="1628384" y="983293"/>
                </a:lnTo>
                <a:lnTo>
                  <a:pt x="1321496" y="1008345"/>
                </a:lnTo>
                <a:lnTo>
                  <a:pt x="1127343" y="1008345"/>
                </a:lnTo>
                <a:lnTo>
                  <a:pt x="1008346" y="1020872"/>
                </a:lnTo>
                <a:lnTo>
                  <a:pt x="807929" y="1002082"/>
                </a:lnTo>
                <a:lnTo>
                  <a:pt x="676406" y="983293"/>
                </a:lnTo>
                <a:lnTo>
                  <a:pt x="494779" y="933189"/>
                </a:lnTo>
                <a:lnTo>
                  <a:pt x="356992" y="908137"/>
                </a:lnTo>
                <a:lnTo>
                  <a:pt x="206680" y="870559"/>
                </a:lnTo>
                <a:lnTo>
                  <a:pt x="112735" y="795403"/>
                </a:lnTo>
                <a:lnTo>
                  <a:pt x="87683" y="701458"/>
                </a:lnTo>
                <a:lnTo>
                  <a:pt x="37579" y="544882"/>
                </a:lnTo>
                <a:lnTo>
                  <a:pt x="0" y="68893"/>
                </a:lnTo>
                <a:lnTo>
                  <a:pt x="12526" y="12526"/>
                </a:lnTo>
                <a:close/>
              </a:path>
            </a:pathLst>
          </a:custGeom>
        </p:spPr>
      </p:pic>
      <p:pic>
        <p:nvPicPr>
          <p:cNvPr id="80" name="scale cover R Picture 79">
            <a:extLst>
              <a:ext uri="{FF2B5EF4-FFF2-40B4-BE49-F238E27FC236}">
                <a16:creationId xmlns:a16="http://schemas.microsoft.com/office/drawing/2014/main" id="{C5D0498D-C410-485F-A796-A789733B44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508" t="51469" r="1409" b="7069"/>
          <a:stretch>
            <a:fillRect/>
          </a:stretch>
        </p:blipFill>
        <p:spPr>
          <a:xfrm>
            <a:off x="9245965" y="3788097"/>
            <a:ext cx="2411261" cy="983293"/>
          </a:xfrm>
          <a:custGeom>
            <a:avLst/>
            <a:gdLst>
              <a:gd name="connsiteX0" fmla="*/ 12526 w 2411261"/>
              <a:gd name="connsiteY0" fmla="*/ 0 h 983293"/>
              <a:gd name="connsiteX1" fmla="*/ 156576 w 2411261"/>
              <a:gd name="connsiteY1" fmla="*/ 50104 h 983293"/>
              <a:gd name="connsiteX2" fmla="*/ 319414 w 2411261"/>
              <a:gd name="connsiteY2" fmla="*/ 100208 h 983293"/>
              <a:gd name="connsiteX3" fmla="*/ 488515 w 2411261"/>
              <a:gd name="connsiteY3" fmla="*/ 137786 h 983293"/>
              <a:gd name="connsiteX4" fmla="*/ 632565 w 2411261"/>
              <a:gd name="connsiteY4" fmla="*/ 175364 h 983293"/>
              <a:gd name="connsiteX5" fmla="*/ 826718 w 2411261"/>
              <a:gd name="connsiteY5" fmla="*/ 194153 h 983293"/>
              <a:gd name="connsiteX6" fmla="*/ 1045924 w 2411261"/>
              <a:gd name="connsiteY6" fmla="*/ 237994 h 983293"/>
              <a:gd name="connsiteX7" fmla="*/ 1246340 w 2411261"/>
              <a:gd name="connsiteY7" fmla="*/ 256784 h 983293"/>
              <a:gd name="connsiteX8" fmla="*/ 1377863 w 2411261"/>
              <a:gd name="connsiteY8" fmla="*/ 269310 h 983293"/>
              <a:gd name="connsiteX9" fmla="*/ 1528176 w 2411261"/>
              <a:gd name="connsiteY9" fmla="*/ 269310 h 983293"/>
              <a:gd name="connsiteX10" fmla="*/ 1647173 w 2411261"/>
              <a:gd name="connsiteY10" fmla="*/ 269310 h 983293"/>
              <a:gd name="connsiteX11" fmla="*/ 1791222 w 2411261"/>
              <a:gd name="connsiteY11" fmla="*/ 269310 h 983293"/>
              <a:gd name="connsiteX12" fmla="*/ 1966587 w 2411261"/>
              <a:gd name="connsiteY12" fmla="*/ 256784 h 983293"/>
              <a:gd name="connsiteX13" fmla="*/ 2104373 w 2411261"/>
              <a:gd name="connsiteY13" fmla="*/ 219205 h 983293"/>
              <a:gd name="connsiteX14" fmla="*/ 2192055 w 2411261"/>
              <a:gd name="connsiteY14" fmla="*/ 194153 h 983293"/>
              <a:gd name="connsiteX15" fmla="*/ 2273474 w 2411261"/>
              <a:gd name="connsiteY15" fmla="*/ 156575 h 983293"/>
              <a:gd name="connsiteX16" fmla="*/ 2323578 w 2411261"/>
              <a:gd name="connsiteY16" fmla="*/ 50104 h 983293"/>
              <a:gd name="connsiteX17" fmla="*/ 2379946 w 2411261"/>
              <a:gd name="connsiteY17" fmla="*/ 18789 h 983293"/>
              <a:gd name="connsiteX18" fmla="*/ 2411261 w 2411261"/>
              <a:gd name="connsiteY18" fmla="*/ 37578 h 983293"/>
              <a:gd name="connsiteX19" fmla="*/ 2398735 w 2411261"/>
              <a:gd name="connsiteY19" fmla="*/ 319414 h 983293"/>
              <a:gd name="connsiteX20" fmla="*/ 2361157 w 2411261"/>
              <a:gd name="connsiteY20" fmla="*/ 519830 h 983293"/>
              <a:gd name="connsiteX21" fmla="*/ 2336104 w 2411261"/>
              <a:gd name="connsiteY21" fmla="*/ 626301 h 983293"/>
              <a:gd name="connsiteX22" fmla="*/ 2304789 w 2411261"/>
              <a:gd name="connsiteY22" fmla="*/ 820455 h 983293"/>
              <a:gd name="connsiteX23" fmla="*/ 2079321 w 2411261"/>
              <a:gd name="connsiteY23" fmla="*/ 933189 h 983293"/>
              <a:gd name="connsiteX24" fmla="*/ 1728592 w 2411261"/>
              <a:gd name="connsiteY24" fmla="*/ 977030 h 983293"/>
              <a:gd name="connsiteX25" fmla="*/ 1440494 w 2411261"/>
              <a:gd name="connsiteY25" fmla="*/ 983293 h 983293"/>
              <a:gd name="connsiteX26" fmla="*/ 1171184 w 2411261"/>
              <a:gd name="connsiteY26" fmla="*/ 970767 h 983293"/>
              <a:gd name="connsiteX27" fmla="*/ 895611 w 2411261"/>
              <a:gd name="connsiteY27" fmla="*/ 945715 h 983293"/>
              <a:gd name="connsiteX28" fmla="*/ 626302 w 2411261"/>
              <a:gd name="connsiteY28" fmla="*/ 914400 h 983293"/>
              <a:gd name="connsiteX29" fmla="*/ 425885 w 2411261"/>
              <a:gd name="connsiteY29" fmla="*/ 870559 h 983293"/>
              <a:gd name="connsiteX30" fmla="*/ 294362 w 2411261"/>
              <a:gd name="connsiteY30" fmla="*/ 826718 h 983293"/>
              <a:gd name="connsiteX31" fmla="*/ 206680 w 2411261"/>
              <a:gd name="connsiteY31" fmla="*/ 807929 h 983293"/>
              <a:gd name="connsiteX32" fmla="*/ 87683 w 2411261"/>
              <a:gd name="connsiteY32" fmla="*/ 801666 h 983293"/>
              <a:gd name="connsiteX33" fmla="*/ 0 w 2411261"/>
              <a:gd name="connsiteY33" fmla="*/ 782877 h 983293"/>
              <a:gd name="connsiteX34" fmla="*/ 12526 w 2411261"/>
              <a:gd name="connsiteY34" fmla="*/ 112734 h 98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11261" h="983293">
                <a:moveTo>
                  <a:pt x="12526" y="0"/>
                </a:moveTo>
                <a:lnTo>
                  <a:pt x="156576" y="50104"/>
                </a:lnTo>
                <a:lnTo>
                  <a:pt x="319414" y="100208"/>
                </a:lnTo>
                <a:lnTo>
                  <a:pt x="488515" y="137786"/>
                </a:lnTo>
                <a:lnTo>
                  <a:pt x="632565" y="175364"/>
                </a:lnTo>
                <a:lnTo>
                  <a:pt x="826718" y="194153"/>
                </a:lnTo>
                <a:lnTo>
                  <a:pt x="1045924" y="237994"/>
                </a:lnTo>
                <a:lnTo>
                  <a:pt x="1246340" y="256784"/>
                </a:lnTo>
                <a:lnTo>
                  <a:pt x="1377863" y="269310"/>
                </a:lnTo>
                <a:lnTo>
                  <a:pt x="1528176" y="269310"/>
                </a:lnTo>
                <a:lnTo>
                  <a:pt x="1647173" y="269310"/>
                </a:lnTo>
                <a:lnTo>
                  <a:pt x="1791222" y="269310"/>
                </a:lnTo>
                <a:lnTo>
                  <a:pt x="1966587" y="256784"/>
                </a:lnTo>
                <a:lnTo>
                  <a:pt x="2104373" y="219205"/>
                </a:lnTo>
                <a:lnTo>
                  <a:pt x="2192055" y="194153"/>
                </a:lnTo>
                <a:lnTo>
                  <a:pt x="2273474" y="156575"/>
                </a:lnTo>
                <a:lnTo>
                  <a:pt x="2323578" y="50104"/>
                </a:lnTo>
                <a:lnTo>
                  <a:pt x="2379946" y="18789"/>
                </a:lnTo>
                <a:lnTo>
                  <a:pt x="2411261" y="37578"/>
                </a:lnTo>
                <a:lnTo>
                  <a:pt x="2398735" y="319414"/>
                </a:lnTo>
                <a:lnTo>
                  <a:pt x="2361157" y="519830"/>
                </a:lnTo>
                <a:lnTo>
                  <a:pt x="2336104" y="626301"/>
                </a:lnTo>
                <a:lnTo>
                  <a:pt x="2304789" y="820455"/>
                </a:lnTo>
                <a:lnTo>
                  <a:pt x="2079321" y="933189"/>
                </a:lnTo>
                <a:lnTo>
                  <a:pt x="1728592" y="977030"/>
                </a:lnTo>
                <a:lnTo>
                  <a:pt x="1440494" y="983293"/>
                </a:lnTo>
                <a:lnTo>
                  <a:pt x="1171184" y="970767"/>
                </a:lnTo>
                <a:lnTo>
                  <a:pt x="895611" y="945715"/>
                </a:lnTo>
                <a:lnTo>
                  <a:pt x="626302" y="914400"/>
                </a:lnTo>
                <a:lnTo>
                  <a:pt x="425885" y="870559"/>
                </a:lnTo>
                <a:lnTo>
                  <a:pt x="294362" y="826718"/>
                </a:lnTo>
                <a:lnTo>
                  <a:pt x="206680" y="807929"/>
                </a:lnTo>
                <a:lnTo>
                  <a:pt x="87683" y="801666"/>
                </a:lnTo>
                <a:lnTo>
                  <a:pt x="0" y="782877"/>
                </a:lnTo>
                <a:lnTo>
                  <a:pt x="12526" y="112734"/>
                </a:lnTo>
                <a:close/>
              </a:path>
            </a:pathLst>
          </a:custGeom>
        </p:spPr>
      </p:pic>
      <p:sp>
        <p:nvSpPr>
          <p:cNvPr id="6" name="TRIG 4 1 Oval 5">
            <a:hlinkClick r:id="rId10" action="ppaction://hlinksldjump"/>
            <a:extLst>
              <a:ext uri="{FF2B5EF4-FFF2-40B4-BE49-F238E27FC236}">
                <a16:creationId xmlns:a16="http://schemas.microsoft.com/office/drawing/2014/main" id="{B31AFD1D-2AB7-4508-B6F6-D20BCC9B184D}"/>
              </a:ext>
            </a:extLst>
          </p:cNvPr>
          <p:cNvSpPr/>
          <p:nvPr/>
        </p:nvSpPr>
        <p:spPr>
          <a:xfrm>
            <a:off x="5947355" y="3930644"/>
            <a:ext cx="642676" cy="642676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TRIG 5 2 Oval 87">
            <a:hlinkClick r:id="rId11" action="ppaction://hlinksldjump"/>
            <a:extLst>
              <a:ext uri="{FF2B5EF4-FFF2-40B4-BE49-F238E27FC236}">
                <a16:creationId xmlns:a16="http://schemas.microsoft.com/office/drawing/2014/main" id="{4D613E4C-9399-4309-9E72-F728E165D109}"/>
              </a:ext>
            </a:extLst>
          </p:cNvPr>
          <p:cNvSpPr/>
          <p:nvPr/>
        </p:nvSpPr>
        <p:spPr>
          <a:xfrm>
            <a:off x="5923755" y="3910755"/>
            <a:ext cx="642676" cy="642676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9" name="TRIG 6 3 Oval 87">
            <a:hlinkClick r:id="rId12" action="ppaction://hlinksldjump"/>
            <a:extLst>
              <a:ext uri="{FF2B5EF4-FFF2-40B4-BE49-F238E27FC236}">
                <a16:creationId xmlns:a16="http://schemas.microsoft.com/office/drawing/2014/main" id="{89E178F9-0FEB-4EB7-A7BD-52FBDD3A48C0}"/>
              </a:ext>
            </a:extLst>
          </p:cNvPr>
          <p:cNvSpPr/>
          <p:nvPr/>
        </p:nvSpPr>
        <p:spPr>
          <a:xfrm>
            <a:off x="5923755" y="3897027"/>
            <a:ext cx="642676" cy="642676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0" name="NEXT 1 Rectangle 129">
            <a:hlinkClick r:id="rId13" action="ppaction://hlinksldjump"/>
            <a:extLst>
              <a:ext uri="{FF2B5EF4-FFF2-40B4-BE49-F238E27FC236}">
                <a16:creationId xmlns:a16="http://schemas.microsoft.com/office/drawing/2014/main" id="{F4E692E3-72E6-430A-9BCA-8CBBBB23861B}"/>
              </a:ext>
            </a:extLst>
          </p:cNvPr>
          <p:cNvSpPr/>
          <p:nvPr/>
        </p:nvSpPr>
        <p:spPr>
          <a:xfrm>
            <a:off x="5582673" y="1442067"/>
            <a:ext cx="13917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NEXT</a:t>
            </a:r>
            <a:endParaRPr lang="en-US" sz="2800" b="1" cap="none" spc="0" dirty="0">
              <a:ln w="9525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C00000"/>
                  </a:gs>
                  <a:gs pos="69000">
                    <a:srgbClr val="FFC000"/>
                  </a:gs>
                  <a:gs pos="36000">
                    <a:srgbClr val="FF0000"/>
                  </a:gs>
                </a:gsLst>
                <a:lin ang="16200000" scaled="1"/>
                <a:tileRect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nap ITC" panose="04040A07060A02020202" pitchFamily="82" charset="0"/>
            </a:endParaRPr>
          </a:p>
        </p:txBody>
      </p:sp>
      <p:sp>
        <p:nvSpPr>
          <p:cNvPr id="8" name="big cover Oval 7">
            <a:extLst>
              <a:ext uri="{FF2B5EF4-FFF2-40B4-BE49-F238E27FC236}">
                <a16:creationId xmlns:a16="http://schemas.microsoft.com/office/drawing/2014/main" id="{51FC078B-F03A-4D70-B651-24C6F06D4E2A}"/>
              </a:ext>
            </a:extLst>
          </p:cNvPr>
          <p:cNvSpPr/>
          <p:nvPr/>
        </p:nvSpPr>
        <p:spPr>
          <a:xfrm>
            <a:off x="5820022" y="3768307"/>
            <a:ext cx="917030" cy="932907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L1 Oval 32">
            <a:extLst>
              <a:ext uri="{FF2B5EF4-FFF2-40B4-BE49-F238E27FC236}">
                <a16:creationId xmlns:a16="http://schemas.microsoft.com/office/drawing/2014/main" id="{75B92A76-D2BC-42EB-AAEC-6B808184436B}"/>
              </a:ext>
            </a:extLst>
          </p:cNvPr>
          <p:cNvSpPr/>
          <p:nvPr/>
        </p:nvSpPr>
        <p:spPr>
          <a:xfrm>
            <a:off x="278355" y="5248665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8" name="L2 Oval 47">
            <a:extLst>
              <a:ext uri="{FF2B5EF4-FFF2-40B4-BE49-F238E27FC236}">
                <a16:creationId xmlns:a16="http://schemas.microsoft.com/office/drawing/2014/main" id="{6E785D34-E405-4659-AC33-9CDB9205E04E}"/>
              </a:ext>
            </a:extLst>
          </p:cNvPr>
          <p:cNvSpPr/>
          <p:nvPr/>
        </p:nvSpPr>
        <p:spPr>
          <a:xfrm>
            <a:off x="671881" y="526051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9" name="L3 Oval 48">
            <a:extLst>
              <a:ext uri="{FF2B5EF4-FFF2-40B4-BE49-F238E27FC236}">
                <a16:creationId xmlns:a16="http://schemas.microsoft.com/office/drawing/2014/main" id="{CC088A63-200A-4FCD-B939-9C492DA5A7BF}"/>
              </a:ext>
            </a:extLst>
          </p:cNvPr>
          <p:cNvSpPr/>
          <p:nvPr/>
        </p:nvSpPr>
        <p:spPr>
          <a:xfrm>
            <a:off x="1047314" y="526051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0" name="L4 Oval 49">
            <a:extLst>
              <a:ext uri="{FF2B5EF4-FFF2-40B4-BE49-F238E27FC236}">
                <a16:creationId xmlns:a16="http://schemas.microsoft.com/office/drawing/2014/main" id="{5AC6C280-953D-4FDC-8E03-B4849366B1A0}"/>
              </a:ext>
            </a:extLst>
          </p:cNvPr>
          <p:cNvSpPr/>
          <p:nvPr/>
        </p:nvSpPr>
        <p:spPr>
          <a:xfrm>
            <a:off x="1419522" y="526051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1" name="L5 Oval 50">
            <a:extLst>
              <a:ext uri="{FF2B5EF4-FFF2-40B4-BE49-F238E27FC236}">
                <a16:creationId xmlns:a16="http://schemas.microsoft.com/office/drawing/2014/main" id="{8347A6AF-D784-428B-A0A5-D55707CE5EF6}"/>
              </a:ext>
            </a:extLst>
          </p:cNvPr>
          <p:cNvSpPr/>
          <p:nvPr/>
        </p:nvSpPr>
        <p:spPr>
          <a:xfrm>
            <a:off x="1791730" y="526051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52" name="L6 Oval 51">
            <a:extLst>
              <a:ext uri="{FF2B5EF4-FFF2-40B4-BE49-F238E27FC236}">
                <a16:creationId xmlns:a16="http://schemas.microsoft.com/office/drawing/2014/main" id="{BCD56DD8-C0F9-4F29-AA74-0C026E68AE33}"/>
              </a:ext>
            </a:extLst>
          </p:cNvPr>
          <p:cNvSpPr/>
          <p:nvPr/>
        </p:nvSpPr>
        <p:spPr>
          <a:xfrm>
            <a:off x="2163022" y="526051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53" name="L7 Oval 52">
            <a:extLst>
              <a:ext uri="{FF2B5EF4-FFF2-40B4-BE49-F238E27FC236}">
                <a16:creationId xmlns:a16="http://schemas.microsoft.com/office/drawing/2014/main" id="{5EF2D15C-12C2-4336-A3B7-982934E06F30}"/>
              </a:ext>
            </a:extLst>
          </p:cNvPr>
          <p:cNvSpPr/>
          <p:nvPr/>
        </p:nvSpPr>
        <p:spPr>
          <a:xfrm>
            <a:off x="2536146" y="526051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54" name="L8 Oval 53">
            <a:extLst>
              <a:ext uri="{FF2B5EF4-FFF2-40B4-BE49-F238E27FC236}">
                <a16:creationId xmlns:a16="http://schemas.microsoft.com/office/drawing/2014/main" id="{13F5C874-61EE-4005-BBD9-41200A986BBD}"/>
              </a:ext>
            </a:extLst>
          </p:cNvPr>
          <p:cNvSpPr/>
          <p:nvPr/>
        </p:nvSpPr>
        <p:spPr>
          <a:xfrm>
            <a:off x="2908306" y="5262050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93" name="L1 COVER Oval 32">
            <a:extLst>
              <a:ext uri="{FF2B5EF4-FFF2-40B4-BE49-F238E27FC236}">
                <a16:creationId xmlns:a16="http://schemas.microsoft.com/office/drawing/2014/main" id="{6AA6881B-6C3E-4B52-8182-758A22DA4888}"/>
              </a:ext>
            </a:extLst>
          </p:cNvPr>
          <p:cNvSpPr/>
          <p:nvPr/>
        </p:nvSpPr>
        <p:spPr>
          <a:xfrm>
            <a:off x="278355" y="5248665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4" name="L2 COVER Oval 47">
            <a:extLst>
              <a:ext uri="{FF2B5EF4-FFF2-40B4-BE49-F238E27FC236}">
                <a16:creationId xmlns:a16="http://schemas.microsoft.com/office/drawing/2014/main" id="{055D2358-E5E8-4B3C-B1FD-712AFC8417ED}"/>
              </a:ext>
            </a:extLst>
          </p:cNvPr>
          <p:cNvSpPr/>
          <p:nvPr/>
        </p:nvSpPr>
        <p:spPr>
          <a:xfrm>
            <a:off x="671881" y="526051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5" name="L3 COVER Oval 48">
            <a:extLst>
              <a:ext uri="{FF2B5EF4-FFF2-40B4-BE49-F238E27FC236}">
                <a16:creationId xmlns:a16="http://schemas.microsoft.com/office/drawing/2014/main" id="{B68FF4E9-CD4E-4B01-9044-32B3320EACB1}"/>
              </a:ext>
            </a:extLst>
          </p:cNvPr>
          <p:cNvSpPr/>
          <p:nvPr/>
        </p:nvSpPr>
        <p:spPr>
          <a:xfrm>
            <a:off x="1047314" y="526051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6" name="L4 COVER Oval 49">
            <a:extLst>
              <a:ext uri="{FF2B5EF4-FFF2-40B4-BE49-F238E27FC236}">
                <a16:creationId xmlns:a16="http://schemas.microsoft.com/office/drawing/2014/main" id="{541EE6F3-9986-4037-9BD9-E891529E394B}"/>
              </a:ext>
            </a:extLst>
          </p:cNvPr>
          <p:cNvSpPr/>
          <p:nvPr/>
        </p:nvSpPr>
        <p:spPr>
          <a:xfrm>
            <a:off x="1419522" y="526051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7" name="L5 COVER Oval 50">
            <a:extLst>
              <a:ext uri="{FF2B5EF4-FFF2-40B4-BE49-F238E27FC236}">
                <a16:creationId xmlns:a16="http://schemas.microsoft.com/office/drawing/2014/main" id="{F6B1EBBA-5312-4BCB-844F-EB7E2B606ECF}"/>
              </a:ext>
            </a:extLst>
          </p:cNvPr>
          <p:cNvSpPr/>
          <p:nvPr/>
        </p:nvSpPr>
        <p:spPr>
          <a:xfrm>
            <a:off x="1791730" y="526051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8" name="L6 COVER Oval 51">
            <a:extLst>
              <a:ext uri="{FF2B5EF4-FFF2-40B4-BE49-F238E27FC236}">
                <a16:creationId xmlns:a16="http://schemas.microsoft.com/office/drawing/2014/main" id="{EA857635-075E-46CE-93B5-6EDB94298AE5}"/>
              </a:ext>
            </a:extLst>
          </p:cNvPr>
          <p:cNvSpPr/>
          <p:nvPr/>
        </p:nvSpPr>
        <p:spPr>
          <a:xfrm>
            <a:off x="2163022" y="526051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9" name="L7 COVER Oval 52">
            <a:extLst>
              <a:ext uri="{FF2B5EF4-FFF2-40B4-BE49-F238E27FC236}">
                <a16:creationId xmlns:a16="http://schemas.microsoft.com/office/drawing/2014/main" id="{13732935-7B4F-4879-BA55-2E5DCCBEDB2E}"/>
              </a:ext>
            </a:extLst>
          </p:cNvPr>
          <p:cNvSpPr/>
          <p:nvPr/>
        </p:nvSpPr>
        <p:spPr>
          <a:xfrm>
            <a:off x="2536146" y="526051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0" name="L8 COVER Oval 53">
            <a:extLst>
              <a:ext uri="{FF2B5EF4-FFF2-40B4-BE49-F238E27FC236}">
                <a16:creationId xmlns:a16="http://schemas.microsoft.com/office/drawing/2014/main" id="{0A5960E6-9F9D-4F48-8F00-32E058B0EC79}"/>
              </a:ext>
            </a:extLst>
          </p:cNvPr>
          <p:cNvSpPr/>
          <p:nvPr/>
        </p:nvSpPr>
        <p:spPr>
          <a:xfrm>
            <a:off x="2908306" y="5262050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0" name="L1 Y COVER Oval 32">
            <a:extLst>
              <a:ext uri="{FF2B5EF4-FFF2-40B4-BE49-F238E27FC236}">
                <a16:creationId xmlns:a16="http://schemas.microsoft.com/office/drawing/2014/main" id="{5153D775-7079-4013-8C21-351FB5223006}"/>
              </a:ext>
            </a:extLst>
          </p:cNvPr>
          <p:cNvSpPr/>
          <p:nvPr/>
        </p:nvSpPr>
        <p:spPr>
          <a:xfrm>
            <a:off x="277439" y="5247749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1" name="L2 Y COVER Oval 47">
            <a:extLst>
              <a:ext uri="{FF2B5EF4-FFF2-40B4-BE49-F238E27FC236}">
                <a16:creationId xmlns:a16="http://schemas.microsoft.com/office/drawing/2014/main" id="{1801461E-BBDD-4499-95E8-ED47E3415162}"/>
              </a:ext>
            </a:extLst>
          </p:cNvPr>
          <p:cNvSpPr/>
          <p:nvPr/>
        </p:nvSpPr>
        <p:spPr>
          <a:xfrm>
            <a:off x="670965" y="5259595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2" name="L3 Y COVER Oval 48">
            <a:extLst>
              <a:ext uri="{FF2B5EF4-FFF2-40B4-BE49-F238E27FC236}">
                <a16:creationId xmlns:a16="http://schemas.microsoft.com/office/drawing/2014/main" id="{228DBE95-ABAB-48CE-949F-97F88094D582}"/>
              </a:ext>
            </a:extLst>
          </p:cNvPr>
          <p:cNvSpPr/>
          <p:nvPr/>
        </p:nvSpPr>
        <p:spPr>
          <a:xfrm>
            <a:off x="1046398" y="5259595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3" name="L4 Y COVER Oval 49">
            <a:extLst>
              <a:ext uri="{FF2B5EF4-FFF2-40B4-BE49-F238E27FC236}">
                <a16:creationId xmlns:a16="http://schemas.microsoft.com/office/drawing/2014/main" id="{AF0B01C8-F296-4475-9E7A-A86619EF22D6}"/>
              </a:ext>
            </a:extLst>
          </p:cNvPr>
          <p:cNvSpPr/>
          <p:nvPr/>
        </p:nvSpPr>
        <p:spPr>
          <a:xfrm>
            <a:off x="1419322" y="5258679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4" name="L5 Y COVER Oval 50">
            <a:extLst>
              <a:ext uri="{FF2B5EF4-FFF2-40B4-BE49-F238E27FC236}">
                <a16:creationId xmlns:a16="http://schemas.microsoft.com/office/drawing/2014/main" id="{965BA519-9464-4B4B-B11D-4720E1015FBD}"/>
              </a:ext>
            </a:extLst>
          </p:cNvPr>
          <p:cNvSpPr/>
          <p:nvPr/>
        </p:nvSpPr>
        <p:spPr>
          <a:xfrm>
            <a:off x="1790814" y="5259595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5" name="L6 Y COVER Oval 51">
            <a:extLst>
              <a:ext uri="{FF2B5EF4-FFF2-40B4-BE49-F238E27FC236}">
                <a16:creationId xmlns:a16="http://schemas.microsoft.com/office/drawing/2014/main" id="{D9E626A1-A26B-4F7F-9FEF-82AECA0DE9F6}"/>
              </a:ext>
            </a:extLst>
          </p:cNvPr>
          <p:cNvSpPr/>
          <p:nvPr/>
        </p:nvSpPr>
        <p:spPr>
          <a:xfrm>
            <a:off x="2162106" y="5259595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6" name="L7 Y COVER Oval 52">
            <a:extLst>
              <a:ext uri="{FF2B5EF4-FFF2-40B4-BE49-F238E27FC236}">
                <a16:creationId xmlns:a16="http://schemas.microsoft.com/office/drawing/2014/main" id="{FBFA608F-428F-4E80-8EFC-6416ECBB89F8}"/>
              </a:ext>
            </a:extLst>
          </p:cNvPr>
          <p:cNvSpPr/>
          <p:nvPr/>
        </p:nvSpPr>
        <p:spPr>
          <a:xfrm>
            <a:off x="2535230" y="5259595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7" name="L8 Y COVER Oval 53">
            <a:extLst>
              <a:ext uri="{FF2B5EF4-FFF2-40B4-BE49-F238E27FC236}">
                <a16:creationId xmlns:a16="http://schemas.microsoft.com/office/drawing/2014/main" id="{16FAA6F0-92B1-4606-A1C9-CBF4C7FEC6B4}"/>
              </a:ext>
            </a:extLst>
          </p:cNvPr>
          <p:cNvSpPr/>
          <p:nvPr/>
        </p:nvSpPr>
        <p:spPr>
          <a:xfrm>
            <a:off x="2907390" y="5261134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R1 Oval 54">
            <a:extLst>
              <a:ext uri="{FF2B5EF4-FFF2-40B4-BE49-F238E27FC236}">
                <a16:creationId xmlns:a16="http://schemas.microsoft.com/office/drawing/2014/main" id="{FA3C290B-1A0D-47B4-8A3C-07C5CA0027C0}"/>
              </a:ext>
            </a:extLst>
          </p:cNvPr>
          <p:cNvSpPr/>
          <p:nvPr/>
        </p:nvSpPr>
        <p:spPr>
          <a:xfrm>
            <a:off x="9052905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6" name="R2 Oval 55">
            <a:extLst>
              <a:ext uri="{FF2B5EF4-FFF2-40B4-BE49-F238E27FC236}">
                <a16:creationId xmlns:a16="http://schemas.microsoft.com/office/drawing/2014/main" id="{FBE201D1-8E14-4EF8-B73D-05CA45536902}"/>
              </a:ext>
            </a:extLst>
          </p:cNvPr>
          <p:cNvSpPr/>
          <p:nvPr/>
        </p:nvSpPr>
        <p:spPr>
          <a:xfrm>
            <a:off x="9425113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57" name="R3 Oval 56">
            <a:extLst>
              <a:ext uri="{FF2B5EF4-FFF2-40B4-BE49-F238E27FC236}">
                <a16:creationId xmlns:a16="http://schemas.microsoft.com/office/drawing/2014/main" id="{2B9AB418-4CA7-4FC0-9EA5-B79CCF964E45}"/>
              </a:ext>
            </a:extLst>
          </p:cNvPr>
          <p:cNvSpPr/>
          <p:nvPr/>
        </p:nvSpPr>
        <p:spPr>
          <a:xfrm>
            <a:off x="9797321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8" name="R4 Oval 57">
            <a:extLst>
              <a:ext uri="{FF2B5EF4-FFF2-40B4-BE49-F238E27FC236}">
                <a16:creationId xmlns:a16="http://schemas.microsoft.com/office/drawing/2014/main" id="{71A3D0B0-57FB-461B-B715-065A27C3B8A7}"/>
              </a:ext>
            </a:extLst>
          </p:cNvPr>
          <p:cNvSpPr/>
          <p:nvPr/>
        </p:nvSpPr>
        <p:spPr>
          <a:xfrm>
            <a:off x="10169529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9" name="R5 Oval 58">
            <a:extLst>
              <a:ext uri="{FF2B5EF4-FFF2-40B4-BE49-F238E27FC236}">
                <a16:creationId xmlns:a16="http://schemas.microsoft.com/office/drawing/2014/main" id="{9823BE3C-150F-46E6-92DD-AEBFF3B04744}"/>
              </a:ext>
            </a:extLst>
          </p:cNvPr>
          <p:cNvSpPr/>
          <p:nvPr/>
        </p:nvSpPr>
        <p:spPr>
          <a:xfrm>
            <a:off x="10541737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60" name="R6 Oval 59">
            <a:extLst>
              <a:ext uri="{FF2B5EF4-FFF2-40B4-BE49-F238E27FC236}">
                <a16:creationId xmlns:a16="http://schemas.microsoft.com/office/drawing/2014/main" id="{D9935EBE-32D7-4E9A-9B93-AA438E6CEA26}"/>
              </a:ext>
            </a:extLst>
          </p:cNvPr>
          <p:cNvSpPr/>
          <p:nvPr/>
        </p:nvSpPr>
        <p:spPr>
          <a:xfrm>
            <a:off x="10913945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1" name="R7 Oval 60">
            <a:extLst>
              <a:ext uri="{FF2B5EF4-FFF2-40B4-BE49-F238E27FC236}">
                <a16:creationId xmlns:a16="http://schemas.microsoft.com/office/drawing/2014/main" id="{F3926A35-4A8D-40D3-A3AE-69DB4AA1F1C9}"/>
              </a:ext>
            </a:extLst>
          </p:cNvPr>
          <p:cNvSpPr/>
          <p:nvPr/>
        </p:nvSpPr>
        <p:spPr>
          <a:xfrm>
            <a:off x="11286153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2" name="R8 Oval 61">
            <a:extLst>
              <a:ext uri="{FF2B5EF4-FFF2-40B4-BE49-F238E27FC236}">
                <a16:creationId xmlns:a16="http://schemas.microsoft.com/office/drawing/2014/main" id="{37FA7528-2307-45EC-94E5-CB0425A51ECF}"/>
              </a:ext>
            </a:extLst>
          </p:cNvPr>
          <p:cNvSpPr/>
          <p:nvPr/>
        </p:nvSpPr>
        <p:spPr>
          <a:xfrm>
            <a:off x="11664203" y="5268764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01" name="R1 COVER Oval 32">
            <a:extLst>
              <a:ext uri="{FF2B5EF4-FFF2-40B4-BE49-F238E27FC236}">
                <a16:creationId xmlns:a16="http://schemas.microsoft.com/office/drawing/2014/main" id="{F447E5EA-A2CB-4728-8AF2-26F75278A439}"/>
              </a:ext>
            </a:extLst>
          </p:cNvPr>
          <p:cNvSpPr/>
          <p:nvPr/>
        </p:nvSpPr>
        <p:spPr>
          <a:xfrm>
            <a:off x="9052905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2" name="R2 COVER Oval 47">
            <a:extLst>
              <a:ext uri="{FF2B5EF4-FFF2-40B4-BE49-F238E27FC236}">
                <a16:creationId xmlns:a16="http://schemas.microsoft.com/office/drawing/2014/main" id="{24316845-EA36-4775-A56A-AA576CC93E29}"/>
              </a:ext>
            </a:extLst>
          </p:cNvPr>
          <p:cNvSpPr/>
          <p:nvPr/>
        </p:nvSpPr>
        <p:spPr>
          <a:xfrm>
            <a:off x="9425113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3" name="R3 COVER  Oval 48">
            <a:extLst>
              <a:ext uri="{FF2B5EF4-FFF2-40B4-BE49-F238E27FC236}">
                <a16:creationId xmlns:a16="http://schemas.microsoft.com/office/drawing/2014/main" id="{B4C16A3B-B321-4C63-A26A-614D79498A50}"/>
              </a:ext>
            </a:extLst>
          </p:cNvPr>
          <p:cNvSpPr/>
          <p:nvPr/>
        </p:nvSpPr>
        <p:spPr>
          <a:xfrm>
            <a:off x="9797321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4" name="R4 COVER Oval 49">
            <a:extLst>
              <a:ext uri="{FF2B5EF4-FFF2-40B4-BE49-F238E27FC236}">
                <a16:creationId xmlns:a16="http://schemas.microsoft.com/office/drawing/2014/main" id="{32F35846-F5E3-4445-B2F3-1E071A9F0122}"/>
              </a:ext>
            </a:extLst>
          </p:cNvPr>
          <p:cNvSpPr/>
          <p:nvPr/>
        </p:nvSpPr>
        <p:spPr>
          <a:xfrm>
            <a:off x="10169529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5" name="R5 COVER Oval 50">
            <a:extLst>
              <a:ext uri="{FF2B5EF4-FFF2-40B4-BE49-F238E27FC236}">
                <a16:creationId xmlns:a16="http://schemas.microsoft.com/office/drawing/2014/main" id="{A88E2282-5BC4-40B9-9254-A4796DB1BF38}"/>
              </a:ext>
            </a:extLst>
          </p:cNvPr>
          <p:cNvSpPr/>
          <p:nvPr/>
        </p:nvSpPr>
        <p:spPr>
          <a:xfrm>
            <a:off x="10541737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6" name="R6 COVER Oval 51">
            <a:extLst>
              <a:ext uri="{FF2B5EF4-FFF2-40B4-BE49-F238E27FC236}">
                <a16:creationId xmlns:a16="http://schemas.microsoft.com/office/drawing/2014/main" id="{26622605-D80E-421C-A8A6-7C44F91D87AE}"/>
              </a:ext>
            </a:extLst>
          </p:cNvPr>
          <p:cNvSpPr/>
          <p:nvPr/>
        </p:nvSpPr>
        <p:spPr>
          <a:xfrm>
            <a:off x="10913945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7" name="R7 COVER Oval 52">
            <a:extLst>
              <a:ext uri="{FF2B5EF4-FFF2-40B4-BE49-F238E27FC236}">
                <a16:creationId xmlns:a16="http://schemas.microsoft.com/office/drawing/2014/main" id="{422FB4CE-04A7-4C58-9DDD-1EE8BA3F559C}"/>
              </a:ext>
            </a:extLst>
          </p:cNvPr>
          <p:cNvSpPr/>
          <p:nvPr/>
        </p:nvSpPr>
        <p:spPr>
          <a:xfrm>
            <a:off x="11286153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8" name="R8 COVER Oval 53">
            <a:extLst>
              <a:ext uri="{FF2B5EF4-FFF2-40B4-BE49-F238E27FC236}">
                <a16:creationId xmlns:a16="http://schemas.microsoft.com/office/drawing/2014/main" id="{E270A53A-E738-4076-9C50-C9A023E571CE}"/>
              </a:ext>
            </a:extLst>
          </p:cNvPr>
          <p:cNvSpPr/>
          <p:nvPr/>
        </p:nvSpPr>
        <p:spPr>
          <a:xfrm>
            <a:off x="11664203" y="5268764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8" name="R1 Y COVER Oval 32">
            <a:extLst>
              <a:ext uri="{FF2B5EF4-FFF2-40B4-BE49-F238E27FC236}">
                <a16:creationId xmlns:a16="http://schemas.microsoft.com/office/drawing/2014/main" id="{A0AC5DD2-B96D-4B7D-8B56-1640BF5AEAD8}"/>
              </a:ext>
            </a:extLst>
          </p:cNvPr>
          <p:cNvSpPr/>
          <p:nvPr/>
        </p:nvSpPr>
        <p:spPr>
          <a:xfrm>
            <a:off x="9051989" y="5263016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9" name="R2 Y COVER Oval 47">
            <a:extLst>
              <a:ext uri="{FF2B5EF4-FFF2-40B4-BE49-F238E27FC236}">
                <a16:creationId xmlns:a16="http://schemas.microsoft.com/office/drawing/2014/main" id="{34D94A92-F63B-48EE-AC97-81AC72633E83}"/>
              </a:ext>
            </a:extLst>
          </p:cNvPr>
          <p:cNvSpPr/>
          <p:nvPr/>
        </p:nvSpPr>
        <p:spPr>
          <a:xfrm>
            <a:off x="9424197" y="5263016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0" name="R3 Y COVER  Oval 48">
            <a:extLst>
              <a:ext uri="{FF2B5EF4-FFF2-40B4-BE49-F238E27FC236}">
                <a16:creationId xmlns:a16="http://schemas.microsoft.com/office/drawing/2014/main" id="{1A9FDFFD-369B-4F47-9C1B-F245EAC3E923}"/>
              </a:ext>
            </a:extLst>
          </p:cNvPr>
          <p:cNvSpPr/>
          <p:nvPr/>
        </p:nvSpPr>
        <p:spPr>
          <a:xfrm>
            <a:off x="9796405" y="5263016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1" name="R4 Y COVER Oval 49">
            <a:extLst>
              <a:ext uri="{FF2B5EF4-FFF2-40B4-BE49-F238E27FC236}">
                <a16:creationId xmlns:a16="http://schemas.microsoft.com/office/drawing/2014/main" id="{6581A004-273B-4BBF-A5E9-B0A4826792AF}"/>
              </a:ext>
            </a:extLst>
          </p:cNvPr>
          <p:cNvSpPr/>
          <p:nvPr/>
        </p:nvSpPr>
        <p:spPr>
          <a:xfrm>
            <a:off x="10168613" y="5263016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2" name="R5 Y COVER Oval 50">
            <a:extLst>
              <a:ext uri="{FF2B5EF4-FFF2-40B4-BE49-F238E27FC236}">
                <a16:creationId xmlns:a16="http://schemas.microsoft.com/office/drawing/2014/main" id="{81A79900-76D5-46A7-A20C-101A051F7893}"/>
              </a:ext>
            </a:extLst>
          </p:cNvPr>
          <p:cNvSpPr/>
          <p:nvPr/>
        </p:nvSpPr>
        <p:spPr>
          <a:xfrm>
            <a:off x="10540821" y="5263016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3" name="R6 Y COVER Oval 51">
            <a:extLst>
              <a:ext uri="{FF2B5EF4-FFF2-40B4-BE49-F238E27FC236}">
                <a16:creationId xmlns:a16="http://schemas.microsoft.com/office/drawing/2014/main" id="{9CD46910-C615-4478-9A2B-A3E07474D0A3}"/>
              </a:ext>
            </a:extLst>
          </p:cNvPr>
          <p:cNvSpPr/>
          <p:nvPr/>
        </p:nvSpPr>
        <p:spPr>
          <a:xfrm>
            <a:off x="10913029" y="5263016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4" name="R7 Y COVER Oval 52">
            <a:extLst>
              <a:ext uri="{FF2B5EF4-FFF2-40B4-BE49-F238E27FC236}">
                <a16:creationId xmlns:a16="http://schemas.microsoft.com/office/drawing/2014/main" id="{C606B24A-7EF2-4384-810B-6DC4FDCC1811}"/>
              </a:ext>
            </a:extLst>
          </p:cNvPr>
          <p:cNvSpPr/>
          <p:nvPr/>
        </p:nvSpPr>
        <p:spPr>
          <a:xfrm>
            <a:off x="11285237" y="5263016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5" name="R8 Y COVER Oval 53">
            <a:extLst>
              <a:ext uri="{FF2B5EF4-FFF2-40B4-BE49-F238E27FC236}">
                <a16:creationId xmlns:a16="http://schemas.microsoft.com/office/drawing/2014/main" id="{3250CFA8-DE16-431A-8DAC-A536214BCA5B}"/>
              </a:ext>
            </a:extLst>
          </p:cNvPr>
          <p:cNvSpPr/>
          <p:nvPr/>
        </p:nvSpPr>
        <p:spPr>
          <a:xfrm>
            <a:off x="11663287" y="5267848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FD37760-575A-493D-A785-DBE264269B35}"/>
              </a:ext>
            </a:extLst>
          </p:cNvPr>
          <p:cNvSpPr/>
          <p:nvPr/>
        </p:nvSpPr>
        <p:spPr>
          <a:xfrm>
            <a:off x="185269" y="74473"/>
            <a:ext cx="19112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2</a:t>
            </a:r>
          </a:p>
        </p:txBody>
      </p:sp>
    </p:spTree>
    <p:extLst>
      <p:ext uri="{BB962C8B-B14F-4D97-AF65-F5344CB8AC3E}">
        <p14:creationId xmlns:p14="http://schemas.microsoft.com/office/powerpoint/2010/main" val="393802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ale descend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  <p:bldLst>
      <p:bldP spid="6" grpId="0" animBg="1"/>
      <p:bldP spid="88" grpId="0" animBg="1"/>
      <p:bldP spid="88" grpId="1" animBg="1"/>
      <p:bldP spid="89" grpId="0" animBg="1"/>
      <p:bldP spid="89" grpId="1" animBg="1"/>
      <p:bldP spid="130" grpId="0"/>
      <p:bldP spid="130" grpId="1"/>
      <p:bldP spid="130" grpId="2"/>
      <p:bldP spid="130" grpId="3"/>
      <p:bldP spid="8" grpId="0" animBg="1"/>
      <p:bldP spid="93" grpId="0" animBg="1"/>
      <p:bldP spid="93" grpId="1" animBg="1"/>
      <p:bldP spid="93" grpId="2" animBg="1"/>
      <p:bldP spid="94" grpId="0" animBg="1"/>
      <p:bldP spid="94" grpId="1" animBg="1"/>
      <p:bldP spid="94" grpId="2" animBg="1"/>
      <p:bldP spid="95" grpId="0" animBg="1"/>
      <p:bldP spid="95" grpId="1" animBg="1"/>
      <p:bldP spid="95" grpId="2" animBg="1"/>
      <p:bldP spid="96" grpId="0" animBg="1"/>
      <p:bldP spid="96" grpId="1" animBg="1"/>
      <p:bldP spid="96" grpId="2" animBg="1"/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99" grpId="0" animBg="1"/>
      <p:bldP spid="99" grpId="1" animBg="1"/>
      <p:bldP spid="99" grpId="2" animBg="1"/>
      <p:bldP spid="100" grpId="0" animBg="1"/>
      <p:bldP spid="100" grpId="1" animBg="1"/>
      <p:bldP spid="100" grpId="2" animBg="1"/>
      <p:bldP spid="90" grpId="0" animBg="1"/>
      <p:bldP spid="90" grpId="1" animBg="1"/>
      <p:bldP spid="90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  <p:bldP spid="115" grpId="0" animBg="1"/>
      <p:bldP spid="115" grpId="1" animBg="1"/>
      <p:bldP spid="115" grpId="2" animBg="1"/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01" grpId="0" animBg="1"/>
      <p:bldP spid="101" grpId="1" animBg="1"/>
      <p:bldP spid="101" grpId="2" animBg="1"/>
      <p:bldP spid="102" grpId="0" animBg="1"/>
      <p:bldP spid="102" grpId="1" animBg="1"/>
      <p:bldP spid="102" grpId="2" animBg="1"/>
      <p:bldP spid="103" grpId="0" animBg="1"/>
      <p:bldP spid="103" grpId="1" animBg="1"/>
      <p:bldP spid="103" grpId="2" animBg="1"/>
      <p:bldP spid="104" grpId="0" animBg="1"/>
      <p:bldP spid="104" grpId="1" animBg="1"/>
      <p:bldP spid="104" grpId="2" animBg="1"/>
      <p:bldP spid="105" grpId="0" animBg="1"/>
      <p:bldP spid="105" grpId="1" animBg="1"/>
      <p:bldP spid="105" grpId="2" animBg="1"/>
      <p:bldP spid="106" grpId="0" animBg="1"/>
      <p:bldP spid="106" grpId="1" animBg="1"/>
      <p:bldP spid="106" grpId="2" animBg="1"/>
      <p:bldP spid="107" grpId="0" animBg="1"/>
      <p:bldP spid="107" grpId="1" animBg="1"/>
      <p:bldP spid="107" grpId="2" animBg="1"/>
      <p:bldP spid="108" grpId="0" animBg="1"/>
      <p:bldP spid="108" grpId="1" animBg="1"/>
      <p:bldP spid="108" grpId="2" animBg="1"/>
      <p:bldP spid="118" grpId="0" animBg="1"/>
      <p:bldP spid="118" grpId="1" animBg="1"/>
      <p:bldP spid="118" grpId="2" animBg="1"/>
      <p:bldP spid="119" grpId="0" animBg="1"/>
      <p:bldP spid="119" grpId="1" animBg="1"/>
      <p:bldP spid="119" grpId="2" animBg="1"/>
      <p:bldP spid="120" grpId="0" animBg="1"/>
      <p:bldP spid="120" grpId="1" animBg="1"/>
      <p:bldP spid="120" grpId="2" animBg="1"/>
      <p:bldP spid="121" grpId="0" animBg="1"/>
      <p:bldP spid="121" grpId="1" animBg="1"/>
      <p:bldP spid="121" grpId="2" animBg="1"/>
      <p:bldP spid="122" grpId="0" animBg="1"/>
      <p:bldP spid="122" grpId="1" animBg="1"/>
      <p:bldP spid="122" grpId="2" animBg="1"/>
      <p:bldP spid="123" grpId="0" animBg="1"/>
      <p:bldP spid="123" grpId="1" animBg="1"/>
      <p:bldP spid="123" grpId="2" animBg="1"/>
      <p:bldP spid="124" grpId="0" animBg="1"/>
      <p:bldP spid="124" grpId="1" animBg="1"/>
      <p:bldP spid="124" grpId="2" animBg="1"/>
      <p:bldP spid="125" grpId="0" animBg="1"/>
      <p:bldP spid="125" grpId="1" animBg="1"/>
      <p:bldP spid="125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cale base Picture 14">
            <a:extLst>
              <a:ext uri="{FF2B5EF4-FFF2-40B4-BE49-F238E27FC236}">
                <a16:creationId xmlns:a16="http://schemas.microsoft.com/office/drawing/2014/main" id="{0F62E2A0-E0CC-4251-8248-9ADD182AB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563" y="4614018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F9F22-D587-441F-8670-8F84D5119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56" y="2578957"/>
            <a:ext cx="11437087" cy="2371550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F75684F0-2A58-4C06-8B15-4B567551817B}"/>
              </a:ext>
            </a:extLst>
          </p:cNvPr>
          <p:cNvGrpSpPr/>
          <p:nvPr/>
        </p:nvGrpSpPr>
        <p:grpSpPr>
          <a:xfrm>
            <a:off x="9163983" y="1871805"/>
            <a:ext cx="2424202" cy="2604016"/>
            <a:chOff x="9224332" y="544987"/>
            <a:chExt cx="2424202" cy="260401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3C59665-C512-4FFA-8254-AD4660CB3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24332" y="576580"/>
              <a:ext cx="1421620" cy="257242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D276882-E07B-4700-BC9F-305C03611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26914" y="544987"/>
              <a:ext cx="1421620" cy="2572423"/>
            </a:xfrm>
            <a:prstGeom prst="rect">
              <a:avLst/>
            </a:prstGeom>
          </p:spPr>
        </p:pic>
      </p:grpSp>
      <p:grpSp>
        <p:nvGrpSpPr>
          <p:cNvPr id="4" name="F1 Group 3">
            <a:extLst>
              <a:ext uri="{FF2B5EF4-FFF2-40B4-BE49-F238E27FC236}">
                <a16:creationId xmlns:a16="http://schemas.microsoft.com/office/drawing/2014/main" id="{240B4EF5-87AF-45AD-9233-8FB26AF53327}"/>
              </a:ext>
            </a:extLst>
          </p:cNvPr>
          <p:cNvGrpSpPr/>
          <p:nvPr/>
        </p:nvGrpSpPr>
        <p:grpSpPr>
          <a:xfrm>
            <a:off x="2946035" y="4737069"/>
            <a:ext cx="1629968" cy="2880000"/>
            <a:chOff x="3265441" y="4507585"/>
            <a:chExt cx="1629968" cy="288000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734D114-8C56-4519-AA26-A5D32A93C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5441" y="4507585"/>
              <a:ext cx="1629968" cy="2880000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EA58585-47C7-401D-8D10-FD0E1057BE5C}"/>
                </a:ext>
              </a:extLst>
            </p:cNvPr>
            <p:cNvSpPr/>
            <p:nvPr/>
          </p:nvSpPr>
          <p:spPr>
            <a:xfrm>
              <a:off x="3875916" y="592311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25" name="F2 Group 24">
            <a:extLst>
              <a:ext uri="{FF2B5EF4-FFF2-40B4-BE49-F238E27FC236}">
                <a16:creationId xmlns:a16="http://schemas.microsoft.com/office/drawing/2014/main" id="{D2DAA34A-0416-4EE1-A0EC-7C835E00CC7E}"/>
              </a:ext>
            </a:extLst>
          </p:cNvPr>
          <p:cNvGrpSpPr/>
          <p:nvPr/>
        </p:nvGrpSpPr>
        <p:grpSpPr>
          <a:xfrm>
            <a:off x="3676126" y="4464254"/>
            <a:ext cx="1629968" cy="2880000"/>
            <a:chOff x="4298705" y="4600210"/>
            <a:chExt cx="1629968" cy="2880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89220BB-B025-4B0A-9879-EBCF288D3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8705" y="4600210"/>
              <a:ext cx="1629968" cy="2880000"/>
            </a:xfrm>
            <a:prstGeom prst="rect">
              <a:avLst/>
            </a:prstGeom>
          </p:spPr>
        </p:pic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C4BD140-8A6B-4690-BAF8-D737C501F119}"/>
                </a:ext>
              </a:extLst>
            </p:cNvPr>
            <p:cNvSpPr/>
            <p:nvPr/>
          </p:nvSpPr>
          <p:spPr>
            <a:xfrm>
              <a:off x="4921416" y="6027295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26" name="F3 Group 25">
            <a:extLst>
              <a:ext uri="{FF2B5EF4-FFF2-40B4-BE49-F238E27FC236}">
                <a16:creationId xmlns:a16="http://schemas.microsoft.com/office/drawing/2014/main" id="{27D00499-EBFD-4C76-BFFB-888DB6E3D233}"/>
              </a:ext>
            </a:extLst>
          </p:cNvPr>
          <p:cNvGrpSpPr/>
          <p:nvPr/>
        </p:nvGrpSpPr>
        <p:grpSpPr>
          <a:xfrm>
            <a:off x="4432617" y="4834577"/>
            <a:ext cx="1629968" cy="2880000"/>
            <a:chOff x="4919254" y="5748037"/>
            <a:chExt cx="1629968" cy="288000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DA90058-60C7-4116-A76D-69E2D871A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9254" y="5748037"/>
              <a:ext cx="1629968" cy="2880000"/>
            </a:xfrm>
            <a:prstGeom prst="rect">
              <a:avLst/>
            </a:prstGeom>
          </p:spPr>
        </p:pic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09A9803-151F-43B3-842E-3874085A8CFD}"/>
                </a:ext>
              </a:extLst>
            </p:cNvPr>
            <p:cNvSpPr/>
            <p:nvPr/>
          </p:nvSpPr>
          <p:spPr>
            <a:xfrm>
              <a:off x="5534670" y="7174780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7" name="F4 Group 26">
            <a:extLst>
              <a:ext uri="{FF2B5EF4-FFF2-40B4-BE49-F238E27FC236}">
                <a16:creationId xmlns:a16="http://schemas.microsoft.com/office/drawing/2014/main" id="{B40FBFA9-8A00-418C-B9A2-C519D77858AD}"/>
              </a:ext>
            </a:extLst>
          </p:cNvPr>
          <p:cNvGrpSpPr/>
          <p:nvPr/>
        </p:nvGrpSpPr>
        <p:grpSpPr>
          <a:xfrm>
            <a:off x="4981708" y="4635823"/>
            <a:ext cx="1629968" cy="2880000"/>
            <a:chOff x="4999432" y="4507585"/>
            <a:chExt cx="1629968" cy="288000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A5150DF-08BB-4568-A042-1B7F0E54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9432" y="4507585"/>
              <a:ext cx="1629968" cy="2880000"/>
            </a:xfrm>
            <a:prstGeom prst="rect">
              <a:avLst/>
            </a:prstGeom>
          </p:spPr>
        </p:pic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C169906-2BCF-4984-A28F-C24CF1932E91}"/>
                </a:ext>
              </a:extLst>
            </p:cNvPr>
            <p:cNvSpPr/>
            <p:nvPr/>
          </p:nvSpPr>
          <p:spPr>
            <a:xfrm>
              <a:off x="5625681" y="5901454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28" name="F5 Group 27">
            <a:extLst>
              <a:ext uri="{FF2B5EF4-FFF2-40B4-BE49-F238E27FC236}">
                <a16:creationId xmlns:a16="http://schemas.microsoft.com/office/drawing/2014/main" id="{1935017D-84C2-4560-B0DC-30287B9B8583}"/>
              </a:ext>
            </a:extLst>
          </p:cNvPr>
          <p:cNvGrpSpPr/>
          <p:nvPr/>
        </p:nvGrpSpPr>
        <p:grpSpPr>
          <a:xfrm>
            <a:off x="5727740" y="4970533"/>
            <a:ext cx="1629968" cy="2880000"/>
            <a:chOff x="4885460" y="4896280"/>
            <a:chExt cx="1629968" cy="288000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66D754B-017F-4D06-B78E-517D106E8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5460" y="4896280"/>
              <a:ext cx="1629968" cy="2880000"/>
            </a:xfrm>
            <a:prstGeom prst="rect">
              <a:avLst/>
            </a:prstGeom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1D81A1-FDF7-44AF-88E2-47151F43428F}"/>
                </a:ext>
              </a:extLst>
            </p:cNvPr>
            <p:cNvSpPr/>
            <p:nvPr/>
          </p:nvSpPr>
          <p:spPr>
            <a:xfrm>
              <a:off x="5515960" y="627042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5</a:t>
              </a:r>
            </a:p>
          </p:txBody>
        </p:sp>
      </p:grpSp>
      <p:grpSp>
        <p:nvGrpSpPr>
          <p:cNvPr id="29" name="F6 Group 28">
            <a:extLst>
              <a:ext uri="{FF2B5EF4-FFF2-40B4-BE49-F238E27FC236}">
                <a16:creationId xmlns:a16="http://schemas.microsoft.com/office/drawing/2014/main" id="{9C2EB971-03B3-47D5-AE77-E3DDAEE5353C}"/>
              </a:ext>
            </a:extLst>
          </p:cNvPr>
          <p:cNvGrpSpPr/>
          <p:nvPr/>
        </p:nvGrpSpPr>
        <p:grpSpPr>
          <a:xfrm>
            <a:off x="6635616" y="4984124"/>
            <a:ext cx="1629968" cy="2880000"/>
            <a:chOff x="6744014" y="5336420"/>
            <a:chExt cx="1629968" cy="2880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F4196AF-AE6C-4975-B49D-E1F636193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4014" y="5336420"/>
              <a:ext cx="1629968" cy="2880000"/>
            </a:xfrm>
            <a:prstGeom prst="rect">
              <a:avLst/>
            </a:prstGeom>
          </p:spPr>
        </p:pic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F65B385-DE7F-4A48-929B-47DC27B0D943}"/>
                </a:ext>
              </a:extLst>
            </p:cNvPr>
            <p:cNvSpPr/>
            <p:nvPr/>
          </p:nvSpPr>
          <p:spPr>
            <a:xfrm>
              <a:off x="7374514" y="675622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</a:p>
          </p:txBody>
        </p:sp>
      </p:grpSp>
      <p:grpSp>
        <p:nvGrpSpPr>
          <p:cNvPr id="30" name="F7 Group 29">
            <a:extLst>
              <a:ext uri="{FF2B5EF4-FFF2-40B4-BE49-F238E27FC236}">
                <a16:creationId xmlns:a16="http://schemas.microsoft.com/office/drawing/2014/main" id="{FDC3EF29-1843-49DE-879D-C656DCD1CAC7}"/>
              </a:ext>
            </a:extLst>
          </p:cNvPr>
          <p:cNvGrpSpPr/>
          <p:nvPr/>
        </p:nvGrpSpPr>
        <p:grpSpPr>
          <a:xfrm>
            <a:off x="7153414" y="4635823"/>
            <a:ext cx="1629968" cy="2880000"/>
            <a:chOff x="6886126" y="4464254"/>
            <a:chExt cx="1629968" cy="288000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50D0AB1-8F15-449B-80ED-81C83E36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6126" y="4464254"/>
              <a:ext cx="1629968" cy="2880000"/>
            </a:xfrm>
            <a:prstGeom prst="rect">
              <a:avLst/>
            </a:prstGeom>
          </p:spPr>
        </p:pic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F6BE2F1-0D81-47A3-AA53-F93E25F02723}"/>
                </a:ext>
              </a:extLst>
            </p:cNvPr>
            <p:cNvSpPr/>
            <p:nvPr/>
          </p:nvSpPr>
          <p:spPr>
            <a:xfrm>
              <a:off x="7516626" y="5870367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7</a:t>
              </a:r>
            </a:p>
          </p:txBody>
        </p:sp>
      </p:grpSp>
      <p:grpSp>
        <p:nvGrpSpPr>
          <p:cNvPr id="31" name="F8 Group 30">
            <a:extLst>
              <a:ext uri="{FF2B5EF4-FFF2-40B4-BE49-F238E27FC236}">
                <a16:creationId xmlns:a16="http://schemas.microsoft.com/office/drawing/2014/main" id="{D41609FD-AB47-44CB-B9B4-D17C3398CB15}"/>
              </a:ext>
            </a:extLst>
          </p:cNvPr>
          <p:cNvGrpSpPr/>
          <p:nvPr/>
        </p:nvGrpSpPr>
        <p:grpSpPr>
          <a:xfrm>
            <a:off x="7896616" y="4834577"/>
            <a:ext cx="1629968" cy="2880000"/>
            <a:chOff x="7508038" y="4601029"/>
            <a:chExt cx="1629968" cy="28800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C028307-A3BD-4CD8-9E73-8D6C3C7DF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8038" y="4601029"/>
              <a:ext cx="1629968" cy="2880000"/>
            </a:xfrm>
            <a:prstGeom prst="rect">
              <a:avLst/>
            </a:prstGeom>
          </p:spPr>
        </p:pic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FACC03D-B4B0-45C6-AA75-03D2F993E1E0}"/>
                </a:ext>
              </a:extLst>
            </p:cNvPr>
            <p:cNvSpPr/>
            <p:nvPr/>
          </p:nvSpPr>
          <p:spPr>
            <a:xfrm>
              <a:off x="8143841" y="599007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B9E7A84-C264-48D0-B936-778CE547FD89}"/>
              </a:ext>
            </a:extLst>
          </p:cNvPr>
          <p:cNvGrpSpPr/>
          <p:nvPr/>
        </p:nvGrpSpPr>
        <p:grpSpPr>
          <a:xfrm>
            <a:off x="798577" y="1936262"/>
            <a:ext cx="2431550" cy="2601448"/>
            <a:chOff x="859610" y="981751"/>
            <a:chExt cx="2431550" cy="2601448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F8C45B6-FCF2-4E1C-B282-DCA498DE8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9610" y="1010776"/>
              <a:ext cx="1421620" cy="2572423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CD51F7AD-CF92-47CF-90EA-5EAD40082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9540" y="981751"/>
              <a:ext cx="1421620" cy="2572423"/>
            </a:xfrm>
            <a:prstGeom prst="rect">
              <a:avLst/>
            </a:prstGeom>
          </p:spPr>
        </p:pic>
      </p:grpSp>
      <p:pic>
        <p:nvPicPr>
          <p:cNvPr id="91" name="SCALES Picture 90" descr="A picture containing table, sitting, black, water&#10;&#10;Description automatically generated">
            <a:extLst>
              <a:ext uri="{FF2B5EF4-FFF2-40B4-BE49-F238E27FC236}">
                <a16:creationId xmlns:a16="http://schemas.microsoft.com/office/drawing/2014/main" id="{EAC5B69D-97A1-4A1F-8508-480397398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903970" y="3774036"/>
            <a:ext cx="778659" cy="756760"/>
          </a:xfrm>
          <a:prstGeom prst="rect">
            <a:avLst/>
          </a:prstGeom>
        </p:spPr>
      </p:pic>
      <p:sp>
        <p:nvSpPr>
          <p:cNvPr id="92" name="Arrow: Down 91">
            <a:extLst>
              <a:ext uri="{FF2B5EF4-FFF2-40B4-BE49-F238E27FC236}">
                <a16:creationId xmlns:a16="http://schemas.microsoft.com/office/drawing/2014/main" id="{7BA97EFE-96E3-46E5-B9EC-120888AD8BAE}"/>
              </a:ext>
            </a:extLst>
          </p:cNvPr>
          <p:cNvSpPr/>
          <p:nvPr/>
        </p:nvSpPr>
        <p:spPr>
          <a:xfrm>
            <a:off x="6134859" y="3303796"/>
            <a:ext cx="290252" cy="436713"/>
          </a:xfrm>
          <a:prstGeom prst="downArrow">
            <a:avLst/>
          </a:prstGeom>
          <a:solidFill>
            <a:srgbClr val="96743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F6138BFE-AA6C-4156-A2BA-B29781268C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59" t="50764" r="72142" b="6189"/>
          <a:stretch>
            <a:fillRect/>
          </a:stretch>
        </p:blipFill>
        <p:spPr>
          <a:xfrm>
            <a:off x="649742" y="3774036"/>
            <a:ext cx="2893513" cy="1020872"/>
          </a:xfrm>
          <a:custGeom>
            <a:avLst/>
            <a:gdLst>
              <a:gd name="connsiteX0" fmla="*/ 137787 w 2893513"/>
              <a:gd name="connsiteY0" fmla="*/ 0 h 1020872"/>
              <a:gd name="connsiteX1" fmla="*/ 112735 w 2893513"/>
              <a:gd name="connsiteY1" fmla="*/ 75156 h 1020872"/>
              <a:gd name="connsiteX2" fmla="*/ 150313 w 2893513"/>
              <a:gd name="connsiteY2" fmla="*/ 112735 h 1020872"/>
              <a:gd name="connsiteX3" fmla="*/ 194154 w 2893513"/>
              <a:gd name="connsiteY3" fmla="*/ 144050 h 1020872"/>
              <a:gd name="connsiteX4" fmla="*/ 275573 w 2893513"/>
              <a:gd name="connsiteY4" fmla="*/ 175365 h 1020872"/>
              <a:gd name="connsiteX5" fmla="*/ 344466 w 2893513"/>
              <a:gd name="connsiteY5" fmla="*/ 200417 h 1020872"/>
              <a:gd name="connsiteX6" fmla="*/ 463463 w 2893513"/>
              <a:gd name="connsiteY6" fmla="*/ 225469 h 1020872"/>
              <a:gd name="connsiteX7" fmla="*/ 544883 w 2893513"/>
              <a:gd name="connsiteY7" fmla="*/ 231732 h 1020872"/>
              <a:gd name="connsiteX8" fmla="*/ 732773 w 2893513"/>
              <a:gd name="connsiteY8" fmla="*/ 256784 h 1020872"/>
              <a:gd name="connsiteX9" fmla="*/ 876822 w 2893513"/>
              <a:gd name="connsiteY9" fmla="*/ 256784 h 1020872"/>
              <a:gd name="connsiteX10" fmla="*/ 989557 w 2893513"/>
              <a:gd name="connsiteY10" fmla="*/ 250521 h 1020872"/>
              <a:gd name="connsiteX11" fmla="*/ 1146132 w 2893513"/>
              <a:gd name="connsiteY11" fmla="*/ 250521 h 1020872"/>
              <a:gd name="connsiteX12" fmla="*/ 1296444 w 2893513"/>
              <a:gd name="connsiteY12" fmla="*/ 237995 h 1020872"/>
              <a:gd name="connsiteX13" fmla="*/ 1421705 w 2893513"/>
              <a:gd name="connsiteY13" fmla="*/ 231732 h 1020872"/>
              <a:gd name="connsiteX14" fmla="*/ 1546965 w 2893513"/>
              <a:gd name="connsiteY14" fmla="*/ 231732 h 1020872"/>
              <a:gd name="connsiteX15" fmla="*/ 1628384 w 2893513"/>
              <a:gd name="connsiteY15" fmla="*/ 219206 h 1020872"/>
              <a:gd name="connsiteX16" fmla="*/ 1847590 w 2893513"/>
              <a:gd name="connsiteY16" fmla="*/ 181628 h 1020872"/>
              <a:gd name="connsiteX17" fmla="*/ 2029217 w 2893513"/>
              <a:gd name="connsiteY17" fmla="*/ 150313 h 1020872"/>
              <a:gd name="connsiteX18" fmla="*/ 2167003 w 2893513"/>
              <a:gd name="connsiteY18" fmla="*/ 118998 h 1020872"/>
              <a:gd name="connsiteX19" fmla="*/ 2267211 w 2893513"/>
              <a:gd name="connsiteY19" fmla="*/ 87682 h 1020872"/>
              <a:gd name="connsiteX20" fmla="*/ 2298526 w 2893513"/>
              <a:gd name="connsiteY20" fmla="*/ 87682 h 1020872"/>
              <a:gd name="connsiteX21" fmla="*/ 2893513 w 2893513"/>
              <a:gd name="connsiteY21" fmla="*/ 93945 h 1020872"/>
              <a:gd name="connsiteX22" fmla="*/ 2868461 w 2893513"/>
              <a:gd name="connsiteY22" fmla="*/ 807929 h 1020872"/>
              <a:gd name="connsiteX23" fmla="*/ 2636729 w 2893513"/>
              <a:gd name="connsiteY23" fmla="*/ 820455 h 1020872"/>
              <a:gd name="connsiteX24" fmla="*/ 2542784 w 2893513"/>
              <a:gd name="connsiteY24" fmla="*/ 820455 h 1020872"/>
              <a:gd name="connsiteX25" fmla="*/ 2348631 w 2893513"/>
              <a:gd name="connsiteY25" fmla="*/ 832981 h 1020872"/>
              <a:gd name="connsiteX26" fmla="*/ 2279737 w 2893513"/>
              <a:gd name="connsiteY26" fmla="*/ 864296 h 1020872"/>
              <a:gd name="connsiteX27" fmla="*/ 2167003 w 2893513"/>
              <a:gd name="connsiteY27" fmla="*/ 895611 h 1020872"/>
              <a:gd name="connsiteX28" fmla="*/ 2010428 w 2893513"/>
              <a:gd name="connsiteY28" fmla="*/ 920663 h 1020872"/>
              <a:gd name="connsiteX29" fmla="*/ 1810011 w 2893513"/>
              <a:gd name="connsiteY29" fmla="*/ 964504 h 1020872"/>
              <a:gd name="connsiteX30" fmla="*/ 1628384 w 2893513"/>
              <a:gd name="connsiteY30" fmla="*/ 983293 h 1020872"/>
              <a:gd name="connsiteX31" fmla="*/ 1321496 w 2893513"/>
              <a:gd name="connsiteY31" fmla="*/ 1008345 h 1020872"/>
              <a:gd name="connsiteX32" fmla="*/ 1127343 w 2893513"/>
              <a:gd name="connsiteY32" fmla="*/ 1008345 h 1020872"/>
              <a:gd name="connsiteX33" fmla="*/ 1008346 w 2893513"/>
              <a:gd name="connsiteY33" fmla="*/ 1020872 h 1020872"/>
              <a:gd name="connsiteX34" fmla="*/ 807929 w 2893513"/>
              <a:gd name="connsiteY34" fmla="*/ 1002082 h 1020872"/>
              <a:gd name="connsiteX35" fmla="*/ 676406 w 2893513"/>
              <a:gd name="connsiteY35" fmla="*/ 983293 h 1020872"/>
              <a:gd name="connsiteX36" fmla="*/ 494779 w 2893513"/>
              <a:gd name="connsiteY36" fmla="*/ 933189 h 1020872"/>
              <a:gd name="connsiteX37" fmla="*/ 356992 w 2893513"/>
              <a:gd name="connsiteY37" fmla="*/ 908137 h 1020872"/>
              <a:gd name="connsiteX38" fmla="*/ 206680 w 2893513"/>
              <a:gd name="connsiteY38" fmla="*/ 870559 h 1020872"/>
              <a:gd name="connsiteX39" fmla="*/ 112735 w 2893513"/>
              <a:gd name="connsiteY39" fmla="*/ 795403 h 1020872"/>
              <a:gd name="connsiteX40" fmla="*/ 87683 w 2893513"/>
              <a:gd name="connsiteY40" fmla="*/ 701458 h 1020872"/>
              <a:gd name="connsiteX41" fmla="*/ 37579 w 2893513"/>
              <a:gd name="connsiteY41" fmla="*/ 544882 h 1020872"/>
              <a:gd name="connsiteX42" fmla="*/ 0 w 2893513"/>
              <a:gd name="connsiteY42" fmla="*/ 68893 h 1020872"/>
              <a:gd name="connsiteX43" fmla="*/ 12526 w 2893513"/>
              <a:gd name="connsiteY43" fmla="*/ 12526 h 102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93513" h="1020872">
                <a:moveTo>
                  <a:pt x="137787" y="0"/>
                </a:moveTo>
                <a:lnTo>
                  <a:pt x="112735" y="75156"/>
                </a:lnTo>
                <a:lnTo>
                  <a:pt x="150313" y="112735"/>
                </a:lnTo>
                <a:lnTo>
                  <a:pt x="194154" y="144050"/>
                </a:lnTo>
                <a:lnTo>
                  <a:pt x="275573" y="175365"/>
                </a:lnTo>
                <a:lnTo>
                  <a:pt x="344466" y="200417"/>
                </a:lnTo>
                <a:lnTo>
                  <a:pt x="463463" y="225469"/>
                </a:lnTo>
                <a:lnTo>
                  <a:pt x="544883" y="231732"/>
                </a:lnTo>
                <a:lnTo>
                  <a:pt x="732773" y="256784"/>
                </a:lnTo>
                <a:lnTo>
                  <a:pt x="876822" y="256784"/>
                </a:lnTo>
                <a:lnTo>
                  <a:pt x="989557" y="250521"/>
                </a:lnTo>
                <a:lnTo>
                  <a:pt x="1146132" y="250521"/>
                </a:lnTo>
                <a:lnTo>
                  <a:pt x="1296444" y="237995"/>
                </a:lnTo>
                <a:lnTo>
                  <a:pt x="1421705" y="231732"/>
                </a:lnTo>
                <a:lnTo>
                  <a:pt x="1546965" y="231732"/>
                </a:lnTo>
                <a:lnTo>
                  <a:pt x="1628384" y="219206"/>
                </a:lnTo>
                <a:lnTo>
                  <a:pt x="1847590" y="181628"/>
                </a:lnTo>
                <a:lnTo>
                  <a:pt x="2029217" y="150313"/>
                </a:lnTo>
                <a:lnTo>
                  <a:pt x="2167003" y="118998"/>
                </a:lnTo>
                <a:lnTo>
                  <a:pt x="2267211" y="87682"/>
                </a:lnTo>
                <a:lnTo>
                  <a:pt x="2298526" y="87682"/>
                </a:lnTo>
                <a:lnTo>
                  <a:pt x="2893513" y="93945"/>
                </a:lnTo>
                <a:lnTo>
                  <a:pt x="2868461" y="807929"/>
                </a:lnTo>
                <a:lnTo>
                  <a:pt x="2636729" y="820455"/>
                </a:lnTo>
                <a:lnTo>
                  <a:pt x="2542784" y="820455"/>
                </a:lnTo>
                <a:lnTo>
                  <a:pt x="2348631" y="832981"/>
                </a:lnTo>
                <a:lnTo>
                  <a:pt x="2279737" y="864296"/>
                </a:lnTo>
                <a:lnTo>
                  <a:pt x="2167003" y="895611"/>
                </a:lnTo>
                <a:lnTo>
                  <a:pt x="2010428" y="920663"/>
                </a:lnTo>
                <a:lnTo>
                  <a:pt x="1810011" y="964504"/>
                </a:lnTo>
                <a:lnTo>
                  <a:pt x="1628384" y="983293"/>
                </a:lnTo>
                <a:lnTo>
                  <a:pt x="1321496" y="1008345"/>
                </a:lnTo>
                <a:lnTo>
                  <a:pt x="1127343" y="1008345"/>
                </a:lnTo>
                <a:lnTo>
                  <a:pt x="1008346" y="1020872"/>
                </a:lnTo>
                <a:lnTo>
                  <a:pt x="807929" y="1002082"/>
                </a:lnTo>
                <a:lnTo>
                  <a:pt x="676406" y="983293"/>
                </a:lnTo>
                <a:lnTo>
                  <a:pt x="494779" y="933189"/>
                </a:lnTo>
                <a:lnTo>
                  <a:pt x="356992" y="908137"/>
                </a:lnTo>
                <a:lnTo>
                  <a:pt x="206680" y="870559"/>
                </a:lnTo>
                <a:lnTo>
                  <a:pt x="112735" y="795403"/>
                </a:lnTo>
                <a:lnTo>
                  <a:pt x="87683" y="701458"/>
                </a:lnTo>
                <a:lnTo>
                  <a:pt x="37579" y="544882"/>
                </a:lnTo>
                <a:lnTo>
                  <a:pt x="0" y="68893"/>
                </a:lnTo>
                <a:lnTo>
                  <a:pt x="12526" y="12526"/>
                </a:lnTo>
                <a:close/>
              </a:path>
            </a:pathLst>
          </a:cu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5D0498D-C410-485F-A796-A789733B44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508" t="51469" r="1409" b="7069"/>
          <a:stretch>
            <a:fillRect/>
          </a:stretch>
        </p:blipFill>
        <p:spPr>
          <a:xfrm>
            <a:off x="9245965" y="3788097"/>
            <a:ext cx="2411261" cy="983293"/>
          </a:xfrm>
          <a:custGeom>
            <a:avLst/>
            <a:gdLst>
              <a:gd name="connsiteX0" fmla="*/ 12526 w 2411261"/>
              <a:gd name="connsiteY0" fmla="*/ 0 h 983293"/>
              <a:gd name="connsiteX1" fmla="*/ 156576 w 2411261"/>
              <a:gd name="connsiteY1" fmla="*/ 50104 h 983293"/>
              <a:gd name="connsiteX2" fmla="*/ 319414 w 2411261"/>
              <a:gd name="connsiteY2" fmla="*/ 100208 h 983293"/>
              <a:gd name="connsiteX3" fmla="*/ 488515 w 2411261"/>
              <a:gd name="connsiteY3" fmla="*/ 137786 h 983293"/>
              <a:gd name="connsiteX4" fmla="*/ 632565 w 2411261"/>
              <a:gd name="connsiteY4" fmla="*/ 175364 h 983293"/>
              <a:gd name="connsiteX5" fmla="*/ 826718 w 2411261"/>
              <a:gd name="connsiteY5" fmla="*/ 194153 h 983293"/>
              <a:gd name="connsiteX6" fmla="*/ 1045924 w 2411261"/>
              <a:gd name="connsiteY6" fmla="*/ 237994 h 983293"/>
              <a:gd name="connsiteX7" fmla="*/ 1246340 w 2411261"/>
              <a:gd name="connsiteY7" fmla="*/ 256784 h 983293"/>
              <a:gd name="connsiteX8" fmla="*/ 1377863 w 2411261"/>
              <a:gd name="connsiteY8" fmla="*/ 269310 h 983293"/>
              <a:gd name="connsiteX9" fmla="*/ 1528176 w 2411261"/>
              <a:gd name="connsiteY9" fmla="*/ 269310 h 983293"/>
              <a:gd name="connsiteX10" fmla="*/ 1647173 w 2411261"/>
              <a:gd name="connsiteY10" fmla="*/ 269310 h 983293"/>
              <a:gd name="connsiteX11" fmla="*/ 1791222 w 2411261"/>
              <a:gd name="connsiteY11" fmla="*/ 269310 h 983293"/>
              <a:gd name="connsiteX12" fmla="*/ 1966587 w 2411261"/>
              <a:gd name="connsiteY12" fmla="*/ 256784 h 983293"/>
              <a:gd name="connsiteX13" fmla="*/ 2104373 w 2411261"/>
              <a:gd name="connsiteY13" fmla="*/ 219205 h 983293"/>
              <a:gd name="connsiteX14" fmla="*/ 2192055 w 2411261"/>
              <a:gd name="connsiteY14" fmla="*/ 194153 h 983293"/>
              <a:gd name="connsiteX15" fmla="*/ 2273474 w 2411261"/>
              <a:gd name="connsiteY15" fmla="*/ 156575 h 983293"/>
              <a:gd name="connsiteX16" fmla="*/ 2323578 w 2411261"/>
              <a:gd name="connsiteY16" fmla="*/ 50104 h 983293"/>
              <a:gd name="connsiteX17" fmla="*/ 2379946 w 2411261"/>
              <a:gd name="connsiteY17" fmla="*/ 18789 h 983293"/>
              <a:gd name="connsiteX18" fmla="*/ 2411261 w 2411261"/>
              <a:gd name="connsiteY18" fmla="*/ 37578 h 983293"/>
              <a:gd name="connsiteX19" fmla="*/ 2398735 w 2411261"/>
              <a:gd name="connsiteY19" fmla="*/ 319414 h 983293"/>
              <a:gd name="connsiteX20" fmla="*/ 2361157 w 2411261"/>
              <a:gd name="connsiteY20" fmla="*/ 519830 h 983293"/>
              <a:gd name="connsiteX21" fmla="*/ 2336104 w 2411261"/>
              <a:gd name="connsiteY21" fmla="*/ 626301 h 983293"/>
              <a:gd name="connsiteX22" fmla="*/ 2304789 w 2411261"/>
              <a:gd name="connsiteY22" fmla="*/ 820455 h 983293"/>
              <a:gd name="connsiteX23" fmla="*/ 2079321 w 2411261"/>
              <a:gd name="connsiteY23" fmla="*/ 933189 h 983293"/>
              <a:gd name="connsiteX24" fmla="*/ 1728592 w 2411261"/>
              <a:gd name="connsiteY24" fmla="*/ 977030 h 983293"/>
              <a:gd name="connsiteX25" fmla="*/ 1440494 w 2411261"/>
              <a:gd name="connsiteY25" fmla="*/ 983293 h 983293"/>
              <a:gd name="connsiteX26" fmla="*/ 1171184 w 2411261"/>
              <a:gd name="connsiteY26" fmla="*/ 970767 h 983293"/>
              <a:gd name="connsiteX27" fmla="*/ 895611 w 2411261"/>
              <a:gd name="connsiteY27" fmla="*/ 945715 h 983293"/>
              <a:gd name="connsiteX28" fmla="*/ 626302 w 2411261"/>
              <a:gd name="connsiteY28" fmla="*/ 914400 h 983293"/>
              <a:gd name="connsiteX29" fmla="*/ 425885 w 2411261"/>
              <a:gd name="connsiteY29" fmla="*/ 870559 h 983293"/>
              <a:gd name="connsiteX30" fmla="*/ 294362 w 2411261"/>
              <a:gd name="connsiteY30" fmla="*/ 826718 h 983293"/>
              <a:gd name="connsiteX31" fmla="*/ 206680 w 2411261"/>
              <a:gd name="connsiteY31" fmla="*/ 807929 h 983293"/>
              <a:gd name="connsiteX32" fmla="*/ 87683 w 2411261"/>
              <a:gd name="connsiteY32" fmla="*/ 801666 h 983293"/>
              <a:gd name="connsiteX33" fmla="*/ 0 w 2411261"/>
              <a:gd name="connsiteY33" fmla="*/ 782877 h 983293"/>
              <a:gd name="connsiteX34" fmla="*/ 12526 w 2411261"/>
              <a:gd name="connsiteY34" fmla="*/ 112734 h 98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11261" h="983293">
                <a:moveTo>
                  <a:pt x="12526" y="0"/>
                </a:moveTo>
                <a:lnTo>
                  <a:pt x="156576" y="50104"/>
                </a:lnTo>
                <a:lnTo>
                  <a:pt x="319414" y="100208"/>
                </a:lnTo>
                <a:lnTo>
                  <a:pt x="488515" y="137786"/>
                </a:lnTo>
                <a:lnTo>
                  <a:pt x="632565" y="175364"/>
                </a:lnTo>
                <a:lnTo>
                  <a:pt x="826718" y="194153"/>
                </a:lnTo>
                <a:lnTo>
                  <a:pt x="1045924" y="237994"/>
                </a:lnTo>
                <a:lnTo>
                  <a:pt x="1246340" y="256784"/>
                </a:lnTo>
                <a:lnTo>
                  <a:pt x="1377863" y="269310"/>
                </a:lnTo>
                <a:lnTo>
                  <a:pt x="1528176" y="269310"/>
                </a:lnTo>
                <a:lnTo>
                  <a:pt x="1647173" y="269310"/>
                </a:lnTo>
                <a:lnTo>
                  <a:pt x="1791222" y="269310"/>
                </a:lnTo>
                <a:lnTo>
                  <a:pt x="1966587" y="256784"/>
                </a:lnTo>
                <a:lnTo>
                  <a:pt x="2104373" y="219205"/>
                </a:lnTo>
                <a:lnTo>
                  <a:pt x="2192055" y="194153"/>
                </a:lnTo>
                <a:lnTo>
                  <a:pt x="2273474" y="156575"/>
                </a:lnTo>
                <a:lnTo>
                  <a:pt x="2323578" y="50104"/>
                </a:lnTo>
                <a:lnTo>
                  <a:pt x="2379946" y="18789"/>
                </a:lnTo>
                <a:lnTo>
                  <a:pt x="2411261" y="37578"/>
                </a:lnTo>
                <a:lnTo>
                  <a:pt x="2398735" y="319414"/>
                </a:lnTo>
                <a:lnTo>
                  <a:pt x="2361157" y="519830"/>
                </a:lnTo>
                <a:lnTo>
                  <a:pt x="2336104" y="626301"/>
                </a:lnTo>
                <a:lnTo>
                  <a:pt x="2304789" y="820455"/>
                </a:lnTo>
                <a:lnTo>
                  <a:pt x="2079321" y="933189"/>
                </a:lnTo>
                <a:lnTo>
                  <a:pt x="1728592" y="977030"/>
                </a:lnTo>
                <a:lnTo>
                  <a:pt x="1440494" y="983293"/>
                </a:lnTo>
                <a:lnTo>
                  <a:pt x="1171184" y="970767"/>
                </a:lnTo>
                <a:lnTo>
                  <a:pt x="895611" y="945715"/>
                </a:lnTo>
                <a:lnTo>
                  <a:pt x="626302" y="914400"/>
                </a:lnTo>
                <a:lnTo>
                  <a:pt x="425885" y="870559"/>
                </a:lnTo>
                <a:lnTo>
                  <a:pt x="294362" y="826718"/>
                </a:lnTo>
                <a:lnTo>
                  <a:pt x="206680" y="807929"/>
                </a:lnTo>
                <a:lnTo>
                  <a:pt x="87683" y="801666"/>
                </a:lnTo>
                <a:lnTo>
                  <a:pt x="0" y="782877"/>
                </a:lnTo>
                <a:lnTo>
                  <a:pt x="12526" y="112734"/>
                </a:lnTo>
                <a:close/>
              </a:path>
            </a:pathLst>
          </a:custGeom>
        </p:spPr>
      </p:pic>
      <p:sp>
        <p:nvSpPr>
          <p:cNvPr id="6" name="TRIG 7 1 Oval 5">
            <a:hlinkClick r:id="rId10" action="ppaction://hlinksldjump"/>
            <a:extLst>
              <a:ext uri="{FF2B5EF4-FFF2-40B4-BE49-F238E27FC236}">
                <a16:creationId xmlns:a16="http://schemas.microsoft.com/office/drawing/2014/main" id="{B31AFD1D-2AB7-4508-B6F6-D20BCC9B184D}"/>
              </a:ext>
            </a:extLst>
          </p:cNvPr>
          <p:cNvSpPr/>
          <p:nvPr/>
        </p:nvSpPr>
        <p:spPr>
          <a:xfrm>
            <a:off x="5942946" y="3833643"/>
            <a:ext cx="642676" cy="642676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TRIG 8 2 Oval 87">
            <a:hlinkClick r:id="rId11" action="ppaction://hlinksldjump"/>
            <a:extLst>
              <a:ext uri="{FF2B5EF4-FFF2-40B4-BE49-F238E27FC236}">
                <a16:creationId xmlns:a16="http://schemas.microsoft.com/office/drawing/2014/main" id="{4D613E4C-9399-4309-9E72-F728E165D109}"/>
              </a:ext>
            </a:extLst>
          </p:cNvPr>
          <p:cNvSpPr/>
          <p:nvPr/>
        </p:nvSpPr>
        <p:spPr>
          <a:xfrm>
            <a:off x="5950941" y="3828148"/>
            <a:ext cx="642676" cy="642676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9" name="TRIG 9 3 Oval 87">
            <a:hlinkClick r:id="rId12" action="ppaction://hlinksldjump"/>
            <a:extLst>
              <a:ext uri="{FF2B5EF4-FFF2-40B4-BE49-F238E27FC236}">
                <a16:creationId xmlns:a16="http://schemas.microsoft.com/office/drawing/2014/main" id="{89E178F9-0FEB-4EB7-A7BD-52FBDD3A48C0}"/>
              </a:ext>
            </a:extLst>
          </p:cNvPr>
          <p:cNvSpPr/>
          <p:nvPr/>
        </p:nvSpPr>
        <p:spPr>
          <a:xfrm>
            <a:off x="5944876" y="3832017"/>
            <a:ext cx="642676" cy="642676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" name="WEIGH 2 Group 4">
            <a:extLst>
              <a:ext uri="{FF2B5EF4-FFF2-40B4-BE49-F238E27FC236}">
                <a16:creationId xmlns:a16="http://schemas.microsoft.com/office/drawing/2014/main" id="{7131B862-37BF-4D5B-9204-ACD411D6A769}"/>
              </a:ext>
            </a:extLst>
          </p:cNvPr>
          <p:cNvGrpSpPr/>
          <p:nvPr/>
        </p:nvGrpSpPr>
        <p:grpSpPr>
          <a:xfrm>
            <a:off x="3659218" y="136028"/>
            <a:ext cx="5182829" cy="1258251"/>
            <a:chOff x="-406293" y="-865382"/>
            <a:chExt cx="5182829" cy="1258251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17F48674-A7A1-4732-89CE-27AF5B742C11}"/>
                </a:ext>
              </a:extLst>
            </p:cNvPr>
            <p:cNvSpPr/>
            <p:nvPr/>
          </p:nvSpPr>
          <p:spPr>
            <a:xfrm>
              <a:off x="-406293" y="-865382"/>
              <a:ext cx="518282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9525">
                    <a:solidFill>
                      <a:srgbClr val="FFFF00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/>
                      </a:gs>
                      <a:gs pos="69000">
                        <a:srgbClr val="FFC000"/>
                      </a:gs>
                      <a:gs pos="36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nap ITC" panose="04040A07060A02020202" pitchFamily="82" charset="0"/>
                </a:rPr>
                <a:t>WEIGH-IN 2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7AC54F8-8294-4A94-8C6B-5B9A1659AC07}"/>
                </a:ext>
              </a:extLst>
            </p:cNvPr>
            <p:cNvSpPr/>
            <p:nvPr/>
          </p:nvSpPr>
          <p:spPr>
            <a:xfrm>
              <a:off x="222309" y="-130351"/>
              <a:ext cx="3925625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9525">
                    <a:solidFill>
                      <a:srgbClr val="FFFF00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/>
                      </a:gs>
                      <a:gs pos="69000">
                        <a:srgbClr val="FFC000"/>
                      </a:gs>
                      <a:gs pos="36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nap ITC" panose="04040A07060A02020202" pitchFamily="82" charset="0"/>
                </a:rPr>
                <a:t>2 bodies each side</a:t>
              </a:r>
              <a:endPara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endParaRPr>
            </a:p>
          </p:txBody>
        </p:sp>
      </p:grpSp>
      <p:sp>
        <p:nvSpPr>
          <p:cNvPr id="130" name="NEXT 1 Rectangle 129">
            <a:hlinkClick r:id="rId13" action="ppaction://hlinksldjump"/>
            <a:extLst>
              <a:ext uri="{FF2B5EF4-FFF2-40B4-BE49-F238E27FC236}">
                <a16:creationId xmlns:a16="http://schemas.microsoft.com/office/drawing/2014/main" id="{F4E692E3-72E6-430A-9BCA-8CBBBB23861B}"/>
              </a:ext>
            </a:extLst>
          </p:cNvPr>
          <p:cNvSpPr/>
          <p:nvPr/>
        </p:nvSpPr>
        <p:spPr>
          <a:xfrm>
            <a:off x="5582673" y="1442067"/>
            <a:ext cx="13917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NEXT</a:t>
            </a:r>
            <a:endParaRPr lang="en-US" sz="2800" b="1" cap="none" spc="0" dirty="0">
              <a:ln w="9525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C00000"/>
                  </a:gs>
                  <a:gs pos="69000">
                    <a:srgbClr val="FFC000"/>
                  </a:gs>
                  <a:gs pos="36000">
                    <a:srgbClr val="FF0000"/>
                  </a:gs>
                </a:gsLst>
                <a:lin ang="16200000" scaled="1"/>
                <a:tileRect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nap ITC" panose="04040A07060A02020202" pitchFamily="82" charset="0"/>
            </a:endParaRPr>
          </a:p>
        </p:txBody>
      </p:sp>
      <p:sp>
        <p:nvSpPr>
          <p:cNvPr id="139" name="NEXT 1 Rectangle 129">
            <a:hlinkClick r:id="rId13" action="ppaction://hlinksldjump"/>
            <a:extLst>
              <a:ext uri="{FF2B5EF4-FFF2-40B4-BE49-F238E27FC236}">
                <a16:creationId xmlns:a16="http://schemas.microsoft.com/office/drawing/2014/main" id="{924FCDB5-652C-4B4D-AC70-63521E7770F1}"/>
              </a:ext>
            </a:extLst>
          </p:cNvPr>
          <p:cNvSpPr/>
          <p:nvPr/>
        </p:nvSpPr>
        <p:spPr>
          <a:xfrm>
            <a:off x="9553743" y="240595"/>
            <a:ext cx="25436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GO STRAIGHT</a:t>
            </a:r>
          </a:p>
          <a:p>
            <a:pPr algn="ctr"/>
            <a:r>
              <a:rPr lang="en-US" sz="20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TO WEIGH-IN 3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D29D76B-BE6D-449F-AD43-1B8A5C92653C}"/>
              </a:ext>
            </a:extLst>
          </p:cNvPr>
          <p:cNvSpPr/>
          <p:nvPr/>
        </p:nvSpPr>
        <p:spPr>
          <a:xfrm>
            <a:off x="5821470" y="3765318"/>
            <a:ext cx="917030" cy="823388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L1 Oval 32">
            <a:extLst>
              <a:ext uri="{FF2B5EF4-FFF2-40B4-BE49-F238E27FC236}">
                <a16:creationId xmlns:a16="http://schemas.microsoft.com/office/drawing/2014/main" id="{75B92A76-D2BC-42EB-AAEC-6B808184436B}"/>
              </a:ext>
            </a:extLst>
          </p:cNvPr>
          <p:cNvSpPr/>
          <p:nvPr/>
        </p:nvSpPr>
        <p:spPr>
          <a:xfrm>
            <a:off x="285341" y="5253867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8" name="L2 Oval 47">
            <a:extLst>
              <a:ext uri="{FF2B5EF4-FFF2-40B4-BE49-F238E27FC236}">
                <a16:creationId xmlns:a16="http://schemas.microsoft.com/office/drawing/2014/main" id="{6E785D34-E405-4659-AC33-9CDB9205E04E}"/>
              </a:ext>
            </a:extLst>
          </p:cNvPr>
          <p:cNvSpPr/>
          <p:nvPr/>
        </p:nvSpPr>
        <p:spPr>
          <a:xfrm>
            <a:off x="681973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9" name="L3 Oval 48">
            <a:extLst>
              <a:ext uri="{FF2B5EF4-FFF2-40B4-BE49-F238E27FC236}">
                <a16:creationId xmlns:a16="http://schemas.microsoft.com/office/drawing/2014/main" id="{CC088A63-200A-4FCD-B939-9C492DA5A7BF}"/>
              </a:ext>
            </a:extLst>
          </p:cNvPr>
          <p:cNvSpPr/>
          <p:nvPr/>
        </p:nvSpPr>
        <p:spPr>
          <a:xfrm>
            <a:off x="1054181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0" name="L4 Oval 49">
            <a:extLst>
              <a:ext uri="{FF2B5EF4-FFF2-40B4-BE49-F238E27FC236}">
                <a16:creationId xmlns:a16="http://schemas.microsoft.com/office/drawing/2014/main" id="{5AC6C280-953D-4FDC-8E03-B4849366B1A0}"/>
              </a:ext>
            </a:extLst>
          </p:cNvPr>
          <p:cNvSpPr/>
          <p:nvPr/>
        </p:nvSpPr>
        <p:spPr>
          <a:xfrm>
            <a:off x="1426389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1" name="L5 Oval 50">
            <a:extLst>
              <a:ext uri="{FF2B5EF4-FFF2-40B4-BE49-F238E27FC236}">
                <a16:creationId xmlns:a16="http://schemas.microsoft.com/office/drawing/2014/main" id="{8347A6AF-D784-428B-A0A5-D55707CE5EF6}"/>
              </a:ext>
            </a:extLst>
          </p:cNvPr>
          <p:cNvSpPr/>
          <p:nvPr/>
        </p:nvSpPr>
        <p:spPr>
          <a:xfrm>
            <a:off x="1798597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52" name="L6 Oval 51">
            <a:extLst>
              <a:ext uri="{FF2B5EF4-FFF2-40B4-BE49-F238E27FC236}">
                <a16:creationId xmlns:a16="http://schemas.microsoft.com/office/drawing/2014/main" id="{BCD56DD8-C0F9-4F29-AA74-0C026E68AE33}"/>
              </a:ext>
            </a:extLst>
          </p:cNvPr>
          <p:cNvSpPr/>
          <p:nvPr/>
        </p:nvSpPr>
        <p:spPr>
          <a:xfrm>
            <a:off x="2170805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53" name="L7 Oval 52">
            <a:extLst>
              <a:ext uri="{FF2B5EF4-FFF2-40B4-BE49-F238E27FC236}">
                <a16:creationId xmlns:a16="http://schemas.microsoft.com/office/drawing/2014/main" id="{5EF2D15C-12C2-4336-A3B7-982934E06F30}"/>
              </a:ext>
            </a:extLst>
          </p:cNvPr>
          <p:cNvSpPr/>
          <p:nvPr/>
        </p:nvSpPr>
        <p:spPr>
          <a:xfrm>
            <a:off x="2543013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54" name="L8 Oval 53">
            <a:extLst>
              <a:ext uri="{FF2B5EF4-FFF2-40B4-BE49-F238E27FC236}">
                <a16:creationId xmlns:a16="http://schemas.microsoft.com/office/drawing/2014/main" id="{13F5C874-61EE-4005-BBD9-41200A986BBD}"/>
              </a:ext>
            </a:extLst>
          </p:cNvPr>
          <p:cNvSpPr/>
          <p:nvPr/>
        </p:nvSpPr>
        <p:spPr>
          <a:xfrm>
            <a:off x="2909162" y="5268470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93" name="L1 COVER Oval 32">
            <a:extLst>
              <a:ext uri="{FF2B5EF4-FFF2-40B4-BE49-F238E27FC236}">
                <a16:creationId xmlns:a16="http://schemas.microsoft.com/office/drawing/2014/main" id="{6AA6881B-6C3E-4B52-8182-758A22DA4888}"/>
              </a:ext>
            </a:extLst>
          </p:cNvPr>
          <p:cNvSpPr/>
          <p:nvPr/>
        </p:nvSpPr>
        <p:spPr>
          <a:xfrm>
            <a:off x="285341" y="5253867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4" name="L2 COVER Oval 47">
            <a:extLst>
              <a:ext uri="{FF2B5EF4-FFF2-40B4-BE49-F238E27FC236}">
                <a16:creationId xmlns:a16="http://schemas.microsoft.com/office/drawing/2014/main" id="{055D2358-E5E8-4B3C-B1FD-712AFC8417ED}"/>
              </a:ext>
            </a:extLst>
          </p:cNvPr>
          <p:cNvSpPr/>
          <p:nvPr/>
        </p:nvSpPr>
        <p:spPr>
          <a:xfrm>
            <a:off x="681973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5" name="L3 COVER Oval 48">
            <a:extLst>
              <a:ext uri="{FF2B5EF4-FFF2-40B4-BE49-F238E27FC236}">
                <a16:creationId xmlns:a16="http://schemas.microsoft.com/office/drawing/2014/main" id="{B68FF4E9-CD4E-4B01-9044-32B3320EACB1}"/>
              </a:ext>
            </a:extLst>
          </p:cNvPr>
          <p:cNvSpPr/>
          <p:nvPr/>
        </p:nvSpPr>
        <p:spPr>
          <a:xfrm>
            <a:off x="1054181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6" name="L4 COVER Oval 49">
            <a:extLst>
              <a:ext uri="{FF2B5EF4-FFF2-40B4-BE49-F238E27FC236}">
                <a16:creationId xmlns:a16="http://schemas.microsoft.com/office/drawing/2014/main" id="{541EE6F3-9986-4037-9BD9-E891529E394B}"/>
              </a:ext>
            </a:extLst>
          </p:cNvPr>
          <p:cNvSpPr/>
          <p:nvPr/>
        </p:nvSpPr>
        <p:spPr>
          <a:xfrm>
            <a:off x="1426389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7" name="L5 COVER Oval 50">
            <a:extLst>
              <a:ext uri="{FF2B5EF4-FFF2-40B4-BE49-F238E27FC236}">
                <a16:creationId xmlns:a16="http://schemas.microsoft.com/office/drawing/2014/main" id="{F6B1EBBA-5312-4BCB-844F-EB7E2B606ECF}"/>
              </a:ext>
            </a:extLst>
          </p:cNvPr>
          <p:cNvSpPr/>
          <p:nvPr/>
        </p:nvSpPr>
        <p:spPr>
          <a:xfrm>
            <a:off x="1798597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8" name="L6 COVER Oval 51">
            <a:extLst>
              <a:ext uri="{FF2B5EF4-FFF2-40B4-BE49-F238E27FC236}">
                <a16:creationId xmlns:a16="http://schemas.microsoft.com/office/drawing/2014/main" id="{EA857635-075E-46CE-93B5-6EDB94298AE5}"/>
              </a:ext>
            </a:extLst>
          </p:cNvPr>
          <p:cNvSpPr/>
          <p:nvPr/>
        </p:nvSpPr>
        <p:spPr>
          <a:xfrm>
            <a:off x="2170805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9" name="L7 COVER Oval 52">
            <a:extLst>
              <a:ext uri="{FF2B5EF4-FFF2-40B4-BE49-F238E27FC236}">
                <a16:creationId xmlns:a16="http://schemas.microsoft.com/office/drawing/2014/main" id="{13732935-7B4F-4879-BA55-2E5DCCBEDB2E}"/>
              </a:ext>
            </a:extLst>
          </p:cNvPr>
          <p:cNvSpPr/>
          <p:nvPr/>
        </p:nvSpPr>
        <p:spPr>
          <a:xfrm>
            <a:off x="2543013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0" name="L8 COVER Oval 53">
            <a:extLst>
              <a:ext uri="{FF2B5EF4-FFF2-40B4-BE49-F238E27FC236}">
                <a16:creationId xmlns:a16="http://schemas.microsoft.com/office/drawing/2014/main" id="{0A5960E6-9F9D-4F48-8F00-32E058B0EC79}"/>
              </a:ext>
            </a:extLst>
          </p:cNvPr>
          <p:cNvSpPr/>
          <p:nvPr/>
        </p:nvSpPr>
        <p:spPr>
          <a:xfrm>
            <a:off x="2909162" y="5268470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0" name="L1 Y COVER Oval 32">
            <a:extLst>
              <a:ext uri="{FF2B5EF4-FFF2-40B4-BE49-F238E27FC236}">
                <a16:creationId xmlns:a16="http://schemas.microsoft.com/office/drawing/2014/main" id="{5153D775-7079-4013-8C21-351FB5223006}"/>
              </a:ext>
            </a:extLst>
          </p:cNvPr>
          <p:cNvSpPr/>
          <p:nvPr/>
        </p:nvSpPr>
        <p:spPr>
          <a:xfrm>
            <a:off x="285341" y="5253867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1" name="L2 Y COVER Oval 47">
            <a:extLst>
              <a:ext uri="{FF2B5EF4-FFF2-40B4-BE49-F238E27FC236}">
                <a16:creationId xmlns:a16="http://schemas.microsoft.com/office/drawing/2014/main" id="{1801461E-BBDD-4499-95E8-ED47E3415162}"/>
              </a:ext>
            </a:extLst>
          </p:cNvPr>
          <p:cNvSpPr/>
          <p:nvPr/>
        </p:nvSpPr>
        <p:spPr>
          <a:xfrm>
            <a:off x="681973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2" name="L3 Y COVER Oval 48">
            <a:extLst>
              <a:ext uri="{FF2B5EF4-FFF2-40B4-BE49-F238E27FC236}">
                <a16:creationId xmlns:a16="http://schemas.microsoft.com/office/drawing/2014/main" id="{228DBE95-ABAB-48CE-949F-97F88094D582}"/>
              </a:ext>
            </a:extLst>
          </p:cNvPr>
          <p:cNvSpPr/>
          <p:nvPr/>
        </p:nvSpPr>
        <p:spPr>
          <a:xfrm>
            <a:off x="1054181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3" name="L4 Y COVER Oval 49">
            <a:extLst>
              <a:ext uri="{FF2B5EF4-FFF2-40B4-BE49-F238E27FC236}">
                <a16:creationId xmlns:a16="http://schemas.microsoft.com/office/drawing/2014/main" id="{AF0B01C8-F296-4475-9E7A-A86619EF22D6}"/>
              </a:ext>
            </a:extLst>
          </p:cNvPr>
          <p:cNvSpPr/>
          <p:nvPr/>
        </p:nvSpPr>
        <p:spPr>
          <a:xfrm>
            <a:off x="1426389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4" name="L5 Y COVER Oval 50">
            <a:extLst>
              <a:ext uri="{FF2B5EF4-FFF2-40B4-BE49-F238E27FC236}">
                <a16:creationId xmlns:a16="http://schemas.microsoft.com/office/drawing/2014/main" id="{965BA519-9464-4B4B-B11D-4720E1015FBD}"/>
              </a:ext>
            </a:extLst>
          </p:cNvPr>
          <p:cNvSpPr/>
          <p:nvPr/>
        </p:nvSpPr>
        <p:spPr>
          <a:xfrm>
            <a:off x="1798597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5" name="L6 Y COVER Oval 51">
            <a:extLst>
              <a:ext uri="{FF2B5EF4-FFF2-40B4-BE49-F238E27FC236}">
                <a16:creationId xmlns:a16="http://schemas.microsoft.com/office/drawing/2014/main" id="{D9E626A1-A26B-4F7F-9FEF-82AECA0DE9F6}"/>
              </a:ext>
            </a:extLst>
          </p:cNvPr>
          <p:cNvSpPr/>
          <p:nvPr/>
        </p:nvSpPr>
        <p:spPr>
          <a:xfrm>
            <a:off x="2170805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6" name="L7 Y COVER Oval 52">
            <a:extLst>
              <a:ext uri="{FF2B5EF4-FFF2-40B4-BE49-F238E27FC236}">
                <a16:creationId xmlns:a16="http://schemas.microsoft.com/office/drawing/2014/main" id="{FBFA608F-428F-4E80-8EFC-6416ECBB89F8}"/>
              </a:ext>
            </a:extLst>
          </p:cNvPr>
          <p:cNvSpPr/>
          <p:nvPr/>
        </p:nvSpPr>
        <p:spPr>
          <a:xfrm>
            <a:off x="2543013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7" name="L8 Y COVER Oval 53">
            <a:extLst>
              <a:ext uri="{FF2B5EF4-FFF2-40B4-BE49-F238E27FC236}">
                <a16:creationId xmlns:a16="http://schemas.microsoft.com/office/drawing/2014/main" id="{16FAA6F0-92B1-4606-A1C9-CBF4C7FEC6B4}"/>
              </a:ext>
            </a:extLst>
          </p:cNvPr>
          <p:cNvSpPr/>
          <p:nvPr/>
        </p:nvSpPr>
        <p:spPr>
          <a:xfrm>
            <a:off x="2909162" y="5268470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R1 Oval 54">
            <a:extLst>
              <a:ext uri="{FF2B5EF4-FFF2-40B4-BE49-F238E27FC236}">
                <a16:creationId xmlns:a16="http://schemas.microsoft.com/office/drawing/2014/main" id="{FA3C290B-1A0D-47B4-8A3C-07C5CA0027C0}"/>
              </a:ext>
            </a:extLst>
          </p:cNvPr>
          <p:cNvSpPr/>
          <p:nvPr/>
        </p:nvSpPr>
        <p:spPr>
          <a:xfrm>
            <a:off x="9051989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6" name="R2 Oval 55">
            <a:extLst>
              <a:ext uri="{FF2B5EF4-FFF2-40B4-BE49-F238E27FC236}">
                <a16:creationId xmlns:a16="http://schemas.microsoft.com/office/drawing/2014/main" id="{FBE201D1-8E14-4EF8-B73D-05CA45536902}"/>
              </a:ext>
            </a:extLst>
          </p:cNvPr>
          <p:cNvSpPr/>
          <p:nvPr/>
        </p:nvSpPr>
        <p:spPr>
          <a:xfrm>
            <a:off x="9424197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57" name="R3 Oval 56">
            <a:extLst>
              <a:ext uri="{FF2B5EF4-FFF2-40B4-BE49-F238E27FC236}">
                <a16:creationId xmlns:a16="http://schemas.microsoft.com/office/drawing/2014/main" id="{2B9AB418-4CA7-4FC0-9EA5-B79CCF964E45}"/>
              </a:ext>
            </a:extLst>
          </p:cNvPr>
          <p:cNvSpPr/>
          <p:nvPr/>
        </p:nvSpPr>
        <p:spPr>
          <a:xfrm>
            <a:off x="9796405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8" name="R4 Oval 57">
            <a:extLst>
              <a:ext uri="{FF2B5EF4-FFF2-40B4-BE49-F238E27FC236}">
                <a16:creationId xmlns:a16="http://schemas.microsoft.com/office/drawing/2014/main" id="{71A3D0B0-57FB-461B-B715-065A27C3B8A7}"/>
              </a:ext>
            </a:extLst>
          </p:cNvPr>
          <p:cNvSpPr/>
          <p:nvPr/>
        </p:nvSpPr>
        <p:spPr>
          <a:xfrm>
            <a:off x="10168613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9" name="R5 Oval 58">
            <a:extLst>
              <a:ext uri="{FF2B5EF4-FFF2-40B4-BE49-F238E27FC236}">
                <a16:creationId xmlns:a16="http://schemas.microsoft.com/office/drawing/2014/main" id="{9823BE3C-150F-46E6-92DD-AEBFF3B04744}"/>
              </a:ext>
            </a:extLst>
          </p:cNvPr>
          <p:cNvSpPr/>
          <p:nvPr/>
        </p:nvSpPr>
        <p:spPr>
          <a:xfrm>
            <a:off x="10540821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60" name="R6 Oval 59">
            <a:extLst>
              <a:ext uri="{FF2B5EF4-FFF2-40B4-BE49-F238E27FC236}">
                <a16:creationId xmlns:a16="http://schemas.microsoft.com/office/drawing/2014/main" id="{D9935EBE-32D7-4E9A-9B93-AA438E6CEA26}"/>
              </a:ext>
            </a:extLst>
          </p:cNvPr>
          <p:cNvSpPr/>
          <p:nvPr/>
        </p:nvSpPr>
        <p:spPr>
          <a:xfrm>
            <a:off x="10913029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1" name="R7 Oval 60">
            <a:extLst>
              <a:ext uri="{FF2B5EF4-FFF2-40B4-BE49-F238E27FC236}">
                <a16:creationId xmlns:a16="http://schemas.microsoft.com/office/drawing/2014/main" id="{F3926A35-4A8D-40D3-A3AE-69DB4AA1F1C9}"/>
              </a:ext>
            </a:extLst>
          </p:cNvPr>
          <p:cNvSpPr/>
          <p:nvPr/>
        </p:nvSpPr>
        <p:spPr>
          <a:xfrm>
            <a:off x="11285237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2" name="R8 Oval 61">
            <a:extLst>
              <a:ext uri="{FF2B5EF4-FFF2-40B4-BE49-F238E27FC236}">
                <a16:creationId xmlns:a16="http://schemas.microsoft.com/office/drawing/2014/main" id="{37FA7528-2307-45EC-94E5-CB0425A51ECF}"/>
              </a:ext>
            </a:extLst>
          </p:cNvPr>
          <p:cNvSpPr/>
          <p:nvPr/>
        </p:nvSpPr>
        <p:spPr>
          <a:xfrm>
            <a:off x="11657445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01" name="R1 COVER Oval 32">
            <a:extLst>
              <a:ext uri="{FF2B5EF4-FFF2-40B4-BE49-F238E27FC236}">
                <a16:creationId xmlns:a16="http://schemas.microsoft.com/office/drawing/2014/main" id="{F447E5EA-A2CB-4728-8AF2-26F75278A439}"/>
              </a:ext>
            </a:extLst>
          </p:cNvPr>
          <p:cNvSpPr/>
          <p:nvPr/>
        </p:nvSpPr>
        <p:spPr>
          <a:xfrm>
            <a:off x="9051989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2" name="R2 COVER Oval 47">
            <a:extLst>
              <a:ext uri="{FF2B5EF4-FFF2-40B4-BE49-F238E27FC236}">
                <a16:creationId xmlns:a16="http://schemas.microsoft.com/office/drawing/2014/main" id="{24316845-EA36-4775-A56A-AA576CC93E29}"/>
              </a:ext>
            </a:extLst>
          </p:cNvPr>
          <p:cNvSpPr/>
          <p:nvPr/>
        </p:nvSpPr>
        <p:spPr>
          <a:xfrm>
            <a:off x="9424197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3" name="R3 COVER  Oval 48">
            <a:extLst>
              <a:ext uri="{FF2B5EF4-FFF2-40B4-BE49-F238E27FC236}">
                <a16:creationId xmlns:a16="http://schemas.microsoft.com/office/drawing/2014/main" id="{B4C16A3B-B321-4C63-A26A-614D79498A50}"/>
              </a:ext>
            </a:extLst>
          </p:cNvPr>
          <p:cNvSpPr/>
          <p:nvPr/>
        </p:nvSpPr>
        <p:spPr>
          <a:xfrm>
            <a:off x="9796405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4" name="R4 COVER Oval 49">
            <a:extLst>
              <a:ext uri="{FF2B5EF4-FFF2-40B4-BE49-F238E27FC236}">
                <a16:creationId xmlns:a16="http://schemas.microsoft.com/office/drawing/2014/main" id="{32F35846-F5E3-4445-B2F3-1E071A9F0122}"/>
              </a:ext>
            </a:extLst>
          </p:cNvPr>
          <p:cNvSpPr/>
          <p:nvPr/>
        </p:nvSpPr>
        <p:spPr>
          <a:xfrm>
            <a:off x="10168613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5" name="R5 COVER Oval 50">
            <a:extLst>
              <a:ext uri="{FF2B5EF4-FFF2-40B4-BE49-F238E27FC236}">
                <a16:creationId xmlns:a16="http://schemas.microsoft.com/office/drawing/2014/main" id="{A88E2282-5BC4-40B9-9254-A4796DB1BF38}"/>
              </a:ext>
            </a:extLst>
          </p:cNvPr>
          <p:cNvSpPr/>
          <p:nvPr/>
        </p:nvSpPr>
        <p:spPr>
          <a:xfrm>
            <a:off x="10540821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6" name="R6 COVER Oval 51">
            <a:extLst>
              <a:ext uri="{FF2B5EF4-FFF2-40B4-BE49-F238E27FC236}">
                <a16:creationId xmlns:a16="http://schemas.microsoft.com/office/drawing/2014/main" id="{26622605-D80E-421C-A8A6-7C44F91D87AE}"/>
              </a:ext>
            </a:extLst>
          </p:cNvPr>
          <p:cNvSpPr/>
          <p:nvPr/>
        </p:nvSpPr>
        <p:spPr>
          <a:xfrm>
            <a:off x="10913029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7" name="R7 COVER Oval 52">
            <a:extLst>
              <a:ext uri="{FF2B5EF4-FFF2-40B4-BE49-F238E27FC236}">
                <a16:creationId xmlns:a16="http://schemas.microsoft.com/office/drawing/2014/main" id="{422FB4CE-04A7-4C58-9DDD-1EE8BA3F559C}"/>
              </a:ext>
            </a:extLst>
          </p:cNvPr>
          <p:cNvSpPr/>
          <p:nvPr/>
        </p:nvSpPr>
        <p:spPr>
          <a:xfrm>
            <a:off x="11285237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8" name="R8 COVER Oval 53">
            <a:extLst>
              <a:ext uri="{FF2B5EF4-FFF2-40B4-BE49-F238E27FC236}">
                <a16:creationId xmlns:a16="http://schemas.microsoft.com/office/drawing/2014/main" id="{E270A53A-E738-4076-9C50-C9A023E571CE}"/>
              </a:ext>
            </a:extLst>
          </p:cNvPr>
          <p:cNvSpPr/>
          <p:nvPr/>
        </p:nvSpPr>
        <p:spPr>
          <a:xfrm>
            <a:off x="11657445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8" name="R1 Y COVER Oval 32">
            <a:extLst>
              <a:ext uri="{FF2B5EF4-FFF2-40B4-BE49-F238E27FC236}">
                <a16:creationId xmlns:a16="http://schemas.microsoft.com/office/drawing/2014/main" id="{A0AC5DD2-B96D-4B7D-8B56-1640BF5AEAD8}"/>
              </a:ext>
            </a:extLst>
          </p:cNvPr>
          <p:cNvSpPr/>
          <p:nvPr/>
        </p:nvSpPr>
        <p:spPr>
          <a:xfrm>
            <a:off x="9051989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9" name="R2 Y COVER Oval 47">
            <a:extLst>
              <a:ext uri="{FF2B5EF4-FFF2-40B4-BE49-F238E27FC236}">
                <a16:creationId xmlns:a16="http://schemas.microsoft.com/office/drawing/2014/main" id="{34D94A92-F63B-48EE-AC97-81AC72633E83}"/>
              </a:ext>
            </a:extLst>
          </p:cNvPr>
          <p:cNvSpPr/>
          <p:nvPr/>
        </p:nvSpPr>
        <p:spPr>
          <a:xfrm>
            <a:off x="9424197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0" name="R3 Y COVER  Oval 48">
            <a:extLst>
              <a:ext uri="{FF2B5EF4-FFF2-40B4-BE49-F238E27FC236}">
                <a16:creationId xmlns:a16="http://schemas.microsoft.com/office/drawing/2014/main" id="{1A9FDFFD-369B-4F47-9C1B-F245EAC3E923}"/>
              </a:ext>
            </a:extLst>
          </p:cNvPr>
          <p:cNvSpPr/>
          <p:nvPr/>
        </p:nvSpPr>
        <p:spPr>
          <a:xfrm>
            <a:off x="9796405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1" name="R4 Y COVER Oval 49">
            <a:extLst>
              <a:ext uri="{FF2B5EF4-FFF2-40B4-BE49-F238E27FC236}">
                <a16:creationId xmlns:a16="http://schemas.microsoft.com/office/drawing/2014/main" id="{6581A004-273B-4BBF-A5E9-B0A4826792AF}"/>
              </a:ext>
            </a:extLst>
          </p:cNvPr>
          <p:cNvSpPr/>
          <p:nvPr/>
        </p:nvSpPr>
        <p:spPr>
          <a:xfrm>
            <a:off x="10168613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2" name="R5 Y COVER Oval 50">
            <a:extLst>
              <a:ext uri="{FF2B5EF4-FFF2-40B4-BE49-F238E27FC236}">
                <a16:creationId xmlns:a16="http://schemas.microsoft.com/office/drawing/2014/main" id="{81A79900-76D5-46A7-A20C-101A051F7893}"/>
              </a:ext>
            </a:extLst>
          </p:cNvPr>
          <p:cNvSpPr/>
          <p:nvPr/>
        </p:nvSpPr>
        <p:spPr>
          <a:xfrm>
            <a:off x="10540821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3" name="R6 Y COVER Oval 51">
            <a:extLst>
              <a:ext uri="{FF2B5EF4-FFF2-40B4-BE49-F238E27FC236}">
                <a16:creationId xmlns:a16="http://schemas.microsoft.com/office/drawing/2014/main" id="{9CD46910-C615-4478-9A2B-A3E07474D0A3}"/>
              </a:ext>
            </a:extLst>
          </p:cNvPr>
          <p:cNvSpPr/>
          <p:nvPr/>
        </p:nvSpPr>
        <p:spPr>
          <a:xfrm>
            <a:off x="10913029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4" name="R7 Y COVER Oval 52">
            <a:extLst>
              <a:ext uri="{FF2B5EF4-FFF2-40B4-BE49-F238E27FC236}">
                <a16:creationId xmlns:a16="http://schemas.microsoft.com/office/drawing/2014/main" id="{C606B24A-7EF2-4384-810B-6DC4FDCC1811}"/>
              </a:ext>
            </a:extLst>
          </p:cNvPr>
          <p:cNvSpPr/>
          <p:nvPr/>
        </p:nvSpPr>
        <p:spPr>
          <a:xfrm>
            <a:off x="11285237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5" name="R8 Y COVER Oval 53">
            <a:extLst>
              <a:ext uri="{FF2B5EF4-FFF2-40B4-BE49-F238E27FC236}">
                <a16:creationId xmlns:a16="http://schemas.microsoft.com/office/drawing/2014/main" id="{3250CFA8-DE16-431A-8DAC-A536214BCA5B}"/>
              </a:ext>
            </a:extLst>
          </p:cNvPr>
          <p:cNvSpPr/>
          <p:nvPr/>
        </p:nvSpPr>
        <p:spPr>
          <a:xfrm>
            <a:off x="11657445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E622B1C-E9B5-45C4-A48F-7D30B3B8BA58}"/>
              </a:ext>
            </a:extLst>
          </p:cNvPr>
          <p:cNvSpPr/>
          <p:nvPr/>
        </p:nvSpPr>
        <p:spPr>
          <a:xfrm>
            <a:off x="185269" y="74473"/>
            <a:ext cx="19112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2</a:t>
            </a:r>
          </a:p>
        </p:txBody>
      </p:sp>
    </p:spTree>
    <p:extLst>
      <p:ext uri="{BB962C8B-B14F-4D97-AF65-F5344CB8AC3E}">
        <p14:creationId xmlns:p14="http://schemas.microsoft.com/office/powerpoint/2010/main" val="121293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ale descend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  <p:bldLst>
      <p:bldP spid="6" grpId="0" animBg="1"/>
      <p:bldP spid="88" grpId="0" animBg="1"/>
      <p:bldP spid="88" grpId="1" animBg="1"/>
      <p:bldP spid="89" grpId="0" animBg="1"/>
      <p:bldP spid="89" grpId="1" animBg="1"/>
      <p:bldP spid="130" grpId="0"/>
      <p:bldP spid="130" grpId="1"/>
      <p:bldP spid="130" grpId="2"/>
      <p:bldP spid="130" grpId="3"/>
      <p:bldP spid="109" grpId="0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90" grpId="0" animBg="1"/>
      <p:bldP spid="9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cale base Picture 14">
            <a:extLst>
              <a:ext uri="{FF2B5EF4-FFF2-40B4-BE49-F238E27FC236}">
                <a16:creationId xmlns:a16="http://schemas.microsoft.com/office/drawing/2014/main" id="{A23836A9-3652-483E-B96D-5BAA0EF8D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563" y="4614018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F9F22-D587-441F-8670-8F84D5119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56" y="2578957"/>
            <a:ext cx="11437087" cy="23715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128D7F6-A66C-4513-A6D7-1445E3633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1401" y="1928589"/>
            <a:ext cx="1421620" cy="2572423"/>
          </a:xfrm>
          <a:prstGeom prst="rect">
            <a:avLst/>
          </a:prstGeom>
        </p:spPr>
      </p:pic>
      <p:grpSp>
        <p:nvGrpSpPr>
          <p:cNvPr id="4" name="F1 Group 3">
            <a:extLst>
              <a:ext uri="{FF2B5EF4-FFF2-40B4-BE49-F238E27FC236}">
                <a16:creationId xmlns:a16="http://schemas.microsoft.com/office/drawing/2014/main" id="{240B4EF5-87AF-45AD-9233-8FB26AF53327}"/>
              </a:ext>
            </a:extLst>
          </p:cNvPr>
          <p:cNvGrpSpPr/>
          <p:nvPr/>
        </p:nvGrpSpPr>
        <p:grpSpPr>
          <a:xfrm>
            <a:off x="2946035" y="4737069"/>
            <a:ext cx="1629968" cy="2880000"/>
            <a:chOff x="3265441" y="4507585"/>
            <a:chExt cx="1629968" cy="288000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734D114-8C56-4519-AA26-A5D32A93C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5441" y="4507585"/>
              <a:ext cx="1629968" cy="2880000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EA58585-47C7-401D-8D10-FD0E1057BE5C}"/>
                </a:ext>
              </a:extLst>
            </p:cNvPr>
            <p:cNvSpPr/>
            <p:nvPr/>
          </p:nvSpPr>
          <p:spPr>
            <a:xfrm>
              <a:off x="3875916" y="592311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25" name="F2 Group 24">
            <a:extLst>
              <a:ext uri="{FF2B5EF4-FFF2-40B4-BE49-F238E27FC236}">
                <a16:creationId xmlns:a16="http://schemas.microsoft.com/office/drawing/2014/main" id="{D2DAA34A-0416-4EE1-A0EC-7C835E00CC7E}"/>
              </a:ext>
            </a:extLst>
          </p:cNvPr>
          <p:cNvGrpSpPr/>
          <p:nvPr/>
        </p:nvGrpSpPr>
        <p:grpSpPr>
          <a:xfrm>
            <a:off x="3676126" y="4464254"/>
            <a:ext cx="1629968" cy="2880000"/>
            <a:chOff x="4298705" y="4600210"/>
            <a:chExt cx="1629968" cy="2880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89220BB-B025-4B0A-9879-EBCF288D3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8705" y="4600210"/>
              <a:ext cx="1629968" cy="2880000"/>
            </a:xfrm>
            <a:prstGeom prst="rect">
              <a:avLst/>
            </a:prstGeom>
          </p:spPr>
        </p:pic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C4BD140-8A6B-4690-BAF8-D737C501F119}"/>
                </a:ext>
              </a:extLst>
            </p:cNvPr>
            <p:cNvSpPr/>
            <p:nvPr/>
          </p:nvSpPr>
          <p:spPr>
            <a:xfrm>
              <a:off x="4921416" y="6027295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26" name="F3 Group 25">
            <a:extLst>
              <a:ext uri="{FF2B5EF4-FFF2-40B4-BE49-F238E27FC236}">
                <a16:creationId xmlns:a16="http://schemas.microsoft.com/office/drawing/2014/main" id="{27D00499-EBFD-4C76-BFFB-888DB6E3D233}"/>
              </a:ext>
            </a:extLst>
          </p:cNvPr>
          <p:cNvGrpSpPr/>
          <p:nvPr/>
        </p:nvGrpSpPr>
        <p:grpSpPr>
          <a:xfrm>
            <a:off x="4432617" y="4834577"/>
            <a:ext cx="1629968" cy="2880000"/>
            <a:chOff x="4919254" y="5748037"/>
            <a:chExt cx="1629968" cy="288000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DA90058-60C7-4116-A76D-69E2D871A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9254" y="5748037"/>
              <a:ext cx="1629968" cy="2880000"/>
            </a:xfrm>
            <a:prstGeom prst="rect">
              <a:avLst/>
            </a:prstGeom>
          </p:spPr>
        </p:pic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09A9803-151F-43B3-842E-3874085A8CFD}"/>
                </a:ext>
              </a:extLst>
            </p:cNvPr>
            <p:cNvSpPr/>
            <p:nvPr/>
          </p:nvSpPr>
          <p:spPr>
            <a:xfrm>
              <a:off x="5534670" y="7174780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7" name="F4 Group 26">
            <a:extLst>
              <a:ext uri="{FF2B5EF4-FFF2-40B4-BE49-F238E27FC236}">
                <a16:creationId xmlns:a16="http://schemas.microsoft.com/office/drawing/2014/main" id="{B40FBFA9-8A00-418C-B9A2-C519D77858AD}"/>
              </a:ext>
            </a:extLst>
          </p:cNvPr>
          <p:cNvGrpSpPr/>
          <p:nvPr/>
        </p:nvGrpSpPr>
        <p:grpSpPr>
          <a:xfrm>
            <a:off x="4981708" y="4635823"/>
            <a:ext cx="1629968" cy="2880000"/>
            <a:chOff x="4999432" y="4507585"/>
            <a:chExt cx="1629968" cy="288000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A5150DF-08BB-4568-A042-1B7F0E54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9432" y="4507585"/>
              <a:ext cx="1629968" cy="2880000"/>
            </a:xfrm>
            <a:prstGeom prst="rect">
              <a:avLst/>
            </a:prstGeom>
          </p:spPr>
        </p:pic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C169906-2BCF-4984-A28F-C24CF1932E91}"/>
                </a:ext>
              </a:extLst>
            </p:cNvPr>
            <p:cNvSpPr/>
            <p:nvPr/>
          </p:nvSpPr>
          <p:spPr>
            <a:xfrm>
              <a:off x="5625681" y="5901454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28" name="F5 Group 27">
            <a:extLst>
              <a:ext uri="{FF2B5EF4-FFF2-40B4-BE49-F238E27FC236}">
                <a16:creationId xmlns:a16="http://schemas.microsoft.com/office/drawing/2014/main" id="{1935017D-84C2-4560-B0DC-30287B9B8583}"/>
              </a:ext>
            </a:extLst>
          </p:cNvPr>
          <p:cNvGrpSpPr/>
          <p:nvPr/>
        </p:nvGrpSpPr>
        <p:grpSpPr>
          <a:xfrm>
            <a:off x="5727740" y="4970533"/>
            <a:ext cx="1629968" cy="2880000"/>
            <a:chOff x="4885460" y="4896280"/>
            <a:chExt cx="1629968" cy="288000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66D754B-017F-4D06-B78E-517D106E8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5460" y="4896280"/>
              <a:ext cx="1629968" cy="2880000"/>
            </a:xfrm>
            <a:prstGeom prst="rect">
              <a:avLst/>
            </a:prstGeom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1D81A1-FDF7-44AF-88E2-47151F43428F}"/>
                </a:ext>
              </a:extLst>
            </p:cNvPr>
            <p:cNvSpPr/>
            <p:nvPr/>
          </p:nvSpPr>
          <p:spPr>
            <a:xfrm>
              <a:off x="5515960" y="627042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5</a:t>
              </a:r>
            </a:p>
          </p:txBody>
        </p:sp>
      </p:grpSp>
      <p:grpSp>
        <p:nvGrpSpPr>
          <p:cNvPr id="29" name="F6 Group 28">
            <a:extLst>
              <a:ext uri="{FF2B5EF4-FFF2-40B4-BE49-F238E27FC236}">
                <a16:creationId xmlns:a16="http://schemas.microsoft.com/office/drawing/2014/main" id="{9C2EB971-03B3-47D5-AE77-E3DDAEE5353C}"/>
              </a:ext>
            </a:extLst>
          </p:cNvPr>
          <p:cNvGrpSpPr/>
          <p:nvPr/>
        </p:nvGrpSpPr>
        <p:grpSpPr>
          <a:xfrm>
            <a:off x="6635616" y="4984124"/>
            <a:ext cx="1629968" cy="2880000"/>
            <a:chOff x="6744014" y="5336420"/>
            <a:chExt cx="1629968" cy="2880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F4196AF-AE6C-4975-B49D-E1F636193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4014" y="5336420"/>
              <a:ext cx="1629968" cy="2880000"/>
            </a:xfrm>
            <a:prstGeom prst="rect">
              <a:avLst/>
            </a:prstGeom>
          </p:spPr>
        </p:pic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F65B385-DE7F-4A48-929B-47DC27B0D943}"/>
                </a:ext>
              </a:extLst>
            </p:cNvPr>
            <p:cNvSpPr/>
            <p:nvPr/>
          </p:nvSpPr>
          <p:spPr>
            <a:xfrm>
              <a:off x="7374514" y="675622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</a:p>
          </p:txBody>
        </p:sp>
      </p:grpSp>
      <p:grpSp>
        <p:nvGrpSpPr>
          <p:cNvPr id="30" name="F7 Group 29">
            <a:extLst>
              <a:ext uri="{FF2B5EF4-FFF2-40B4-BE49-F238E27FC236}">
                <a16:creationId xmlns:a16="http://schemas.microsoft.com/office/drawing/2014/main" id="{FDC3EF29-1843-49DE-879D-C656DCD1CAC7}"/>
              </a:ext>
            </a:extLst>
          </p:cNvPr>
          <p:cNvGrpSpPr/>
          <p:nvPr/>
        </p:nvGrpSpPr>
        <p:grpSpPr>
          <a:xfrm>
            <a:off x="7246987" y="4758740"/>
            <a:ext cx="1629968" cy="2880000"/>
            <a:chOff x="6886126" y="4464254"/>
            <a:chExt cx="1629968" cy="288000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50D0AB1-8F15-449B-80ED-81C83E36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6126" y="4464254"/>
              <a:ext cx="1629968" cy="2880000"/>
            </a:xfrm>
            <a:prstGeom prst="rect">
              <a:avLst/>
            </a:prstGeom>
          </p:spPr>
        </p:pic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F6BE2F1-0D81-47A3-AA53-F93E25F02723}"/>
                </a:ext>
              </a:extLst>
            </p:cNvPr>
            <p:cNvSpPr/>
            <p:nvPr/>
          </p:nvSpPr>
          <p:spPr>
            <a:xfrm>
              <a:off x="7516626" y="5870367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7</a:t>
              </a:r>
            </a:p>
          </p:txBody>
        </p:sp>
      </p:grpSp>
      <p:grpSp>
        <p:nvGrpSpPr>
          <p:cNvPr id="31" name="F8 Group 30">
            <a:extLst>
              <a:ext uri="{FF2B5EF4-FFF2-40B4-BE49-F238E27FC236}">
                <a16:creationId xmlns:a16="http://schemas.microsoft.com/office/drawing/2014/main" id="{D41609FD-AB47-44CB-B9B4-D17C3398CB15}"/>
              </a:ext>
            </a:extLst>
          </p:cNvPr>
          <p:cNvGrpSpPr/>
          <p:nvPr/>
        </p:nvGrpSpPr>
        <p:grpSpPr>
          <a:xfrm>
            <a:off x="7951250" y="4951928"/>
            <a:ext cx="1629968" cy="2880000"/>
            <a:chOff x="7508038" y="4601029"/>
            <a:chExt cx="1629968" cy="28800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C028307-A3BD-4CD8-9E73-8D6C3C7DF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8038" y="4601029"/>
              <a:ext cx="1629968" cy="2880000"/>
            </a:xfrm>
            <a:prstGeom prst="rect">
              <a:avLst/>
            </a:prstGeom>
          </p:spPr>
        </p:pic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FACC03D-B4B0-45C6-AA75-03D2F993E1E0}"/>
                </a:ext>
              </a:extLst>
            </p:cNvPr>
            <p:cNvSpPr/>
            <p:nvPr/>
          </p:nvSpPr>
          <p:spPr>
            <a:xfrm>
              <a:off x="8143841" y="599007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8</a:t>
              </a:r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0D24F73E-01C5-45DC-A2B5-1666A6D453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3031" y="1967756"/>
            <a:ext cx="1421620" cy="2572423"/>
          </a:xfrm>
          <a:prstGeom prst="rect">
            <a:avLst/>
          </a:prstGeom>
        </p:spPr>
      </p:pic>
      <p:pic>
        <p:nvPicPr>
          <p:cNvPr id="91" name="SCALES Picture 90" descr="A picture containing table, sitting, black, water&#10;&#10;Description automatically generated">
            <a:extLst>
              <a:ext uri="{FF2B5EF4-FFF2-40B4-BE49-F238E27FC236}">
                <a16:creationId xmlns:a16="http://schemas.microsoft.com/office/drawing/2014/main" id="{EAC5B69D-97A1-4A1F-8508-480397398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903970" y="3774036"/>
            <a:ext cx="778659" cy="756760"/>
          </a:xfrm>
          <a:prstGeom prst="rect">
            <a:avLst/>
          </a:prstGeom>
        </p:spPr>
      </p:pic>
      <p:sp>
        <p:nvSpPr>
          <p:cNvPr id="92" name="Arrow: Down 91">
            <a:extLst>
              <a:ext uri="{FF2B5EF4-FFF2-40B4-BE49-F238E27FC236}">
                <a16:creationId xmlns:a16="http://schemas.microsoft.com/office/drawing/2014/main" id="{7BA97EFE-96E3-46E5-B9EC-120888AD8BAE}"/>
              </a:ext>
            </a:extLst>
          </p:cNvPr>
          <p:cNvSpPr/>
          <p:nvPr/>
        </p:nvSpPr>
        <p:spPr>
          <a:xfrm>
            <a:off x="6134859" y="3303796"/>
            <a:ext cx="290252" cy="436713"/>
          </a:xfrm>
          <a:prstGeom prst="downArrow">
            <a:avLst/>
          </a:prstGeom>
          <a:solidFill>
            <a:srgbClr val="96743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F6138BFE-AA6C-4156-A2BA-B29781268C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59" t="50764" r="72142" b="6189"/>
          <a:stretch>
            <a:fillRect/>
          </a:stretch>
        </p:blipFill>
        <p:spPr>
          <a:xfrm>
            <a:off x="649742" y="3774036"/>
            <a:ext cx="2893513" cy="1020872"/>
          </a:xfrm>
          <a:custGeom>
            <a:avLst/>
            <a:gdLst>
              <a:gd name="connsiteX0" fmla="*/ 137787 w 2893513"/>
              <a:gd name="connsiteY0" fmla="*/ 0 h 1020872"/>
              <a:gd name="connsiteX1" fmla="*/ 112735 w 2893513"/>
              <a:gd name="connsiteY1" fmla="*/ 75156 h 1020872"/>
              <a:gd name="connsiteX2" fmla="*/ 150313 w 2893513"/>
              <a:gd name="connsiteY2" fmla="*/ 112735 h 1020872"/>
              <a:gd name="connsiteX3" fmla="*/ 194154 w 2893513"/>
              <a:gd name="connsiteY3" fmla="*/ 144050 h 1020872"/>
              <a:gd name="connsiteX4" fmla="*/ 275573 w 2893513"/>
              <a:gd name="connsiteY4" fmla="*/ 175365 h 1020872"/>
              <a:gd name="connsiteX5" fmla="*/ 344466 w 2893513"/>
              <a:gd name="connsiteY5" fmla="*/ 200417 h 1020872"/>
              <a:gd name="connsiteX6" fmla="*/ 463463 w 2893513"/>
              <a:gd name="connsiteY6" fmla="*/ 225469 h 1020872"/>
              <a:gd name="connsiteX7" fmla="*/ 544883 w 2893513"/>
              <a:gd name="connsiteY7" fmla="*/ 231732 h 1020872"/>
              <a:gd name="connsiteX8" fmla="*/ 732773 w 2893513"/>
              <a:gd name="connsiteY8" fmla="*/ 256784 h 1020872"/>
              <a:gd name="connsiteX9" fmla="*/ 876822 w 2893513"/>
              <a:gd name="connsiteY9" fmla="*/ 256784 h 1020872"/>
              <a:gd name="connsiteX10" fmla="*/ 989557 w 2893513"/>
              <a:gd name="connsiteY10" fmla="*/ 250521 h 1020872"/>
              <a:gd name="connsiteX11" fmla="*/ 1146132 w 2893513"/>
              <a:gd name="connsiteY11" fmla="*/ 250521 h 1020872"/>
              <a:gd name="connsiteX12" fmla="*/ 1296444 w 2893513"/>
              <a:gd name="connsiteY12" fmla="*/ 237995 h 1020872"/>
              <a:gd name="connsiteX13" fmla="*/ 1421705 w 2893513"/>
              <a:gd name="connsiteY13" fmla="*/ 231732 h 1020872"/>
              <a:gd name="connsiteX14" fmla="*/ 1546965 w 2893513"/>
              <a:gd name="connsiteY14" fmla="*/ 231732 h 1020872"/>
              <a:gd name="connsiteX15" fmla="*/ 1628384 w 2893513"/>
              <a:gd name="connsiteY15" fmla="*/ 219206 h 1020872"/>
              <a:gd name="connsiteX16" fmla="*/ 1847590 w 2893513"/>
              <a:gd name="connsiteY16" fmla="*/ 181628 h 1020872"/>
              <a:gd name="connsiteX17" fmla="*/ 2029217 w 2893513"/>
              <a:gd name="connsiteY17" fmla="*/ 150313 h 1020872"/>
              <a:gd name="connsiteX18" fmla="*/ 2167003 w 2893513"/>
              <a:gd name="connsiteY18" fmla="*/ 118998 h 1020872"/>
              <a:gd name="connsiteX19" fmla="*/ 2267211 w 2893513"/>
              <a:gd name="connsiteY19" fmla="*/ 87682 h 1020872"/>
              <a:gd name="connsiteX20" fmla="*/ 2298526 w 2893513"/>
              <a:gd name="connsiteY20" fmla="*/ 87682 h 1020872"/>
              <a:gd name="connsiteX21" fmla="*/ 2893513 w 2893513"/>
              <a:gd name="connsiteY21" fmla="*/ 93945 h 1020872"/>
              <a:gd name="connsiteX22" fmla="*/ 2868461 w 2893513"/>
              <a:gd name="connsiteY22" fmla="*/ 807929 h 1020872"/>
              <a:gd name="connsiteX23" fmla="*/ 2636729 w 2893513"/>
              <a:gd name="connsiteY23" fmla="*/ 820455 h 1020872"/>
              <a:gd name="connsiteX24" fmla="*/ 2542784 w 2893513"/>
              <a:gd name="connsiteY24" fmla="*/ 820455 h 1020872"/>
              <a:gd name="connsiteX25" fmla="*/ 2348631 w 2893513"/>
              <a:gd name="connsiteY25" fmla="*/ 832981 h 1020872"/>
              <a:gd name="connsiteX26" fmla="*/ 2279737 w 2893513"/>
              <a:gd name="connsiteY26" fmla="*/ 864296 h 1020872"/>
              <a:gd name="connsiteX27" fmla="*/ 2167003 w 2893513"/>
              <a:gd name="connsiteY27" fmla="*/ 895611 h 1020872"/>
              <a:gd name="connsiteX28" fmla="*/ 2010428 w 2893513"/>
              <a:gd name="connsiteY28" fmla="*/ 920663 h 1020872"/>
              <a:gd name="connsiteX29" fmla="*/ 1810011 w 2893513"/>
              <a:gd name="connsiteY29" fmla="*/ 964504 h 1020872"/>
              <a:gd name="connsiteX30" fmla="*/ 1628384 w 2893513"/>
              <a:gd name="connsiteY30" fmla="*/ 983293 h 1020872"/>
              <a:gd name="connsiteX31" fmla="*/ 1321496 w 2893513"/>
              <a:gd name="connsiteY31" fmla="*/ 1008345 h 1020872"/>
              <a:gd name="connsiteX32" fmla="*/ 1127343 w 2893513"/>
              <a:gd name="connsiteY32" fmla="*/ 1008345 h 1020872"/>
              <a:gd name="connsiteX33" fmla="*/ 1008346 w 2893513"/>
              <a:gd name="connsiteY33" fmla="*/ 1020872 h 1020872"/>
              <a:gd name="connsiteX34" fmla="*/ 807929 w 2893513"/>
              <a:gd name="connsiteY34" fmla="*/ 1002082 h 1020872"/>
              <a:gd name="connsiteX35" fmla="*/ 676406 w 2893513"/>
              <a:gd name="connsiteY35" fmla="*/ 983293 h 1020872"/>
              <a:gd name="connsiteX36" fmla="*/ 494779 w 2893513"/>
              <a:gd name="connsiteY36" fmla="*/ 933189 h 1020872"/>
              <a:gd name="connsiteX37" fmla="*/ 356992 w 2893513"/>
              <a:gd name="connsiteY37" fmla="*/ 908137 h 1020872"/>
              <a:gd name="connsiteX38" fmla="*/ 206680 w 2893513"/>
              <a:gd name="connsiteY38" fmla="*/ 870559 h 1020872"/>
              <a:gd name="connsiteX39" fmla="*/ 112735 w 2893513"/>
              <a:gd name="connsiteY39" fmla="*/ 795403 h 1020872"/>
              <a:gd name="connsiteX40" fmla="*/ 87683 w 2893513"/>
              <a:gd name="connsiteY40" fmla="*/ 701458 h 1020872"/>
              <a:gd name="connsiteX41" fmla="*/ 37579 w 2893513"/>
              <a:gd name="connsiteY41" fmla="*/ 544882 h 1020872"/>
              <a:gd name="connsiteX42" fmla="*/ 0 w 2893513"/>
              <a:gd name="connsiteY42" fmla="*/ 68893 h 1020872"/>
              <a:gd name="connsiteX43" fmla="*/ 12526 w 2893513"/>
              <a:gd name="connsiteY43" fmla="*/ 12526 h 102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93513" h="1020872">
                <a:moveTo>
                  <a:pt x="137787" y="0"/>
                </a:moveTo>
                <a:lnTo>
                  <a:pt x="112735" y="75156"/>
                </a:lnTo>
                <a:lnTo>
                  <a:pt x="150313" y="112735"/>
                </a:lnTo>
                <a:lnTo>
                  <a:pt x="194154" y="144050"/>
                </a:lnTo>
                <a:lnTo>
                  <a:pt x="275573" y="175365"/>
                </a:lnTo>
                <a:lnTo>
                  <a:pt x="344466" y="200417"/>
                </a:lnTo>
                <a:lnTo>
                  <a:pt x="463463" y="225469"/>
                </a:lnTo>
                <a:lnTo>
                  <a:pt x="544883" y="231732"/>
                </a:lnTo>
                <a:lnTo>
                  <a:pt x="732773" y="256784"/>
                </a:lnTo>
                <a:lnTo>
                  <a:pt x="876822" y="256784"/>
                </a:lnTo>
                <a:lnTo>
                  <a:pt x="989557" y="250521"/>
                </a:lnTo>
                <a:lnTo>
                  <a:pt x="1146132" y="250521"/>
                </a:lnTo>
                <a:lnTo>
                  <a:pt x="1296444" y="237995"/>
                </a:lnTo>
                <a:lnTo>
                  <a:pt x="1421705" y="231732"/>
                </a:lnTo>
                <a:lnTo>
                  <a:pt x="1546965" y="231732"/>
                </a:lnTo>
                <a:lnTo>
                  <a:pt x="1628384" y="219206"/>
                </a:lnTo>
                <a:lnTo>
                  <a:pt x="1847590" y="181628"/>
                </a:lnTo>
                <a:lnTo>
                  <a:pt x="2029217" y="150313"/>
                </a:lnTo>
                <a:lnTo>
                  <a:pt x="2167003" y="118998"/>
                </a:lnTo>
                <a:lnTo>
                  <a:pt x="2267211" y="87682"/>
                </a:lnTo>
                <a:lnTo>
                  <a:pt x="2298526" y="87682"/>
                </a:lnTo>
                <a:lnTo>
                  <a:pt x="2893513" y="93945"/>
                </a:lnTo>
                <a:lnTo>
                  <a:pt x="2868461" y="807929"/>
                </a:lnTo>
                <a:lnTo>
                  <a:pt x="2636729" y="820455"/>
                </a:lnTo>
                <a:lnTo>
                  <a:pt x="2542784" y="820455"/>
                </a:lnTo>
                <a:lnTo>
                  <a:pt x="2348631" y="832981"/>
                </a:lnTo>
                <a:lnTo>
                  <a:pt x="2279737" y="864296"/>
                </a:lnTo>
                <a:lnTo>
                  <a:pt x="2167003" y="895611"/>
                </a:lnTo>
                <a:lnTo>
                  <a:pt x="2010428" y="920663"/>
                </a:lnTo>
                <a:lnTo>
                  <a:pt x="1810011" y="964504"/>
                </a:lnTo>
                <a:lnTo>
                  <a:pt x="1628384" y="983293"/>
                </a:lnTo>
                <a:lnTo>
                  <a:pt x="1321496" y="1008345"/>
                </a:lnTo>
                <a:lnTo>
                  <a:pt x="1127343" y="1008345"/>
                </a:lnTo>
                <a:lnTo>
                  <a:pt x="1008346" y="1020872"/>
                </a:lnTo>
                <a:lnTo>
                  <a:pt x="807929" y="1002082"/>
                </a:lnTo>
                <a:lnTo>
                  <a:pt x="676406" y="983293"/>
                </a:lnTo>
                <a:lnTo>
                  <a:pt x="494779" y="933189"/>
                </a:lnTo>
                <a:lnTo>
                  <a:pt x="356992" y="908137"/>
                </a:lnTo>
                <a:lnTo>
                  <a:pt x="206680" y="870559"/>
                </a:lnTo>
                <a:lnTo>
                  <a:pt x="112735" y="795403"/>
                </a:lnTo>
                <a:lnTo>
                  <a:pt x="87683" y="701458"/>
                </a:lnTo>
                <a:lnTo>
                  <a:pt x="37579" y="544882"/>
                </a:lnTo>
                <a:lnTo>
                  <a:pt x="0" y="68893"/>
                </a:lnTo>
                <a:lnTo>
                  <a:pt x="12526" y="12526"/>
                </a:lnTo>
                <a:close/>
              </a:path>
            </a:pathLst>
          </a:cu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5D0498D-C410-485F-A796-A789733B44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508" t="51469" r="1409" b="7069"/>
          <a:stretch>
            <a:fillRect/>
          </a:stretch>
        </p:blipFill>
        <p:spPr>
          <a:xfrm>
            <a:off x="9245965" y="3788097"/>
            <a:ext cx="2411261" cy="983293"/>
          </a:xfrm>
          <a:custGeom>
            <a:avLst/>
            <a:gdLst>
              <a:gd name="connsiteX0" fmla="*/ 12526 w 2411261"/>
              <a:gd name="connsiteY0" fmla="*/ 0 h 983293"/>
              <a:gd name="connsiteX1" fmla="*/ 156576 w 2411261"/>
              <a:gd name="connsiteY1" fmla="*/ 50104 h 983293"/>
              <a:gd name="connsiteX2" fmla="*/ 319414 w 2411261"/>
              <a:gd name="connsiteY2" fmla="*/ 100208 h 983293"/>
              <a:gd name="connsiteX3" fmla="*/ 488515 w 2411261"/>
              <a:gd name="connsiteY3" fmla="*/ 137786 h 983293"/>
              <a:gd name="connsiteX4" fmla="*/ 632565 w 2411261"/>
              <a:gd name="connsiteY4" fmla="*/ 175364 h 983293"/>
              <a:gd name="connsiteX5" fmla="*/ 826718 w 2411261"/>
              <a:gd name="connsiteY5" fmla="*/ 194153 h 983293"/>
              <a:gd name="connsiteX6" fmla="*/ 1045924 w 2411261"/>
              <a:gd name="connsiteY6" fmla="*/ 237994 h 983293"/>
              <a:gd name="connsiteX7" fmla="*/ 1246340 w 2411261"/>
              <a:gd name="connsiteY7" fmla="*/ 256784 h 983293"/>
              <a:gd name="connsiteX8" fmla="*/ 1377863 w 2411261"/>
              <a:gd name="connsiteY8" fmla="*/ 269310 h 983293"/>
              <a:gd name="connsiteX9" fmla="*/ 1528176 w 2411261"/>
              <a:gd name="connsiteY9" fmla="*/ 269310 h 983293"/>
              <a:gd name="connsiteX10" fmla="*/ 1647173 w 2411261"/>
              <a:gd name="connsiteY10" fmla="*/ 269310 h 983293"/>
              <a:gd name="connsiteX11" fmla="*/ 1791222 w 2411261"/>
              <a:gd name="connsiteY11" fmla="*/ 269310 h 983293"/>
              <a:gd name="connsiteX12" fmla="*/ 1966587 w 2411261"/>
              <a:gd name="connsiteY12" fmla="*/ 256784 h 983293"/>
              <a:gd name="connsiteX13" fmla="*/ 2104373 w 2411261"/>
              <a:gd name="connsiteY13" fmla="*/ 219205 h 983293"/>
              <a:gd name="connsiteX14" fmla="*/ 2192055 w 2411261"/>
              <a:gd name="connsiteY14" fmla="*/ 194153 h 983293"/>
              <a:gd name="connsiteX15" fmla="*/ 2273474 w 2411261"/>
              <a:gd name="connsiteY15" fmla="*/ 156575 h 983293"/>
              <a:gd name="connsiteX16" fmla="*/ 2323578 w 2411261"/>
              <a:gd name="connsiteY16" fmla="*/ 50104 h 983293"/>
              <a:gd name="connsiteX17" fmla="*/ 2379946 w 2411261"/>
              <a:gd name="connsiteY17" fmla="*/ 18789 h 983293"/>
              <a:gd name="connsiteX18" fmla="*/ 2411261 w 2411261"/>
              <a:gd name="connsiteY18" fmla="*/ 37578 h 983293"/>
              <a:gd name="connsiteX19" fmla="*/ 2398735 w 2411261"/>
              <a:gd name="connsiteY19" fmla="*/ 319414 h 983293"/>
              <a:gd name="connsiteX20" fmla="*/ 2361157 w 2411261"/>
              <a:gd name="connsiteY20" fmla="*/ 519830 h 983293"/>
              <a:gd name="connsiteX21" fmla="*/ 2336104 w 2411261"/>
              <a:gd name="connsiteY21" fmla="*/ 626301 h 983293"/>
              <a:gd name="connsiteX22" fmla="*/ 2304789 w 2411261"/>
              <a:gd name="connsiteY22" fmla="*/ 820455 h 983293"/>
              <a:gd name="connsiteX23" fmla="*/ 2079321 w 2411261"/>
              <a:gd name="connsiteY23" fmla="*/ 933189 h 983293"/>
              <a:gd name="connsiteX24" fmla="*/ 1728592 w 2411261"/>
              <a:gd name="connsiteY24" fmla="*/ 977030 h 983293"/>
              <a:gd name="connsiteX25" fmla="*/ 1440494 w 2411261"/>
              <a:gd name="connsiteY25" fmla="*/ 983293 h 983293"/>
              <a:gd name="connsiteX26" fmla="*/ 1171184 w 2411261"/>
              <a:gd name="connsiteY26" fmla="*/ 970767 h 983293"/>
              <a:gd name="connsiteX27" fmla="*/ 895611 w 2411261"/>
              <a:gd name="connsiteY27" fmla="*/ 945715 h 983293"/>
              <a:gd name="connsiteX28" fmla="*/ 626302 w 2411261"/>
              <a:gd name="connsiteY28" fmla="*/ 914400 h 983293"/>
              <a:gd name="connsiteX29" fmla="*/ 425885 w 2411261"/>
              <a:gd name="connsiteY29" fmla="*/ 870559 h 983293"/>
              <a:gd name="connsiteX30" fmla="*/ 294362 w 2411261"/>
              <a:gd name="connsiteY30" fmla="*/ 826718 h 983293"/>
              <a:gd name="connsiteX31" fmla="*/ 206680 w 2411261"/>
              <a:gd name="connsiteY31" fmla="*/ 807929 h 983293"/>
              <a:gd name="connsiteX32" fmla="*/ 87683 w 2411261"/>
              <a:gd name="connsiteY32" fmla="*/ 801666 h 983293"/>
              <a:gd name="connsiteX33" fmla="*/ 0 w 2411261"/>
              <a:gd name="connsiteY33" fmla="*/ 782877 h 983293"/>
              <a:gd name="connsiteX34" fmla="*/ 12526 w 2411261"/>
              <a:gd name="connsiteY34" fmla="*/ 112734 h 98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11261" h="983293">
                <a:moveTo>
                  <a:pt x="12526" y="0"/>
                </a:moveTo>
                <a:lnTo>
                  <a:pt x="156576" y="50104"/>
                </a:lnTo>
                <a:lnTo>
                  <a:pt x="319414" y="100208"/>
                </a:lnTo>
                <a:lnTo>
                  <a:pt x="488515" y="137786"/>
                </a:lnTo>
                <a:lnTo>
                  <a:pt x="632565" y="175364"/>
                </a:lnTo>
                <a:lnTo>
                  <a:pt x="826718" y="194153"/>
                </a:lnTo>
                <a:lnTo>
                  <a:pt x="1045924" y="237994"/>
                </a:lnTo>
                <a:lnTo>
                  <a:pt x="1246340" y="256784"/>
                </a:lnTo>
                <a:lnTo>
                  <a:pt x="1377863" y="269310"/>
                </a:lnTo>
                <a:lnTo>
                  <a:pt x="1528176" y="269310"/>
                </a:lnTo>
                <a:lnTo>
                  <a:pt x="1647173" y="269310"/>
                </a:lnTo>
                <a:lnTo>
                  <a:pt x="1791222" y="269310"/>
                </a:lnTo>
                <a:lnTo>
                  <a:pt x="1966587" y="256784"/>
                </a:lnTo>
                <a:lnTo>
                  <a:pt x="2104373" y="219205"/>
                </a:lnTo>
                <a:lnTo>
                  <a:pt x="2192055" y="194153"/>
                </a:lnTo>
                <a:lnTo>
                  <a:pt x="2273474" y="156575"/>
                </a:lnTo>
                <a:lnTo>
                  <a:pt x="2323578" y="50104"/>
                </a:lnTo>
                <a:lnTo>
                  <a:pt x="2379946" y="18789"/>
                </a:lnTo>
                <a:lnTo>
                  <a:pt x="2411261" y="37578"/>
                </a:lnTo>
                <a:lnTo>
                  <a:pt x="2398735" y="319414"/>
                </a:lnTo>
                <a:lnTo>
                  <a:pt x="2361157" y="519830"/>
                </a:lnTo>
                <a:lnTo>
                  <a:pt x="2336104" y="626301"/>
                </a:lnTo>
                <a:lnTo>
                  <a:pt x="2304789" y="820455"/>
                </a:lnTo>
                <a:lnTo>
                  <a:pt x="2079321" y="933189"/>
                </a:lnTo>
                <a:lnTo>
                  <a:pt x="1728592" y="977030"/>
                </a:lnTo>
                <a:lnTo>
                  <a:pt x="1440494" y="983293"/>
                </a:lnTo>
                <a:lnTo>
                  <a:pt x="1171184" y="970767"/>
                </a:lnTo>
                <a:lnTo>
                  <a:pt x="895611" y="945715"/>
                </a:lnTo>
                <a:lnTo>
                  <a:pt x="626302" y="914400"/>
                </a:lnTo>
                <a:lnTo>
                  <a:pt x="425885" y="870559"/>
                </a:lnTo>
                <a:lnTo>
                  <a:pt x="294362" y="826718"/>
                </a:lnTo>
                <a:lnTo>
                  <a:pt x="206680" y="807929"/>
                </a:lnTo>
                <a:lnTo>
                  <a:pt x="87683" y="801666"/>
                </a:lnTo>
                <a:lnTo>
                  <a:pt x="0" y="782877"/>
                </a:lnTo>
                <a:lnTo>
                  <a:pt x="12526" y="112734"/>
                </a:lnTo>
                <a:close/>
              </a:path>
            </a:pathLst>
          </a:custGeom>
        </p:spPr>
      </p:pic>
      <p:sp>
        <p:nvSpPr>
          <p:cNvPr id="6" name="TRIG 4 1 Oval 5">
            <a:hlinkClick r:id="rId10" action="ppaction://hlinksldjump"/>
            <a:extLst>
              <a:ext uri="{FF2B5EF4-FFF2-40B4-BE49-F238E27FC236}">
                <a16:creationId xmlns:a16="http://schemas.microsoft.com/office/drawing/2014/main" id="{B31AFD1D-2AB7-4508-B6F6-D20BCC9B184D}"/>
              </a:ext>
            </a:extLst>
          </p:cNvPr>
          <p:cNvSpPr/>
          <p:nvPr/>
        </p:nvSpPr>
        <p:spPr>
          <a:xfrm>
            <a:off x="5958647" y="3820870"/>
            <a:ext cx="642676" cy="642676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TRIG 5 2 Oval 87">
            <a:hlinkClick r:id="rId11" action="ppaction://hlinksldjump"/>
            <a:extLst>
              <a:ext uri="{FF2B5EF4-FFF2-40B4-BE49-F238E27FC236}">
                <a16:creationId xmlns:a16="http://schemas.microsoft.com/office/drawing/2014/main" id="{4D613E4C-9399-4309-9E72-F728E165D109}"/>
              </a:ext>
            </a:extLst>
          </p:cNvPr>
          <p:cNvSpPr/>
          <p:nvPr/>
        </p:nvSpPr>
        <p:spPr>
          <a:xfrm>
            <a:off x="5929293" y="3819516"/>
            <a:ext cx="642676" cy="642676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9" name="TRIG 6 3 Oval 87">
            <a:hlinkClick r:id="rId12" action="ppaction://hlinksldjump"/>
            <a:extLst>
              <a:ext uri="{FF2B5EF4-FFF2-40B4-BE49-F238E27FC236}">
                <a16:creationId xmlns:a16="http://schemas.microsoft.com/office/drawing/2014/main" id="{89E178F9-0FEB-4EB7-A7BD-52FBDD3A48C0}"/>
              </a:ext>
            </a:extLst>
          </p:cNvPr>
          <p:cNvSpPr/>
          <p:nvPr/>
        </p:nvSpPr>
        <p:spPr>
          <a:xfrm>
            <a:off x="5964899" y="3819516"/>
            <a:ext cx="642676" cy="642676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L1 Oval 32">
            <a:extLst>
              <a:ext uri="{FF2B5EF4-FFF2-40B4-BE49-F238E27FC236}">
                <a16:creationId xmlns:a16="http://schemas.microsoft.com/office/drawing/2014/main" id="{75B92A76-D2BC-42EB-AAEC-6B808184436B}"/>
              </a:ext>
            </a:extLst>
          </p:cNvPr>
          <p:cNvSpPr/>
          <p:nvPr/>
        </p:nvSpPr>
        <p:spPr>
          <a:xfrm>
            <a:off x="285341" y="5253867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8" name="L2 Oval 47">
            <a:extLst>
              <a:ext uri="{FF2B5EF4-FFF2-40B4-BE49-F238E27FC236}">
                <a16:creationId xmlns:a16="http://schemas.microsoft.com/office/drawing/2014/main" id="{6E785D34-E405-4659-AC33-9CDB9205E04E}"/>
              </a:ext>
            </a:extLst>
          </p:cNvPr>
          <p:cNvSpPr/>
          <p:nvPr/>
        </p:nvSpPr>
        <p:spPr>
          <a:xfrm>
            <a:off x="681973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9" name="L3 Oval 48">
            <a:extLst>
              <a:ext uri="{FF2B5EF4-FFF2-40B4-BE49-F238E27FC236}">
                <a16:creationId xmlns:a16="http://schemas.microsoft.com/office/drawing/2014/main" id="{CC088A63-200A-4FCD-B939-9C492DA5A7BF}"/>
              </a:ext>
            </a:extLst>
          </p:cNvPr>
          <p:cNvSpPr/>
          <p:nvPr/>
        </p:nvSpPr>
        <p:spPr>
          <a:xfrm>
            <a:off x="1054181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0" name="L4 Oval 49">
            <a:extLst>
              <a:ext uri="{FF2B5EF4-FFF2-40B4-BE49-F238E27FC236}">
                <a16:creationId xmlns:a16="http://schemas.microsoft.com/office/drawing/2014/main" id="{5AC6C280-953D-4FDC-8E03-B4849366B1A0}"/>
              </a:ext>
            </a:extLst>
          </p:cNvPr>
          <p:cNvSpPr/>
          <p:nvPr/>
        </p:nvSpPr>
        <p:spPr>
          <a:xfrm>
            <a:off x="1426389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1" name="L5 Oval 50">
            <a:extLst>
              <a:ext uri="{FF2B5EF4-FFF2-40B4-BE49-F238E27FC236}">
                <a16:creationId xmlns:a16="http://schemas.microsoft.com/office/drawing/2014/main" id="{8347A6AF-D784-428B-A0A5-D55707CE5EF6}"/>
              </a:ext>
            </a:extLst>
          </p:cNvPr>
          <p:cNvSpPr/>
          <p:nvPr/>
        </p:nvSpPr>
        <p:spPr>
          <a:xfrm>
            <a:off x="1798597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52" name="L6 Oval 51">
            <a:extLst>
              <a:ext uri="{FF2B5EF4-FFF2-40B4-BE49-F238E27FC236}">
                <a16:creationId xmlns:a16="http://schemas.microsoft.com/office/drawing/2014/main" id="{BCD56DD8-C0F9-4F29-AA74-0C026E68AE33}"/>
              </a:ext>
            </a:extLst>
          </p:cNvPr>
          <p:cNvSpPr/>
          <p:nvPr/>
        </p:nvSpPr>
        <p:spPr>
          <a:xfrm>
            <a:off x="2170805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53" name="L7 Oval 52">
            <a:extLst>
              <a:ext uri="{FF2B5EF4-FFF2-40B4-BE49-F238E27FC236}">
                <a16:creationId xmlns:a16="http://schemas.microsoft.com/office/drawing/2014/main" id="{5EF2D15C-12C2-4336-A3B7-982934E06F30}"/>
              </a:ext>
            </a:extLst>
          </p:cNvPr>
          <p:cNvSpPr/>
          <p:nvPr/>
        </p:nvSpPr>
        <p:spPr>
          <a:xfrm>
            <a:off x="2543013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54" name="L8 Oval 53">
            <a:extLst>
              <a:ext uri="{FF2B5EF4-FFF2-40B4-BE49-F238E27FC236}">
                <a16:creationId xmlns:a16="http://schemas.microsoft.com/office/drawing/2014/main" id="{13F5C874-61EE-4005-BBD9-41200A986BBD}"/>
              </a:ext>
            </a:extLst>
          </p:cNvPr>
          <p:cNvSpPr/>
          <p:nvPr/>
        </p:nvSpPr>
        <p:spPr>
          <a:xfrm>
            <a:off x="2909162" y="5268470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93" name="L1 COVER Oval 32">
            <a:extLst>
              <a:ext uri="{FF2B5EF4-FFF2-40B4-BE49-F238E27FC236}">
                <a16:creationId xmlns:a16="http://schemas.microsoft.com/office/drawing/2014/main" id="{6AA6881B-6C3E-4B52-8182-758A22DA4888}"/>
              </a:ext>
            </a:extLst>
          </p:cNvPr>
          <p:cNvSpPr/>
          <p:nvPr/>
        </p:nvSpPr>
        <p:spPr>
          <a:xfrm>
            <a:off x="285341" y="5253867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4" name="L2 COVER Oval 47">
            <a:extLst>
              <a:ext uri="{FF2B5EF4-FFF2-40B4-BE49-F238E27FC236}">
                <a16:creationId xmlns:a16="http://schemas.microsoft.com/office/drawing/2014/main" id="{055D2358-E5E8-4B3C-B1FD-712AFC8417ED}"/>
              </a:ext>
            </a:extLst>
          </p:cNvPr>
          <p:cNvSpPr/>
          <p:nvPr/>
        </p:nvSpPr>
        <p:spPr>
          <a:xfrm>
            <a:off x="681973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5" name="L3 COVER Oval 48">
            <a:extLst>
              <a:ext uri="{FF2B5EF4-FFF2-40B4-BE49-F238E27FC236}">
                <a16:creationId xmlns:a16="http://schemas.microsoft.com/office/drawing/2014/main" id="{B68FF4E9-CD4E-4B01-9044-32B3320EACB1}"/>
              </a:ext>
            </a:extLst>
          </p:cNvPr>
          <p:cNvSpPr/>
          <p:nvPr/>
        </p:nvSpPr>
        <p:spPr>
          <a:xfrm>
            <a:off x="1054181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6" name="L4 COVER Oval 49">
            <a:extLst>
              <a:ext uri="{FF2B5EF4-FFF2-40B4-BE49-F238E27FC236}">
                <a16:creationId xmlns:a16="http://schemas.microsoft.com/office/drawing/2014/main" id="{541EE6F3-9986-4037-9BD9-E891529E394B}"/>
              </a:ext>
            </a:extLst>
          </p:cNvPr>
          <p:cNvSpPr/>
          <p:nvPr/>
        </p:nvSpPr>
        <p:spPr>
          <a:xfrm>
            <a:off x="1426389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7" name="L5 COVER Oval 50">
            <a:extLst>
              <a:ext uri="{FF2B5EF4-FFF2-40B4-BE49-F238E27FC236}">
                <a16:creationId xmlns:a16="http://schemas.microsoft.com/office/drawing/2014/main" id="{F6B1EBBA-5312-4BCB-844F-EB7E2B606ECF}"/>
              </a:ext>
            </a:extLst>
          </p:cNvPr>
          <p:cNvSpPr/>
          <p:nvPr/>
        </p:nvSpPr>
        <p:spPr>
          <a:xfrm>
            <a:off x="1798597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8" name="L6 COVER Oval 51">
            <a:extLst>
              <a:ext uri="{FF2B5EF4-FFF2-40B4-BE49-F238E27FC236}">
                <a16:creationId xmlns:a16="http://schemas.microsoft.com/office/drawing/2014/main" id="{EA857635-075E-46CE-93B5-6EDB94298AE5}"/>
              </a:ext>
            </a:extLst>
          </p:cNvPr>
          <p:cNvSpPr/>
          <p:nvPr/>
        </p:nvSpPr>
        <p:spPr>
          <a:xfrm>
            <a:off x="2170805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9" name="L7 COVER Oval 52">
            <a:extLst>
              <a:ext uri="{FF2B5EF4-FFF2-40B4-BE49-F238E27FC236}">
                <a16:creationId xmlns:a16="http://schemas.microsoft.com/office/drawing/2014/main" id="{13732935-7B4F-4879-BA55-2E5DCCBEDB2E}"/>
              </a:ext>
            </a:extLst>
          </p:cNvPr>
          <p:cNvSpPr/>
          <p:nvPr/>
        </p:nvSpPr>
        <p:spPr>
          <a:xfrm>
            <a:off x="2543013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0" name="L8 COVER Oval 53">
            <a:extLst>
              <a:ext uri="{FF2B5EF4-FFF2-40B4-BE49-F238E27FC236}">
                <a16:creationId xmlns:a16="http://schemas.microsoft.com/office/drawing/2014/main" id="{0A5960E6-9F9D-4F48-8F00-32E058B0EC79}"/>
              </a:ext>
            </a:extLst>
          </p:cNvPr>
          <p:cNvSpPr/>
          <p:nvPr/>
        </p:nvSpPr>
        <p:spPr>
          <a:xfrm>
            <a:off x="2909162" y="5268470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0" name="L1 Y COVER Oval 32">
            <a:extLst>
              <a:ext uri="{FF2B5EF4-FFF2-40B4-BE49-F238E27FC236}">
                <a16:creationId xmlns:a16="http://schemas.microsoft.com/office/drawing/2014/main" id="{5153D775-7079-4013-8C21-351FB5223006}"/>
              </a:ext>
            </a:extLst>
          </p:cNvPr>
          <p:cNvSpPr/>
          <p:nvPr/>
        </p:nvSpPr>
        <p:spPr>
          <a:xfrm>
            <a:off x="285341" y="5253867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1" name="L2 Y COVER Oval 47">
            <a:extLst>
              <a:ext uri="{FF2B5EF4-FFF2-40B4-BE49-F238E27FC236}">
                <a16:creationId xmlns:a16="http://schemas.microsoft.com/office/drawing/2014/main" id="{1801461E-BBDD-4499-95E8-ED47E3415162}"/>
              </a:ext>
            </a:extLst>
          </p:cNvPr>
          <p:cNvSpPr/>
          <p:nvPr/>
        </p:nvSpPr>
        <p:spPr>
          <a:xfrm>
            <a:off x="681973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2" name="L3 Y COVER Oval 48">
            <a:extLst>
              <a:ext uri="{FF2B5EF4-FFF2-40B4-BE49-F238E27FC236}">
                <a16:creationId xmlns:a16="http://schemas.microsoft.com/office/drawing/2014/main" id="{228DBE95-ABAB-48CE-949F-97F88094D582}"/>
              </a:ext>
            </a:extLst>
          </p:cNvPr>
          <p:cNvSpPr/>
          <p:nvPr/>
        </p:nvSpPr>
        <p:spPr>
          <a:xfrm>
            <a:off x="1054181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3" name="L4 Y COVER Oval 49">
            <a:extLst>
              <a:ext uri="{FF2B5EF4-FFF2-40B4-BE49-F238E27FC236}">
                <a16:creationId xmlns:a16="http://schemas.microsoft.com/office/drawing/2014/main" id="{AF0B01C8-F296-4475-9E7A-A86619EF22D6}"/>
              </a:ext>
            </a:extLst>
          </p:cNvPr>
          <p:cNvSpPr/>
          <p:nvPr/>
        </p:nvSpPr>
        <p:spPr>
          <a:xfrm>
            <a:off x="1426389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4" name="L5 Y COVER Oval 50">
            <a:extLst>
              <a:ext uri="{FF2B5EF4-FFF2-40B4-BE49-F238E27FC236}">
                <a16:creationId xmlns:a16="http://schemas.microsoft.com/office/drawing/2014/main" id="{965BA519-9464-4B4B-B11D-4720E1015FBD}"/>
              </a:ext>
            </a:extLst>
          </p:cNvPr>
          <p:cNvSpPr/>
          <p:nvPr/>
        </p:nvSpPr>
        <p:spPr>
          <a:xfrm>
            <a:off x="1798597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5" name="L6 Y COVER Oval 51">
            <a:extLst>
              <a:ext uri="{FF2B5EF4-FFF2-40B4-BE49-F238E27FC236}">
                <a16:creationId xmlns:a16="http://schemas.microsoft.com/office/drawing/2014/main" id="{D9E626A1-A26B-4F7F-9FEF-82AECA0DE9F6}"/>
              </a:ext>
            </a:extLst>
          </p:cNvPr>
          <p:cNvSpPr/>
          <p:nvPr/>
        </p:nvSpPr>
        <p:spPr>
          <a:xfrm>
            <a:off x="2170805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6" name="L7 Y COVER Oval 52">
            <a:extLst>
              <a:ext uri="{FF2B5EF4-FFF2-40B4-BE49-F238E27FC236}">
                <a16:creationId xmlns:a16="http://schemas.microsoft.com/office/drawing/2014/main" id="{FBFA608F-428F-4E80-8EFC-6416ECBB89F8}"/>
              </a:ext>
            </a:extLst>
          </p:cNvPr>
          <p:cNvSpPr/>
          <p:nvPr/>
        </p:nvSpPr>
        <p:spPr>
          <a:xfrm>
            <a:off x="2543013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7" name="L8 Y COVER Oval 53">
            <a:extLst>
              <a:ext uri="{FF2B5EF4-FFF2-40B4-BE49-F238E27FC236}">
                <a16:creationId xmlns:a16="http://schemas.microsoft.com/office/drawing/2014/main" id="{16FAA6F0-92B1-4606-A1C9-CBF4C7FEC6B4}"/>
              </a:ext>
            </a:extLst>
          </p:cNvPr>
          <p:cNvSpPr/>
          <p:nvPr/>
        </p:nvSpPr>
        <p:spPr>
          <a:xfrm>
            <a:off x="2909162" y="5268470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R1 Oval 54">
            <a:extLst>
              <a:ext uri="{FF2B5EF4-FFF2-40B4-BE49-F238E27FC236}">
                <a16:creationId xmlns:a16="http://schemas.microsoft.com/office/drawing/2014/main" id="{FA3C290B-1A0D-47B4-8A3C-07C5CA0027C0}"/>
              </a:ext>
            </a:extLst>
          </p:cNvPr>
          <p:cNvSpPr/>
          <p:nvPr/>
        </p:nvSpPr>
        <p:spPr>
          <a:xfrm>
            <a:off x="9051989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6" name="R2 Oval 55">
            <a:extLst>
              <a:ext uri="{FF2B5EF4-FFF2-40B4-BE49-F238E27FC236}">
                <a16:creationId xmlns:a16="http://schemas.microsoft.com/office/drawing/2014/main" id="{FBE201D1-8E14-4EF8-B73D-05CA45536902}"/>
              </a:ext>
            </a:extLst>
          </p:cNvPr>
          <p:cNvSpPr/>
          <p:nvPr/>
        </p:nvSpPr>
        <p:spPr>
          <a:xfrm>
            <a:off x="9424197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57" name="R3 Oval 56">
            <a:extLst>
              <a:ext uri="{FF2B5EF4-FFF2-40B4-BE49-F238E27FC236}">
                <a16:creationId xmlns:a16="http://schemas.microsoft.com/office/drawing/2014/main" id="{2B9AB418-4CA7-4FC0-9EA5-B79CCF964E45}"/>
              </a:ext>
            </a:extLst>
          </p:cNvPr>
          <p:cNvSpPr/>
          <p:nvPr/>
        </p:nvSpPr>
        <p:spPr>
          <a:xfrm>
            <a:off x="9796405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8" name="R4 Oval 57">
            <a:extLst>
              <a:ext uri="{FF2B5EF4-FFF2-40B4-BE49-F238E27FC236}">
                <a16:creationId xmlns:a16="http://schemas.microsoft.com/office/drawing/2014/main" id="{71A3D0B0-57FB-461B-B715-065A27C3B8A7}"/>
              </a:ext>
            </a:extLst>
          </p:cNvPr>
          <p:cNvSpPr/>
          <p:nvPr/>
        </p:nvSpPr>
        <p:spPr>
          <a:xfrm>
            <a:off x="10168613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9" name="R5 Oval 58">
            <a:extLst>
              <a:ext uri="{FF2B5EF4-FFF2-40B4-BE49-F238E27FC236}">
                <a16:creationId xmlns:a16="http://schemas.microsoft.com/office/drawing/2014/main" id="{9823BE3C-150F-46E6-92DD-AEBFF3B04744}"/>
              </a:ext>
            </a:extLst>
          </p:cNvPr>
          <p:cNvSpPr/>
          <p:nvPr/>
        </p:nvSpPr>
        <p:spPr>
          <a:xfrm>
            <a:off x="10540821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60" name="R6 Oval 59">
            <a:extLst>
              <a:ext uri="{FF2B5EF4-FFF2-40B4-BE49-F238E27FC236}">
                <a16:creationId xmlns:a16="http://schemas.microsoft.com/office/drawing/2014/main" id="{D9935EBE-32D7-4E9A-9B93-AA438E6CEA26}"/>
              </a:ext>
            </a:extLst>
          </p:cNvPr>
          <p:cNvSpPr/>
          <p:nvPr/>
        </p:nvSpPr>
        <p:spPr>
          <a:xfrm>
            <a:off x="10913029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1" name="R7 Oval 60">
            <a:extLst>
              <a:ext uri="{FF2B5EF4-FFF2-40B4-BE49-F238E27FC236}">
                <a16:creationId xmlns:a16="http://schemas.microsoft.com/office/drawing/2014/main" id="{F3926A35-4A8D-40D3-A3AE-69DB4AA1F1C9}"/>
              </a:ext>
            </a:extLst>
          </p:cNvPr>
          <p:cNvSpPr/>
          <p:nvPr/>
        </p:nvSpPr>
        <p:spPr>
          <a:xfrm>
            <a:off x="11285237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2" name="R8 Oval 61">
            <a:extLst>
              <a:ext uri="{FF2B5EF4-FFF2-40B4-BE49-F238E27FC236}">
                <a16:creationId xmlns:a16="http://schemas.microsoft.com/office/drawing/2014/main" id="{37FA7528-2307-45EC-94E5-CB0425A51ECF}"/>
              </a:ext>
            </a:extLst>
          </p:cNvPr>
          <p:cNvSpPr/>
          <p:nvPr/>
        </p:nvSpPr>
        <p:spPr>
          <a:xfrm>
            <a:off x="11657445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01" name="R1 COVER Oval 32">
            <a:extLst>
              <a:ext uri="{FF2B5EF4-FFF2-40B4-BE49-F238E27FC236}">
                <a16:creationId xmlns:a16="http://schemas.microsoft.com/office/drawing/2014/main" id="{F447E5EA-A2CB-4728-8AF2-26F75278A439}"/>
              </a:ext>
            </a:extLst>
          </p:cNvPr>
          <p:cNvSpPr/>
          <p:nvPr/>
        </p:nvSpPr>
        <p:spPr>
          <a:xfrm>
            <a:off x="9051989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2" name="R2 COVER Oval 47">
            <a:extLst>
              <a:ext uri="{FF2B5EF4-FFF2-40B4-BE49-F238E27FC236}">
                <a16:creationId xmlns:a16="http://schemas.microsoft.com/office/drawing/2014/main" id="{24316845-EA36-4775-A56A-AA576CC93E29}"/>
              </a:ext>
            </a:extLst>
          </p:cNvPr>
          <p:cNvSpPr/>
          <p:nvPr/>
        </p:nvSpPr>
        <p:spPr>
          <a:xfrm>
            <a:off x="9424197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3" name="R3 COVER  Oval 48">
            <a:extLst>
              <a:ext uri="{FF2B5EF4-FFF2-40B4-BE49-F238E27FC236}">
                <a16:creationId xmlns:a16="http://schemas.microsoft.com/office/drawing/2014/main" id="{B4C16A3B-B321-4C63-A26A-614D79498A50}"/>
              </a:ext>
            </a:extLst>
          </p:cNvPr>
          <p:cNvSpPr/>
          <p:nvPr/>
        </p:nvSpPr>
        <p:spPr>
          <a:xfrm>
            <a:off x="9796405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4" name="R4 COVER Oval 49">
            <a:extLst>
              <a:ext uri="{FF2B5EF4-FFF2-40B4-BE49-F238E27FC236}">
                <a16:creationId xmlns:a16="http://schemas.microsoft.com/office/drawing/2014/main" id="{32F35846-F5E3-4445-B2F3-1E071A9F0122}"/>
              </a:ext>
            </a:extLst>
          </p:cNvPr>
          <p:cNvSpPr/>
          <p:nvPr/>
        </p:nvSpPr>
        <p:spPr>
          <a:xfrm>
            <a:off x="10168613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5" name="R5 COVER Oval 50">
            <a:extLst>
              <a:ext uri="{FF2B5EF4-FFF2-40B4-BE49-F238E27FC236}">
                <a16:creationId xmlns:a16="http://schemas.microsoft.com/office/drawing/2014/main" id="{A88E2282-5BC4-40B9-9254-A4796DB1BF38}"/>
              </a:ext>
            </a:extLst>
          </p:cNvPr>
          <p:cNvSpPr/>
          <p:nvPr/>
        </p:nvSpPr>
        <p:spPr>
          <a:xfrm>
            <a:off x="10540821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6" name="R6 COVER Oval 51">
            <a:extLst>
              <a:ext uri="{FF2B5EF4-FFF2-40B4-BE49-F238E27FC236}">
                <a16:creationId xmlns:a16="http://schemas.microsoft.com/office/drawing/2014/main" id="{26622605-D80E-421C-A8A6-7C44F91D87AE}"/>
              </a:ext>
            </a:extLst>
          </p:cNvPr>
          <p:cNvSpPr/>
          <p:nvPr/>
        </p:nvSpPr>
        <p:spPr>
          <a:xfrm>
            <a:off x="10913029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7" name="R7 COVER Oval 52">
            <a:extLst>
              <a:ext uri="{FF2B5EF4-FFF2-40B4-BE49-F238E27FC236}">
                <a16:creationId xmlns:a16="http://schemas.microsoft.com/office/drawing/2014/main" id="{422FB4CE-04A7-4C58-9DDD-1EE8BA3F559C}"/>
              </a:ext>
            </a:extLst>
          </p:cNvPr>
          <p:cNvSpPr/>
          <p:nvPr/>
        </p:nvSpPr>
        <p:spPr>
          <a:xfrm>
            <a:off x="11285237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8" name="R8 COVER Oval 53">
            <a:extLst>
              <a:ext uri="{FF2B5EF4-FFF2-40B4-BE49-F238E27FC236}">
                <a16:creationId xmlns:a16="http://schemas.microsoft.com/office/drawing/2014/main" id="{E270A53A-E738-4076-9C50-C9A023E571CE}"/>
              </a:ext>
            </a:extLst>
          </p:cNvPr>
          <p:cNvSpPr/>
          <p:nvPr/>
        </p:nvSpPr>
        <p:spPr>
          <a:xfrm>
            <a:off x="11657445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8" name="R1 Y COVER Oval 32">
            <a:extLst>
              <a:ext uri="{FF2B5EF4-FFF2-40B4-BE49-F238E27FC236}">
                <a16:creationId xmlns:a16="http://schemas.microsoft.com/office/drawing/2014/main" id="{A0AC5DD2-B96D-4B7D-8B56-1640BF5AEAD8}"/>
              </a:ext>
            </a:extLst>
          </p:cNvPr>
          <p:cNvSpPr/>
          <p:nvPr/>
        </p:nvSpPr>
        <p:spPr>
          <a:xfrm>
            <a:off x="9051989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9" name="R2 Y COVER Oval 47">
            <a:extLst>
              <a:ext uri="{FF2B5EF4-FFF2-40B4-BE49-F238E27FC236}">
                <a16:creationId xmlns:a16="http://schemas.microsoft.com/office/drawing/2014/main" id="{34D94A92-F63B-48EE-AC97-81AC72633E83}"/>
              </a:ext>
            </a:extLst>
          </p:cNvPr>
          <p:cNvSpPr/>
          <p:nvPr/>
        </p:nvSpPr>
        <p:spPr>
          <a:xfrm>
            <a:off x="9424197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0" name="R3 Y COVER  Oval 48">
            <a:extLst>
              <a:ext uri="{FF2B5EF4-FFF2-40B4-BE49-F238E27FC236}">
                <a16:creationId xmlns:a16="http://schemas.microsoft.com/office/drawing/2014/main" id="{1A9FDFFD-369B-4F47-9C1B-F245EAC3E923}"/>
              </a:ext>
            </a:extLst>
          </p:cNvPr>
          <p:cNvSpPr/>
          <p:nvPr/>
        </p:nvSpPr>
        <p:spPr>
          <a:xfrm>
            <a:off x="9796405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1" name="R4 Y COVER Oval 49">
            <a:extLst>
              <a:ext uri="{FF2B5EF4-FFF2-40B4-BE49-F238E27FC236}">
                <a16:creationId xmlns:a16="http://schemas.microsoft.com/office/drawing/2014/main" id="{6581A004-273B-4BBF-A5E9-B0A4826792AF}"/>
              </a:ext>
            </a:extLst>
          </p:cNvPr>
          <p:cNvSpPr/>
          <p:nvPr/>
        </p:nvSpPr>
        <p:spPr>
          <a:xfrm>
            <a:off x="10168613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2" name="R5 Y COVER Oval 50">
            <a:extLst>
              <a:ext uri="{FF2B5EF4-FFF2-40B4-BE49-F238E27FC236}">
                <a16:creationId xmlns:a16="http://schemas.microsoft.com/office/drawing/2014/main" id="{81A79900-76D5-46A7-A20C-101A051F7893}"/>
              </a:ext>
            </a:extLst>
          </p:cNvPr>
          <p:cNvSpPr/>
          <p:nvPr/>
        </p:nvSpPr>
        <p:spPr>
          <a:xfrm>
            <a:off x="10540821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3" name="R6 Y COVER Oval 51">
            <a:extLst>
              <a:ext uri="{FF2B5EF4-FFF2-40B4-BE49-F238E27FC236}">
                <a16:creationId xmlns:a16="http://schemas.microsoft.com/office/drawing/2014/main" id="{9CD46910-C615-4478-9A2B-A3E07474D0A3}"/>
              </a:ext>
            </a:extLst>
          </p:cNvPr>
          <p:cNvSpPr/>
          <p:nvPr/>
        </p:nvSpPr>
        <p:spPr>
          <a:xfrm>
            <a:off x="10913029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4" name="R7 Y COVER Oval 52">
            <a:extLst>
              <a:ext uri="{FF2B5EF4-FFF2-40B4-BE49-F238E27FC236}">
                <a16:creationId xmlns:a16="http://schemas.microsoft.com/office/drawing/2014/main" id="{C606B24A-7EF2-4384-810B-6DC4FDCC1811}"/>
              </a:ext>
            </a:extLst>
          </p:cNvPr>
          <p:cNvSpPr/>
          <p:nvPr/>
        </p:nvSpPr>
        <p:spPr>
          <a:xfrm>
            <a:off x="11285237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5" name="R8 Y COVER Oval 53">
            <a:extLst>
              <a:ext uri="{FF2B5EF4-FFF2-40B4-BE49-F238E27FC236}">
                <a16:creationId xmlns:a16="http://schemas.microsoft.com/office/drawing/2014/main" id="{3250CFA8-DE16-431A-8DAC-A536214BCA5B}"/>
              </a:ext>
            </a:extLst>
          </p:cNvPr>
          <p:cNvSpPr/>
          <p:nvPr/>
        </p:nvSpPr>
        <p:spPr>
          <a:xfrm>
            <a:off x="11657445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" name="WEIGH 3 Group 6">
            <a:extLst>
              <a:ext uri="{FF2B5EF4-FFF2-40B4-BE49-F238E27FC236}">
                <a16:creationId xmlns:a16="http://schemas.microsoft.com/office/drawing/2014/main" id="{CD2F6412-C92C-4F30-82F1-CBB19F88F718}"/>
              </a:ext>
            </a:extLst>
          </p:cNvPr>
          <p:cNvGrpSpPr/>
          <p:nvPr/>
        </p:nvGrpSpPr>
        <p:grpSpPr>
          <a:xfrm>
            <a:off x="3659217" y="150199"/>
            <a:ext cx="5182829" cy="1258251"/>
            <a:chOff x="7357708" y="-1089128"/>
            <a:chExt cx="5182829" cy="1258251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A903E06D-AE0A-44E0-83B0-49BF7C186415}"/>
                </a:ext>
              </a:extLst>
            </p:cNvPr>
            <p:cNvSpPr/>
            <p:nvPr/>
          </p:nvSpPr>
          <p:spPr>
            <a:xfrm>
              <a:off x="7357708" y="-1089128"/>
              <a:ext cx="518282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9525">
                    <a:solidFill>
                      <a:srgbClr val="FFFF00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/>
                      </a:gs>
                      <a:gs pos="69000">
                        <a:srgbClr val="FFC000"/>
                      </a:gs>
                      <a:gs pos="36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nap ITC" panose="04040A07060A02020202" pitchFamily="82" charset="0"/>
                </a:rPr>
                <a:t>WEIGH-IN 3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137C8B09-B5EA-4DDD-B851-095AE1C0261D}"/>
                </a:ext>
              </a:extLst>
            </p:cNvPr>
            <p:cNvSpPr/>
            <p:nvPr/>
          </p:nvSpPr>
          <p:spPr>
            <a:xfrm>
              <a:off x="8217141" y="-354097"/>
              <a:ext cx="3463962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9525">
                    <a:solidFill>
                      <a:srgbClr val="FFFF00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/>
                      </a:gs>
                      <a:gs pos="69000">
                        <a:srgbClr val="FFC000"/>
                      </a:gs>
                      <a:gs pos="36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nap ITC" panose="04040A07060A02020202" pitchFamily="82" charset="0"/>
                </a:rPr>
                <a:t>1 body each side</a:t>
              </a:r>
              <a:endPara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endParaRPr>
            </a:p>
          </p:txBody>
        </p:sp>
      </p:grpSp>
      <p:sp>
        <p:nvSpPr>
          <p:cNvPr id="130" name="MOMENT OF TRUTH 1 Rectangle 129">
            <a:hlinkClick r:id="rId13" action="ppaction://hlinksldjump"/>
            <a:extLst>
              <a:ext uri="{FF2B5EF4-FFF2-40B4-BE49-F238E27FC236}">
                <a16:creationId xmlns:a16="http://schemas.microsoft.com/office/drawing/2014/main" id="{F4E692E3-72E6-430A-9BCA-8CBBBB23861B}"/>
              </a:ext>
            </a:extLst>
          </p:cNvPr>
          <p:cNvSpPr/>
          <p:nvPr/>
        </p:nvSpPr>
        <p:spPr>
          <a:xfrm>
            <a:off x="4029561" y="1380946"/>
            <a:ext cx="45008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MOMENT OF TRUTH</a:t>
            </a:r>
            <a:endParaRPr lang="en-US" sz="2800" b="1" cap="none" spc="0" dirty="0">
              <a:ln w="9525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C00000"/>
                  </a:gs>
                  <a:gs pos="69000">
                    <a:srgbClr val="FFC000"/>
                  </a:gs>
                  <a:gs pos="36000">
                    <a:srgbClr val="FF0000"/>
                  </a:gs>
                </a:gsLst>
                <a:lin ang="16200000" scaled="1"/>
                <a:tileRect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nap ITC" panose="04040A07060A02020202" pitchFamily="82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8A9CD395-7E23-4F02-884E-6B2C4B351D9F}"/>
              </a:ext>
            </a:extLst>
          </p:cNvPr>
          <p:cNvSpPr/>
          <p:nvPr/>
        </p:nvSpPr>
        <p:spPr>
          <a:xfrm>
            <a:off x="5810178" y="3785529"/>
            <a:ext cx="917030" cy="93290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BIG COVER Rectangle 1">
            <a:extLst>
              <a:ext uri="{FF2B5EF4-FFF2-40B4-BE49-F238E27FC236}">
                <a16:creationId xmlns:a16="http://schemas.microsoft.com/office/drawing/2014/main" id="{ED57B02E-3562-4DCD-89AF-A86F06A6D36D}"/>
              </a:ext>
            </a:extLst>
          </p:cNvPr>
          <p:cNvSpPr/>
          <p:nvPr/>
        </p:nvSpPr>
        <p:spPr>
          <a:xfrm>
            <a:off x="71667" y="4892416"/>
            <a:ext cx="12357927" cy="1092033"/>
          </a:xfrm>
          <a:prstGeom prst="rect">
            <a:avLst/>
          </a:prstGeom>
          <a:solidFill>
            <a:srgbClr val="FFF2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6F3A6616-1A3E-4010-8377-C0A2844C9F6F}"/>
              </a:ext>
            </a:extLst>
          </p:cNvPr>
          <p:cNvSpPr/>
          <p:nvPr/>
        </p:nvSpPr>
        <p:spPr>
          <a:xfrm>
            <a:off x="185269" y="74473"/>
            <a:ext cx="19112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2</a:t>
            </a:r>
          </a:p>
        </p:txBody>
      </p:sp>
    </p:spTree>
    <p:extLst>
      <p:ext uri="{BB962C8B-B14F-4D97-AF65-F5344CB8AC3E}">
        <p14:creationId xmlns:p14="http://schemas.microsoft.com/office/powerpoint/2010/main" val="77006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ale descend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  <p:bldLst>
      <p:bldP spid="6" grpId="0" animBg="1"/>
      <p:bldP spid="88" grpId="0" animBg="1"/>
      <p:bldP spid="88" grpId="1" animBg="1"/>
      <p:bldP spid="89" grpId="0" animBg="1"/>
      <p:bldP spid="89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90" grpId="0" animBg="1"/>
      <p:bldP spid="9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30" grpId="0"/>
      <p:bldP spid="130" grpId="1"/>
      <p:bldP spid="130" grpId="2"/>
      <p:bldP spid="130" grpId="3"/>
      <p:bldP spid="109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94E333-EDA2-4C95-BA34-EB268EC7DD8C}"/>
              </a:ext>
            </a:extLst>
          </p:cNvPr>
          <p:cNvGrpSpPr/>
          <p:nvPr/>
        </p:nvGrpSpPr>
        <p:grpSpPr>
          <a:xfrm>
            <a:off x="4301754" y="4047084"/>
            <a:ext cx="3792041" cy="2133785"/>
            <a:chOff x="4301754" y="4047084"/>
            <a:chExt cx="3792041" cy="213378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87505C5-29E4-4AA7-88D3-0C72E118C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1754" y="4047084"/>
              <a:ext cx="3792041" cy="2133785"/>
            </a:xfrm>
            <a:prstGeom prst="rect">
              <a:avLst/>
            </a:prstGeom>
          </p:spPr>
        </p:pic>
        <p:pic>
          <p:nvPicPr>
            <p:cNvPr id="54" name="SCALES Picture 90" descr="A picture containing table, sitting, black, water&#10;&#10;Description automatically generated">
              <a:extLst>
                <a:ext uri="{FF2B5EF4-FFF2-40B4-BE49-F238E27FC236}">
                  <a16:creationId xmlns:a16="http://schemas.microsoft.com/office/drawing/2014/main" id="{6C76A13F-9FBE-46E2-81AF-DE3B5AFB2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 rot="329512">
              <a:off x="6109657" y="5247357"/>
              <a:ext cx="240240" cy="233484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14A9046-80B0-4131-8FD2-40ED73E98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9522" y="2459853"/>
            <a:ext cx="2988000" cy="1684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28AF717-64E8-4D50-996B-2895FFBF8C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2490" y="38381"/>
            <a:ext cx="3651821" cy="20545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688184D-CC4B-4A2E-8CDB-F3D5DE6EF5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313" y="4389772"/>
            <a:ext cx="3627434" cy="15668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64AF8A-F36C-4961-BA09-C441AA4AA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50" y="3000977"/>
            <a:ext cx="3462828" cy="15241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0A2C93-8E3E-49FB-8341-3BB7A4054B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447" y="37834"/>
            <a:ext cx="3456732" cy="19447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424A5A-E15B-4326-82B0-FF96B6D733A3}"/>
              </a:ext>
            </a:extLst>
          </p:cNvPr>
          <p:cNvSpPr txBox="1"/>
          <p:nvPr/>
        </p:nvSpPr>
        <p:spPr>
          <a:xfrm>
            <a:off x="280131" y="2195010"/>
            <a:ext cx="36508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1. Click 3 times on each side to select the bodies to be weighed (the same number on the opposite side will be blanked out).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68343D8-2524-483C-A0EC-5436E3D90F13}"/>
              </a:ext>
            </a:extLst>
          </p:cNvPr>
          <p:cNvCxnSpPr>
            <a:cxnSpLocks/>
          </p:cNvCxnSpPr>
          <p:nvPr/>
        </p:nvCxnSpPr>
        <p:spPr>
          <a:xfrm flipH="1" flipV="1">
            <a:off x="284748" y="1664927"/>
            <a:ext cx="272465" cy="610055"/>
          </a:xfrm>
          <a:prstGeom prst="straightConnector1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A6FC613-4DB0-4BEA-9026-A767BAA5CA98}"/>
              </a:ext>
            </a:extLst>
          </p:cNvPr>
          <p:cNvCxnSpPr>
            <a:cxnSpLocks/>
          </p:cNvCxnSpPr>
          <p:nvPr/>
        </p:nvCxnSpPr>
        <p:spPr>
          <a:xfrm flipH="1" flipV="1">
            <a:off x="506245" y="1655633"/>
            <a:ext cx="50052" cy="622422"/>
          </a:xfrm>
          <a:prstGeom prst="straightConnector1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2A3260-CD5C-4DC1-BFCD-D5AD9DA941D8}"/>
              </a:ext>
            </a:extLst>
          </p:cNvPr>
          <p:cNvCxnSpPr>
            <a:cxnSpLocks/>
          </p:cNvCxnSpPr>
          <p:nvPr/>
        </p:nvCxnSpPr>
        <p:spPr>
          <a:xfrm flipV="1">
            <a:off x="572795" y="1632353"/>
            <a:ext cx="122649" cy="615169"/>
          </a:xfrm>
          <a:prstGeom prst="straightConnector1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B94F57-F9D6-44DD-BB46-6A2DB0765DCD}"/>
              </a:ext>
            </a:extLst>
          </p:cNvPr>
          <p:cNvCxnSpPr>
            <a:cxnSpLocks/>
          </p:cNvCxnSpPr>
          <p:nvPr/>
        </p:nvCxnSpPr>
        <p:spPr>
          <a:xfrm flipV="1">
            <a:off x="3003819" y="1661208"/>
            <a:ext cx="265190" cy="613774"/>
          </a:xfrm>
          <a:prstGeom prst="straightConnector1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A391465-DAEA-4BB9-9C8C-E21AFB8B0914}"/>
              </a:ext>
            </a:extLst>
          </p:cNvPr>
          <p:cNvCxnSpPr>
            <a:cxnSpLocks/>
          </p:cNvCxnSpPr>
          <p:nvPr/>
        </p:nvCxnSpPr>
        <p:spPr>
          <a:xfrm flipV="1">
            <a:off x="3003819" y="1630936"/>
            <a:ext cx="74229" cy="644046"/>
          </a:xfrm>
          <a:prstGeom prst="straightConnector1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384117D-C759-45B7-9C8C-6CBD6957502D}"/>
              </a:ext>
            </a:extLst>
          </p:cNvPr>
          <p:cNvCxnSpPr>
            <a:cxnSpLocks/>
          </p:cNvCxnSpPr>
          <p:nvPr/>
        </p:nvCxnSpPr>
        <p:spPr>
          <a:xfrm flipH="1" flipV="1">
            <a:off x="2854160" y="1670504"/>
            <a:ext cx="149659" cy="604478"/>
          </a:xfrm>
          <a:prstGeom prst="straightConnector1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DC1CD61-4D49-4BFA-B845-9DED029F855A}"/>
              </a:ext>
            </a:extLst>
          </p:cNvPr>
          <p:cNvSpPr txBox="1"/>
          <p:nvPr/>
        </p:nvSpPr>
        <p:spPr>
          <a:xfrm>
            <a:off x="0" y="2969249"/>
            <a:ext cx="3943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2. When selected, click on the down arrow to load the scales with the brothers you have chosen.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F6FEC2-F1DE-452D-A96E-E6A321E8B9F3}"/>
              </a:ext>
            </a:extLst>
          </p:cNvPr>
          <p:cNvSpPr txBox="1"/>
          <p:nvPr/>
        </p:nvSpPr>
        <p:spPr>
          <a:xfrm>
            <a:off x="248171" y="5919259"/>
            <a:ext cx="3269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3. When the scales are loaded, click on the </a:t>
            </a:r>
          </a:p>
          <a:p>
            <a:pPr algn="ctr"/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picture of the scales.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6508D89-5E26-4152-A5C7-9ABDB2393FCE}"/>
              </a:ext>
            </a:extLst>
          </p:cNvPr>
          <p:cNvSpPr/>
          <p:nvPr/>
        </p:nvSpPr>
        <p:spPr>
          <a:xfrm>
            <a:off x="1721335" y="4989307"/>
            <a:ext cx="305673" cy="335582"/>
          </a:xfrm>
          <a:prstGeom prst="ellipse">
            <a:avLst/>
          </a:prstGeom>
          <a:noFill/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96BFA42-1B9E-4661-85C8-6CCE8440DE5D}"/>
              </a:ext>
            </a:extLst>
          </p:cNvPr>
          <p:cNvSpPr/>
          <p:nvPr/>
        </p:nvSpPr>
        <p:spPr>
          <a:xfrm>
            <a:off x="5971187" y="5428311"/>
            <a:ext cx="559469" cy="335582"/>
          </a:xfrm>
          <a:prstGeom prst="ellipse">
            <a:avLst/>
          </a:prstGeom>
          <a:noFill/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8C8C380-B220-4CCB-82A9-1B1FBF187C7B}"/>
              </a:ext>
            </a:extLst>
          </p:cNvPr>
          <p:cNvSpPr/>
          <p:nvPr/>
        </p:nvSpPr>
        <p:spPr>
          <a:xfrm>
            <a:off x="5882938" y="2502461"/>
            <a:ext cx="559469" cy="335582"/>
          </a:xfrm>
          <a:prstGeom prst="ellipse">
            <a:avLst/>
          </a:prstGeom>
          <a:noFill/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BD293C-A940-491A-A63C-CC189FD45B67}"/>
              </a:ext>
            </a:extLst>
          </p:cNvPr>
          <p:cNvSpPr txBox="1"/>
          <p:nvPr/>
        </p:nvSpPr>
        <p:spPr>
          <a:xfrm>
            <a:off x="4489627" y="4079500"/>
            <a:ext cx="337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5. Consider who you want to put on the scales next, then click on NEXT.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DDD8699-1757-49A6-A42C-5383D2607740}"/>
              </a:ext>
            </a:extLst>
          </p:cNvPr>
          <p:cNvSpPr txBox="1"/>
          <p:nvPr/>
        </p:nvSpPr>
        <p:spPr>
          <a:xfrm>
            <a:off x="4665005" y="405134"/>
            <a:ext cx="3554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6. Repeat the process for Weigh-in 2 (choose 2 bodies), then Weigh-in 3 (Choose 1 body).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A4132ACF-F2F3-44AE-A72B-4B85CC356207}"/>
              </a:ext>
            </a:extLst>
          </p:cNvPr>
          <p:cNvSpPr/>
          <p:nvPr/>
        </p:nvSpPr>
        <p:spPr>
          <a:xfrm>
            <a:off x="3384198" y="6120337"/>
            <a:ext cx="1099442" cy="26101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7A4BD213-A644-4041-99C7-F934BE339086}"/>
              </a:ext>
            </a:extLst>
          </p:cNvPr>
          <p:cNvSpPr/>
          <p:nvPr/>
        </p:nvSpPr>
        <p:spPr>
          <a:xfrm>
            <a:off x="1813631" y="1980701"/>
            <a:ext cx="205869" cy="278955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Arrow: Down 46">
            <a:extLst>
              <a:ext uri="{FF2B5EF4-FFF2-40B4-BE49-F238E27FC236}">
                <a16:creationId xmlns:a16="http://schemas.microsoft.com/office/drawing/2014/main" id="{76C49811-A8F3-42C6-BD32-1D6799C1A3D1}"/>
              </a:ext>
            </a:extLst>
          </p:cNvPr>
          <p:cNvSpPr/>
          <p:nvPr/>
        </p:nvSpPr>
        <p:spPr>
          <a:xfrm>
            <a:off x="456033" y="4250088"/>
            <a:ext cx="200527" cy="363666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C0C8EEEF-A7F7-4517-BAE1-AD063F385848}"/>
              </a:ext>
            </a:extLst>
          </p:cNvPr>
          <p:cNvSpPr/>
          <p:nvPr/>
        </p:nvSpPr>
        <p:spPr>
          <a:xfrm rot="10800000">
            <a:off x="6162671" y="5683717"/>
            <a:ext cx="205869" cy="278955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731251-9941-4A60-9266-9B21648183E3}"/>
              </a:ext>
            </a:extLst>
          </p:cNvPr>
          <p:cNvGrpSpPr/>
          <p:nvPr/>
        </p:nvGrpSpPr>
        <p:grpSpPr>
          <a:xfrm>
            <a:off x="4326566" y="2174098"/>
            <a:ext cx="3554276" cy="1999661"/>
            <a:chOff x="4326566" y="2174098"/>
            <a:chExt cx="3554276" cy="19996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F32AFF6-7915-458B-8FD4-884E4C6C8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26566" y="2174098"/>
              <a:ext cx="3554276" cy="1999661"/>
            </a:xfrm>
            <a:prstGeom prst="rect">
              <a:avLst/>
            </a:prstGeom>
          </p:spPr>
        </p:pic>
        <p:sp>
          <p:nvSpPr>
            <p:cNvPr id="49" name="Arrow: Down 48">
              <a:extLst>
                <a:ext uri="{FF2B5EF4-FFF2-40B4-BE49-F238E27FC236}">
                  <a16:creationId xmlns:a16="http://schemas.microsoft.com/office/drawing/2014/main" id="{D609C9FA-D1E2-4A07-8AB0-B8F42D55E074}"/>
                </a:ext>
              </a:extLst>
            </p:cNvPr>
            <p:cNvSpPr/>
            <p:nvPr/>
          </p:nvSpPr>
          <p:spPr>
            <a:xfrm rot="10800000">
              <a:off x="6059737" y="2765700"/>
              <a:ext cx="205869" cy="278955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0" name="Arrow: Down 49">
            <a:extLst>
              <a:ext uri="{FF2B5EF4-FFF2-40B4-BE49-F238E27FC236}">
                <a16:creationId xmlns:a16="http://schemas.microsoft.com/office/drawing/2014/main" id="{1CF55FF1-C25B-4171-AA81-DC130B3753F2}"/>
              </a:ext>
            </a:extLst>
          </p:cNvPr>
          <p:cNvSpPr/>
          <p:nvPr/>
        </p:nvSpPr>
        <p:spPr>
          <a:xfrm rot="16200000">
            <a:off x="8312954" y="-101952"/>
            <a:ext cx="272864" cy="741305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AEC8483-7911-4471-A14D-63B1F2C65D7E}"/>
              </a:ext>
            </a:extLst>
          </p:cNvPr>
          <p:cNvSpPr/>
          <p:nvPr/>
        </p:nvSpPr>
        <p:spPr>
          <a:xfrm>
            <a:off x="7013444" y="17930"/>
            <a:ext cx="984284" cy="351370"/>
          </a:xfrm>
          <a:prstGeom prst="ellipse">
            <a:avLst/>
          </a:prstGeom>
          <a:noFill/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89C430-EA18-47D2-8A50-588A301D1D4C}"/>
              </a:ext>
            </a:extLst>
          </p:cNvPr>
          <p:cNvSpPr txBox="1"/>
          <p:nvPr/>
        </p:nvSpPr>
        <p:spPr>
          <a:xfrm>
            <a:off x="8597957" y="127292"/>
            <a:ext cx="35548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7. If you think you are close to the answer after Weigh-in 1, you can go straight to Weigh-in 3 if you wish. </a:t>
            </a:r>
          </a:p>
          <a:p>
            <a:pPr algn="ctr"/>
            <a:endParaRPr lang="en-GB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8. From Weigh-in 3 you will go to the </a:t>
            </a:r>
          </a:p>
          <a:p>
            <a:pPr algn="ctr"/>
            <a:endParaRPr lang="en-GB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endParaRPr lang="en-GB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9. Check your answer here by clicking above or below the figure you think has gained (+) or lost (-) the weight. </a:t>
            </a:r>
          </a:p>
        </p:txBody>
      </p:sp>
      <p:sp>
        <p:nvSpPr>
          <p:cNvPr id="53" name="Arrow: Down 52">
            <a:extLst>
              <a:ext uri="{FF2B5EF4-FFF2-40B4-BE49-F238E27FC236}">
                <a16:creationId xmlns:a16="http://schemas.microsoft.com/office/drawing/2014/main" id="{3B976D23-598E-4F81-A13A-DEEFBE2A97FE}"/>
              </a:ext>
            </a:extLst>
          </p:cNvPr>
          <p:cNvSpPr/>
          <p:nvPr/>
        </p:nvSpPr>
        <p:spPr>
          <a:xfrm>
            <a:off x="10115383" y="2325851"/>
            <a:ext cx="205869" cy="278955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D4F27DF-B43E-4879-835B-9B6BDA384788}"/>
              </a:ext>
            </a:extLst>
          </p:cNvPr>
          <p:cNvSpPr txBox="1"/>
          <p:nvPr/>
        </p:nvSpPr>
        <p:spPr>
          <a:xfrm>
            <a:off x="8789082" y="6344541"/>
            <a:ext cx="3470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11.  If you are right, your choice will appear and you can choose the next game or exit.</a:t>
            </a:r>
          </a:p>
        </p:txBody>
      </p:sp>
      <p:sp>
        <p:nvSpPr>
          <p:cNvPr id="61" name="NEXT 1 Rectangle 129">
            <a:hlinkClick r:id="rId12" action="ppaction://hlinksldjump"/>
            <a:extLst>
              <a:ext uri="{FF2B5EF4-FFF2-40B4-BE49-F238E27FC236}">
                <a16:creationId xmlns:a16="http://schemas.microsoft.com/office/drawing/2014/main" id="{5608FD3D-3173-418B-9157-55790B96B502}"/>
              </a:ext>
            </a:extLst>
          </p:cNvPr>
          <p:cNvSpPr/>
          <p:nvPr/>
        </p:nvSpPr>
        <p:spPr>
          <a:xfrm>
            <a:off x="3009240" y="-51770"/>
            <a:ext cx="17215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Play</a:t>
            </a:r>
            <a:endParaRPr lang="en-US" sz="4800" b="1" cap="none" spc="0" dirty="0">
              <a:ln w="9525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C00000"/>
                  </a:gs>
                  <a:gs pos="69000">
                    <a:srgbClr val="FFC000"/>
                  </a:gs>
                  <a:gs pos="36000">
                    <a:srgbClr val="FF0000"/>
                  </a:gs>
                </a:gsLst>
                <a:lin ang="16200000" scaled="1"/>
                <a:tileRect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nap ITC" panose="04040A07060A02020202" pitchFamily="82" charset="0"/>
            </a:endParaRPr>
          </a:p>
        </p:txBody>
      </p:sp>
      <p:sp>
        <p:nvSpPr>
          <p:cNvPr id="62" name="Arrow: Down 61">
            <a:extLst>
              <a:ext uri="{FF2B5EF4-FFF2-40B4-BE49-F238E27FC236}">
                <a16:creationId xmlns:a16="http://schemas.microsoft.com/office/drawing/2014/main" id="{EC4D8998-5A71-48F8-A00F-7F7DD8A274BC}"/>
              </a:ext>
            </a:extLst>
          </p:cNvPr>
          <p:cNvSpPr/>
          <p:nvPr/>
        </p:nvSpPr>
        <p:spPr>
          <a:xfrm>
            <a:off x="1776063" y="486855"/>
            <a:ext cx="275662" cy="477357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B581CC4-8B69-4DC3-9266-1A6D104BEA6E}"/>
              </a:ext>
            </a:extLst>
          </p:cNvPr>
          <p:cNvSpPr/>
          <p:nvPr/>
        </p:nvSpPr>
        <p:spPr>
          <a:xfrm>
            <a:off x="1792993" y="3458645"/>
            <a:ext cx="200526" cy="220190"/>
          </a:xfrm>
          <a:prstGeom prst="ellipse">
            <a:avLst/>
          </a:prstGeom>
          <a:noFill/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5" name="NEXT 1 Rectangle 129">
            <a:extLst>
              <a:ext uri="{FF2B5EF4-FFF2-40B4-BE49-F238E27FC236}">
                <a16:creationId xmlns:a16="http://schemas.microsoft.com/office/drawing/2014/main" id="{F56CBA89-851A-4D45-9E71-3E5D00F2682A}"/>
              </a:ext>
            </a:extLst>
          </p:cNvPr>
          <p:cNvSpPr/>
          <p:nvPr/>
        </p:nvSpPr>
        <p:spPr>
          <a:xfrm>
            <a:off x="8949522" y="1233460"/>
            <a:ext cx="2955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MOMENT OF TRUTH</a:t>
            </a:r>
            <a:endParaRPr lang="en-US" b="1" cap="none" spc="0" dirty="0">
              <a:ln w="9525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C00000"/>
                  </a:gs>
                  <a:gs pos="69000">
                    <a:srgbClr val="FFC000"/>
                  </a:gs>
                  <a:gs pos="36000">
                    <a:srgbClr val="FF0000"/>
                  </a:gs>
                </a:gsLst>
                <a:lin ang="16200000" scaled="1"/>
                <a:tileRect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nap ITC" panose="04040A07060A02020202" pitchFamily="8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BB25576-41FF-49B5-B05A-85B2224F1D26}"/>
              </a:ext>
            </a:extLst>
          </p:cNvPr>
          <p:cNvSpPr txBox="1"/>
          <p:nvPr/>
        </p:nvSpPr>
        <p:spPr>
          <a:xfrm>
            <a:off x="8666120" y="4099407"/>
            <a:ext cx="3554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10. If you are wrong, a link appears for you to try again if you want.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290BAF-9363-4BAE-AC61-0FA8D674D5C7}"/>
              </a:ext>
            </a:extLst>
          </p:cNvPr>
          <p:cNvSpPr/>
          <p:nvPr/>
        </p:nvSpPr>
        <p:spPr>
          <a:xfrm>
            <a:off x="3943501" y="928354"/>
            <a:ext cx="145521" cy="48281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05A6038-D69B-4175-9F97-14720CFB3C97}"/>
              </a:ext>
            </a:extLst>
          </p:cNvPr>
          <p:cNvSpPr/>
          <p:nvPr/>
        </p:nvSpPr>
        <p:spPr>
          <a:xfrm>
            <a:off x="8318014" y="928353"/>
            <a:ext cx="145521" cy="48281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35A8EC4-5D91-47A9-88EB-067C8264F5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30203" y="4707999"/>
            <a:ext cx="2988000" cy="1681134"/>
          </a:xfrm>
          <a:prstGeom prst="rect">
            <a:avLst/>
          </a:prstGeom>
        </p:spPr>
      </p:pic>
      <p:sp>
        <p:nvSpPr>
          <p:cNvPr id="43" name="Arrow: Down 42">
            <a:extLst>
              <a:ext uri="{FF2B5EF4-FFF2-40B4-BE49-F238E27FC236}">
                <a16:creationId xmlns:a16="http://schemas.microsoft.com/office/drawing/2014/main" id="{C4E430BB-6C97-4BE9-924D-6796E6B70CA0}"/>
              </a:ext>
            </a:extLst>
          </p:cNvPr>
          <p:cNvSpPr/>
          <p:nvPr/>
        </p:nvSpPr>
        <p:spPr>
          <a:xfrm>
            <a:off x="3000688" y="4239334"/>
            <a:ext cx="200527" cy="363666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EE6078-B6AA-4BCE-A54B-CF2A4FE8AC2B}"/>
              </a:ext>
            </a:extLst>
          </p:cNvPr>
          <p:cNvSpPr txBox="1"/>
          <p:nvPr/>
        </p:nvSpPr>
        <p:spPr>
          <a:xfrm>
            <a:off x="4528169" y="5905365"/>
            <a:ext cx="3269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4. Click on the scales picture again and the big scales will tip one way or the other, or wobble, and stay balanced.</a:t>
            </a:r>
          </a:p>
          <a:p>
            <a:pPr algn="ctr"/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Now click on ‘Back’.</a:t>
            </a:r>
          </a:p>
        </p:txBody>
      </p:sp>
    </p:spTree>
    <p:extLst>
      <p:ext uri="{BB962C8B-B14F-4D97-AF65-F5344CB8AC3E}">
        <p14:creationId xmlns:p14="http://schemas.microsoft.com/office/powerpoint/2010/main" val="2762485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541" y="4559008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2E3AA0-5755-4AD3-8B4D-F16FAC0E8AFB}"/>
              </a:ext>
            </a:extLst>
          </p:cNvPr>
          <p:cNvGrpSpPr/>
          <p:nvPr/>
        </p:nvGrpSpPr>
        <p:grpSpPr>
          <a:xfrm>
            <a:off x="378905" y="2018969"/>
            <a:ext cx="11437087" cy="2936382"/>
            <a:chOff x="308562" y="2062257"/>
            <a:chExt cx="11437087" cy="293638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0F2D0A7-5C9F-4800-A647-011F2E58E5E8}"/>
                </a:ext>
              </a:extLst>
            </p:cNvPr>
            <p:cNvGrpSpPr/>
            <p:nvPr/>
          </p:nvGrpSpPr>
          <p:grpSpPr>
            <a:xfrm>
              <a:off x="308562" y="2062257"/>
              <a:ext cx="11437087" cy="2936382"/>
              <a:chOff x="377456" y="2014125"/>
              <a:chExt cx="11437087" cy="293638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7AF9F22-D587-441F-8670-8F84D5119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7456" y="2578957"/>
                <a:ext cx="11437087" cy="237155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C028307-A3BD-4CD8-9E73-8D6C3C7DF4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4351" y="2029872"/>
                <a:ext cx="1421620" cy="2572423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CB0AD21-9205-40E8-8EFE-DDE0F4CDE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5303" y="2014125"/>
                <a:ext cx="1421620" cy="2572423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6E28EB49-8667-422E-AFDF-8DC5362DF5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9827" y="2045619"/>
                <a:ext cx="1421620" cy="2572423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5090BD6C-9B59-4986-BE68-3BD336D1E2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33889" y="2055997"/>
                <a:ext cx="1421620" cy="2572423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ADBCBDA-C1E3-4B94-8C26-18A69BB71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68474" y="2040250"/>
                <a:ext cx="1421620" cy="2572423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3891F54-85D1-4232-AC83-0310C9D5D9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4313" y="2071744"/>
                <a:ext cx="1421620" cy="2572423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AA16C6-689C-460C-9F51-BDB5FFC50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559" t="50764" r="72142" b="6189"/>
            <a:stretch>
              <a:fillRect/>
            </a:stretch>
          </p:blipFill>
          <p:spPr>
            <a:xfrm>
              <a:off x="624351" y="3842267"/>
              <a:ext cx="2893513" cy="1020872"/>
            </a:xfrm>
            <a:custGeom>
              <a:avLst/>
              <a:gdLst>
                <a:gd name="connsiteX0" fmla="*/ 137787 w 2893513"/>
                <a:gd name="connsiteY0" fmla="*/ 0 h 1020872"/>
                <a:gd name="connsiteX1" fmla="*/ 112735 w 2893513"/>
                <a:gd name="connsiteY1" fmla="*/ 75156 h 1020872"/>
                <a:gd name="connsiteX2" fmla="*/ 150313 w 2893513"/>
                <a:gd name="connsiteY2" fmla="*/ 112735 h 1020872"/>
                <a:gd name="connsiteX3" fmla="*/ 194154 w 2893513"/>
                <a:gd name="connsiteY3" fmla="*/ 144050 h 1020872"/>
                <a:gd name="connsiteX4" fmla="*/ 275573 w 2893513"/>
                <a:gd name="connsiteY4" fmla="*/ 175365 h 1020872"/>
                <a:gd name="connsiteX5" fmla="*/ 344466 w 2893513"/>
                <a:gd name="connsiteY5" fmla="*/ 200417 h 1020872"/>
                <a:gd name="connsiteX6" fmla="*/ 463463 w 2893513"/>
                <a:gd name="connsiteY6" fmla="*/ 225469 h 1020872"/>
                <a:gd name="connsiteX7" fmla="*/ 544883 w 2893513"/>
                <a:gd name="connsiteY7" fmla="*/ 231732 h 1020872"/>
                <a:gd name="connsiteX8" fmla="*/ 732773 w 2893513"/>
                <a:gd name="connsiteY8" fmla="*/ 256784 h 1020872"/>
                <a:gd name="connsiteX9" fmla="*/ 876822 w 2893513"/>
                <a:gd name="connsiteY9" fmla="*/ 256784 h 1020872"/>
                <a:gd name="connsiteX10" fmla="*/ 989557 w 2893513"/>
                <a:gd name="connsiteY10" fmla="*/ 250521 h 1020872"/>
                <a:gd name="connsiteX11" fmla="*/ 1146132 w 2893513"/>
                <a:gd name="connsiteY11" fmla="*/ 250521 h 1020872"/>
                <a:gd name="connsiteX12" fmla="*/ 1296444 w 2893513"/>
                <a:gd name="connsiteY12" fmla="*/ 237995 h 1020872"/>
                <a:gd name="connsiteX13" fmla="*/ 1421705 w 2893513"/>
                <a:gd name="connsiteY13" fmla="*/ 231732 h 1020872"/>
                <a:gd name="connsiteX14" fmla="*/ 1546965 w 2893513"/>
                <a:gd name="connsiteY14" fmla="*/ 231732 h 1020872"/>
                <a:gd name="connsiteX15" fmla="*/ 1628384 w 2893513"/>
                <a:gd name="connsiteY15" fmla="*/ 219206 h 1020872"/>
                <a:gd name="connsiteX16" fmla="*/ 1847590 w 2893513"/>
                <a:gd name="connsiteY16" fmla="*/ 181628 h 1020872"/>
                <a:gd name="connsiteX17" fmla="*/ 2029217 w 2893513"/>
                <a:gd name="connsiteY17" fmla="*/ 150313 h 1020872"/>
                <a:gd name="connsiteX18" fmla="*/ 2167003 w 2893513"/>
                <a:gd name="connsiteY18" fmla="*/ 118998 h 1020872"/>
                <a:gd name="connsiteX19" fmla="*/ 2267211 w 2893513"/>
                <a:gd name="connsiteY19" fmla="*/ 87682 h 1020872"/>
                <a:gd name="connsiteX20" fmla="*/ 2298526 w 2893513"/>
                <a:gd name="connsiteY20" fmla="*/ 87682 h 1020872"/>
                <a:gd name="connsiteX21" fmla="*/ 2893513 w 2893513"/>
                <a:gd name="connsiteY21" fmla="*/ 93945 h 1020872"/>
                <a:gd name="connsiteX22" fmla="*/ 2868461 w 2893513"/>
                <a:gd name="connsiteY22" fmla="*/ 807929 h 1020872"/>
                <a:gd name="connsiteX23" fmla="*/ 2636729 w 2893513"/>
                <a:gd name="connsiteY23" fmla="*/ 820455 h 1020872"/>
                <a:gd name="connsiteX24" fmla="*/ 2542784 w 2893513"/>
                <a:gd name="connsiteY24" fmla="*/ 820455 h 1020872"/>
                <a:gd name="connsiteX25" fmla="*/ 2348631 w 2893513"/>
                <a:gd name="connsiteY25" fmla="*/ 832981 h 1020872"/>
                <a:gd name="connsiteX26" fmla="*/ 2279737 w 2893513"/>
                <a:gd name="connsiteY26" fmla="*/ 864296 h 1020872"/>
                <a:gd name="connsiteX27" fmla="*/ 2167003 w 2893513"/>
                <a:gd name="connsiteY27" fmla="*/ 895611 h 1020872"/>
                <a:gd name="connsiteX28" fmla="*/ 2010428 w 2893513"/>
                <a:gd name="connsiteY28" fmla="*/ 920663 h 1020872"/>
                <a:gd name="connsiteX29" fmla="*/ 1810011 w 2893513"/>
                <a:gd name="connsiteY29" fmla="*/ 964504 h 1020872"/>
                <a:gd name="connsiteX30" fmla="*/ 1628384 w 2893513"/>
                <a:gd name="connsiteY30" fmla="*/ 983293 h 1020872"/>
                <a:gd name="connsiteX31" fmla="*/ 1321496 w 2893513"/>
                <a:gd name="connsiteY31" fmla="*/ 1008345 h 1020872"/>
                <a:gd name="connsiteX32" fmla="*/ 1127343 w 2893513"/>
                <a:gd name="connsiteY32" fmla="*/ 1008345 h 1020872"/>
                <a:gd name="connsiteX33" fmla="*/ 1008346 w 2893513"/>
                <a:gd name="connsiteY33" fmla="*/ 1020872 h 1020872"/>
                <a:gd name="connsiteX34" fmla="*/ 807929 w 2893513"/>
                <a:gd name="connsiteY34" fmla="*/ 1002082 h 1020872"/>
                <a:gd name="connsiteX35" fmla="*/ 676406 w 2893513"/>
                <a:gd name="connsiteY35" fmla="*/ 983293 h 1020872"/>
                <a:gd name="connsiteX36" fmla="*/ 494779 w 2893513"/>
                <a:gd name="connsiteY36" fmla="*/ 933189 h 1020872"/>
                <a:gd name="connsiteX37" fmla="*/ 356992 w 2893513"/>
                <a:gd name="connsiteY37" fmla="*/ 908137 h 1020872"/>
                <a:gd name="connsiteX38" fmla="*/ 206680 w 2893513"/>
                <a:gd name="connsiteY38" fmla="*/ 870559 h 1020872"/>
                <a:gd name="connsiteX39" fmla="*/ 112735 w 2893513"/>
                <a:gd name="connsiteY39" fmla="*/ 795403 h 1020872"/>
                <a:gd name="connsiteX40" fmla="*/ 87683 w 2893513"/>
                <a:gd name="connsiteY40" fmla="*/ 701458 h 1020872"/>
                <a:gd name="connsiteX41" fmla="*/ 37579 w 2893513"/>
                <a:gd name="connsiteY41" fmla="*/ 544882 h 1020872"/>
                <a:gd name="connsiteX42" fmla="*/ 0 w 2893513"/>
                <a:gd name="connsiteY42" fmla="*/ 68893 h 1020872"/>
                <a:gd name="connsiteX43" fmla="*/ 12526 w 2893513"/>
                <a:gd name="connsiteY43" fmla="*/ 12526 h 102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93513" h="1020872">
                  <a:moveTo>
                    <a:pt x="137787" y="0"/>
                  </a:moveTo>
                  <a:lnTo>
                    <a:pt x="112735" y="75156"/>
                  </a:lnTo>
                  <a:lnTo>
                    <a:pt x="150313" y="112735"/>
                  </a:lnTo>
                  <a:lnTo>
                    <a:pt x="194154" y="144050"/>
                  </a:lnTo>
                  <a:lnTo>
                    <a:pt x="275573" y="175365"/>
                  </a:lnTo>
                  <a:lnTo>
                    <a:pt x="344466" y="200417"/>
                  </a:lnTo>
                  <a:lnTo>
                    <a:pt x="463463" y="225469"/>
                  </a:lnTo>
                  <a:lnTo>
                    <a:pt x="544883" y="231732"/>
                  </a:lnTo>
                  <a:lnTo>
                    <a:pt x="732773" y="256784"/>
                  </a:lnTo>
                  <a:lnTo>
                    <a:pt x="876822" y="256784"/>
                  </a:lnTo>
                  <a:lnTo>
                    <a:pt x="989557" y="250521"/>
                  </a:lnTo>
                  <a:lnTo>
                    <a:pt x="1146132" y="250521"/>
                  </a:lnTo>
                  <a:lnTo>
                    <a:pt x="1296444" y="237995"/>
                  </a:lnTo>
                  <a:lnTo>
                    <a:pt x="1421705" y="231732"/>
                  </a:lnTo>
                  <a:lnTo>
                    <a:pt x="1546965" y="231732"/>
                  </a:lnTo>
                  <a:lnTo>
                    <a:pt x="1628384" y="219206"/>
                  </a:lnTo>
                  <a:lnTo>
                    <a:pt x="1847590" y="181628"/>
                  </a:lnTo>
                  <a:lnTo>
                    <a:pt x="2029217" y="150313"/>
                  </a:lnTo>
                  <a:lnTo>
                    <a:pt x="2167003" y="118998"/>
                  </a:lnTo>
                  <a:lnTo>
                    <a:pt x="2267211" y="87682"/>
                  </a:lnTo>
                  <a:lnTo>
                    <a:pt x="2298526" y="87682"/>
                  </a:lnTo>
                  <a:lnTo>
                    <a:pt x="2893513" y="93945"/>
                  </a:lnTo>
                  <a:lnTo>
                    <a:pt x="2868461" y="807929"/>
                  </a:lnTo>
                  <a:lnTo>
                    <a:pt x="2636729" y="820455"/>
                  </a:lnTo>
                  <a:lnTo>
                    <a:pt x="2542784" y="820455"/>
                  </a:lnTo>
                  <a:lnTo>
                    <a:pt x="2348631" y="832981"/>
                  </a:lnTo>
                  <a:lnTo>
                    <a:pt x="2279737" y="864296"/>
                  </a:lnTo>
                  <a:lnTo>
                    <a:pt x="2167003" y="895611"/>
                  </a:lnTo>
                  <a:lnTo>
                    <a:pt x="2010428" y="920663"/>
                  </a:lnTo>
                  <a:lnTo>
                    <a:pt x="1810011" y="964504"/>
                  </a:lnTo>
                  <a:lnTo>
                    <a:pt x="1628384" y="983293"/>
                  </a:lnTo>
                  <a:lnTo>
                    <a:pt x="1321496" y="1008345"/>
                  </a:lnTo>
                  <a:lnTo>
                    <a:pt x="1127343" y="1008345"/>
                  </a:lnTo>
                  <a:lnTo>
                    <a:pt x="1008346" y="1020872"/>
                  </a:lnTo>
                  <a:lnTo>
                    <a:pt x="807929" y="1002082"/>
                  </a:lnTo>
                  <a:lnTo>
                    <a:pt x="676406" y="983293"/>
                  </a:lnTo>
                  <a:lnTo>
                    <a:pt x="494779" y="933189"/>
                  </a:lnTo>
                  <a:lnTo>
                    <a:pt x="356992" y="908137"/>
                  </a:lnTo>
                  <a:lnTo>
                    <a:pt x="206680" y="870559"/>
                  </a:lnTo>
                  <a:lnTo>
                    <a:pt x="112735" y="795403"/>
                  </a:lnTo>
                  <a:lnTo>
                    <a:pt x="87683" y="701458"/>
                  </a:lnTo>
                  <a:lnTo>
                    <a:pt x="37579" y="544882"/>
                  </a:lnTo>
                  <a:lnTo>
                    <a:pt x="0" y="68893"/>
                  </a:lnTo>
                  <a:lnTo>
                    <a:pt x="12526" y="12526"/>
                  </a:lnTo>
                  <a:close/>
                </a:path>
              </a:pathLst>
            </a:cu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DD5D20A-6E91-47F1-AEA3-FA29E2B2E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7508" t="51469" r="1409" b="7069"/>
            <a:stretch>
              <a:fillRect/>
            </a:stretch>
          </p:blipFill>
          <p:spPr>
            <a:xfrm>
              <a:off x="9170586" y="3842267"/>
              <a:ext cx="2411261" cy="983293"/>
            </a:xfrm>
            <a:custGeom>
              <a:avLst/>
              <a:gdLst>
                <a:gd name="connsiteX0" fmla="*/ 12526 w 2411261"/>
                <a:gd name="connsiteY0" fmla="*/ 0 h 983293"/>
                <a:gd name="connsiteX1" fmla="*/ 156576 w 2411261"/>
                <a:gd name="connsiteY1" fmla="*/ 50104 h 983293"/>
                <a:gd name="connsiteX2" fmla="*/ 319414 w 2411261"/>
                <a:gd name="connsiteY2" fmla="*/ 100208 h 983293"/>
                <a:gd name="connsiteX3" fmla="*/ 488515 w 2411261"/>
                <a:gd name="connsiteY3" fmla="*/ 137786 h 983293"/>
                <a:gd name="connsiteX4" fmla="*/ 632565 w 2411261"/>
                <a:gd name="connsiteY4" fmla="*/ 175364 h 983293"/>
                <a:gd name="connsiteX5" fmla="*/ 826718 w 2411261"/>
                <a:gd name="connsiteY5" fmla="*/ 194153 h 983293"/>
                <a:gd name="connsiteX6" fmla="*/ 1045924 w 2411261"/>
                <a:gd name="connsiteY6" fmla="*/ 237994 h 983293"/>
                <a:gd name="connsiteX7" fmla="*/ 1246340 w 2411261"/>
                <a:gd name="connsiteY7" fmla="*/ 256784 h 983293"/>
                <a:gd name="connsiteX8" fmla="*/ 1377863 w 2411261"/>
                <a:gd name="connsiteY8" fmla="*/ 269310 h 983293"/>
                <a:gd name="connsiteX9" fmla="*/ 1528176 w 2411261"/>
                <a:gd name="connsiteY9" fmla="*/ 269310 h 983293"/>
                <a:gd name="connsiteX10" fmla="*/ 1647173 w 2411261"/>
                <a:gd name="connsiteY10" fmla="*/ 269310 h 983293"/>
                <a:gd name="connsiteX11" fmla="*/ 1791222 w 2411261"/>
                <a:gd name="connsiteY11" fmla="*/ 269310 h 983293"/>
                <a:gd name="connsiteX12" fmla="*/ 1966587 w 2411261"/>
                <a:gd name="connsiteY12" fmla="*/ 256784 h 983293"/>
                <a:gd name="connsiteX13" fmla="*/ 2104373 w 2411261"/>
                <a:gd name="connsiteY13" fmla="*/ 219205 h 983293"/>
                <a:gd name="connsiteX14" fmla="*/ 2192055 w 2411261"/>
                <a:gd name="connsiteY14" fmla="*/ 194153 h 983293"/>
                <a:gd name="connsiteX15" fmla="*/ 2273474 w 2411261"/>
                <a:gd name="connsiteY15" fmla="*/ 156575 h 983293"/>
                <a:gd name="connsiteX16" fmla="*/ 2323578 w 2411261"/>
                <a:gd name="connsiteY16" fmla="*/ 50104 h 983293"/>
                <a:gd name="connsiteX17" fmla="*/ 2379946 w 2411261"/>
                <a:gd name="connsiteY17" fmla="*/ 18789 h 983293"/>
                <a:gd name="connsiteX18" fmla="*/ 2411261 w 2411261"/>
                <a:gd name="connsiteY18" fmla="*/ 37578 h 983293"/>
                <a:gd name="connsiteX19" fmla="*/ 2398735 w 2411261"/>
                <a:gd name="connsiteY19" fmla="*/ 319414 h 983293"/>
                <a:gd name="connsiteX20" fmla="*/ 2361157 w 2411261"/>
                <a:gd name="connsiteY20" fmla="*/ 519830 h 983293"/>
                <a:gd name="connsiteX21" fmla="*/ 2336104 w 2411261"/>
                <a:gd name="connsiteY21" fmla="*/ 626301 h 983293"/>
                <a:gd name="connsiteX22" fmla="*/ 2304789 w 2411261"/>
                <a:gd name="connsiteY22" fmla="*/ 820455 h 983293"/>
                <a:gd name="connsiteX23" fmla="*/ 2079321 w 2411261"/>
                <a:gd name="connsiteY23" fmla="*/ 933189 h 983293"/>
                <a:gd name="connsiteX24" fmla="*/ 1728592 w 2411261"/>
                <a:gd name="connsiteY24" fmla="*/ 977030 h 983293"/>
                <a:gd name="connsiteX25" fmla="*/ 1440494 w 2411261"/>
                <a:gd name="connsiteY25" fmla="*/ 983293 h 983293"/>
                <a:gd name="connsiteX26" fmla="*/ 1171184 w 2411261"/>
                <a:gd name="connsiteY26" fmla="*/ 970767 h 983293"/>
                <a:gd name="connsiteX27" fmla="*/ 895611 w 2411261"/>
                <a:gd name="connsiteY27" fmla="*/ 945715 h 983293"/>
                <a:gd name="connsiteX28" fmla="*/ 626302 w 2411261"/>
                <a:gd name="connsiteY28" fmla="*/ 914400 h 983293"/>
                <a:gd name="connsiteX29" fmla="*/ 425885 w 2411261"/>
                <a:gd name="connsiteY29" fmla="*/ 870559 h 983293"/>
                <a:gd name="connsiteX30" fmla="*/ 294362 w 2411261"/>
                <a:gd name="connsiteY30" fmla="*/ 826718 h 983293"/>
                <a:gd name="connsiteX31" fmla="*/ 206680 w 2411261"/>
                <a:gd name="connsiteY31" fmla="*/ 807929 h 983293"/>
                <a:gd name="connsiteX32" fmla="*/ 87683 w 2411261"/>
                <a:gd name="connsiteY32" fmla="*/ 801666 h 983293"/>
                <a:gd name="connsiteX33" fmla="*/ 0 w 2411261"/>
                <a:gd name="connsiteY33" fmla="*/ 782877 h 983293"/>
                <a:gd name="connsiteX34" fmla="*/ 12526 w 2411261"/>
                <a:gd name="connsiteY34" fmla="*/ 112734 h 983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411261" h="983293">
                  <a:moveTo>
                    <a:pt x="12526" y="0"/>
                  </a:moveTo>
                  <a:lnTo>
                    <a:pt x="156576" y="50104"/>
                  </a:lnTo>
                  <a:lnTo>
                    <a:pt x="319414" y="100208"/>
                  </a:lnTo>
                  <a:lnTo>
                    <a:pt x="488515" y="137786"/>
                  </a:lnTo>
                  <a:lnTo>
                    <a:pt x="632565" y="175364"/>
                  </a:lnTo>
                  <a:lnTo>
                    <a:pt x="826718" y="194153"/>
                  </a:lnTo>
                  <a:lnTo>
                    <a:pt x="1045924" y="237994"/>
                  </a:lnTo>
                  <a:lnTo>
                    <a:pt x="1246340" y="256784"/>
                  </a:lnTo>
                  <a:lnTo>
                    <a:pt x="1377863" y="269310"/>
                  </a:lnTo>
                  <a:lnTo>
                    <a:pt x="1528176" y="269310"/>
                  </a:lnTo>
                  <a:lnTo>
                    <a:pt x="1647173" y="269310"/>
                  </a:lnTo>
                  <a:lnTo>
                    <a:pt x="1791222" y="269310"/>
                  </a:lnTo>
                  <a:lnTo>
                    <a:pt x="1966587" y="256784"/>
                  </a:lnTo>
                  <a:lnTo>
                    <a:pt x="2104373" y="219205"/>
                  </a:lnTo>
                  <a:lnTo>
                    <a:pt x="2192055" y="194153"/>
                  </a:lnTo>
                  <a:lnTo>
                    <a:pt x="2273474" y="156575"/>
                  </a:lnTo>
                  <a:lnTo>
                    <a:pt x="2323578" y="50104"/>
                  </a:lnTo>
                  <a:lnTo>
                    <a:pt x="2379946" y="18789"/>
                  </a:lnTo>
                  <a:lnTo>
                    <a:pt x="2411261" y="37578"/>
                  </a:lnTo>
                  <a:lnTo>
                    <a:pt x="2398735" y="319414"/>
                  </a:lnTo>
                  <a:lnTo>
                    <a:pt x="2361157" y="519830"/>
                  </a:lnTo>
                  <a:lnTo>
                    <a:pt x="2336104" y="626301"/>
                  </a:lnTo>
                  <a:lnTo>
                    <a:pt x="2304789" y="820455"/>
                  </a:lnTo>
                  <a:lnTo>
                    <a:pt x="2079321" y="933189"/>
                  </a:lnTo>
                  <a:lnTo>
                    <a:pt x="1728592" y="977030"/>
                  </a:lnTo>
                  <a:lnTo>
                    <a:pt x="1440494" y="983293"/>
                  </a:lnTo>
                  <a:lnTo>
                    <a:pt x="1171184" y="970767"/>
                  </a:lnTo>
                  <a:lnTo>
                    <a:pt x="895611" y="945715"/>
                  </a:lnTo>
                  <a:lnTo>
                    <a:pt x="626302" y="914400"/>
                  </a:lnTo>
                  <a:lnTo>
                    <a:pt x="425885" y="870559"/>
                  </a:lnTo>
                  <a:lnTo>
                    <a:pt x="294362" y="826718"/>
                  </a:lnTo>
                  <a:lnTo>
                    <a:pt x="206680" y="807929"/>
                  </a:lnTo>
                  <a:lnTo>
                    <a:pt x="87683" y="801666"/>
                  </a:lnTo>
                  <a:lnTo>
                    <a:pt x="0" y="782877"/>
                  </a:lnTo>
                  <a:lnTo>
                    <a:pt x="12526" y="112734"/>
                  </a:lnTo>
                  <a:close/>
                </a:path>
              </a:pathLst>
            </a:custGeom>
          </p:spPr>
        </p:pic>
      </p:grpSp>
      <p:sp>
        <p:nvSpPr>
          <p:cNvPr id="18" name="Oval 17">
            <a:hlinkClick r:id="rId6" action="ppaction://hlinksldjump"/>
            <a:extLst>
              <a:ext uri="{FF2B5EF4-FFF2-40B4-BE49-F238E27FC236}">
                <a16:creationId xmlns:a16="http://schemas.microsoft.com/office/drawing/2014/main" id="{1D8807F9-D83B-4746-9235-8333ECDB933B}"/>
              </a:ext>
            </a:extLst>
          </p:cNvPr>
          <p:cNvSpPr/>
          <p:nvPr/>
        </p:nvSpPr>
        <p:spPr>
          <a:xfrm>
            <a:off x="5673188" y="4819851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F77AE2-8C87-403C-804E-0364834C4BD7}"/>
              </a:ext>
            </a:extLst>
          </p:cNvPr>
          <p:cNvSpPr/>
          <p:nvPr/>
        </p:nvSpPr>
        <p:spPr>
          <a:xfrm>
            <a:off x="185269" y="74473"/>
            <a:ext cx="19112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2</a:t>
            </a:r>
          </a:p>
        </p:txBody>
      </p:sp>
      <p:pic>
        <p:nvPicPr>
          <p:cNvPr id="20" name="SCALES Picture 90" descr="A picture containing table, sitting, black, water&#10;&#10;Description automatically generated">
            <a:extLst>
              <a:ext uri="{FF2B5EF4-FFF2-40B4-BE49-F238E27FC236}">
                <a16:creationId xmlns:a16="http://schemas.microsoft.com/office/drawing/2014/main" id="{4B7E37B9-4223-41F7-A412-51B1FE9506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903970" y="3774036"/>
            <a:ext cx="778659" cy="7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4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click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l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541" y="4564419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sp>
        <p:nvSpPr>
          <p:cNvPr id="18" name="back Oval 17">
            <a:hlinkClick r:id="rId4" action="ppaction://hlinksldjump"/>
            <a:extLst>
              <a:ext uri="{FF2B5EF4-FFF2-40B4-BE49-F238E27FC236}">
                <a16:creationId xmlns:a16="http://schemas.microsoft.com/office/drawing/2014/main" id="{19AD653B-87B8-42CA-A485-9CA301E3D3C0}"/>
              </a:ext>
            </a:extLst>
          </p:cNvPr>
          <p:cNvSpPr/>
          <p:nvPr/>
        </p:nvSpPr>
        <p:spPr>
          <a:xfrm>
            <a:off x="5673188" y="4825262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7C778C-EE02-4739-A5F9-35DE7FBFB353}"/>
              </a:ext>
            </a:extLst>
          </p:cNvPr>
          <p:cNvSpPr/>
          <p:nvPr/>
        </p:nvSpPr>
        <p:spPr>
          <a:xfrm>
            <a:off x="185269" y="74473"/>
            <a:ext cx="19112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EE9A1C-9688-44DC-B59D-B886A918AAF8}"/>
              </a:ext>
            </a:extLst>
          </p:cNvPr>
          <p:cNvGrpSpPr/>
          <p:nvPr/>
        </p:nvGrpSpPr>
        <p:grpSpPr>
          <a:xfrm>
            <a:off x="382867" y="2024380"/>
            <a:ext cx="11437087" cy="2936382"/>
            <a:chOff x="382867" y="2024380"/>
            <a:chExt cx="11437087" cy="29363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7C72F42-47BD-4562-86F9-165C3B3520DA}"/>
                </a:ext>
              </a:extLst>
            </p:cNvPr>
            <p:cNvGrpSpPr/>
            <p:nvPr/>
          </p:nvGrpSpPr>
          <p:grpSpPr>
            <a:xfrm>
              <a:off x="382867" y="2024380"/>
              <a:ext cx="11437087" cy="2936382"/>
              <a:chOff x="377456" y="2062257"/>
              <a:chExt cx="11437087" cy="2936382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0F2D0A7-5C9F-4800-A647-011F2E58E5E8}"/>
                  </a:ext>
                </a:extLst>
              </p:cNvPr>
              <p:cNvGrpSpPr/>
              <p:nvPr/>
            </p:nvGrpSpPr>
            <p:grpSpPr>
              <a:xfrm>
                <a:off x="377456" y="2062257"/>
                <a:ext cx="11437087" cy="2936382"/>
                <a:chOff x="377456" y="2014125"/>
                <a:chExt cx="11437087" cy="2936382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7AF9F22-D587-441F-8670-8F84D5119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7456" y="2578957"/>
                  <a:ext cx="11437087" cy="2371550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C028307-A3BD-4CD8-9E73-8D6C3C7DF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4351" y="2029872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8CB0AD21-9205-40E8-8EFE-DDE0F4CDE5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15303" y="2014125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6E28EB49-8667-422E-AFDF-8DC5362DF5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19827" y="2045619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5090BD6C-9B59-4986-BE68-3BD336D1E2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208837" y="2055997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ADBCBDA-C1E3-4B94-8C26-18A69BB71F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330896" y="2040250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83891F54-85D1-4232-AC83-0310C9D5D9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804313" y="2071744"/>
                  <a:ext cx="1421620" cy="2572423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91D3F45-E8CD-49AD-B718-7CAA144FD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559" t="50764" r="72142" b="6189"/>
              <a:stretch>
                <a:fillRect/>
              </a:stretch>
            </p:blipFill>
            <p:spPr>
              <a:xfrm>
                <a:off x="612614" y="3842267"/>
                <a:ext cx="2893513" cy="1020872"/>
              </a:xfrm>
              <a:custGeom>
                <a:avLst/>
                <a:gdLst>
                  <a:gd name="connsiteX0" fmla="*/ 137787 w 2893513"/>
                  <a:gd name="connsiteY0" fmla="*/ 0 h 1020872"/>
                  <a:gd name="connsiteX1" fmla="*/ 112735 w 2893513"/>
                  <a:gd name="connsiteY1" fmla="*/ 75156 h 1020872"/>
                  <a:gd name="connsiteX2" fmla="*/ 150313 w 2893513"/>
                  <a:gd name="connsiteY2" fmla="*/ 112735 h 1020872"/>
                  <a:gd name="connsiteX3" fmla="*/ 194154 w 2893513"/>
                  <a:gd name="connsiteY3" fmla="*/ 144050 h 1020872"/>
                  <a:gd name="connsiteX4" fmla="*/ 275573 w 2893513"/>
                  <a:gd name="connsiteY4" fmla="*/ 175365 h 1020872"/>
                  <a:gd name="connsiteX5" fmla="*/ 344466 w 2893513"/>
                  <a:gd name="connsiteY5" fmla="*/ 200417 h 1020872"/>
                  <a:gd name="connsiteX6" fmla="*/ 463463 w 2893513"/>
                  <a:gd name="connsiteY6" fmla="*/ 225469 h 1020872"/>
                  <a:gd name="connsiteX7" fmla="*/ 544883 w 2893513"/>
                  <a:gd name="connsiteY7" fmla="*/ 231732 h 1020872"/>
                  <a:gd name="connsiteX8" fmla="*/ 732773 w 2893513"/>
                  <a:gd name="connsiteY8" fmla="*/ 256784 h 1020872"/>
                  <a:gd name="connsiteX9" fmla="*/ 876822 w 2893513"/>
                  <a:gd name="connsiteY9" fmla="*/ 256784 h 1020872"/>
                  <a:gd name="connsiteX10" fmla="*/ 989557 w 2893513"/>
                  <a:gd name="connsiteY10" fmla="*/ 250521 h 1020872"/>
                  <a:gd name="connsiteX11" fmla="*/ 1146132 w 2893513"/>
                  <a:gd name="connsiteY11" fmla="*/ 250521 h 1020872"/>
                  <a:gd name="connsiteX12" fmla="*/ 1296444 w 2893513"/>
                  <a:gd name="connsiteY12" fmla="*/ 237995 h 1020872"/>
                  <a:gd name="connsiteX13" fmla="*/ 1421705 w 2893513"/>
                  <a:gd name="connsiteY13" fmla="*/ 231732 h 1020872"/>
                  <a:gd name="connsiteX14" fmla="*/ 1546965 w 2893513"/>
                  <a:gd name="connsiteY14" fmla="*/ 231732 h 1020872"/>
                  <a:gd name="connsiteX15" fmla="*/ 1628384 w 2893513"/>
                  <a:gd name="connsiteY15" fmla="*/ 219206 h 1020872"/>
                  <a:gd name="connsiteX16" fmla="*/ 1847590 w 2893513"/>
                  <a:gd name="connsiteY16" fmla="*/ 181628 h 1020872"/>
                  <a:gd name="connsiteX17" fmla="*/ 2029217 w 2893513"/>
                  <a:gd name="connsiteY17" fmla="*/ 150313 h 1020872"/>
                  <a:gd name="connsiteX18" fmla="*/ 2167003 w 2893513"/>
                  <a:gd name="connsiteY18" fmla="*/ 118998 h 1020872"/>
                  <a:gd name="connsiteX19" fmla="*/ 2267211 w 2893513"/>
                  <a:gd name="connsiteY19" fmla="*/ 87682 h 1020872"/>
                  <a:gd name="connsiteX20" fmla="*/ 2298526 w 2893513"/>
                  <a:gd name="connsiteY20" fmla="*/ 87682 h 1020872"/>
                  <a:gd name="connsiteX21" fmla="*/ 2893513 w 2893513"/>
                  <a:gd name="connsiteY21" fmla="*/ 93945 h 1020872"/>
                  <a:gd name="connsiteX22" fmla="*/ 2868461 w 2893513"/>
                  <a:gd name="connsiteY22" fmla="*/ 807929 h 1020872"/>
                  <a:gd name="connsiteX23" fmla="*/ 2636729 w 2893513"/>
                  <a:gd name="connsiteY23" fmla="*/ 820455 h 1020872"/>
                  <a:gd name="connsiteX24" fmla="*/ 2542784 w 2893513"/>
                  <a:gd name="connsiteY24" fmla="*/ 820455 h 1020872"/>
                  <a:gd name="connsiteX25" fmla="*/ 2348631 w 2893513"/>
                  <a:gd name="connsiteY25" fmla="*/ 832981 h 1020872"/>
                  <a:gd name="connsiteX26" fmla="*/ 2279737 w 2893513"/>
                  <a:gd name="connsiteY26" fmla="*/ 864296 h 1020872"/>
                  <a:gd name="connsiteX27" fmla="*/ 2167003 w 2893513"/>
                  <a:gd name="connsiteY27" fmla="*/ 895611 h 1020872"/>
                  <a:gd name="connsiteX28" fmla="*/ 2010428 w 2893513"/>
                  <a:gd name="connsiteY28" fmla="*/ 920663 h 1020872"/>
                  <a:gd name="connsiteX29" fmla="*/ 1810011 w 2893513"/>
                  <a:gd name="connsiteY29" fmla="*/ 964504 h 1020872"/>
                  <a:gd name="connsiteX30" fmla="*/ 1628384 w 2893513"/>
                  <a:gd name="connsiteY30" fmla="*/ 983293 h 1020872"/>
                  <a:gd name="connsiteX31" fmla="*/ 1321496 w 2893513"/>
                  <a:gd name="connsiteY31" fmla="*/ 1008345 h 1020872"/>
                  <a:gd name="connsiteX32" fmla="*/ 1127343 w 2893513"/>
                  <a:gd name="connsiteY32" fmla="*/ 1008345 h 1020872"/>
                  <a:gd name="connsiteX33" fmla="*/ 1008346 w 2893513"/>
                  <a:gd name="connsiteY33" fmla="*/ 1020872 h 1020872"/>
                  <a:gd name="connsiteX34" fmla="*/ 807929 w 2893513"/>
                  <a:gd name="connsiteY34" fmla="*/ 1002082 h 1020872"/>
                  <a:gd name="connsiteX35" fmla="*/ 676406 w 2893513"/>
                  <a:gd name="connsiteY35" fmla="*/ 983293 h 1020872"/>
                  <a:gd name="connsiteX36" fmla="*/ 494779 w 2893513"/>
                  <a:gd name="connsiteY36" fmla="*/ 933189 h 1020872"/>
                  <a:gd name="connsiteX37" fmla="*/ 356992 w 2893513"/>
                  <a:gd name="connsiteY37" fmla="*/ 908137 h 1020872"/>
                  <a:gd name="connsiteX38" fmla="*/ 206680 w 2893513"/>
                  <a:gd name="connsiteY38" fmla="*/ 870559 h 1020872"/>
                  <a:gd name="connsiteX39" fmla="*/ 112735 w 2893513"/>
                  <a:gd name="connsiteY39" fmla="*/ 795403 h 1020872"/>
                  <a:gd name="connsiteX40" fmla="*/ 87683 w 2893513"/>
                  <a:gd name="connsiteY40" fmla="*/ 701458 h 1020872"/>
                  <a:gd name="connsiteX41" fmla="*/ 37579 w 2893513"/>
                  <a:gd name="connsiteY41" fmla="*/ 544882 h 1020872"/>
                  <a:gd name="connsiteX42" fmla="*/ 0 w 2893513"/>
                  <a:gd name="connsiteY42" fmla="*/ 68893 h 1020872"/>
                  <a:gd name="connsiteX43" fmla="*/ 12526 w 2893513"/>
                  <a:gd name="connsiteY43" fmla="*/ 12526 h 10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893513" h="1020872">
                    <a:moveTo>
                      <a:pt x="137787" y="0"/>
                    </a:moveTo>
                    <a:lnTo>
                      <a:pt x="112735" y="75156"/>
                    </a:lnTo>
                    <a:lnTo>
                      <a:pt x="150313" y="112735"/>
                    </a:lnTo>
                    <a:lnTo>
                      <a:pt x="194154" y="144050"/>
                    </a:lnTo>
                    <a:lnTo>
                      <a:pt x="275573" y="175365"/>
                    </a:lnTo>
                    <a:lnTo>
                      <a:pt x="344466" y="200417"/>
                    </a:lnTo>
                    <a:lnTo>
                      <a:pt x="463463" y="225469"/>
                    </a:lnTo>
                    <a:lnTo>
                      <a:pt x="544883" y="231732"/>
                    </a:lnTo>
                    <a:lnTo>
                      <a:pt x="732773" y="256784"/>
                    </a:lnTo>
                    <a:lnTo>
                      <a:pt x="876822" y="256784"/>
                    </a:lnTo>
                    <a:lnTo>
                      <a:pt x="989557" y="250521"/>
                    </a:lnTo>
                    <a:lnTo>
                      <a:pt x="1146132" y="250521"/>
                    </a:lnTo>
                    <a:lnTo>
                      <a:pt x="1296444" y="237995"/>
                    </a:lnTo>
                    <a:lnTo>
                      <a:pt x="1421705" y="231732"/>
                    </a:lnTo>
                    <a:lnTo>
                      <a:pt x="1546965" y="231732"/>
                    </a:lnTo>
                    <a:lnTo>
                      <a:pt x="1628384" y="219206"/>
                    </a:lnTo>
                    <a:lnTo>
                      <a:pt x="1847590" y="181628"/>
                    </a:lnTo>
                    <a:lnTo>
                      <a:pt x="2029217" y="150313"/>
                    </a:lnTo>
                    <a:lnTo>
                      <a:pt x="2167003" y="118998"/>
                    </a:lnTo>
                    <a:lnTo>
                      <a:pt x="2267211" y="87682"/>
                    </a:lnTo>
                    <a:lnTo>
                      <a:pt x="2298526" y="87682"/>
                    </a:lnTo>
                    <a:lnTo>
                      <a:pt x="2893513" y="93945"/>
                    </a:lnTo>
                    <a:lnTo>
                      <a:pt x="2868461" y="807929"/>
                    </a:lnTo>
                    <a:lnTo>
                      <a:pt x="2636729" y="820455"/>
                    </a:lnTo>
                    <a:lnTo>
                      <a:pt x="2542784" y="820455"/>
                    </a:lnTo>
                    <a:lnTo>
                      <a:pt x="2348631" y="832981"/>
                    </a:lnTo>
                    <a:lnTo>
                      <a:pt x="2279737" y="864296"/>
                    </a:lnTo>
                    <a:lnTo>
                      <a:pt x="2167003" y="895611"/>
                    </a:lnTo>
                    <a:lnTo>
                      <a:pt x="2010428" y="920663"/>
                    </a:lnTo>
                    <a:lnTo>
                      <a:pt x="1810011" y="964504"/>
                    </a:lnTo>
                    <a:lnTo>
                      <a:pt x="1628384" y="983293"/>
                    </a:lnTo>
                    <a:lnTo>
                      <a:pt x="1321496" y="1008345"/>
                    </a:lnTo>
                    <a:lnTo>
                      <a:pt x="1127343" y="1008345"/>
                    </a:lnTo>
                    <a:lnTo>
                      <a:pt x="1008346" y="1020872"/>
                    </a:lnTo>
                    <a:lnTo>
                      <a:pt x="807929" y="1002082"/>
                    </a:lnTo>
                    <a:lnTo>
                      <a:pt x="676406" y="983293"/>
                    </a:lnTo>
                    <a:lnTo>
                      <a:pt x="494779" y="933189"/>
                    </a:lnTo>
                    <a:lnTo>
                      <a:pt x="356992" y="908137"/>
                    </a:lnTo>
                    <a:lnTo>
                      <a:pt x="206680" y="870559"/>
                    </a:lnTo>
                    <a:lnTo>
                      <a:pt x="112735" y="795403"/>
                    </a:lnTo>
                    <a:lnTo>
                      <a:pt x="87683" y="701458"/>
                    </a:lnTo>
                    <a:lnTo>
                      <a:pt x="37579" y="544882"/>
                    </a:lnTo>
                    <a:lnTo>
                      <a:pt x="0" y="68893"/>
                    </a:lnTo>
                    <a:lnTo>
                      <a:pt x="12526" y="12526"/>
                    </a:lnTo>
                    <a:close/>
                  </a:path>
                </a:pathLst>
              </a:cu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B223EAF-0387-416A-B543-A190E2779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77508" t="51469" r="1409" b="7069"/>
              <a:stretch>
                <a:fillRect/>
              </a:stretch>
            </p:blipFill>
            <p:spPr>
              <a:xfrm>
                <a:off x="9208837" y="3856328"/>
                <a:ext cx="2411261" cy="983293"/>
              </a:xfrm>
              <a:custGeom>
                <a:avLst/>
                <a:gdLst>
                  <a:gd name="connsiteX0" fmla="*/ 12526 w 2411261"/>
                  <a:gd name="connsiteY0" fmla="*/ 0 h 983293"/>
                  <a:gd name="connsiteX1" fmla="*/ 156576 w 2411261"/>
                  <a:gd name="connsiteY1" fmla="*/ 50104 h 983293"/>
                  <a:gd name="connsiteX2" fmla="*/ 319414 w 2411261"/>
                  <a:gd name="connsiteY2" fmla="*/ 100208 h 983293"/>
                  <a:gd name="connsiteX3" fmla="*/ 488515 w 2411261"/>
                  <a:gd name="connsiteY3" fmla="*/ 137786 h 983293"/>
                  <a:gd name="connsiteX4" fmla="*/ 632565 w 2411261"/>
                  <a:gd name="connsiteY4" fmla="*/ 175364 h 983293"/>
                  <a:gd name="connsiteX5" fmla="*/ 826718 w 2411261"/>
                  <a:gd name="connsiteY5" fmla="*/ 194153 h 983293"/>
                  <a:gd name="connsiteX6" fmla="*/ 1045924 w 2411261"/>
                  <a:gd name="connsiteY6" fmla="*/ 237994 h 983293"/>
                  <a:gd name="connsiteX7" fmla="*/ 1246340 w 2411261"/>
                  <a:gd name="connsiteY7" fmla="*/ 256784 h 983293"/>
                  <a:gd name="connsiteX8" fmla="*/ 1377863 w 2411261"/>
                  <a:gd name="connsiteY8" fmla="*/ 269310 h 983293"/>
                  <a:gd name="connsiteX9" fmla="*/ 1528176 w 2411261"/>
                  <a:gd name="connsiteY9" fmla="*/ 269310 h 983293"/>
                  <a:gd name="connsiteX10" fmla="*/ 1647173 w 2411261"/>
                  <a:gd name="connsiteY10" fmla="*/ 269310 h 983293"/>
                  <a:gd name="connsiteX11" fmla="*/ 1791222 w 2411261"/>
                  <a:gd name="connsiteY11" fmla="*/ 269310 h 983293"/>
                  <a:gd name="connsiteX12" fmla="*/ 1966587 w 2411261"/>
                  <a:gd name="connsiteY12" fmla="*/ 256784 h 983293"/>
                  <a:gd name="connsiteX13" fmla="*/ 2104373 w 2411261"/>
                  <a:gd name="connsiteY13" fmla="*/ 219205 h 983293"/>
                  <a:gd name="connsiteX14" fmla="*/ 2192055 w 2411261"/>
                  <a:gd name="connsiteY14" fmla="*/ 194153 h 983293"/>
                  <a:gd name="connsiteX15" fmla="*/ 2273474 w 2411261"/>
                  <a:gd name="connsiteY15" fmla="*/ 156575 h 983293"/>
                  <a:gd name="connsiteX16" fmla="*/ 2323578 w 2411261"/>
                  <a:gd name="connsiteY16" fmla="*/ 50104 h 983293"/>
                  <a:gd name="connsiteX17" fmla="*/ 2379946 w 2411261"/>
                  <a:gd name="connsiteY17" fmla="*/ 18789 h 983293"/>
                  <a:gd name="connsiteX18" fmla="*/ 2411261 w 2411261"/>
                  <a:gd name="connsiteY18" fmla="*/ 37578 h 983293"/>
                  <a:gd name="connsiteX19" fmla="*/ 2398735 w 2411261"/>
                  <a:gd name="connsiteY19" fmla="*/ 319414 h 983293"/>
                  <a:gd name="connsiteX20" fmla="*/ 2361157 w 2411261"/>
                  <a:gd name="connsiteY20" fmla="*/ 519830 h 983293"/>
                  <a:gd name="connsiteX21" fmla="*/ 2336104 w 2411261"/>
                  <a:gd name="connsiteY21" fmla="*/ 626301 h 983293"/>
                  <a:gd name="connsiteX22" fmla="*/ 2304789 w 2411261"/>
                  <a:gd name="connsiteY22" fmla="*/ 820455 h 983293"/>
                  <a:gd name="connsiteX23" fmla="*/ 2079321 w 2411261"/>
                  <a:gd name="connsiteY23" fmla="*/ 933189 h 983293"/>
                  <a:gd name="connsiteX24" fmla="*/ 1728592 w 2411261"/>
                  <a:gd name="connsiteY24" fmla="*/ 977030 h 983293"/>
                  <a:gd name="connsiteX25" fmla="*/ 1440494 w 2411261"/>
                  <a:gd name="connsiteY25" fmla="*/ 983293 h 983293"/>
                  <a:gd name="connsiteX26" fmla="*/ 1171184 w 2411261"/>
                  <a:gd name="connsiteY26" fmla="*/ 970767 h 983293"/>
                  <a:gd name="connsiteX27" fmla="*/ 895611 w 2411261"/>
                  <a:gd name="connsiteY27" fmla="*/ 945715 h 983293"/>
                  <a:gd name="connsiteX28" fmla="*/ 626302 w 2411261"/>
                  <a:gd name="connsiteY28" fmla="*/ 914400 h 983293"/>
                  <a:gd name="connsiteX29" fmla="*/ 425885 w 2411261"/>
                  <a:gd name="connsiteY29" fmla="*/ 870559 h 983293"/>
                  <a:gd name="connsiteX30" fmla="*/ 294362 w 2411261"/>
                  <a:gd name="connsiteY30" fmla="*/ 826718 h 983293"/>
                  <a:gd name="connsiteX31" fmla="*/ 206680 w 2411261"/>
                  <a:gd name="connsiteY31" fmla="*/ 807929 h 983293"/>
                  <a:gd name="connsiteX32" fmla="*/ 87683 w 2411261"/>
                  <a:gd name="connsiteY32" fmla="*/ 801666 h 983293"/>
                  <a:gd name="connsiteX33" fmla="*/ 0 w 2411261"/>
                  <a:gd name="connsiteY33" fmla="*/ 782877 h 983293"/>
                  <a:gd name="connsiteX34" fmla="*/ 12526 w 2411261"/>
                  <a:gd name="connsiteY34" fmla="*/ 112734 h 98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411261" h="983293">
                    <a:moveTo>
                      <a:pt x="12526" y="0"/>
                    </a:moveTo>
                    <a:lnTo>
                      <a:pt x="156576" y="50104"/>
                    </a:lnTo>
                    <a:lnTo>
                      <a:pt x="319414" y="100208"/>
                    </a:lnTo>
                    <a:lnTo>
                      <a:pt x="488515" y="137786"/>
                    </a:lnTo>
                    <a:lnTo>
                      <a:pt x="632565" y="175364"/>
                    </a:lnTo>
                    <a:lnTo>
                      <a:pt x="826718" y="194153"/>
                    </a:lnTo>
                    <a:lnTo>
                      <a:pt x="1045924" y="237994"/>
                    </a:lnTo>
                    <a:lnTo>
                      <a:pt x="1246340" y="256784"/>
                    </a:lnTo>
                    <a:lnTo>
                      <a:pt x="1377863" y="269310"/>
                    </a:lnTo>
                    <a:lnTo>
                      <a:pt x="1528176" y="269310"/>
                    </a:lnTo>
                    <a:lnTo>
                      <a:pt x="1647173" y="269310"/>
                    </a:lnTo>
                    <a:lnTo>
                      <a:pt x="1791222" y="269310"/>
                    </a:lnTo>
                    <a:lnTo>
                      <a:pt x="1966587" y="256784"/>
                    </a:lnTo>
                    <a:lnTo>
                      <a:pt x="2104373" y="219205"/>
                    </a:lnTo>
                    <a:lnTo>
                      <a:pt x="2192055" y="194153"/>
                    </a:lnTo>
                    <a:lnTo>
                      <a:pt x="2273474" y="156575"/>
                    </a:lnTo>
                    <a:lnTo>
                      <a:pt x="2323578" y="50104"/>
                    </a:lnTo>
                    <a:lnTo>
                      <a:pt x="2379946" y="18789"/>
                    </a:lnTo>
                    <a:lnTo>
                      <a:pt x="2411261" y="37578"/>
                    </a:lnTo>
                    <a:lnTo>
                      <a:pt x="2398735" y="319414"/>
                    </a:lnTo>
                    <a:lnTo>
                      <a:pt x="2361157" y="519830"/>
                    </a:lnTo>
                    <a:lnTo>
                      <a:pt x="2336104" y="626301"/>
                    </a:lnTo>
                    <a:lnTo>
                      <a:pt x="2304789" y="820455"/>
                    </a:lnTo>
                    <a:lnTo>
                      <a:pt x="2079321" y="933189"/>
                    </a:lnTo>
                    <a:lnTo>
                      <a:pt x="1728592" y="977030"/>
                    </a:lnTo>
                    <a:lnTo>
                      <a:pt x="1440494" y="983293"/>
                    </a:lnTo>
                    <a:lnTo>
                      <a:pt x="1171184" y="970767"/>
                    </a:lnTo>
                    <a:lnTo>
                      <a:pt x="895611" y="945715"/>
                    </a:lnTo>
                    <a:lnTo>
                      <a:pt x="626302" y="914400"/>
                    </a:lnTo>
                    <a:lnTo>
                      <a:pt x="425885" y="870559"/>
                    </a:lnTo>
                    <a:lnTo>
                      <a:pt x="294362" y="826718"/>
                    </a:lnTo>
                    <a:lnTo>
                      <a:pt x="206680" y="807929"/>
                    </a:lnTo>
                    <a:lnTo>
                      <a:pt x="87683" y="801666"/>
                    </a:lnTo>
                    <a:lnTo>
                      <a:pt x="0" y="782877"/>
                    </a:lnTo>
                    <a:lnTo>
                      <a:pt x="12526" y="112734"/>
                    </a:lnTo>
                    <a:close/>
                  </a:path>
                </a:pathLst>
              </a:custGeom>
            </p:spPr>
          </p:pic>
        </p:grpSp>
        <p:pic>
          <p:nvPicPr>
            <p:cNvPr id="20" name="SCALES Picture 90" descr="A picture containing table, sitting, black, water&#10;&#10;Description automatically generated">
              <a:extLst>
                <a:ext uri="{FF2B5EF4-FFF2-40B4-BE49-F238E27FC236}">
                  <a16:creationId xmlns:a16="http://schemas.microsoft.com/office/drawing/2014/main" id="{EC0BF777-4B5E-47B0-A4E9-4D0924CB3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903970" y="3774036"/>
              <a:ext cx="778659" cy="756760"/>
            </a:xfrm>
            <a:prstGeom prst="rect">
              <a:avLst/>
            </a:prstGeom>
          </p:spPr>
        </p:pic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3D7E30FF-5B96-4C73-8B42-EF42D67041B5}"/>
              </a:ext>
            </a:extLst>
          </p:cNvPr>
          <p:cNvSpPr/>
          <p:nvPr/>
        </p:nvSpPr>
        <p:spPr>
          <a:xfrm>
            <a:off x="5921666" y="3782609"/>
            <a:ext cx="748981" cy="74898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90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1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541" y="4564419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sp>
        <p:nvSpPr>
          <p:cNvPr id="18" name="back Oval 17">
            <a:hlinkClick r:id="rId4" action="ppaction://hlinksldjump"/>
            <a:extLst>
              <a:ext uri="{FF2B5EF4-FFF2-40B4-BE49-F238E27FC236}">
                <a16:creationId xmlns:a16="http://schemas.microsoft.com/office/drawing/2014/main" id="{19AD653B-87B8-42CA-A485-9CA301E3D3C0}"/>
              </a:ext>
            </a:extLst>
          </p:cNvPr>
          <p:cNvSpPr/>
          <p:nvPr/>
        </p:nvSpPr>
        <p:spPr>
          <a:xfrm>
            <a:off x="5673188" y="4825262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3E7FA4-5D69-4921-966F-24DBC14F1CA5}"/>
              </a:ext>
            </a:extLst>
          </p:cNvPr>
          <p:cNvSpPr/>
          <p:nvPr/>
        </p:nvSpPr>
        <p:spPr>
          <a:xfrm>
            <a:off x="185269" y="74473"/>
            <a:ext cx="19112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DE299A-4438-4899-8F9A-774AB00AA131}"/>
              </a:ext>
            </a:extLst>
          </p:cNvPr>
          <p:cNvGrpSpPr/>
          <p:nvPr/>
        </p:nvGrpSpPr>
        <p:grpSpPr>
          <a:xfrm>
            <a:off x="382867" y="2024380"/>
            <a:ext cx="11437087" cy="2936382"/>
            <a:chOff x="382867" y="2024380"/>
            <a:chExt cx="11437087" cy="29363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7C72F42-47BD-4562-86F9-165C3B3520DA}"/>
                </a:ext>
              </a:extLst>
            </p:cNvPr>
            <p:cNvGrpSpPr/>
            <p:nvPr/>
          </p:nvGrpSpPr>
          <p:grpSpPr>
            <a:xfrm>
              <a:off x="382867" y="2024380"/>
              <a:ext cx="11437087" cy="2936382"/>
              <a:chOff x="377456" y="2062257"/>
              <a:chExt cx="11437087" cy="2936382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0F2D0A7-5C9F-4800-A647-011F2E58E5E8}"/>
                  </a:ext>
                </a:extLst>
              </p:cNvPr>
              <p:cNvGrpSpPr/>
              <p:nvPr/>
            </p:nvGrpSpPr>
            <p:grpSpPr>
              <a:xfrm>
                <a:off x="377456" y="2062257"/>
                <a:ext cx="11437087" cy="2936382"/>
                <a:chOff x="377456" y="2014125"/>
                <a:chExt cx="11437087" cy="2936382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7AF9F22-D587-441F-8670-8F84D5119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7456" y="2578957"/>
                  <a:ext cx="11437087" cy="2371550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C028307-A3BD-4CD8-9E73-8D6C3C7DF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4351" y="2029872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8CB0AD21-9205-40E8-8EFE-DDE0F4CDE5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15303" y="2014125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6E28EB49-8667-422E-AFDF-8DC5362DF5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19827" y="2045619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5090BD6C-9B59-4986-BE68-3BD336D1E2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208837" y="2055997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ADBCBDA-C1E3-4B94-8C26-18A69BB71F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330896" y="2040250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83891F54-85D1-4232-AC83-0310C9D5D9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804313" y="2071744"/>
                  <a:ext cx="1421620" cy="2572423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91D3F45-E8CD-49AD-B718-7CAA144FD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559" t="50764" r="72142" b="6189"/>
              <a:stretch>
                <a:fillRect/>
              </a:stretch>
            </p:blipFill>
            <p:spPr>
              <a:xfrm>
                <a:off x="612614" y="3842267"/>
                <a:ext cx="2893513" cy="1020872"/>
              </a:xfrm>
              <a:custGeom>
                <a:avLst/>
                <a:gdLst>
                  <a:gd name="connsiteX0" fmla="*/ 137787 w 2893513"/>
                  <a:gd name="connsiteY0" fmla="*/ 0 h 1020872"/>
                  <a:gd name="connsiteX1" fmla="*/ 112735 w 2893513"/>
                  <a:gd name="connsiteY1" fmla="*/ 75156 h 1020872"/>
                  <a:gd name="connsiteX2" fmla="*/ 150313 w 2893513"/>
                  <a:gd name="connsiteY2" fmla="*/ 112735 h 1020872"/>
                  <a:gd name="connsiteX3" fmla="*/ 194154 w 2893513"/>
                  <a:gd name="connsiteY3" fmla="*/ 144050 h 1020872"/>
                  <a:gd name="connsiteX4" fmla="*/ 275573 w 2893513"/>
                  <a:gd name="connsiteY4" fmla="*/ 175365 h 1020872"/>
                  <a:gd name="connsiteX5" fmla="*/ 344466 w 2893513"/>
                  <a:gd name="connsiteY5" fmla="*/ 200417 h 1020872"/>
                  <a:gd name="connsiteX6" fmla="*/ 463463 w 2893513"/>
                  <a:gd name="connsiteY6" fmla="*/ 225469 h 1020872"/>
                  <a:gd name="connsiteX7" fmla="*/ 544883 w 2893513"/>
                  <a:gd name="connsiteY7" fmla="*/ 231732 h 1020872"/>
                  <a:gd name="connsiteX8" fmla="*/ 732773 w 2893513"/>
                  <a:gd name="connsiteY8" fmla="*/ 256784 h 1020872"/>
                  <a:gd name="connsiteX9" fmla="*/ 876822 w 2893513"/>
                  <a:gd name="connsiteY9" fmla="*/ 256784 h 1020872"/>
                  <a:gd name="connsiteX10" fmla="*/ 989557 w 2893513"/>
                  <a:gd name="connsiteY10" fmla="*/ 250521 h 1020872"/>
                  <a:gd name="connsiteX11" fmla="*/ 1146132 w 2893513"/>
                  <a:gd name="connsiteY11" fmla="*/ 250521 h 1020872"/>
                  <a:gd name="connsiteX12" fmla="*/ 1296444 w 2893513"/>
                  <a:gd name="connsiteY12" fmla="*/ 237995 h 1020872"/>
                  <a:gd name="connsiteX13" fmla="*/ 1421705 w 2893513"/>
                  <a:gd name="connsiteY13" fmla="*/ 231732 h 1020872"/>
                  <a:gd name="connsiteX14" fmla="*/ 1546965 w 2893513"/>
                  <a:gd name="connsiteY14" fmla="*/ 231732 h 1020872"/>
                  <a:gd name="connsiteX15" fmla="*/ 1628384 w 2893513"/>
                  <a:gd name="connsiteY15" fmla="*/ 219206 h 1020872"/>
                  <a:gd name="connsiteX16" fmla="*/ 1847590 w 2893513"/>
                  <a:gd name="connsiteY16" fmla="*/ 181628 h 1020872"/>
                  <a:gd name="connsiteX17" fmla="*/ 2029217 w 2893513"/>
                  <a:gd name="connsiteY17" fmla="*/ 150313 h 1020872"/>
                  <a:gd name="connsiteX18" fmla="*/ 2167003 w 2893513"/>
                  <a:gd name="connsiteY18" fmla="*/ 118998 h 1020872"/>
                  <a:gd name="connsiteX19" fmla="*/ 2267211 w 2893513"/>
                  <a:gd name="connsiteY19" fmla="*/ 87682 h 1020872"/>
                  <a:gd name="connsiteX20" fmla="*/ 2298526 w 2893513"/>
                  <a:gd name="connsiteY20" fmla="*/ 87682 h 1020872"/>
                  <a:gd name="connsiteX21" fmla="*/ 2893513 w 2893513"/>
                  <a:gd name="connsiteY21" fmla="*/ 93945 h 1020872"/>
                  <a:gd name="connsiteX22" fmla="*/ 2868461 w 2893513"/>
                  <a:gd name="connsiteY22" fmla="*/ 807929 h 1020872"/>
                  <a:gd name="connsiteX23" fmla="*/ 2636729 w 2893513"/>
                  <a:gd name="connsiteY23" fmla="*/ 820455 h 1020872"/>
                  <a:gd name="connsiteX24" fmla="*/ 2542784 w 2893513"/>
                  <a:gd name="connsiteY24" fmla="*/ 820455 h 1020872"/>
                  <a:gd name="connsiteX25" fmla="*/ 2348631 w 2893513"/>
                  <a:gd name="connsiteY25" fmla="*/ 832981 h 1020872"/>
                  <a:gd name="connsiteX26" fmla="*/ 2279737 w 2893513"/>
                  <a:gd name="connsiteY26" fmla="*/ 864296 h 1020872"/>
                  <a:gd name="connsiteX27" fmla="*/ 2167003 w 2893513"/>
                  <a:gd name="connsiteY27" fmla="*/ 895611 h 1020872"/>
                  <a:gd name="connsiteX28" fmla="*/ 2010428 w 2893513"/>
                  <a:gd name="connsiteY28" fmla="*/ 920663 h 1020872"/>
                  <a:gd name="connsiteX29" fmla="*/ 1810011 w 2893513"/>
                  <a:gd name="connsiteY29" fmla="*/ 964504 h 1020872"/>
                  <a:gd name="connsiteX30" fmla="*/ 1628384 w 2893513"/>
                  <a:gd name="connsiteY30" fmla="*/ 983293 h 1020872"/>
                  <a:gd name="connsiteX31" fmla="*/ 1321496 w 2893513"/>
                  <a:gd name="connsiteY31" fmla="*/ 1008345 h 1020872"/>
                  <a:gd name="connsiteX32" fmla="*/ 1127343 w 2893513"/>
                  <a:gd name="connsiteY32" fmla="*/ 1008345 h 1020872"/>
                  <a:gd name="connsiteX33" fmla="*/ 1008346 w 2893513"/>
                  <a:gd name="connsiteY33" fmla="*/ 1020872 h 1020872"/>
                  <a:gd name="connsiteX34" fmla="*/ 807929 w 2893513"/>
                  <a:gd name="connsiteY34" fmla="*/ 1002082 h 1020872"/>
                  <a:gd name="connsiteX35" fmla="*/ 676406 w 2893513"/>
                  <a:gd name="connsiteY35" fmla="*/ 983293 h 1020872"/>
                  <a:gd name="connsiteX36" fmla="*/ 494779 w 2893513"/>
                  <a:gd name="connsiteY36" fmla="*/ 933189 h 1020872"/>
                  <a:gd name="connsiteX37" fmla="*/ 356992 w 2893513"/>
                  <a:gd name="connsiteY37" fmla="*/ 908137 h 1020872"/>
                  <a:gd name="connsiteX38" fmla="*/ 206680 w 2893513"/>
                  <a:gd name="connsiteY38" fmla="*/ 870559 h 1020872"/>
                  <a:gd name="connsiteX39" fmla="*/ 112735 w 2893513"/>
                  <a:gd name="connsiteY39" fmla="*/ 795403 h 1020872"/>
                  <a:gd name="connsiteX40" fmla="*/ 87683 w 2893513"/>
                  <a:gd name="connsiteY40" fmla="*/ 701458 h 1020872"/>
                  <a:gd name="connsiteX41" fmla="*/ 37579 w 2893513"/>
                  <a:gd name="connsiteY41" fmla="*/ 544882 h 1020872"/>
                  <a:gd name="connsiteX42" fmla="*/ 0 w 2893513"/>
                  <a:gd name="connsiteY42" fmla="*/ 68893 h 1020872"/>
                  <a:gd name="connsiteX43" fmla="*/ 12526 w 2893513"/>
                  <a:gd name="connsiteY43" fmla="*/ 12526 h 10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893513" h="1020872">
                    <a:moveTo>
                      <a:pt x="137787" y="0"/>
                    </a:moveTo>
                    <a:lnTo>
                      <a:pt x="112735" y="75156"/>
                    </a:lnTo>
                    <a:lnTo>
                      <a:pt x="150313" y="112735"/>
                    </a:lnTo>
                    <a:lnTo>
                      <a:pt x="194154" y="144050"/>
                    </a:lnTo>
                    <a:lnTo>
                      <a:pt x="275573" y="175365"/>
                    </a:lnTo>
                    <a:lnTo>
                      <a:pt x="344466" y="200417"/>
                    </a:lnTo>
                    <a:lnTo>
                      <a:pt x="463463" y="225469"/>
                    </a:lnTo>
                    <a:lnTo>
                      <a:pt x="544883" y="231732"/>
                    </a:lnTo>
                    <a:lnTo>
                      <a:pt x="732773" y="256784"/>
                    </a:lnTo>
                    <a:lnTo>
                      <a:pt x="876822" y="256784"/>
                    </a:lnTo>
                    <a:lnTo>
                      <a:pt x="989557" y="250521"/>
                    </a:lnTo>
                    <a:lnTo>
                      <a:pt x="1146132" y="250521"/>
                    </a:lnTo>
                    <a:lnTo>
                      <a:pt x="1296444" y="237995"/>
                    </a:lnTo>
                    <a:lnTo>
                      <a:pt x="1421705" y="231732"/>
                    </a:lnTo>
                    <a:lnTo>
                      <a:pt x="1546965" y="231732"/>
                    </a:lnTo>
                    <a:lnTo>
                      <a:pt x="1628384" y="219206"/>
                    </a:lnTo>
                    <a:lnTo>
                      <a:pt x="1847590" y="181628"/>
                    </a:lnTo>
                    <a:lnTo>
                      <a:pt x="2029217" y="150313"/>
                    </a:lnTo>
                    <a:lnTo>
                      <a:pt x="2167003" y="118998"/>
                    </a:lnTo>
                    <a:lnTo>
                      <a:pt x="2267211" y="87682"/>
                    </a:lnTo>
                    <a:lnTo>
                      <a:pt x="2298526" y="87682"/>
                    </a:lnTo>
                    <a:lnTo>
                      <a:pt x="2893513" y="93945"/>
                    </a:lnTo>
                    <a:lnTo>
                      <a:pt x="2868461" y="807929"/>
                    </a:lnTo>
                    <a:lnTo>
                      <a:pt x="2636729" y="820455"/>
                    </a:lnTo>
                    <a:lnTo>
                      <a:pt x="2542784" y="820455"/>
                    </a:lnTo>
                    <a:lnTo>
                      <a:pt x="2348631" y="832981"/>
                    </a:lnTo>
                    <a:lnTo>
                      <a:pt x="2279737" y="864296"/>
                    </a:lnTo>
                    <a:lnTo>
                      <a:pt x="2167003" y="895611"/>
                    </a:lnTo>
                    <a:lnTo>
                      <a:pt x="2010428" y="920663"/>
                    </a:lnTo>
                    <a:lnTo>
                      <a:pt x="1810011" y="964504"/>
                    </a:lnTo>
                    <a:lnTo>
                      <a:pt x="1628384" y="983293"/>
                    </a:lnTo>
                    <a:lnTo>
                      <a:pt x="1321496" y="1008345"/>
                    </a:lnTo>
                    <a:lnTo>
                      <a:pt x="1127343" y="1008345"/>
                    </a:lnTo>
                    <a:lnTo>
                      <a:pt x="1008346" y="1020872"/>
                    </a:lnTo>
                    <a:lnTo>
                      <a:pt x="807929" y="1002082"/>
                    </a:lnTo>
                    <a:lnTo>
                      <a:pt x="676406" y="983293"/>
                    </a:lnTo>
                    <a:lnTo>
                      <a:pt x="494779" y="933189"/>
                    </a:lnTo>
                    <a:lnTo>
                      <a:pt x="356992" y="908137"/>
                    </a:lnTo>
                    <a:lnTo>
                      <a:pt x="206680" y="870559"/>
                    </a:lnTo>
                    <a:lnTo>
                      <a:pt x="112735" y="795403"/>
                    </a:lnTo>
                    <a:lnTo>
                      <a:pt x="87683" y="701458"/>
                    </a:lnTo>
                    <a:lnTo>
                      <a:pt x="37579" y="544882"/>
                    </a:lnTo>
                    <a:lnTo>
                      <a:pt x="0" y="68893"/>
                    </a:lnTo>
                    <a:lnTo>
                      <a:pt x="12526" y="12526"/>
                    </a:lnTo>
                    <a:close/>
                  </a:path>
                </a:pathLst>
              </a:cu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B223EAF-0387-416A-B543-A190E2779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77508" t="51469" r="1409" b="7069"/>
              <a:stretch>
                <a:fillRect/>
              </a:stretch>
            </p:blipFill>
            <p:spPr>
              <a:xfrm>
                <a:off x="9208837" y="3856328"/>
                <a:ext cx="2411261" cy="983293"/>
              </a:xfrm>
              <a:custGeom>
                <a:avLst/>
                <a:gdLst>
                  <a:gd name="connsiteX0" fmla="*/ 12526 w 2411261"/>
                  <a:gd name="connsiteY0" fmla="*/ 0 h 983293"/>
                  <a:gd name="connsiteX1" fmla="*/ 156576 w 2411261"/>
                  <a:gd name="connsiteY1" fmla="*/ 50104 h 983293"/>
                  <a:gd name="connsiteX2" fmla="*/ 319414 w 2411261"/>
                  <a:gd name="connsiteY2" fmla="*/ 100208 h 983293"/>
                  <a:gd name="connsiteX3" fmla="*/ 488515 w 2411261"/>
                  <a:gd name="connsiteY3" fmla="*/ 137786 h 983293"/>
                  <a:gd name="connsiteX4" fmla="*/ 632565 w 2411261"/>
                  <a:gd name="connsiteY4" fmla="*/ 175364 h 983293"/>
                  <a:gd name="connsiteX5" fmla="*/ 826718 w 2411261"/>
                  <a:gd name="connsiteY5" fmla="*/ 194153 h 983293"/>
                  <a:gd name="connsiteX6" fmla="*/ 1045924 w 2411261"/>
                  <a:gd name="connsiteY6" fmla="*/ 237994 h 983293"/>
                  <a:gd name="connsiteX7" fmla="*/ 1246340 w 2411261"/>
                  <a:gd name="connsiteY7" fmla="*/ 256784 h 983293"/>
                  <a:gd name="connsiteX8" fmla="*/ 1377863 w 2411261"/>
                  <a:gd name="connsiteY8" fmla="*/ 269310 h 983293"/>
                  <a:gd name="connsiteX9" fmla="*/ 1528176 w 2411261"/>
                  <a:gd name="connsiteY9" fmla="*/ 269310 h 983293"/>
                  <a:gd name="connsiteX10" fmla="*/ 1647173 w 2411261"/>
                  <a:gd name="connsiteY10" fmla="*/ 269310 h 983293"/>
                  <a:gd name="connsiteX11" fmla="*/ 1791222 w 2411261"/>
                  <a:gd name="connsiteY11" fmla="*/ 269310 h 983293"/>
                  <a:gd name="connsiteX12" fmla="*/ 1966587 w 2411261"/>
                  <a:gd name="connsiteY12" fmla="*/ 256784 h 983293"/>
                  <a:gd name="connsiteX13" fmla="*/ 2104373 w 2411261"/>
                  <a:gd name="connsiteY13" fmla="*/ 219205 h 983293"/>
                  <a:gd name="connsiteX14" fmla="*/ 2192055 w 2411261"/>
                  <a:gd name="connsiteY14" fmla="*/ 194153 h 983293"/>
                  <a:gd name="connsiteX15" fmla="*/ 2273474 w 2411261"/>
                  <a:gd name="connsiteY15" fmla="*/ 156575 h 983293"/>
                  <a:gd name="connsiteX16" fmla="*/ 2323578 w 2411261"/>
                  <a:gd name="connsiteY16" fmla="*/ 50104 h 983293"/>
                  <a:gd name="connsiteX17" fmla="*/ 2379946 w 2411261"/>
                  <a:gd name="connsiteY17" fmla="*/ 18789 h 983293"/>
                  <a:gd name="connsiteX18" fmla="*/ 2411261 w 2411261"/>
                  <a:gd name="connsiteY18" fmla="*/ 37578 h 983293"/>
                  <a:gd name="connsiteX19" fmla="*/ 2398735 w 2411261"/>
                  <a:gd name="connsiteY19" fmla="*/ 319414 h 983293"/>
                  <a:gd name="connsiteX20" fmla="*/ 2361157 w 2411261"/>
                  <a:gd name="connsiteY20" fmla="*/ 519830 h 983293"/>
                  <a:gd name="connsiteX21" fmla="*/ 2336104 w 2411261"/>
                  <a:gd name="connsiteY21" fmla="*/ 626301 h 983293"/>
                  <a:gd name="connsiteX22" fmla="*/ 2304789 w 2411261"/>
                  <a:gd name="connsiteY22" fmla="*/ 820455 h 983293"/>
                  <a:gd name="connsiteX23" fmla="*/ 2079321 w 2411261"/>
                  <a:gd name="connsiteY23" fmla="*/ 933189 h 983293"/>
                  <a:gd name="connsiteX24" fmla="*/ 1728592 w 2411261"/>
                  <a:gd name="connsiteY24" fmla="*/ 977030 h 983293"/>
                  <a:gd name="connsiteX25" fmla="*/ 1440494 w 2411261"/>
                  <a:gd name="connsiteY25" fmla="*/ 983293 h 983293"/>
                  <a:gd name="connsiteX26" fmla="*/ 1171184 w 2411261"/>
                  <a:gd name="connsiteY26" fmla="*/ 970767 h 983293"/>
                  <a:gd name="connsiteX27" fmla="*/ 895611 w 2411261"/>
                  <a:gd name="connsiteY27" fmla="*/ 945715 h 983293"/>
                  <a:gd name="connsiteX28" fmla="*/ 626302 w 2411261"/>
                  <a:gd name="connsiteY28" fmla="*/ 914400 h 983293"/>
                  <a:gd name="connsiteX29" fmla="*/ 425885 w 2411261"/>
                  <a:gd name="connsiteY29" fmla="*/ 870559 h 983293"/>
                  <a:gd name="connsiteX30" fmla="*/ 294362 w 2411261"/>
                  <a:gd name="connsiteY30" fmla="*/ 826718 h 983293"/>
                  <a:gd name="connsiteX31" fmla="*/ 206680 w 2411261"/>
                  <a:gd name="connsiteY31" fmla="*/ 807929 h 983293"/>
                  <a:gd name="connsiteX32" fmla="*/ 87683 w 2411261"/>
                  <a:gd name="connsiteY32" fmla="*/ 801666 h 983293"/>
                  <a:gd name="connsiteX33" fmla="*/ 0 w 2411261"/>
                  <a:gd name="connsiteY33" fmla="*/ 782877 h 983293"/>
                  <a:gd name="connsiteX34" fmla="*/ 12526 w 2411261"/>
                  <a:gd name="connsiteY34" fmla="*/ 112734 h 98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411261" h="983293">
                    <a:moveTo>
                      <a:pt x="12526" y="0"/>
                    </a:moveTo>
                    <a:lnTo>
                      <a:pt x="156576" y="50104"/>
                    </a:lnTo>
                    <a:lnTo>
                      <a:pt x="319414" y="100208"/>
                    </a:lnTo>
                    <a:lnTo>
                      <a:pt x="488515" y="137786"/>
                    </a:lnTo>
                    <a:lnTo>
                      <a:pt x="632565" y="175364"/>
                    </a:lnTo>
                    <a:lnTo>
                      <a:pt x="826718" y="194153"/>
                    </a:lnTo>
                    <a:lnTo>
                      <a:pt x="1045924" y="237994"/>
                    </a:lnTo>
                    <a:lnTo>
                      <a:pt x="1246340" y="256784"/>
                    </a:lnTo>
                    <a:lnTo>
                      <a:pt x="1377863" y="269310"/>
                    </a:lnTo>
                    <a:lnTo>
                      <a:pt x="1528176" y="269310"/>
                    </a:lnTo>
                    <a:lnTo>
                      <a:pt x="1647173" y="269310"/>
                    </a:lnTo>
                    <a:lnTo>
                      <a:pt x="1791222" y="269310"/>
                    </a:lnTo>
                    <a:lnTo>
                      <a:pt x="1966587" y="256784"/>
                    </a:lnTo>
                    <a:lnTo>
                      <a:pt x="2104373" y="219205"/>
                    </a:lnTo>
                    <a:lnTo>
                      <a:pt x="2192055" y="194153"/>
                    </a:lnTo>
                    <a:lnTo>
                      <a:pt x="2273474" y="156575"/>
                    </a:lnTo>
                    <a:lnTo>
                      <a:pt x="2323578" y="50104"/>
                    </a:lnTo>
                    <a:lnTo>
                      <a:pt x="2379946" y="18789"/>
                    </a:lnTo>
                    <a:lnTo>
                      <a:pt x="2411261" y="37578"/>
                    </a:lnTo>
                    <a:lnTo>
                      <a:pt x="2398735" y="319414"/>
                    </a:lnTo>
                    <a:lnTo>
                      <a:pt x="2361157" y="519830"/>
                    </a:lnTo>
                    <a:lnTo>
                      <a:pt x="2336104" y="626301"/>
                    </a:lnTo>
                    <a:lnTo>
                      <a:pt x="2304789" y="820455"/>
                    </a:lnTo>
                    <a:lnTo>
                      <a:pt x="2079321" y="933189"/>
                    </a:lnTo>
                    <a:lnTo>
                      <a:pt x="1728592" y="977030"/>
                    </a:lnTo>
                    <a:lnTo>
                      <a:pt x="1440494" y="983293"/>
                    </a:lnTo>
                    <a:lnTo>
                      <a:pt x="1171184" y="970767"/>
                    </a:lnTo>
                    <a:lnTo>
                      <a:pt x="895611" y="945715"/>
                    </a:lnTo>
                    <a:lnTo>
                      <a:pt x="626302" y="914400"/>
                    </a:lnTo>
                    <a:lnTo>
                      <a:pt x="425885" y="870559"/>
                    </a:lnTo>
                    <a:lnTo>
                      <a:pt x="294362" y="826718"/>
                    </a:lnTo>
                    <a:lnTo>
                      <a:pt x="206680" y="807929"/>
                    </a:lnTo>
                    <a:lnTo>
                      <a:pt x="87683" y="801666"/>
                    </a:lnTo>
                    <a:lnTo>
                      <a:pt x="0" y="782877"/>
                    </a:lnTo>
                    <a:lnTo>
                      <a:pt x="12526" y="112734"/>
                    </a:lnTo>
                    <a:close/>
                  </a:path>
                </a:pathLst>
              </a:custGeom>
            </p:spPr>
          </p:pic>
        </p:grpSp>
        <p:pic>
          <p:nvPicPr>
            <p:cNvPr id="20" name="SCALES Picture 90" descr="A picture containing table, sitting, black, water&#10;&#10;Description automatically generated">
              <a:extLst>
                <a:ext uri="{FF2B5EF4-FFF2-40B4-BE49-F238E27FC236}">
                  <a16:creationId xmlns:a16="http://schemas.microsoft.com/office/drawing/2014/main" id="{ADEFB598-821A-4A54-AA8D-2357E9ADB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903970" y="3774036"/>
              <a:ext cx="778659" cy="756760"/>
            </a:xfrm>
            <a:prstGeom prst="rect">
              <a:avLst/>
            </a:prstGeom>
          </p:spPr>
        </p:pic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031B60A7-C05F-411B-9560-51BBAA61383C}"/>
              </a:ext>
            </a:extLst>
          </p:cNvPr>
          <p:cNvSpPr/>
          <p:nvPr/>
        </p:nvSpPr>
        <p:spPr>
          <a:xfrm>
            <a:off x="5911094" y="3772034"/>
            <a:ext cx="748981" cy="74898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65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30" y="4564419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0F2D0A7-5C9F-4800-A647-011F2E58E5E8}"/>
              </a:ext>
            </a:extLst>
          </p:cNvPr>
          <p:cNvGrpSpPr/>
          <p:nvPr/>
        </p:nvGrpSpPr>
        <p:grpSpPr>
          <a:xfrm>
            <a:off x="404511" y="1991996"/>
            <a:ext cx="11437087" cy="2974177"/>
            <a:chOff x="377456" y="1976330"/>
            <a:chExt cx="11437087" cy="29741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7AF9F22-D587-441F-8670-8F84D5119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456" y="2578957"/>
              <a:ext cx="11437087" cy="23715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C028307-A3BD-4CD8-9E73-8D6C3C7DF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719" y="1976330"/>
              <a:ext cx="1421620" cy="257242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CB0AD21-9205-40E8-8EFE-DDE0F4CDE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15303" y="2014125"/>
              <a:ext cx="1421620" cy="257242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090BD6C-9B59-4986-BE68-3BD336D1E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18387" y="2014125"/>
              <a:ext cx="1421620" cy="257242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ADBCBDA-C1E3-4B94-8C26-18A69BB71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59356" y="2014125"/>
              <a:ext cx="1421620" cy="257242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18BD18-0037-4D43-9EB8-D81267EFD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1801" y="3651380"/>
              <a:ext cx="2761727" cy="129912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A83F6AD-571A-4967-B09C-96E2B4630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37598" y="3389184"/>
              <a:ext cx="2676945" cy="1561323"/>
            </a:xfrm>
            <a:prstGeom prst="rect">
              <a:avLst/>
            </a:prstGeom>
          </p:spPr>
        </p:pic>
      </p:grpSp>
      <p:sp>
        <p:nvSpPr>
          <p:cNvPr id="13" name="Oval 12">
            <a:hlinkClick r:id="rId8" action="ppaction://hlinksldjump"/>
            <a:extLst>
              <a:ext uri="{FF2B5EF4-FFF2-40B4-BE49-F238E27FC236}">
                <a16:creationId xmlns:a16="http://schemas.microsoft.com/office/drawing/2014/main" id="{3E117773-9EB3-43EE-BE55-407859EE3F24}"/>
              </a:ext>
            </a:extLst>
          </p:cNvPr>
          <p:cNvSpPr/>
          <p:nvPr/>
        </p:nvSpPr>
        <p:spPr>
          <a:xfrm>
            <a:off x="5688174" y="4838768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F13687-6B6C-4BCD-9158-A65634CF2821}"/>
              </a:ext>
            </a:extLst>
          </p:cNvPr>
          <p:cNvSpPr/>
          <p:nvPr/>
        </p:nvSpPr>
        <p:spPr>
          <a:xfrm>
            <a:off x="185269" y="74473"/>
            <a:ext cx="19112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2</a:t>
            </a:r>
          </a:p>
        </p:txBody>
      </p:sp>
      <p:pic>
        <p:nvPicPr>
          <p:cNvPr id="17" name="SCALES Picture 90" descr="A picture containing table, sitting, black, water&#10;&#10;Description automatically generated">
            <a:extLst>
              <a:ext uri="{FF2B5EF4-FFF2-40B4-BE49-F238E27FC236}">
                <a16:creationId xmlns:a16="http://schemas.microsoft.com/office/drawing/2014/main" id="{F45A90D9-9E39-4BCC-BADC-212668B630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903970" y="3774036"/>
            <a:ext cx="778659" cy="75676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0274763-7481-4D07-A1B9-D0616F33832C}"/>
              </a:ext>
            </a:extLst>
          </p:cNvPr>
          <p:cNvSpPr/>
          <p:nvPr/>
        </p:nvSpPr>
        <p:spPr>
          <a:xfrm>
            <a:off x="5911094" y="3777320"/>
            <a:ext cx="748981" cy="74898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35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l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541" y="4575241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sp>
        <p:nvSpPr>
          <p:cNvPr id="17" name="Oval 16">
            <a:hlinkClick r:id="rId4" action="ppaction://hlinksldjump"/>
            <a:extLst>
              <a:ext uri="{FF2B5EF4-FFF2-40B4-BE49-F238E27FC236}">
                <a16:creationId xmlns:a16="http://schemas.microsoft.com/office/drawing/2014/main" id="{23B26E71-19FF-4CB8-A81E-E3E250FC310C}"/>
              </a:ext>
            </a:extLst>
          </p:cNvPr>
          <p:cNvSpPr/>
          <p:nvPr/>
        </p:nvSpPr>
        <p:spPr>
          <a:xfrm>
            <a:off x="5683348" y="4845971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42AC89-D450-444C-A35A-A5401979DD56}"/>
              </a:ext>
            </a:extLst>
          </p:cNvPr>
          <p:cNvSpPr/>
          <p:nvPr/>
        </p:nvSpPr>
        <p:spPr>
          <a:xfrm>
            <a:off x="185269" y="74473"/>
            <a:ext cx="19112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6907C3-B01B-48A5-91B6-74BEAD15F96B}"/>
              </a:ext>
            </a:extLst>
          </p:cNvPr>
          <p:cNvGrpSpPr/>
          <p:nvPr/>
        </p:nvGrpSpPr>
        <p:grpSpPr>
          <a:xfrm>
            <a:off x="404511" y="2035200"/>
            <a:ext cx="11437087" cy="2936384"/>
            <a:chOff x="404511" y="2035200"/>
            <a:chExt cx="11437087" cy="29363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1FED502-C00D-4DF8-B33E-EA97A2C97EA2}"/>
                </a:ext>
              </a:extLst>
            </p:cNvPr>
            <p:cNvGrpSpPr/>
            <p:nvPr/>
          </p:nvGrpSpPr>
          <p:grpSpPr>
            <a:xfrm>
              <a:off x="404511" y="2035200"/>
              <a:ext cx="11437087" cy="2936384"/>
              <a:chOff x="377456" y="2062255"/>
              <a:chExt cx="11437087" cy="2936384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0F2D0A7-5C9F-4800-A647-011F2E58E5E8}"/>
                  </a:ext>
                </a:extLst>
              </p:cNvPr>
              <p:cNvGrpSpPr/>
              <p:nvPr/>
            </p:nvGrpSpPr>
            <p:grpSpPr>
              <a:xfrm>
                <a:off x="377456" y="2062255"/>
                <a:ext cx="11437087" cy="2936384"/>
                <a:chOff x="377456" y="2014123"/>
                <a:chExt cx="11437087" cy="2936384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7AF9F22-D587-441F-8670-8F84D5119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7456" y="2578957"/>
                  <a:ext cx="11437087" cy="2371550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C028307-A3BD-4CD8-9E73-8D6C3C7DF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50733" y="2014124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8CB0AD21-9205-40E8-8EFE-DDE0F4CDE5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15303" y="2014125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5090BD6C-9B59-4986-BE68-3BD336D1E2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319414" y="2014123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ADBCBDA-C1E3-4B94-8C26-18A69BB71F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248300" y="2014124"/>
                  <a:ext cx="1421620" cy="2572423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0AEB43D-579B-490F-8562-B1F65D7D8C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559" t="50764" r="72142" b="6189"/>
              <a:stretch>
                <a:fillRect/>
              </a:stretch>
            </p:blipFill>
            <p:spPr>
              <a:xfrm>
                <a:off x="676350" y="3852154"/>
                <a:ext cx="2893513" cy="1020872"/>
              </a:xfrm>
              <a:custGeom>
                <a:avLst/>
                <a:gdLst>
                  <a:gd name="connsiteX0" fmla="*/ 137787 w 2893513"/>
                  <a:gd name="connsiteY0" fmla="*/ 0 h 1020872"/>
                  <a:gd name="connsiteX1" fmla="*/ 112735 w 2893513"/>
                  <a:gd name="connsiteY1" fmla="*/ 75156 h 1020872"/>
                  <a:gd name="connsiteX2" fmla="*/ 150313 w 2893513"/>
                  <a:gd name="connsiteY2" fmla="*/ 112735 h 1020872"/>
                  <a:gd name="connsiteX3" fmla="*/ 194154 w 2893513"/>
                  <a:gd name="connsiteY3" fmla="*/ 144050 h 1020872"/>
                  <a:gd name="connsiteX4" fmla="*/ 275573 w 2893513"/>
                  <a:gd name="connsiteY4" fmla="*/ 175365 h 1020872"/>
                  <a:gd name="connsiteX5" fmla="*/ 344466 w 2893513"/>
                  <a:gd name="connsiteY5" fmla="*/ 200417 h 1020872"/>
                  <a:gd name="connsiteX6" fmla="*/ 463463 w 2893513"/>
                  <a:gd name="connsiteY6" fmla="*/ 225469 h 1020872"/>
                  <a:gd name="connsiteX7" fmla="*/ 544883 w 2893513"/>
                  <a:gd name="connsiteY7" fmla="*/ 231732 h 1020872"/>
                  <a:gd name="connsiteX8" fmla="*/ 732773 w 2893513"/>
                  <a:gd name="connsiteY8" fmla="*/ 256784 h 1020872"/>
                  <a:gd name="connsiteX9" fmla="*/ 876822 w 2893513"/>
                  <a:gd name="connsiteY9" fmla="*/ 256784 h 1020872"/>
                  <a:gd name="connsiteX10" fmla="*/ 989557 w 2893513"/>
                  <a:gd name="connsiteY10" fmla="*/ 250521 h 1020872"/>
                  <a:gd name="connsiteX11" fmla="*/ 1146132 w 2893513"/>
                  <a:gd name="connsiteY11" fmla="*/ 250521 h 1020872"/>
                  <a:gd name="connsiteX12" fmla="*/ 1296444 w 2893513"/>
                  <a:gd name="connsiteY12" fmla="*/ 237995 h 1020872"/>
                  <a:gd name="connsiteX13" fmla="*/ 1421705 w 2893513"/>
                  <a:gd name="connsiteY13" fmla="*/ 231732 h 1020872"/>
                  <a:gd name="connsiteX14" fmla="*/ 1546965 w 2893513"/>
                  <a:gd name="connsiteY14" fmla="*/ 231732 h 1020872"/>
                  <a:gd name="connsiteX15" fmla="*/ 1628384 w 2893513"/>
                  <a:gd name="connsiteY15" fmla="*/ 219206 h 1020872"/>
                  <a:gd name="connsiteX16" fmla="*/ 1847590 w 2893513"/>
                  <a:gd name="connsiteY16" fmla="*/ 181628 h 1020872"/>
                  <a:gd name="connsiteX17" fmla="*/ 2029217 w 2893513"/>
                  <a:gd name="connsiteY17" fmla="*/ 150313 h 1020872"/>
                  <a:gd name="connsiteX18" fmla="*/ 2167003 w 2893513"/>
                  <a:gd name="connsiteY18" fmla="*/ 118998 h 1020872"/>
                  <a:gd name="connsiteX19" fmla="*/ 2267211 w 2893513"/>
                  <a:gd name="connsiteY19" fmla="*/ 87682 h 1020872"/>
                  <a:gd name="connsiteX20" fmla="*/ 2298526 w 2893513"/>
                  <a:gd name="connsiteY20" fmla="*/ 87682 h 1020872"/>
                  <a:gd name="connsiteX21" fmla="*/ 2893513 w 2893513"/>
                  <a:gd name="connsiteY21" fmla="*/ 93945 h 1020872"/>
                  <a:gd name="connsiteX22" fmla="*/ 2868461 w 2893513"/>
                  <a:gd name="connsiteY22" fmla="*/ 807929 h 1020872"/>
                  <a:gd name="connsiteX23" fmla="*/ 2636729 w 2893513"/>
                  <a:gd name="connsiteY23" fmla="*/ 820455 h 1020872"/>
                  <a:gd name="connsiteX24" fmla="*/ 2542784 w 2893513"/>
                  <a:gd name="connsiteY24" fmla="*/ 820455 h 1020872"/>
                  <a:gd name="connsiteX25" fmla="*/ 2348631 w 2893513"/>
                  <a:gd name="connsiteY25" fmla="*/ 832981 h 1020872"/>
                  <a:gd name="connsiteX26" fmla="*/ 2279737 w 2893513"/>
                  <a:gd name="connsiteY26" fmla="*/ 864296 h 1020872"/>
                  <a:gd name="connsiteX27" fmla="*/ 2167003 w 2893513"/>
                  <a:gd name="connsiteY27" fmla="*/ 895611 h 1020872"/>
                  <a:gd name="connsiteX28" fmla="*/ 2010428 w 2893513"/>
                  <a:gd name="connsiteY28" fmla="*/ 920663 h 1020872"/>
                  <a:gd name="connsiteX29" fmla="*/ 1810011 w 2893513"/>
                  <a:gd name="connsiteY29" fmla="*/ 964504 h 1020872"/>
                  <a:gd name="connsiteX30" fmla="*/ 1628384 w 2893513"/>
                  <a:gd name="connsiteY30" fmla="*/ 983293 h 1020872"/>
                  <a:gd name="connsiteX31" fmla="*/ 1321496 w 2893513"/>
                  <a:gd name="connsiteY31" fmla="*/ 1008345 h 1020872"/>
                  <a:gd name="connsiteX32" fmla="*/ 1127343 w 2893513"/>
                  <a:gd name="connsiteY32" fmla="*/ 1008345 h 1020872"/>
                  <a:gd name="connsiteX33" fmla="*/ 1008346 w 2893513"/>
                  <a:gd name="connsiteY33" fmla="*/ 1020872 h 1020872"/>
                  <a:gd name="connsiteX34" fmla="*/ 807929 w 2893513"/>
                  <a:gd name="connsiteY34" fmla="*/ 1002082 h 1020872"/>
                  <a:gd name="connsiteX35" fmla="*/ 676406 w 2893513"/>
                  <a:gd name="connsiteY35" fmla="*/ 983293 h 1020872"/>
                  <a:gd name="connsiteX36" fmla="*/ 494779 w 2893513"/>
                  <a:gd name="connsiteY36" fmla="*/ 933189 h 1020872"/>
                  <a:gd name="connsiteX37" fmla="*/ 356992 w 2893513"/>
                  <a:gd name="connsiteY37" fmla="*/ 908137 h 1020872"/>
                  <a:gd name="connsiteX38" fmla="*/ 206680 w 2893513"/>
                  <a:gd name="connsiteY38" fmla="*/ 870559 h 1020872"/>
                  <a:gd name="connsiteX39" fmla="*/ 112735 w 2893513"/>
                  <a:gd name="connsiteY39" fmla="*/ 795403 h 1020872"/>
                  <a:gd name="connsiteX40" fmla="*/ 87683 w 2893513"/>
                  <a:gd name="connsiteY40" fmla="*/ 701458 h 1020872"/>
                  <a:gd name="connsiteX41" fmla="*/ 37579 w 2893513"/>
                  <a:gd name="connsiteY41" fmla="*/ 544882 h 1020872"/>
                  <a:gd name="connsiteX42" fmla="*/ 0 w 2893513"/>
                  <a:gd name="connsiteY42" fmla="*/ 68893 h 1020872"/>
                  <a:gd name="connsiteX43" fmla="*/ 12526 w 2893513"/>
                  <a:gd name="connsiteY43" fmla="*/ 12526 h 10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893513" h="1020872">
                    <a:moveTo>
                      <a:pt x="137787" y="0"/>
                    </a:moveTo>
                    <a:lnTo>
                      <a:pt x="112735" y="75156"/>
                    </a:lnTo>
                    <a:lnTo>
                      <a:pt x="150313" y="112735"/>
                    </a:lnTo>
                    <a:lnTo>
                      <a:pt x="194154" y="144050"/>
                    </a:lnTo>
                    <a:lnTo>
                      <a:pt x="275573" y="175365"/>
                    </a:lnTo>
                    <a:lnTo>
                      <a:pt x="344466" y="200417"/>
                    </a:lnTo>
                    <a:lnTo>
                      <a:pt x="463463" y="225469"/>
                    </a:lnTo>
                    <a:lnTo>
                      <a:pt x="544883" y="231732"/>
                    </a:lnTo>
                    <a:lnTo>
                      <a:pt x="732773" y="256784"/>
                    </a:lnTo>
                    <a:lnTo>
                      <a:pt x="876822" y="256784"/>
                    </a:lnTo>
                    <a:lnTo>
                      <a:pt x="989557" y="250521"/>
                    </a:lnTo>
                    <a:lnTo>
                      <a:pt x="1146132" y="250521"/>
                    </a:lnTo>
                    <a:lnTo>
                      <a:pt x="1296444" y="237995"/>
                    </a:lnTo>
                    <a:lnTo>
                      <a:pt x="1421705" y="231732"/>
                    </a:lnTo>
                    <a:lnTo>
                      <a:pt x="1546965" y="231732"/>
                    </a:lnTo>
                    <a:lnTo>
                      <a:pt x="1628384" y="219206"/>
                    </a:lnTo>
                    <a:lnTo>
                      <a:pt x="1847590" y="181628"/>
                    </a:lnTo>
                    <a:lnTo>
                      <a:pt x="2029217" y="150313"/>
                    </a:lnTo>
                    <a:lnTo>
                      <a:pt x="2167003" y="118998"/>
                    </a:lnTo>
                    <a:lnTo>
                      <a:pt x="2267211" y="87682"/>
                    </a:lnTo>
                    <a:lnTo>
                      <a:pt x="2298526" y="87682"/>
                    </a:lnTo>
                    <a:lnTo>
                      <a:pt x="2893513" y="93945"/>
                    </a:lnTo>
                    <a:lnTo>
                      <a:pt x="2868461" y="807929"/>
                    </a:lnTo>
                    <a:lnTo>
                      <a:pt x="2636729" y="820455"/>
                    </a:lnTo>
                    <a:lnTo>
                      <a:pt x="2542784" y="820455"/>
                    </a:lnTo>
                    <a:lnTo>
                      <a:pt x="2348631" y="832981"/>
                    </a:lnTo>
                    <a:lnTo>
                      <a:pt x="2279737" y="864296"/>
                    </a:lnTo>
                    <a:lnTo>
                      <a:pt x="2167003" y="895611"/>
                    </a:lnTo>
                    <a:lnTo>
                      <a:pt x="2010428" y="920663"/>
                    </a:lnTo>
                    <a:lnTo>
                      <a:pt x="1810011" y="964504"/>
                    </a:lnTo>
                    <a:lnTo>
                      <a:pt x="1628384" y="983293"/>
                    </a:lnTo>
                    <a:lnTo>
                      <a:pt x="1321496" y="1008345"/>
                    </a:lnTo>
                    <a:lnTo>
                      <a:pt x="1127343" y="1008345"/>
                    </a:lnTo>
                    <a:lnTo>
                      <a:pt x="1008346" y="1020872"/>
                    </a:lnTo>
                    <a:lnTo>
                      <a:pt x="807929" y="1002082"/>
                    </a:lnTo>
                    <a:lnTo>
                      <a:pt x="676406" y="983293"/>
                    </a:lnTo>
                    <a:lnTo>
                      <a:pt x="494779" y="933189"/>
                    </a:lnTo>
                    <a:lnTo>
                      <a:pt x="356992" y="908137"/>
                    </a:lnTo>
                    <a:lnTo>
                      <a:pt x="206680" y="870559"/>
                    </a:lnTo>
                    <a:lnTo>
                      <a:pt x="112735" y="795403"/>
                    </a:lnTo>
                    <a:lnTo>
                      <a:pt x="87683" y="701458"/>
                    </a:lnTo>
                    <a:lnTo>
                      <a:pt x="37579" y="544882"/>
                    </a:lnTo>
                    <a:lnTo>
                      <a:pt x="0" y="68893"/>
                    </a:lnTo>
                    <a:lnTo>
                      <a:pt x="12526" y="12526"/>
                    </a:lnTo>
                    <a:close/>
                  </a:path>
                </a:pathLst>
              </a:cu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68F5512-D0DB-4E20-BC27-732F5D84AA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77508" t="51469" r="1409" b="7069"/>
              <a:stretch>
                <a:fillRect/>
              </a:stretch>
            </p:blipFill>
            <p:spPr>
              <a:xfrm>
                <a:off x="9241093" y="3852154"/>
                <a:ext cx="2411261" cy="983293"/>
              </a:xfrm>
              <a:custGeom>
                <a:avLst/>
                <a:gdLst>
                  <a:gd name="connsiteX0" fmla="*/ 12526 w 2411261"/>
                  <a:gd name="connsiteY0" fmla="*/ 0 h 983293"/>
                  <a:gd name="connsiteX1" fmla="*/ 156576 w 2411261"/>
                  <a:gd name="connsiteY1" fmla="*/ 50104 h 983293"/>
                  <a:gd name="connsiteX2" fmla="*/ 319414 w 2411261"/>
                  <a:gd name="connsiteY2" fmla="*/ 100208 h 983293"/>
                  <a:gd name="connsiteX3" fmla="*/ 488515 w 2411261"/>
                  <a:gd name="connsiteY3" fmla="*/ 137786 h 983293"/>
                  <a:gd name="connsiteX4" fmla="*/ 632565 w 2411261"/>
                  <a:gd name="connsiteY4" fmla="*/ 175364 h 983293"/>
                  <a:gd name="connsiteX5" fmla="*/ 826718 w 2411261"/>
                  <a:gd name="connsiteY5" fmla="*/ 194153 h 983293"/>
                  <a:gd name="connsiteX6" fmla="*/ 1045924 w 2411261"/>
                  <a:gd name="connsiteY6" fmla="*/ 237994 h 983293"/>
                  <a:gd name="connsiteX7" fmla="*/ 1246340 w 2411261"/>
                  <a:gd name="connsiteY7" fmla="*/ 256784 h 983293"/>
                  <a:gd name="connsiteX8" fmla="*/ 1377863 w 2411261"/>
                  <a:gd name="connsiteY8" fmla="*/ 269310 h 983293"/>
                  <a:gd name="connsiteX9" fmla="*/ 1528176 w 2411261"/>
                  <a:gd name="connsiteY9" fmla="*/ 269310 h 983293"/>
                  <a:gd name="connsiteX10" fmla="*/ 1647173 w 2411261"/>
                  <a:gd name="connsiteY10" fmla="*/ 269310 h 983293"/>
                  <a:gd name="connsiteX11" fmla="*/ 1791222 w 2411261"/>
                  <a:gd name="connsiteY11" fmla="*/ 269310 h 983293"/>
                  <a:gd name="connsiteX12" fmla="*/ 1966587 w 2411261"/>
                  <a:gd name="connsiteY12" fmla="*/ 256784 h 983293"/>
                  <a:gd name="connsiteX13" fmla="*/ 2104373 w 2411261"/>
                  <a:gd name="connsiteY13" fmla="*/ 219205 h 983293"/>
                  <a:gd name="connsiteX14" fmla="*/ 2192055 w 2411261"/>
                  <a:gd name="connsiteY14" fmla="*/ 194153 h 983293"/>
                  <a:gd name="connsiteX15" fmla="*/ 2273474 w 2411261"/>
                  <a:gd name="connsiteY15" fmla="*/ 156575 h 983293"/>
                  <a:gd name="connsiteX16" fmla="*/ 2323578 w 2411261"/>
                  <a:gd name="connsiteY16" fmla="*/ 50104 h 983293"/>
                  <a:gd name="connsiteX17" fmla="*/ 2379946 w 2411261"/>
                  <a:gd name="connsiteY17" fmla="*/ 18789 h 983293"/>
                  <a:gd name="connsiteX18" fmla="*/ 2411261 w 2411261"/>
                  <a:gd name="connsiteY18" fmla="*/ 37578 h 983293"/>
                  <a:gd name="connsiteX19" fmla="*/ 2398735 w 2411261"/>
                  <a:gd name="connsiteY19" fmla="*/ 319414 h 983293"/>
                  <a:gd name="connsiteX20" fmla="*/ 2361157 w 2411261"/>
                  <a:gd name="connsiteY20" fmla="*/ 519830 h 983293"/>
                  <a:gd name="connsiteX21" fmla="*/ 2336104 w 2411261"/>
                  <a:gd name="connsiteY21" fmla="*/ 626301 h 983293"/>
                  <a:gd name="connsiteX22" fmla="*/ 2304789 w 2411261"/>
                  <a:gd name="connsiteY22" fmla="*/ 820455 h 983293"/>
                  <a:gd name="connsiteX23" fmla="*/ 2079321 w 2411261"/>
                  <a:gd name="connsiteY23" fmla="*/ 933189 h 983293"/>
                  <a:gd name="connsiteX24" fmla="*/ 1728592 w 2411261"/>
                  <a:gd name="connsiteY24" fmla="*/ 977030 h 983293"/>
                  <a:gd name="connsiteX25" fmla="*/ 1440494 w 2411261"/>
                  <a:gd name="connsiteY25" fmla="*/ 983293 h 983293"/>
                  <a:gd name="connsiteX26" fmla="*/ 1171184 w 2411261"/>
                  <a:gd name="connsiteY26" fmla="*/ 970767 h 983293"/>
                  <a:gd name="connsiteX27" fmla="*/ 895611 w 2411261"/>
                  <a:gd name="connsiteY27" fmla="*/ 945715 h 983293"/>
                  <a:gd name="connsiteX28" fmla="*/ 626302 w 2411261"/>
                  <a:gd name="connsiteY28" fmla="*/ 914400 h 983293"/>
                  <a:gd name="connsiteX29" fmla="*/ 425885 w 2411261"/>
                  <a:gd name="connsiteY29" fmla="*/ 870559 h 983293"/>
                  <a:gd name="connsiteX30" fmla="*/ 294362 w 2411261"/>
                  <a:gd name="connsiteY30" fmla="*/ 826718 h 983293"/>
                  <a:gd name="connsiteX31" fmla="*/ 206680 w 2411261"/>
                  <a:gd name="connsiteY31" fmla="*/ 807929 h 983293"/>
                  <a:gd name="connsiteX32" fmla="*/ 87683 w 2411261"/>
                  <a:gd name="connsiteY32" fmla="*/ 801666 h 983293"/>
                  <a:gd name="connsiteX33" fmla="*/ 0 w 2411261"/>
                  <a:gd name="connsiteY33" fmla="*/ 782877 h 983293"/>
                  <a:gd name="connsiteX34" fmla="*/ 12526 w 2411261"/>
                  <a:gd name="connsiteY34" fmla="*/ 112734 h 98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411261" h="983293">
                    <a:moveTo>
                      <a:pt x="12526" y="0"/>
                    </a:moveTo>
                    <a:lnTo>
                      <a:pt x="156576" y="50104"/>
                    </a:lnTo>
                    <a:lnTo>
                      <a:pt x="319414" y="100208"/>
                    </a:lnTo>
                    <a:lnTo>
                      <a:pt x="488515" y="137786"/>
                    </a:lnTo>
                    <a:lnTo>
                      <a:pt x="632565" y="175364"/>
                    </a:lnTo>
                    <a:lnTo>
                      <a:pt x="826718" y="194153"/>
                    </a:lnTo>
                    <a:lnTo>
                      <a:pt x="1045924" y="237994"/>
                    </a:lnTo>
                    <a:lnTo>
                      <a:pt x="1246340" y="256784"/>
                    </a:lnTo>
                    <a:lnTo>
                      <a:pt x="1377863" y="269310"/>
                    </a:lnTo>
                    <a:lnTo>
                      <a:pt x="1528176" y="269310"/>
                    </a:lnTo>
                    <a:lnTo>
                      <a:pt x="1647173" y="269310"/>
                    </a:lnTo>
                    <a:lnTo>
                      <a:pt x="1791222" y="269310"/>
                    </a:lnTo>
                    <a:lnTo>
                      <a:pt x="1966587" y="256784"/>
                    </a:lnTo>
                    <a:lnTo>
                      <a:pt x="2104373" y="219205"/>
                    </a:lnTo>
                    <a:lnTo>
                      <a:pt x="2192055" y="194153"/>
                    </a:lnTo>
                    <a:lnTo>
                      <a:pt x="2273474" y="156575"/>
                    </a:lnTo>
                    <a:lnTo>
                      <a:pt x="2323578" y="50104"/>
                    </a:lnTo>
                    <a:lnTo>
                      <a:pt x="2379946" y="18789"/>
                    </a:lnTo>
                    <a:lnTo>
                      <a:pt x="2411261" y="37578"/>
                    </a:lnTo>
                    <a:lnTo>
                      <a:pt x="2398735" y="319414"/>
                    </a:lnTo>
                    <a:lnTo>
                      <a:pt x="2361157" y="519830"/>
                    </a:lnTo>
                    <a:lnTo>
                      <a:pt x="2336104" y="626301"/>
                    </a:lnTo>
                    <a:lnTo>
                      <a:pt x="2304789" y="820455"/>
                    </a:lnTo>
                    <a:lnTo>
                      <a:pt x="2079321" y="933189"/>
                    </a:lnTo>
                    <a:lnTo>
                      <a:pt x="1728592" y="977030"/>
                    </a:lnTo>
                    <a:lnTo>
                      <a:pt x="1440494" y="983293"/>
                    </a:lnTo>
                    <a:lnTo>
                      <a:pt x="1171184" y="970767"/>
                    </a:lnTo>
                    <a:lnTo>
                      <a:pt x="895611" y="945715"/>
                    </a:lnTo>
                    <a:lnTo>
                      <a:pt x="626302" y="914400"/>
                    </a:lnTo>
                    <a:lnTo>
                      <a:pt x="425885" y="870559"/>
                    </a:lnTo>
                    <a:lnTo>
                      <a:pt x="294362" y="826718"/>
                    </a:lnTo>
                    <a:lnTo>
                      <a:pt x="206680" y="807929"/>
                    </a:lnTo>
                    <a:lnTo>
                      <a:pt x="87683" y="801666"/>
                    </a:lnTo>
                    <a:lnTo>
                      <a:pt x="0" y="782877"/>
                    </a:lnTo>
                    <a:lnTo>
                      <a:pt x="12526" y="112734"/>
                    </a:lnTo>
                    <a:close/>
                  </a:path>
                </a:pathLst>
              </a:custGeom>
            </p:spPr>
          </p:pic>
        </p:grpSp>
        <p:pic>
          <p:nvPicPr>
            <p:cNvPr id="18" name="SCALES Picture 90" descr="A picture containing table, sitting, black, water&#10;&#10;Description automatically generated">
              <a:extLst>
                <a:ext uri="{FF2B5EF4-FFF2-40B4-BE49-F238E27FC236}">
                  <a16:creationId xmlns:a16="http://schemas.microsoft.com/office/drawing/2014/main" id="{8D3F1238-0DAB-4EAD-834A-0996252B5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903970" y="3774036"/>
              <a:ext cx="778659" cy="756760"/>
            </a:xfrm>
            <a:prstGeom prst="rect">
              <a:avLst/>
            </a:prstGeom>
          </p:spPr>
        </p:pic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495FE8F1-4460-49F1-ADC8-D18A9A70A40E}"/>
              </a:ext>
            </a:extLst>
          </p:cNvPr>
          <p:cNvSpPr/>
          <p:nvPr/>
        </p:nvSpPr>
        <p:spPr>
          <a:xfrm>
            <a:off x="5921666" y="3782609"/>
            <a:ext cx="748981" cy="74898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63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541" y="4580652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sp>
        <p:nvSpPr>
          <p:cNvPr id="17" name="Oval 16">
            <a:hlinkClick r:id="rId4" action="ppaction://hlinksldjump"/>
            <a:extLst>
              <a:ext uri="{FF2B5EF4-FFF2-40B4-BE49-F238E27FC236}">
                <a16:creationId xmlns:a16="http://schemas.microsoft.com/office/drawing/2014/main" id="{6CBE9053-1D7E-474F-9FA4-37999C4611A2}"/>
              </a:ext>
            </a:extLst>
          </p:cNvPr>
          <p:cNvSpPr/>
          <p:nvPr/>
        </p:nvSpPr>
        <p:spPr>
          <a:xfrm>
            <a:off x="5682643" y="4849967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82FA74-3CFA-45F0-BD0C-4517D099384B}"/>
              </a:ext>
            </a:extLst>
          </p:cNvPr>
          <p:cNvSpPr/>
          <p:nvPr/>
        </p:nvSpPr>
        <p:spPr>
          <a:xfrm>
            <a:off x="185269" y="74473"/>
            <a:ext cx="19112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E6316F-72C5-4AC7-88BC-82C0B95563C6}"/>
              </a:ext>
            </a:extLst>
          </p:cNvPr>
          <p:cNvGrpSpPr/>
          <p:nvPr/>
        </p:nvGrpSpPr>
        <p:grpSpPr>
          <a:xfrm>
            <a:off x="404511" y="2040612"/>
            <a:ext cx="11437087" cy="2936383"/>
            <a:chOff x="404511" y="2040612"/>
            <a:chExt cx="11437087" cy="29363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8015F45-3E29-41B6-9780-9EBEF57137B5}"/>
                </a:ext>
              </a:extLst>
            </p:cNvPr>
            <p:cNvGrpSpPr/>
            <p:nvPr/>
          </p:nvGrpSpPr>
          <p:grpSpPr>
            <a:xfrm>
              <a:off x="404511" y="2040612"/>
              <a:ext cx="11437087" cy="2936383"/>
              <a:chOff x="377456" y="2062256"/>
              <a:chExt cx="11437087" cy="2936383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0F2D0A7-5C9F-4800-A647-011F2E58E5E8}"/>
                  </a:ext>
                </a:extLst>
              </p:cNvPr>
              <p:cNvGrpSpPr/>
              <p:nvPr/>
            </p:nvGrpSpPr>
            <p:grpSpPr>
              <a:xfrm>
                <a:off x="377456" y="2062256"/>
                <a:ext cx="11437087" cy="2936383"/>
                <a:chOff x="377456" y="2014124"/>
                <a:chExt cx="11437087" cy="2936383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7AF9F22-D587-441F-8670-8F84D5119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7456" y="2578957"/>
                  <a:ext cx="11437087" cy="2371550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C028307-A3BD-4CD8-9E73-8D6C3C7DF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29014" y="2029873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8CB0AD21-9205-40E8-8EFE-DDE0F4CDE5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15303" y="2014125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5090BD6C-9B59-4986-BE68-3BD336D1E2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281649" y="2045619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ADBCBDA-C1E3-4B94-8C26-18A69BB71F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327317" y="2014124"/>
                  <a:ext cx="1421620" cy="2572423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90249D8-0F88-4E79-8095-CC8592B61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559" t="50764" r="72142" b="6189"/>
              <a:stretch>
                <a:fillRect/>
              </a:stretch>
            </p:blipFill>
            <p:spPr>
              <a:xfrm>
                <a:off x="681057" y="3812864"/>
                <a:ext cx="2893513" cy="1020872"/>
              </a:xfrm>
              <a:custGeom>
                <a:avLst/>
                <a:gdLst>
                  <a:gd name="connsiteX0" fmla="*/ 137787 w 2893513"/>
                  <a:gd name="connsiteY0" fmla="*/ 0 h 1020872"/>
                  <a:gd name="connsiteX1" fmla="*/ 112735 w 2893513"/>
                  <a:gd name="connsiteY1" fmla="*/ 75156 h 1020872"/>
                  <a:gd name="connsiteX2" fmla="*/ 150313 w 2893513"/>
                  <a:gd name="connsiteY2" fmla="*/ 112735 h 1020872"/>
                  <a:gd name="connsiteX3" fmla="*/ 194154 w 2893513"/>
                  <a:gd name="connsiteY3" fmla="*/ 144050 h 1020872"/>
                  <a:gd name="connsiteX4" fmla="*/ 275573 w 2893513"/>
                  <a:gd name="connsiteY4" fmla="*/ 175365 h 1020872"/>
                  <a:gd name="connsiteX5" fmla="*/ 344466 w 2893513"/>
                  <a:gd name="connsiteY5" fmla="*/ 200417 h 1020872"/>
                  <a:gd name="connsiteX6" fmla="*/ 463463 w 2893513"/>
                  <a:gd name="connsiteY6" fmla="*/ 225469 h 1020872"/>
                  <a:gd name="connsiteX7" fmla="*/ 544883 w 2893513"/>
                  <a:gd name="connsiteY7" fmla="*/ 231732 h 1020872"/>
                  <a:gd name="connsiteX8" fmla="*/ 732773 w 2893513"/>
                  <a:gd name="connsiteY8" fmla="*/ 256784 h 1020872"/>
                  <a:gd name="connsiteX9" fmla="*/ 876822 w 2893513"/>
                  <a:gd name="connsiteY9" fmla="*/ 256784 h 1020872"/>
                  <a:gd name="connsiteX10" fmla="*/ 989557 w 2893513"/>
                  <a:gd name="connsiteY10" fmla="*/ 250521 h 1020872"/>
                  <a:gd name="connsiteX11" fmla="*/ 1146132 w 2893513"/>
                  <a:gd name="connsiteY11" fmla="*/ 250521 h 1020872"/>
                  <a:gd name="connsiteX12" fmla="*/ 1296444 w 2893513"/>
                  <a:gd name="connsiteY12" fmla="*/ 237995 h 1020872"/>
                  <a:gd name="connsiteX13" fmla="*/ 1421705 w 2893513"/>
                  <a:gd name="connsiteY13" fmla="*/ 231732 h 1020872"/>
                  <a:gd name="connsiteX14" fmla="*/ 1546965 w 2893513"/>
                  <a:gd name="connsiteY14" fmla="*/ 231732 h 1020872"/>
                  <a:gd name="connsiteX15" fmla="*/ 1628384 w 2893513"/>
                  <a:gd name="connsiteY15" fmla="*/ 219206 h 1020872"/>
                  <a:gd name="connsiteX16" fmla="*/ 1847590 w 2893513"/>
                  <a:gd name="connsiteY16" fmla="*/ 181628 h 1020872"/>
                  <a:gd name="connsiteX17" fmla="*/ 2029217 w 2893513"/>
                  <a:gd name="connsiteY17" fmla="*/ 150313 h 1020872"/>
                  <a:gd name="connsiteX18" fmla="*/ 2167003 w 2893513"/>
                  <a:gd name="connsiteY18" fmla="*/ 118998 h 1020872"/>
                  <a:gd name="connsiteX19" fmla="*/ 2267211 w 2893513"/>
                  <a:gd name="connsiteY19" fmla="*/ 87682 h 1020872"/>
                  <a:gd name="connsiteX20" fmla="*/ 2298526 w 2893513"/>
                  <a:gd name="connsiteY20" fmla="*/ 87682 h 1020872"/>
                  <a:gd name="connsiteX21" fmla="*/ 2893513 w 2893513"/>
                  <a:gd name="connsiteY21" fmla="*/ 93945 h 1020872"/>
                  <a:gd name="connsiteX22" fmla="*/ 2868461 w 2893513"/>
                  <a:gd name="connsiteY22" fmla="*/ 807929 h 1020872"/>
                  <a:gd name="connsiteX23" fmla="*/ 2636729 w 2893513"/>
                  <a:gd name="connsiteY23" fmla="*/ 820455 h 1020872"/>
                  <a:gd name="connsiteX24" fmla="*/ 2542784 w 2893513"/>
                  <a:gd name="connsiteY24" fmla="*/ 820455 h 1020872"/>
                  <a:gd name="connsiteX25" fmla="*/ 2348631 w 2893513"/>
                  <a:gd name="connsiteY25" fmla="*/ 832981 h 1020872"/>
                  <a:gd name="connsiteX26" fmla="*/ 2279737 w 2893513"/>
                  <a:gd name="connsiteY26" fmla="*/ 864296 h 1020872"/>
                  <a:gd name="connsiteX27" fmla="*/ 2167003 w 2893513"/>
                  <a:gd name="connsiteY27" fmla="*/ 895611 h 1020872"/>
                  <a:gd name="connsiteX28" fmla="*/ 2010428 w 2893513"/>
                  <a:gd name="connsiteY28" fmla="*/ 920663 h 1020872"/>
                  <a:gd name="connsiteX29" fmla="*/ 1810011 w 2893513"/>
                  <a:gd name="connsiteY29" fmla="*/ 964504 h 1020872"/>
                  <a:gd name="connsiteX30" fmla="*/ 1628384 w 2893513"/>
                  <a:gd name="connsiteY30" fmla="*/ 983293 h 1020872"/>
                  <a:gd name="connsiteX31" fmla="*/ 1321496 w 2893513"/>
                  <a:gd name="connsiteY31" fmla="*/ 1008345 h 1020872"/>
                  <a:gd name="connsiteX32" fmla="*/ 1127343 w 2893513"/>
                  <a:gd name="connsiteY32" fmla="*/ 1008345 h 1020872"/>
                  <a:gd name="connsiteX33" fmla="*/ 1008346 w 2893513"/>
                  <a:gd name="connsiteY33" fmla="*/ 1020872 h 1020872"/>
                  <a:gd name="connsiteX34" fmla="*/ 807929 w 2893513"/>
                  <a:gd name="connsiteY34" fmla="*/ 1002082 h 1020872"/>
                  <a:gd name="connsiteX35" fmla="*/ 676406 w 2893513"/>
                  <a:gd name="connsiteY35" fmla="*/ 983293 h 1020872"/>
                  <a:gd name="connsiteX36" fmla="*/ 494779 w 2893513"/>
                  <a:gd name="connsiteY36" fmla="*/ 933189 h 1020872"/>
                  <a:gd name="connsiteX37" fmla="*/ 356992 w 2893513"/>
                  <a:gd name="connsiteY37" fmla="*/ 908137 h 1020872"/>
                  <a:gd name="connsiteX38" fmla="*/ 206680 w 2893513"/>
                  <a:gd name="connsiteY38" fmla="*/ 870559 h 1020872"/>
                  <a:gd name="connsiteX39" fmla="*/ 112735 w 2893513"/>
                  <a:gd name="connsiteY39" fmla="*/ 795403 h 1020872"/>
                  <a:gd name="connsiteX40" fmla="*/ 87683 w 2893513"/>
                  <a:gd name="connsiteY40" fmla="*/ 701458 h 1020872"/>
                  <a:gd name="connsiteX41" fmla="*/ 37579 w 2893513"/>
                  <a:gd name="connsiteY41" fmla="*/ 544882 h 1020872"/>
                  <a:gd name="connsiteX42" fmla="*/ 0 w 2893513"/>
                  <a:gd name="connsiteY42" fmla="*/ 68893 h 1020872"/>
                  <a:gd name="connsiteX43" fmla="*/ 12526 w 2893513"/>
                  <a:gd name="connsiteY43" fmla="*/ 12526 h 10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893513" h="1020872">
                    <a:moveTo>
                      <a:pt x="137787" y="0"/>
                    </a:moveTo>
                    <a:lnTo>
                      <a:pt x="112735" y="75156"/>
                    </a:lnTo>
                    <a:lnTo>
                      <a:pt x="150313" y="112735"/>
                    </a:lnTo>
                    <a:lnTo>
                      <a:pt x="194154" y="144050"/>
                    </a:lnTo>
                    <a:lnTo>
                      <a:pt x="275573" y="175365"/>
                    </a:lnTo>
                    <a:lnTo>
                      <a:pt x="344466" y="200417"/>
                    </a:lnTo>
                    <a:lnTo>
                      <a:pt x="463463" y="225469"/>
                    </a:lnTo>
                    <a:lnTo>
                      <a:pt x="544883" y="231732"/>
                    </a:lnTo>
                    <a:lnTo>
                      <a:pt x="732773" y="256784"/>
                    </a:lnTo>
                    <a:lnTo>
                      <a:pt x="876822" y="256784"/>
                    </a:lnTo>
                    <a:lnTo>
                      <a:pt x="989557" y="250521"/>
                    </a:lnTo>
                    <a:lnTo>
                      <a:pt x="1146132" y="250521"/>
                    </a:lnTo>
                    <a:lnTo>
                      <a:pt x="1296444" y="237995"/>
                    </a:lnTo>
                    <a:lnTo>
                      <a:pt x="1421705" y="231732"/>
                    </a:lnTo>
                    <a:lnTo>
                      <a:pt x="1546965" y="231732"/>
                    </a:lnTo>
                    <a:lnTo>
                      <a:pt x="1628384" y="219206"/>
                    </a:lnTo>
                    <a:lnTo>
                      <a:pt x="1847590" y="181628"/>
                    </a:lnTo>
                    <a:lnTo>
                      <a:pt x="2029217" y="150313"/>
                    </a:lnTo>
                    <a:lnTo>
                      <a:pt x="2167003" y="118998"/>
                    </a:lnTo>
                    <a:lnTo>
                      <a:pt x="2267211" y="87682"/>
                    </a:lnTo>
                    <a:lnTo>
                      <a:pt x="2298526" y="87682"/>
                    </a:lnTo>
                    <a:lnTo>
                      <a:pt x="2893513" y="93945"/>
                    </a:lnTo>
                    <a:lnTo>
                      <a:pt x="2868461" y="807929"/>
                    </a:lnTo>
                    <a:lnTo>
                      <a:pt x="2636729" y="820455"/>
                    </a:lnTo>
                    <a:lnTo>
                      <a:pt x="2542784" y="820455"/>
                    </a:lnTo>
                    <a:lnTo>
                      <a:pt x="2348631" y="832981"/>
                    </a:lnTo>
                    <a:lnTo>
                      <a:pt x="2279737" y="864296"/>
                    </a:lnTo>
                    <a:lnTo>
                      <a:pt x="2167003" y="895611"/>
                    </a:lnTo>
                    <a:lnTo>
                      <a:pt x="2010428" y="920663"/>
                    </a:lnTo>
                    <a:lnTo>
                      <a:pt x="1810011" y="964504"/>
                    </a:lnTo>
                    <a:lnTo>
                      <a:pt x="1628384" y="983293"/>
                    </a:lnTo>
                    <a:lnTo>
                      <a:pt x="1321496" y="1008345"/>
                    </a:lnTo>
                    <a:lnTo>
                      <a:pt x="1127343" y="1008345"/>
                    </a:lnTo>
                    <a:lnTo>
                      <a:pt x="1008346" y="1020872"/>
                    </a:lnTo>
                    <a:lnTo>
                      <a:pt x="807929" y="1002082"/>
                    </a:lnTo>
                    <a:lnTo>
                      <a:pt x="676406" y="983293"/>
                    </a:lnTo>
                    <a:lnTo>
                      <a:pt x="494779" y="933189"/>
                    </a:lnTo>
                    <a:lnTo>
                      <a:pt x="356992" y="908137"/>
                    </a:lnTo>
                    <a:lnTo>
                      <a:pt x="206680" y="870559"/>
                    </a:lnTo>
                    <a:lnTo>
                      <a:pt x="112735" y="795403"/>
                    </a:lnTo>
                    <a:lnTo>
                      <a:pt x="87683" y="701458"/>
                    </a:lnTo>
                    <a:lnTo>
                      <a:pt x="37579" y="544882"/>
                    </a:lnTo>
                    <a:lnTo>
                      <a:pt x="0" y="68893"/>
                    </a:lnTo>
                    <a:lnTo>
                      <a:pt x="12526" y="12526"/>
                    </a:lnTo>
                    <a:close/>
                  </a:path>
                </a:pathLst>
              </a:cu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8721333-3682-4D6A-BEDC-A2F1F3822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77508" t="51469" r="1409" b="7069"/>
              <a:stretch>
                <a:fillRect/>
              </a:stretch>
            </p:blipFill>
            <p:spPr>
              <a:xfrm>
                <a:off x="9228567" y="3843049"/>
                <a:ext cx="2411261" cy="983293"/>
              </a:xfrm>
              <a:custGeom>
                <a:avLst/>
                <a:gdLst>
                  <a:gd name="connsiteX0" fmla="*/ 12526 w 2411261"/>
                  <a:gd name="connsiteY0" fmla="*/ 0 h 983293"/>
                  <a:gd name="connsiteX1" fmla="*/ 156576 w 2411261"/>
                  <a:gd name="connsiteY1" fmla="*/ 50104 h 983293"/>
                  <a:gd name="connsiteX2" fmla="*/ 319414 w 2411261"/>
                  <a:gd name="connsiteY2" fmla="*/ 100208 h 983293"/>
                  <a:gd name="connsiteX3" fmla="*/ 488515 w 2411261"/>
                  <a:gd name="connsiteY3" fmla="*/ 137786 h 983293"/>
                  <a:gd name="connsiteX4" fmla="*/ 632565 w 2411261"/>
                  <a:gd name="connsiteY4" fmla="*/ 175364 h 983293"/>
                  <a:gd name="connsiteX5" fmla="*/ 826718 w 2411261"/>
                  <a:gd name="connsiteY5" fmla="*/ 194153 h 983293"/>
                  <a:gd name="connsiteX6" fmla="*/ 1045924 w 2411261"/>
                  <a:gd name="connsiteY6" fmla="*/ 237994 h 983293"/>
                  <a:gd name="connsiteX7" fmla="*/ 1246340 w 2411261"/>
                  <a:gd name="connsiteY7" fmla="*/ 256784 h 983293"/>
                  <a:gd name="connsiteX8" fmla="*/ 1377863 w 2411261"/>
                  <a:gd name="connsiteY8" fmla="*/ 269310 h 983293"/>
                  <a:gd name="connsiteX9" fmla="*/ 1528176 w 2411261"/>
                  <a:gd name="connsiteY9" fmla="*/ 269310 h 983293"/>
                  <a:gd name="connsiteX10" fmla="*/ 1647173 w 2411261"/>
                  <a:gd name="connsiteY10" fmla="*/ 269310 h 983293"/>
                  <a:gd name="connsiteX11" fmla="*/ 1791222 w 2411261"/>
                  <a:gd name="connsiteY11" fmla="*/ 269310 h 983293"/>
                  <a:gd name="connsiteX12" fmla="*/ 1966587 w 2411261"/>
                  <a:gd name="connsiteY12" fmla="*/ 256784 h 983293"/>
                  <a:gd name="connsiteX13" fmla="*/ 2104373 w 2411261"/>
                  <a:gd name="connsiteY13" fmla="*/ 219205 h 983293"/>
                  <a:gd name="connsiteX14" fmla="*/ 2192055 w 2411261"/>
                  <a:gd name="connsiteY14" fmla="*/ 194153 h 983293"/>
                  <a:gd name="connsiteX15" fmla="*/ 2273474 w 2411261"/>
                  <a:gd name="connsiteY15" fmla="*/ 156575 h 983293"/>
                  <a:gd name="connsiteX16" fmla="*/ 2323578 w 2411261"/>
                  <a:gd name="connsiteY16" fmla="*/ 50104 h 983293"/>
                  <a:gd name="connsiteX17" fmla="*/ 2379946 w 2411261"/>
                  <a:gd name="connsiteY17" fmla="*/ 18789 h 983293"/>
                  <a:gd name="connsiteX18" fmla="*/ 2411261 w 2411261"/>
                  <a:gd name="connsiteY18" fmla="*/ 37578 h 983293"/>
                  <a:gd name="connsiteX19" fmla="*/ 2398735 w 2411261"/>
                  <a:gd name="connsiteY19" fmla="*/ 319414 h 983293"/>
                  <a:gd name="connsiteX20" fmla="*/ 2361157 w 2411261"/>
                  <a:gd name="connsiteY20" fmla="*/ 519830 h 983293"/>
                  <a:gd name="connsiteX21" fmla="*/ 2336104 w 2411261"/>
                  <a:gd name="connsiteY21" fmla="*/ 626301 h 983293"/>
                  <a:gd name="connsiteX22" fmla="*/ 2304789 w 2411261"/>
                  <a:gd name="connsiteY22" fmla="*/ 820455 h 983293"/>
                  <a:gd name="connsiteX23" fmla="*/ 2079321 w 2411261"/>
                  <a:gd name="connsiteY23" fmla="*/ 933189 h 983293"/>
                  <a:gd name="connsiteX24" fmla="*/ 1728592 w 2411261"/>
                  <a:gd name="connsiteY24" fmla="*/ 977030 h 983293"/>
                  <a:gd name="connsiteX25" fmla="*/ 1440494 w 2411261"/>
                  <a:gd name="connsiteY25" fmla="*/ 983293 h 983293"/>
                  <a:gd name="connsiteX26" fmla="*/ 1171184 w 2411261"/>
                  <a:gd name="connsiteY26" fmla="*/ 970767 h 983293"/>
                  <a:gd name="connsiteX27" fmla="*/ 895611 w 2411261"/>
                  <a:gd name="connsiteY27" fmla="*/ 945715 h 983293"/>
                  <a:gd name="connsiteX28" fmla="*/ 626302 w 2411261"/>
                  <a:gd name="connsiteY28" fmla="*/ 914400 h 983293"/>
                  <a:gd name="connsiteX29" fmla="*/ 425885 w 2411261"/>
                  <a:gd name="connsiteY29" fmla="*/ 870559 h 983293"/>
                  <a:gd name="connsiteX30" fmla="*/ 294362 w 2411261"/>
                  <a:gd name="connsiteY30" fmla="*/ 826718 h 983293"/>
                  <a:gd name="connsiteX31" fmla="*/ 206680 w 2411261"/>
                  <a:gd name="connsiteY31" fmla="*/ 807929 h 983293"/>
                  <a:gd name="connsiteX32" fmla="*/ 87683 w 2411261"/>
                  <a:gd name="connsiteY32" fmla="*/ 801666 h 983293"/>
                  <a:gd name="connsiteX33" fmla="*/ 0 w 2411261"/>
                  <a:gd name="connsiteY33" fmla="*/ 782877 h 983293"/>
                  <a:gd name="connsiteX34" fmla="*/ 12526 w 2411261"/>
                  <a:gd name="connsiteY34" fmla="*/ 112734 h 98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411261" h="983293">
                    <a:moveTo>
                      <a:pt x="12526" y="0"/>
                    </a:moveTo>
                    <a:lnTo>
                      <a:pt x="156576" y="50104"/>
                    </a:lnTo>
                    <a:lnTo>
                      <a:pt x="319414" y="100208"/>
                    </a:lnTo>
                    <a:lnTo>
                      <a:pt x="488515" y="137786"/>
                    </a:lnTo>
                    <a:lnTo>
                      <a:pt x="632565" y="175364"/>
                    </a:lnTo>
                    <a:lnTo>
                      <a:pt x="826718" y="194153"/>
                    </a:lnTo>
                    <a:lnTo>
                      <a:pt x="1045924" y="237994"/>
                    </a:lnTo>
                    <a:lnTo>
                      <a:pt x="1246340" y="256784"/>
                    </a:lnTo>
                    <a:lnTo>
                      <a:pt x="1377863" y="269310"/>
                    </a:lnTo>
                    <a:lnTo>
                      <a:pt x="1528176" y="269310"/>
                    </a:lnTo>
                    <a:lnTo>
                      <a:pt x="1647173" y="269310"/>
                    </a:lnTo>
                    <a:lnTo>
                      <a:pt x="1791222" y="269310"/>
                    </a:lnTo>
                    <a:lnTo>
                      <a:pt x="1966587" y="256784"/>
                    </a:lnTo>
                    <a:lnTo>
                      <a:pt x="2104373" y="219205"/>
                    </a:lnTo>
                    <a:lnTo>
                      <a:pt x="2192055" y="194153"/>
                    </a:lnTo>
                    <a:lnTo>
                      <a:pt x="2273474" y="156575"/>
                    </a:lnTo>
                    <a:lnTo>
                      <a:pt x="2323578" y="50104"/>
                    </a:lnTo>
                    <a:lnTo>
                      <a:pt x="2379946" y="18789"/>
                    </a:lnTo>
                    <a:lnTo>
                      <a:pt x="2411261" y="37578"/>
                    </a:lnTo>
                    <a:lnTo>
                      <a:pt x="2398735" y="319414"/>
                    </a:lnTo>
                    <a:lnTo>
                      <a:pt x="2361157" y="519830"/>
                    </a:lnTo>
                    <a:lnTo>
                      <a:pt x="2336104" y="626301"/>
                    </a:lnTo>
                    <a:lnTo>
                      <a:pt x="2304789" y="820455"/>
                    </a:lnTo>
                    <a:lnTo>
                      <a:pt x="2079321" y="933189"/>
                    </a:lnTo>
                    <a:lnTo>
                      <a:pt x="1728592" y="977030"/>
                    </a:lnTo>
                    <a:lnTo>
                      <a:pt x="1440494" y="983293"/>
                    </a:lnTo>
                    <a:lnTo>
                      <a:pt x="1171184" y="970767"/>
                    </a:lnTo>
                    <a:lnTo>
                      <a:pt x="895611" y="945715"/>
                    </a:lnTo>
                    <a:lnTo>
                      <a:pt x="626302" y="914400"/>
                    </a:lnTo>
                    <a:lnTo>
                      <a:pt x="425885" y="870559"/>
                    </a:lnTo>
                    <a:lnTo>
                      <a:pt x="294362" y="826718"/>
                    </a:lnTo>
                    <a:lnTo>
                      <a:pt x="206680" y="807929"/>
                    </a:lnTo>
                    <a:lnTo>
                      <a:pt x="87683" y="801666"/>
                    </a:lnTo>
                    <a:lnTo>
                      <a:pt x="0" y="782877"/>
                    </a:lnTo>
                    <a:lnTo>
                      <a:pt x="12526" y="112734"/>
                    </a:lnTo>
                    <a:close/>
                  </a:path>
                </a:pathLst>
              </a:custGeom>
            </p:spPr>
          </p:pic>
        </p:grpSp>
        <p:pic>
          <p:nvPicPr>
            <p:cNvPr id="18" name="SCALES Picture 90" descr="A picture containing table, sitting, black, water&#10;&#10;Description automatically generated">
              <a:extLst>
                <a:ext uri="{FF2B5EF4-FFF2-40B4-BE49-F238E27FC236}">
                  <a16:creationId xmlns:a16="http://schemas.microsoft.com/office/drawing/2014/main" id="{0A02E0AE-CE69-4B75-B753-A50D58E3A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903970" y="3774036"/>
              <a:ext cx="778659" cy="756760"/>
            </a:xfrm>
            <a:prstGeom prst="rect">
              <a:avLst/>
            </a:prstGeom>
          </p:spPr>
        </p:pic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ED294A9C-79E9-412A-89B6-6D86545195C4}"/>
              </a:ext>
            </a:extLst>
          </p:cNvPr>
          <p:cNvSpPr/>
          <p:nvPr/>
        </p:nvSpPr>
        <p:spPr>
          <a:xfrm>
            <a:off x="5903970" y="3791220"/>
            <a:ext cx="748981" cy="74898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6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30" y="4586063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A0B14BA-20E8-483C-BAD8-5DD19D6079B6}"/>
              </a:ext>
            </a:extLst>
          </p:cNvPr>
          <p:cNvGrpSpPr/>
          <p:nvPr/>
        </p:nvGrpSpPr>
        <p:grpSpPr>
          <a:xfrm>
            <a:off x="399100" y="1917392"/>
            <a:ext cx="11437087" cy="3065014"/>
            <a:chOff x="377456" y="1933625"/>
            <a:chExt cx="11437087" cy="306501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0F2D0A7-5C9F-4800-A647-011F2E58E5E8}"/>
                </a:ext>
              </a:extLst>
            </p:cNvPr>
            <p:cNvGrpSpPr/>
            <p:nvPr/>
          </p:nvGrpSpPr>
          <p:grpSpPr>
            <a:xfrm>
              <a:off x="377456" y="1933625"/>
              <a:ext cx="11437087" cy="3065014"/>
              <a:chOff x="377456" y="1885493"/>
              <a:chExt cx="11437087" cy="306501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7AF9F22-D587-441F-8670-8F84D5119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7456" y="2578957"/>
                <a:ext cx="11437087" cy="237155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C028307-A3BD-4CD8-9E73-8D6C3C7DF4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8285" y="1885493"/>
                <a:ext cx="1421620" cy="2572423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ADBCBDA-C1E3-4B94-8C26-18A69BB71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26876" y="1970009"/>
                <a:ext cx="1421620" cy="2572423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FD4351-0541-44EC-A647-AEBAD5740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559" t="50764" r="72142" b="6189"/>
            <a:stretch>
              <a:fillRect/>
            </a:stretch>
          </p:blipFill>
          <p:spPr>
            <a:xfrm>
              <a:off x="656005" y="3822457"/>
              <a:ext cx="2893513" cy="1020872"/>
            </a:xfrm>
            <a:custGeom>
              <a:avLst/>
              <a:gdLst>
                <a:gd name="connsiteX0" fmla="*/ 137787 w 2893513"/>
                <a:gd name="connsiteY0" fmla="*/ 0 h 1020872"/>
                <a:gd name="connsiteX1" fmla="*/ 112735 w 2893513"/>
                <a:gd name="connsiteY1" fmla="*/ 75156 h 1020872"/>
                <a:gd name="connsiteX2" fmla="*/ 150313 w 2893513"/>
                <a:gd name="connsiteY2" fmla="*/ 112735 h 1020872"/>
                <a:gd name="connsiteX3" fmla="*/ 194154 w 2893513"/>
                <a:gd name="connsiteY3" fmla="*/ 144050 h 1020872"/>
                <a:gd name="connsiteX4" fmla="*/ 275573 w 2893513"/>
                <a:gd name="connsiteY4" fmla="*/ 175365 h 1020872"/>
                <a:gd name="connsiteX5" fmla="*/ 344466 w 2893513"/>
                <a:gd name="connsiteY5" fmla="*/ 200417 h 1020872"/>
                <a:gd name="connsiteX6" fmla="*/ 463463 w 2893513"/>
                <a:gd name="connsiteY6" fmla="*/ 225469 h 1020872"/>
                <a:gd name="connsiteX7" fmla="*/ 544883 w 2893513"/>
                <a:gd name="connsiteY7" fmla="*/ 231732 h 1020872"/>
                <a:gd name="connsiteX8" fmla="*/ 732773 w 2893513"/>
                <a:gd name="connsiteY8" fmla="*/ 256784 h 1020872"/>
                <a:gd name="connsiteX9" fmla="*/ 876822 w 2893513"/>
                <a:gd name="connsiteY9" fmla="*/ 256784 h 1020872"/>
                <a:gd name="connsiteX10" fmla="*/ 989557 w 2893513"/>
                <a:gd name="connsiteY10" fmla="*/ 250521 h 1020872"/>
                <a:gd name="connsiteX11" fmla="*/ 1146132 w 2893513"/>
                <a:gd name="connsiteY11" fmla="*/ 250521 h 1020872"/>
                <a:gd name="connsiteX12" fmla="*/ 1296444 w 2893513"/>
                <a:gd name="connsiteY12" fmla="*/ 237995 h 1020872"/>
                <a:gd name="connsiteX13" fmla="*/ 1421705 w 2893513"/>
                <a:gd name="connsiteY13" fmla="*/ 231732 h 1020872"/>
                <a:gd name="connsiteX14" fmla="*/ 1546965 w 2893513"/>
                <a:gd name="connsiteY14" fmla="*/ 231732 h 1020872"/>
                <a:gd name="connsiteX15" fmla="*/ 1628384 w 2893513"/>
                <a:gd name="connsiteY15" fmla="*/ 219206 h 1020872"/>
                <a:gd name="connsiteX16" fmla="*/ 1847590 w 2893513"/>
                <a:gd name="connsiteY16" fmla="*/ 181628 h 1020872"/>
                <a:gd name="connsiteX17" fmla="*/ 2029217 w 2893513"/>
                <a:gd name="connsiteY17" fmla="*/ 150313 h 1020872"/>
                <a:gd name="connsiteX18" fmla="*/ 2167003 w 2893513"/>
                <a:gd name="connsiteY18" fmla="*/ 118998 h 1020872"/>
                <a:gd name="connsiteX19" fmla="*/ 2267211 w 2893513"/>
                <a:gd name="connsiteY19" fmla="*/ 87682 h 1020872"/>
                <a:gd name="connsiteX20" fmla="*/ 2298526 w 2893513"/>
                <a:gd name="connsiteY20" fmla="*/ 87682 h 1020872"/>
                <a:gd name="connsiteX21" fmla="*/ 2893513 w 2893513"/>
                <a:gd name="connsiteY21" fmla="*/ 93945 h 1020872"/>
                <a:gd name="connsiteX22" fmla="*/ 2868461 w 2893513"/>
                <a:gd name="connsiteY22" fmla="*/ 807929 h 1020872"/>
                <a:gd name="connsiteX23" fmla="*/ 2636729 w 2893513"/>
                <a:gd name="connsiteY23" fmla="*/ 820455 h 1020872"/>
                <a:gd name="connsiteX24" fmla="*/ 2542784 w 2893513"/>
                <a:gd name="connsiteY24" fmla="*/ 820455 h 1020872"/>
                <a:gd name="connsiteX25" fmla="*/ 2348631 w 2893513"/>
                <a:gd name="connsiteY25" fmla="*/ 832981 h 1020872"/>
                <a:gd name="connsiteX26" fmla="*/ 2279737 w 2893513"/>
                <a:gd name="connsiteY26" fmla="*/ 864296 h 1020872"/>
                <a:gd name="connsiteX27" fmla="*/ 2167003 w 2893513"/>
                <a:gd name="connsiteY27" fmla="*/ 895611 h 1020872"/>
                <a:gd name="connsiteX28" fmla="*/ 2010428 w 2893513"/>
                <a:gd name="connsiteY28" fmla="*/ 920663 h 1020872"/>
                <a:gd name="connsiteX29" fmla="*/ 1810011 w 2893513"/>
                <a:gd name="connsiteY29" fmla="*/ 964504 h 1020872"/>
                <a:gd name="connsiteX30" fmla="*/ 1628384 w 2893513"/>
                <a:gd name="connsiteY30" fmla="*/ 983293 h 1020872"/>
                <a:gd name="connsiteX31" fmla="*/ 1321496 w 2893513"/>
                <a:gd name="connsiteY31" fmla="*/ 1008345 h 1020872"/>
                <a:gd name="connsiteX32" fmla="*/ 1127343 w 2893513"/>
                <a:gd name="connsiteY32" fmla="*/ 1008345 h 1020872"/>
                <a:gd name="connsiteX33" fmla="*/ 1008346 w 2893513"/>
                <a:gd name="connsiteY33" fmla="*/ 1020872 h 1020872"/>
                <a:gd name="connsiteX34" fmla="*/ 807929 w 2893513"/>
                <a:gd name="connsiteY34" fmla="*/ 1002082 h 1020872"/>
                <a:gd name="connsiteX35" fmla="*/ 676406 w 2893513"/>
                <a:gd name="connsiteY35" fmla="*/ 983293 h 1020872"/>
                <a:gd name="connsiteX36" fmla="*/ 494779 w 2893513"/>
                <a:gd name="connsiteY36" fmla="*/ 933189 h 1020872"/>
                <a:gd name="connsiteX37" fmla="*/ 356992 w 2893513"/>
                <a:gd name="connsiteY37" fmla="*/ 908137 h 1020872"/>
                <a:gd name="connsiteX38" fmla="*/ 206680 w 2893513"/>
                <a:gd name="connsiteY38" fmla="*/ 870559 h 1020872"/>
                <a:gd name="connsiteX39" fmla="*/ 112735 w 2893513"/>
                <a:gd name="connsiteY39" fmla="*/ 795403 h 1020872"/>
                <a:gd name="connsiteX40" fmla="*/ 87683 w 2893513"/>
                <a:gd name="connsiteY40" fmla="*/ 701458 h 1020872"/>
                <a:gd name="connsiteX41" fmla="*/ 37579 w 2893513"/>
                <a:gd name="connsiteY41" fmla="*/ 544882 h 1020872"/>
                <a:gd name="connsiteX42" fmla="*/ 0 w 2893513"/>
                <a:gd name="connsiteY42" fmla="*/ 68893 h 1020872"/>
                <a:gd name="connsiteX43" fmla="*/ 12526 w 2893513"/>
                <a:gd name="connsiteY43" fmla="*/ 12526 h 102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93513" h="1020872">
                  <a:moveTo>
                    <a:pt x="137787" y="0"/>
                  </a:moveTo>
                  <a:lnTo>
                    <a:pt x="112735" y="75156"/>
                  </a:lnTo>
                  <a:lnTo>
                    <a:pt x="150313" y="112735"/>
                  </a:lnTo>
                  <a:lnTo>
                    <a:pt x="194154" y="144050"/>
                  </a:lnTo>
                  <a:lnTo>
                    <a:pt x="275573" y="175365"/>
                  </a:lnTo>
                  <a:lnTo>
                    <a:pt x="344466" y="200417"/>
                  </a:lnTo>
                  <a:lnTo>
                    <a:pt x="463463" y="225469"/>
                  </a:lnTo>
                  <a:lnTo>
                    <a:pt x="544883" y="231732"/>
                  </a:lnTo>
                  <a:lnTo>
                    <a:pt x="732773" y="256784"/>
                  </a:lnTo>
                  <a:lnTo>
                    <a:pt x="876822" y="256784"/>
                  </a:lnTo>
                  <a:lnTo>
                    <a:pt x="989557" y="250521"/>
                  </a:lnTo>
                  <a:lnTo>
                    <a:pt x="1146132" y="250521"/>
                  </a:lnTo>
                  <a:lnTo>
                    <a:pt x="1296444" y="237995"/>
                  </a:lnTo>
                  <a:lnTo>
                    <a:pt x="1421705" y="231732"/>
                  </a:lnTo>
                  <a:lnTo>
                    <a:pt x="1546965" y="231732"/>
                  </a:lnTo>
                  <a:lnTo>
                    <a:pt x="1628384" y="219206"/>
                  </a:lnTo>
                  <a:lnTo>
                    <a:pt x="1847590" y="181628"/>
                  </a:lnTo>
                  <a:lnTo>
                    <a:pt x="2029217" y="150313"/>
                  </a:lnTo>
                  <a:lnTo>
                    <a:pt x="2167003" y="118998"/>
                  </a:lnTo>
                  <a:lnTo>
                    <a:pt x="2267211" y="87682"/>
                  </a:lnTo>
                  <a:lnTo>
                    <a:pt x="2298526" y="87682"/>
                  </a:lnTo>
                  <a:lnTo>
                    <a:pt x="2893513" y="93945"/>
                  </a:lnTo>
                  <a:lnTo>
                    <a:pt x="2868461" y="807929"/>
                  </a:lnTo>
                  <a:lnTo>
                    <a:pt x="2636729" y="820455"/>
                  </a:lnTo>
                  <a:lnTo>
                    <a:pt x="2542784" y="820455"/>
                  </a:lnTo>
                  <a:lnTo>
                    <a:pt x="2348631" y="832981"/>
                  </a:lnTo>
                  <a:lnTo>
                    <a:pt x="2279737" y="864296"/>
                  </a:lnTo>
                  <a:lnTo>
                    <a:pt x="2167003" y="895611"/>
                  </a:lnTo>
                  <a:lnTo>
                    <a:pt x="2010428" y="920663"/>
                  </a:lnTo>
                  <a:lnTo>
                    <a:pt x="1810011" y="964504"/>
                  </a:lnTo>
                  <a:lnTo>
                    <a:pt x="1628384" y="983293"/>
                  </a:lnTo>
                  <a:lnTo>
                    <a:pt x="1321496" y="1008345"/>
                  </a:lnTo>
                  <a:lnTo>
                    <a:pt x="1127343" y="1008345"/>
                  </a:lnTo>
                  <a:lnTo>
                    <a:pt x="1008346" y="1020872"/>
                  </a:lnTo>
                  <a:lnTo>
                    <a:pt x="807929" y="1002082"/>
                  </a:lnTo>
                  <a:lnTo>
                    <a:pt x="676406" y="983293"/>
                  </a:lnTo>
                  <a:lnTo>
                    <a:pt x="494779" y="933189"/>
                  </a:lnTo>
                  <a:lnTo>
                    <a:pt x="356992" y="908137"/>
                  </a:lnTo>
                  <a:lnTo>
                    <a:pt x="206680" y="870559"/>
                  </a:lnTo>
                  <a:lnTo>
                    <a:pt x="112735" y="795403"/>
                  </a:lnTo>
                  <a:lnTo>
                    <a:pt x="87683" y="701458"/>
                  </a:lnTo>
                  <a:lnTo>
                    <a:pt x="37579" y="544882"/>
                  </a:lnTo>
                  <a:lnTo>
                    <a:pt x="0" y="68893"/>
                  </a:lnTo>
                  <a:lnTo>
                    <a:pt x="12526" y="12526"/>
                  </a:lnTo>
                  <a:close/>
                </a:path>
              </a:pathLst>
            </a:cu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5EE8AFE-9A35-4302-B540-160103CF4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7508" t="51469" r="1409" b="7069"/>
            <a:stretch>
              <a:fillRect/>
            </a:stretch>
          </p:blipFill>
          <p:spPr>
            <a:xfrm>
              <a:off x="9245965" y="3836518"/>
              <a:ext cx="2411261" cy="983293"/>
            </a:xfrm>
            <a:custGeom>
              <a:avLst/>
              <a:gdLst>
                <a:gd name="connsiteX0" fmla="*/ 12526 w 2411261"/>
                <a:gd name="connsiteY0" fmla="*/ 0 h 983293"/>
                <a:gd name="connsiteX1" fmla="*/ 156576 w 2411261"/>
                <a:gd name="connsiteY1" fmla="*/ 50104 h 983293"/>
                <a:gd name="connsiteX2" fmla="*/ 319414 w 2411261"/>
                <a:gd name="connsiteY2" fmla="*/ 100208 h 983293"/>
                <a:gd name="connsiteX3" fmla="*/ 488515 w 2411261"/>
                <a:gd name="connsiteY3" fmla="*/ 137786 h 983293"/>
                <a:gd name="connsiteX4" fmla="*/ 632565 w 2411261"/>
                <a:gd name="connsiteY4" fmla="*/ 175364 h 983293"/>
                <a:gd name="connsiteX5" fmla="*/ 826718 w 2411261"/>
                <a:gd name="connsiteY5" fmla="*/ 194153 h 983293"/>
                <a:gd name="connsiteX6" fmla="*/ 1045924 w 2411261"/>
                <a:gd name="connsiteY6" fmla="*/ 237994 h 983293"/>
                <a:gd name="connsiteX7" fmla="*/ 1246340 w 2411261"/>
                <a:gd name="connsiteY7" fmla="*/ 256784 h 983293"/>
                <a:gd name="connsiteX8" fmla="*/ 1377863 w 2411261"/>
                <a:gd name="connsiteY8" fmla="*/ 269310 h 983293"/>
                <a:gd name="connsiteX9" fmla="*/ 1528176 w 2411261"/>
                <a:gd name="connsiteY9" fmla="*/ 269310 h 983293"/>
                <a:gd name="connsiteX10" fmla="*/ 1647173 w 2411261"/>
                <a:gd name="connsiteY10" fmla="*/ 269310 h 983293"/>
                <a:gd name="connsiteX11" fmla="*/ 1791222 w 2411261"/>
                <a:gd name="connsiteY11" fmla="*/ 269310 h 983293"/>
                <a:gd name="connsiteX12" fmla="*/ 1966587 w 2411261"/>
                <a:gd name="connsiteY12" fmla="*/ 256784 h 983293"/>
                <a:gd name="connsiteX13" fmla="*/ 2104373 w 2411261"/>
                <a:gd name="connsiteY13" fmla="*/ 219205 h 983293"/>
                <a:gd name="connsiteX14" fmla="*/ 2192055 w 2411261"/>
                <a:gd name="connsiteY14" fmla="*/ 194153 h 983293"/>
                <a:gd name="connsiteX15" fmla="*/ 2273474 w 2411261"/>
                <a:gd name="connsiteY15" fmla="*/ 156575 h 983293"/>
                <a:gd name="connsiteX16" fmla="*/ 2323578 w 2411261"/>
                <a:gd name="connsiteY16" fmla="*/ 50104 h 983293"/>
                <a:gd name="connsiteX17" fmla="*/ 2379946 w 2411261"/>
                <a:gd name="connsiteY17" fmla="*/ 18789 h 983293"/>
                <a:gd name="connsiteX18" fmla="*/ 2411261 w 2411261"/>
                <a:gd name="connsiteY18" fmla="*/ 37578 h 983293"/>
                <a:gd name="connsiteX19" fmla="*/ 2398735 w 2411261"/>
                <a:gd name="connsiteY19" fmla="*/ 319414 h 983293"/>
                <a:gd name="connsiteX20" fmla="*/ 2361157 w 2411261"/>
                <a:gd name="connsiteY20" fmla="*/ 519830 h 983293"/>
                <a:gd name="connsiteX21" fmla="*/ 2336104 w 2411261"/>
                <a:gd name="connsiteY21" fmla="*/ 626301 h 983293"/>
                <a:gd name="connsiteX22" fmla="*/ 2304789 w 2411261"/>
                <a:gd name="connsiteY22" fmla="*/ 820455 h 983293"/>
                <a:gd name="connsiteX23" fmla="*/ 2079321 w 2411261"/>
                <a:gd name="connsiteY23" fmla="*/ 933189 h 983293"/>
                <a:gd name="connsiteX24" fmla="*/ 1728592 w 2411261"/>
                <a:gd name="connsiteY24" fmla="*/ 977030 h 983293"/>
                <a:gd name="connsiteX25" fmla="*/ 1440494 w 2411261"/>
                <a:gd name="connsiteY25" fmla="*/ 983293 h 983293"/>
                <a:gd name="connsiteX26" fmla="*/ 1171184 w 2411261"/>
                <a:gd name="connsiteY26" fmla="*/ 970767 h 983293"/>
                <a:gd name="connsiteX27" fmla="*/ 895611 w 2411261"/>
                <a:gd name="connsiteY27" fmla="*/ 945715 h 983293"/>
                <a:gd name="connsiteX28" fmla="*/ 626302 w 2411261"/>
                <a:gd name="connsiteY28" fmla="*/ 914400 h 983293"/>
                <a:gd name="connsiteX29" fmla="*/ 425885 w 2411261"/>
                <a:gd name="connsiteY29" fmla="*/ 870559 h 983293"/>
                <a:gd name="connsiteX30" fmla="*/ 294362 w 2411261"/>
                <a:gd name="connsiteY30" fmla="*/ 826718 h 983293"/>
                <a:gd name="connsiteX31" fmla="*/ 206680 w 2411261"/>
                <a:gd name="connsiteY31" fmla="*/ 807929 h 983293"/>
                <a:gd name="connsiteX32" fmla="*/ 87683 w 2411261"/>
                <a:gd name="connsiteY32" fmla="*/ 801666 h 983293"/>
                <a:gd name="connsiteX33" fmla="*/ 0 w 2411261"/>
                <a:gd name="connsiteY33" fmla="*/ 782877 h 983293"/>
                <a:gd name="connsiteX34" fmla="*/ 12526 w 2411261"/>
                <a:gd name="connsiteY34" fmla="*/ 112734 h 983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411261" h="983293">
                  <a:moveTo>
                    <a:pt x="12526" y="0"/>
                  </a:moveTo>
                  <a:lnTo>
                    <a:pt x="156576" y="50104"/>
                  </a:lnTo>
                  <a:lnTo>
                    <a:pt x="319414" y="100208"/>
                  </a:lnTo>
                  <a:lnTo>
                    <a:pt x="488515" y="137786"/>
                  </a:lnTo>
                  <a:lnTo>
                    <a:pt x="632565" y="175364"/>
                  </a:lnTo>
                  <a:lnTo>
                    <a:pt x="826718" y="194153"/>
                  </a:lnTo>
                  <a:lnTo>
                    <a:pt x="1045924" y="237994"/>
                  </a:lnTo>
                  <a:lnTo>
                    <a:pt x="1246340" y="256784"/>
                  </a:lnTo>
                  <a:lnTo>
                    <a:pt x="1377863" y="269310"/>
                  </a:lnTo>
                  <a:lnTo>
                    <a:pt x="1528176" y="269310"/>
                  </a:lnTo>
                  <a:lnTo>
                    <a:pt x="1647173" y="269310"/>
                  </a:lnTo>
                  <a:lnTo>
                    <a:pt x="1791222" y="269310"/>
                  </a:lnTo>
                  <a:lnTo>
                    <a:pt x="1966587" y="256784"/>
                  </a:lnTo>
                  <a:lnTo>
                    <a:pt x="2104373" y="219205"/>
                  </a:lnTo>
                  <a:lnTo>
                    <a:pt x="2192055" y="194153"/>
                  </a:lnTo>
                  <a:lnTo>
                    <a:pt x="2273474" y="156575"/>
                  </a:lnTo>
                  <a:lnTo>
                    <a:pt x="2323578" y="50104"/>
                  </a:lnTo>
                  <a:lnTo>
                    <a:pt x="2379946" y="18789"/>
                  </a:lnTo>
                  <a:lnTo>
                    <a:pt x="2411261" y="37578"/>
                  </a:lnTo>
                  <a:lnTo>
                    <a:pt x="2398735" y="319414"/>
                  </a:lnTo>
                  <a:lnTo>
                    <a:pt x="2361157" y="519830"/>
                  </a:lnTo>
                  <a:lnTo>
                    <a:pt x="2336104" y="626301"/>
                  </a:lnTo>
                  <a:lnTo>
                    <a:pt x="2304789" y="820455"/>
                  </a:lnTo>
                  <a:lnTo>
                    <a:pt x="2079321" y="933189"/>
                  </a:lnTo>
                  <a:lnTo>
                    <a:pt x="1728592" y="977030"/>
                  </a:lnTo>
                  <a:lnTo>
                    <a:pt x="1440494" y="983293"/>
                  </a:lnTo>
                  <a:lnTo>
                    <a:pt x="1171184" y="970767"/>
                  </a:lnTo>
                  <a:lnTo>
                    <a:pt x="895611" y="945715"/>
                  </a:lnTo>
                  <a:lnTo>
                    <a:pt x="626302" y="914400"/>
                  </a:lnTo>
                  <a:lnTo>
                    <a:pt x="425885" y="870559"/>
                  </a:lnTo>
                  <a:lnTo>
                    <a:pt x="294362" y="826718"/>
                  </a:lnTo>
                  <a:lnTo>
                    <a:pt x="206680" y="807929"/>
                  </a:lnTo>
                  <a:lnTo>
                    <a:pt x="87683" y="801666"/>
                  </a:lnTo>
                  <a:lnTo>
                    <a:pt x="0" y="782877"/>
                  </a:lnTo>
                  <a:lnTo>
                    <a:pt x="12526" y="112734"/>
                  </a:lnTo>
                  <a:close/>
                </a:path>
              </a:pathLst>
            </a:custGeom>
          </p:spPr>
        </p:pic>
      </p:grpSp>
      <p:sp>
        <p:nvSpPr>
          <p:cNvPr id="14" name="Oval 13">
            <a:hlinkClick r:id="rId6" action="ppaction://hlinksldjump"/>
            <a:extLst>
              <a:ext uri="{FF2B5EF4-FFF2-40B4-BE49-F238E27FC236}">
                <a16:creationId xmlns:a16="http://schemas.microsoft.com/office/drawing/2014/main" id="{29ECD8DC-0B45-4F94-8B2F-FCA6A5EDA30D}"/>
              </a:ext>
            </a:extLst>
          </p:cNvPr>
          <p:cNvSpPr/>
          <p:nvPr/>
        </p:nvSpPr>
        <p:spPr>
          <a:xfrm>
            <a:off x="5677351" y="4865822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93CCD-995E-4D56-8105-3C3A72B3A8F2}"/>
              </a:ext>
            </a:extLst>
          </p:cNvPr>
          <p:cNvSpPr/>
          <p:nvPr/>
        </p:nvSpPr>
        <p:spPr>
          <a:xfrm>
            <a:off x="185269" y="74473"/>
            <a:ext cx="19112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2</a:t>
            </a:r>
          </a:p>
        </p:txBody>
      </p:sp>
      <p:pic>
        <p:nvPicPr>
          <p:cNvPr id="16" name="SCALES Picture 90" descr="A picture containing table, sitting, black, water&#10;&#10;Description automatically generated">
            <a:extLst>
              <a:ext uri="{FF2B5EF4-FFF2-40B4-BE49-F238E27FC236}">
                <a16:creationId xmlns:a16="http://schemas.microsoft.com/office/drawing/2014/main" id="{93C0AB40-87F5-41D3-ACD4-75D84BC1CF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903970" y="3774036"/>
            <a:ext cx="778659" cy="7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3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click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l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30" y="4586063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sp>
        <p:nvSpPr>
          <p:cNvPr id="12" name="Oval 11">
            <a:hlinkClick r:id="rId4" action="ppaction://hlinksldjump"/>
            <a:extLst>
              <a:ext uri="{FF2B5EF4-FFF2-40B4-BE49-F238E27FC236}">
                <a16:creationId xmlns:a16="http://schemas.microsoft.com/office/drawing/2014/main" id="{4C842CF3-4411-4EF3-9359-DBAB5A2C90EB}"/>
              </a:ext>
            </a:extLst>
          </p:cNvPr>
          <p:cNvSpPr/>
          <p:nvPr/>
        </p:nvSpPr>
        <p:spPr>
          <a:xfrm>
            <a:off x="5677351" y="4865822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8CD1B5-C212-4E10-A6AE-EF7508AF1E8A}"/>
              </a:ext>
            </a:extLst>
          </p:cNvPr>
          <p:cNvSpPr/>
          <p:nvPr/>
        </p:nvSpPr>
        <p:spPr>
          <a:xfrm>
            <a:off x="185269" y="74473"/>
            <a:ext cx="19112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57A26F-AFE1-4326-81B7-2D0824B846AB}"/>
              </a:ext>
            </a:extLst>
          </p:cNvPr>
          <p:cNvGrpSpPr/>
          <p:nvPr/>
        </p:nvGrpSpPr>
        <p:grpSpPr>
          <a:xfrm>
            <a:off x="399100" y="1917392"/>
            <a:ext cx="11437087" cy="3065014"/>
            <a:chOff x="399100" y="1917392"/>
            <a:chExt cx="11437087" cy="306501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D3A0D65-740A-47F0-96AC-975DA824AA9C}"/>
                </a:ext>
              </a:extLst>
            </p:cNvPr>
            <p:cNvGrpSpPr/>
            <p:nvPr/>
          </p:nvGrpSpPr>
          <p:grpSpPr>
            <a:xfrm>
              <a:off x="399100" y="1917392"/>
              <a:ext cx="11437087" cy="3065014"/>
              <a:chOff x="377456" y="1933625"/>
              <a:chExt cx="11437087" cy="3065014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0F2D0A7-5C9F-4800-A647-011F2E58E5E8}"/>
                  </a:ext>
                </a:extLst>
              </p:cNvPr>
              <p:cNvGrpSpPr/>
              <p:nvPr/>
            </p:nvGrpSpPr>
            <p:grpSpPr>
              <a:xfrm>
                <a:off x="377456" y="1933625"/>
                <a:ext cx="11437087" cy="3065014"/>
                <a:chOff x="377456" y="1885493"/>
                <a:chExt cx="11437087" cy="3065014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7AF9F22-D587-441F-8670-8F84D5119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7456" y="2578957"/>
                  <a:ext cx="11437087" cy="2371550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C028307-A3BD-4CD8-9E73-8D6C3C7DF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28285" y="1885493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ADBCBDA-C1E3-4B94-8C26-18A69BB71F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26876" y="1970009"/>
                  <a:ext cx="1421620" cy="2572423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B7BCADE-ABD6-4CD8-89B2-A5C5B8856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559" t="50764" r="72142" b="6189"/>
              <a:stretch>
                <a:fillRect/>
              </a:stretch>
            </p:blipFill>
            <p:spPr>
              <a:xfrm>
                <a:off x="662268" y="3839602"/>
                <a:ext cx="2893513" cy="1020872"/>
              </a:xfrm>
              <a:custGeom>
                <a:avLst/>
                <a:gdLst>
                  <a:gd name="connsiteX0" fmla="*/ 137787 w 2893513"/>
                  <a:gd name="connsiteY0" fmla="*/ 0 h 1020872"/>
                  <a:gd name="connsiteX1" fmla="*/ 112735 w 2893513"/>
                  <a:gd name="connsiteY1" fmla="*/ 75156 h 1020872"/>
                  <a:gd name="connsiteX2" fmla="*/ 150313 w 2893513"/>
                  <a:gd name="connsiteY2" fmla="*/ 112735 h 1020872"/>
                  <a:gd name="connsiteX3" fmla="*/ 194154 w 2893513"/>
                  <a:gd name="connsiteY3" fmla="*/ 144050 h 1020872"/>
                  <a:gd name="connsiteX4" fmla="*/ 275573 w 2893513"/>
                  <a:gd name="connsiteY4" fmla="*/ 175365 h 1020872"/>
                  <a:gd name="connsiteX5" fmla="*/ 344466 w 2893513"/>
                  <a:gd name="connsiteY5" fmla="*/ 200417 h 1020872"/>
                  <a:gd name="connsiteX6" fmla="*/ 463463 w 2893513"/>
                  <a:gd name="connsiteY6" fmla="*/ 225469 h 1020872"/>
                  <a:gd name="connsiteX7" fmla="*/ 544883 w 2893513"/>
                  <a:gd name="connsiteY7" fmla="*/ 231732 h 1020872"/>
                  <a:gd name="connsiteX8" fmla="*/ 732773 w 2893513"/>
                  <a:gd name="connsiteY8" fmla="*/ 256784 h 1020872"/>
                  <a:gd name="connsiteX9" fmla="*/ 876822 w 2893513"/>
                  <a:gd name="connsiteY9" fmla="*/ 256784 h 1020872"/>
                  <a:gd name="connsiteX10" fmla="*/ 989557 w 2893513"/>
                  <a:gd name="connsiteY10" fmla="*/ 250521 h 1020872"/>
                  <a:gd name="connsiteX11" fmla="*/ 1146132 w 2893513"/>
                  <a:gd name="connsiteY11" fmla="*/ 250521 h 1020872"/>
                  <a:gd name="connsiteX12" fmla="*/ 1296444 w 2893513"/>
                  <a:gd name="connsiteY12" fmla="*/ 237995 h 1020872"/>
                  <a:gd name="connsiteX13" fmla="*/ 1421705 w 2893513"/>
                  <a:gd name="connsiteY13" fmla="*/ 231732 h 1020872"/>
                  <a:gd name="connsiteX14" fmla="*/ 1546965 w 2893513"/>
                  <a:gd name="connsiteY14" fmla="*/ 231732 h 1020872"/>
                  <a:gd name="connsiteX15" fmla="*/ 1628384 w 2893513"/>
                  <a:gd name="connsiteY15" fmla="*/ 219206 h 1020872"/>
                  <a:gd name="connsiteX16" fmla="*/ 1847590 w 2893513"/>
                  <a:gd name="connsiteY16" fmla="*/ 181628 h 1020872"/>
                  <a:gd name="connsiteX17" fmla="*/ 2029217 w 2893513"/>
                  <a:gd name="connsiteY17" fmla="*/ 150313 h 1020872"/>
                  <a:gd name="connsiteX18" fmla="*/ 2167003 w 2893513"/>
                  <a:gd name="connsiteY18" fmla="*/ 118998 h 1020872"/>
                  <a:gd name="connsiteX19" fmla="*/ 2267211 w 2893513"/>
                  <a:gd name="connsiteY19" fmla="*/ 87682 h 1020872"/>
                  <a:gd name="connsiteX20" fmla="*/ 2298526 w 2893513"/>
                  <a:gd name="connsiteY20" fmla="*/ 87682 h 1020872"/>
                  <a:gd name="connsiteX21" fmla="*/ 2893513 w 2893513"/>
                  <a:gd name="connsiteY21" fmla="*/ 93945 h 1020872"/>
                  <a:gd name="connsiteX22" fmla="*/ 2868461 w 2893513"/>
                  <a:gd name="connsiteY22" fmla="*/ 807929 h 1020872"/>
                  <a:gd name="connsiteX23" fmla="*/ 2636729 w 2893513"/>
                  <a:gd name="connsiteY23" fmla="*/ 820455 h 1020872"/>
                  <a:gd name="connsiteX24" fmla="*/ 2542784 w 2893513"/>
                  <a:gd name="connsiteY24" fmla="*/ 820455 h 1020872"/>
                  <a:gd name="connsiteX25" fmla="*/ 2348631 w 2893513"/>
                  <a:gd name="connsiteY25" fmla="*/ 832981 h 1020872"/>
                  <a:gd name="connsiteX26" fmla="*/ 2279737 w 2893513"/>
                  <a:gd name="connsiteY26" fmla="*/ 864296 h 1020872"/>
                  <a:gd name="connsiteX27" fmla="*/ 2167003 w 2893513"/>
                  <a:gd name="connsiteY27" fmla="*/ 895611 h 1020872"/>
                  <a:gd name="connsiteX28" fmla="*/ 2010428 w 2893513"/>
                  <a:gd name="connsiteY28" fmla="*/ 920663 h 1020872"/>
                  <a:gd name="connsiteX29" fmla="*/ 1810011 w 2893513"/>
                  <a:gd name="connsiteY29" fmla="*/ 964504 h 1020872"/>
                  <a:gd name="connsiteX30" fmla="*/ 1628384 w 2893513"/>
                  <a:gd name="connsiteY30" fmla="*/ 983293 h 1020872"/>
                  <a:gd name="connsiteX31" fmla="*/ 1321496 w 2893513"/>
                  <a:gd name="connsiteY31" fmla="*/ 1008345 h 1020872"/>
                  <a:gd name="connsiteX32" fmla="*/ 1127343 w 2893513"/>
                  <a:gd name="connsiteY32" fmla="*/ 1008345 h 1020872"/>
                  <a:gd name="connsiteX33" fmla="*/ 1008346 w 2893513"/>
                  <a:gd name="connsiteY33" fmla="*/ 1020872 h 1020872"/>
                  <a:gd name="connsiteX34" fmla="*/ 807929 w 2893513"/>
                  <a:gd name="connsiteY34" fmla="*/ 1002082 h 1020872"/>
                  <a:gd name="connsiteX35" fmla="*/ 676406 w 2893513"/>
                  <a:gd name="connsiteY35" fmla="*/ 983293 h 1020872"/>
                  <a:gd name="connsiteX36" fmla="*/ 494779 w 2893513"/>
                  <a:gd name="connsiteY36" fmla="*/ 933189 h 1020872"/>
                  <a:gd name="connsiteX37" fmla="*/ 356992 w 2893513"/>
                  <a:gd name="connsiteY37" fmla="*/ 908137 h 1020872"/>
                  <a:gd name="connsiteX38" fmla="*/ 206680 w 2893513"/>
                  <a:gd name="connsiteY38" fmla="*/ 870559 h 1020872"/>
                  <a:gd name="connsiteX39" fmla="*/ 112735 w 2893513"/>
                  <a:gd name="connsiteY39" fmla="*/ 795403 h 1020872"/>
                  <a:gd name="connsiteX40" fmla="*/ 87683 w 2893513"/>
                  <a:gd name="connsiteY40" fmla="*/ 701458 h 1020872"/>
                  <a:gd name="connsiteX41" fmla="*/ 37579 w 2893513"/>
                  <a:gd name="connsiteY41" fmla="*/ 544882 h 1020872"/>
                  <a:gd name="connsiteX42" fmla="*/ 0 w 2893513"/>
                  <a:gd name="connsiteY42" fmla="*/ 68893 h 1020872"/>
                  <a:gd name="connsiteX43" fmla="*/ 12526 w 2893513"/>
                  <a:gd name="connsiteY43" fmla="*/ 12526 h 10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893513" h="1020872">
                    <a:moveTo>
                      <a:pt x="137787" y="0"/>
                    </a:moveTo>
                    <a:lnTo>
                      <a:pt x="112735" y="75156"/>
                    </a:lnTo>
                    <a:lnTo>
                      <a:pt x="150313" y="112735"/>
                    </a:lnTo>
                    <a:lnTo>
                      <a:pt x="194154" y="144050"/>
                    </a:lnTo>
                    <a:lnTo>
                      <a:pt x="275573" y="175365"/>
                    </a:lnTo>
                    <a:lnTo>
                      <a:pt x="344466" y="200417"/>
                    </a:lnTo>
                    <a:lnTo>
                      <a:pt x="463463" y="225469"/>
                    </a:lnTo>
                    <a:lnTo>
                      <a:pt x="544883" y="231732"/>
                    </a:lnTo>
                    <a:lnTo>
                      <a:pt x="732773" y="256784"/>
                    </a:lnTo>
                    <a:lnTo>
                      <a:pt x="876822" y="256784"/>
                    </a:lnTo>
                    <a:lnTo>
                      <a:pt x="989557" y="250521"/>
                    </a:lnTo>
                    <a:lnTo>
                      <a:pt x="1146132" y="250521"/>
                    </a:lnTo>
                    <a:lnTo>
                      <a:pt x="1296444" y="237995"/>
                    </a:lnTo>
                    <a:lnTo>
                      <a:pt x="1421705" y="231732"/>
                    </a:lnTo>
                    <a:lnTo>
                      <a:pt x="1546965" y="231732"/>
                    </a:lnTo>
                    <a:lnTo>
                      <a:pt x="1628384" y="219206"/>
                    </a:lnTo>
                    <a:lnTo>
                      <a:pt x="1847590" y="181628"/>
                    </a:lnTo>
                    <a:lnTo>
                      <a:pt x="2029217" y="150313"/>
                    </a:lnTo>
                    <a:lnTo>
                      <a:pt x="2167003" y="118998"/>
                    </a:lnTo>
                    <a:lnTo>
                      <a:pt x="2267211" y="87682"/>
                    </a:lnTo>
                    <a:lnTo>
                      <a:pt x="2298526" y="87682"/>
                    </a:lnTo>
                    <a:lnTo>
                      <a:pt x="2893513" y="93945"/>
                    </a:lnTo>
                    <a:lnTo>
                      <a:pt x="2868461" y="807929"/>
                    </a:lnTo>
                    <a:lnTo>
                      <a:pt x="2636729" y="820455"/>
                    </a:lnTo>
                    <a:lnTo>
                      <a:pt x="2542784" y="820455"/>
                    </a:lnTo>
                    <a:lnTo>
                      <a:pt x="2348631" y="832981"/>
                    </a:lnTo>
                    <a:lnTo>
                      <a:pt x="2279737" y="864296"/>
                    </a:lnTo>
                    <a:lnTo>
                      <a:pt x="2167003" y="895611"/>
                    </a:lnTo>
                    <a:lnTo>
                      <a:pt x="2010428" y="920663"/>
                    </a:lnTo>
                    <a:lnTo>
                      <a:pt x="1810011" y="964504"/>
                    </a:lnTo>
                    <a:lnTo>
                      <a:pt x="1628384" y="983293"/>
                    </a:lnTo>
                    <a:lnTo>
                      <a:pt x="1321496" y="1008345"/>
                    </a:lnTo>
                    <a:lnTo>
                      <a:pt x="1127343" y="1008345"/>
                    </a:lnTo>
                    <a:lnTo>
                      <a:pt x="1008346" y="1020872"/>
                    </a:lnTo>
                    <a:lnTo>
                      <a:pt x="807929" y="1002082"/>
                    </a:lnTo>
                    <a:lnTo>
                      <a:pt x="676406" y="983293"/>
                    </a:lnTo>
                    <a:lnTo>
                      <a:pt x="494779" y="933189"/>
                    </a:lnTo>
                    <a:lnTo>
                      <a:pt x="356992" y="908137"/>
                    </a:lnTo>
                    <a:lnTo>
                      <a:pt x="206680" y="870559"/>
                    </a:lnTo>
                    <a:lnTo>
                      <a:pt x="112735" y="795403"/>
                    </a:lnTo>
                    <a:lnTo>
                      <a:pt x="87683" y="701458"/>
                    </a:lnTo>
                    <a:lnTo>
                      <a:pt x="37579" y="544882"/>
                    </a:lnTo>
                    <a:lnTo>
                      <a:pt x="0" y="68893"/>
                    </a:lnTo>
                    <a:lnTo>
                      <a:pt x="12526" y="12526"/>
                    </a:lnTo>
                    <a:close/>
                  </a:path>
                </a:pathLst>
              </a:cu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DAF8418-1427-4B36-B305-32870E343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77508" t="51469" r="1409" b="7069"/>
              <a:stretch>
                <a:fillRect/>
              </a:stretch>
            </p:blipFill>
            <p:spPr>
              <a:xfrm>
                <a:off x="9258491" y="3853663"/>
                <a:ext cx="2411261" cy="983293"/>
              </a:xfrm>
              <a:custGeom>
                <a:avLst/>
                <a:gdLst>
                  <a:gd name="connsiteX0" fmla="*/ 12526 w 2411261"/>
                  <a:gd name="connsiteY0" fmla="*/ 0 h 983293"/>
                  <a:gd name="connsiteX1" fmla="*/ 156576 w 2411261"/>
                  <a:gd name="connsiteY1" fmla="*/ 50104 h 983293"/>
                  <a:gd name="connsiteX2" fmla="*/ 319414 w 2411261"/>
                  <a:gd name="connsiteY2" fmla="*/ 100208 h 983293"/>
                  <a:gd name="connsiteX3" fmla="*/ 488515 w 2411261"/>
                  <a:gd name="connsiteY3" fmla="*/ 137786 h 983293"/>
                  <a:gd name="connsiteX4" fmla="*/ 632565 w 2411261"/>
                  <a:gd name="connsiteY4" fmla="*/ 175364 h 983293"/>
                  <a:gd name="connsiteX5" fmla="*/ 826718 w 2411261"/>
                  <a:gd name="connsiteY5" fmla="*/ 194153 h 983293"/>
                  <a:gd name="connsiteX6" fmla="*/ 1045924 w 2411261"/>
                  <a:gd name="connsiteY6" fmla="*/ 237994 h 983293"/>
                  <a:gd name="connsiteX7" fmla="*/ 1246340 w 2411261"/>
                  <a:gd name="connsiteY7" fmla="*/ 256784 h 983293"/>
                  <a:gd name="connsiteX8" fmla="*/ 1377863 w 2411261"/>
                  <a:gd name="connsiteY8" fmla="*/ 269310 h 983293"/>
                  <a:gd name="connsiteX9" fmla="*/ 1528176 w 2411261"/>
                  <a:gd name="connsiteY9" fmla="*/ 269310 h 983293"/>
                  <a:gd name="connsiteX10" fmla="*/ 1647173 w 2411261"/>
                  <a:gd name="connsiteY10" fmla="*/ 269310 h 983293"/>
                  <a:gd name="connsiteX11" fmla="*/ 1791222 w 2411261"/>
                  <a:gd name="connsiteY11" fmla="*/ 269310 h 983293"/>
                  <a:gd name="connsiteX12" fmla="*/ 1966587 w 2411261"/>
                  <a:gd name="connsiteY12" fmla="*/ 256784 h 983293"/>
                  <a:gd name="connsiteX13" fmla="*/ 2104373 w 2411261"/>
                  <a:gd name="connsiteY13" fmla="*/ 219205 h 983293"/>
                  <a:gd name="connsiteX14" fmla="*/ 2192055 w 2411261"/>
                  <a:gd name="connsiteY14" fmla="*/ 194153 h 983293"/>
                  <a:gd name="connsiteX15" fmla="*/ 2273474 w 2411261"/>
                  <a:gd name="connsiteY15" fmla="*/ 156575 h 983293"/>
                  <a:gd name="connsiteX16" fmla="*/ 2323578 w 2411261"/>
                  <a:gd name="connsiteY16" fmla="*/ 50104 h 983293"/>
                  <a:gd name="connsiteX17" fmla="*/ 2379946 w 2411261"/>
                  <a:gd name="connsiteY17" fmla="*/ 18789 h 983293"/>
                  <a:gd name="connsiteX18" fmla="*/ 2411261 w 2411261"/>
                  <a:gd name="connsiteY18" fmla="*/ 37578 h 983293"/>
                  <a:gd name="connsiteX19" fmla="*/ 2398735 w 2411261"/>
                  <a:gd name="connsiteY19" fmla="*/ 319414 h 983293"/>
                  <a:gd name="connsiteX20" fmla="*/ 2361157 w 2411261"/>
                  <a:gd name="connsiteY20" fmla="*/ 519830 h 983293"/>
                  <a:gd name="connsiteX21" fmla="*/ 2336104 w 2411261"/>
                  <a:gd name="connsiteY21" fmla="*/ 626301 h 983293"/>
                  <a:gd name="connsiteX22" fmla="*/ 2304789 w 2411261"/>
                  <a:gd name="connsiteY22" fmla="*/ 820455 h 983293"/>
                  <a:gd name="connsiteX23" fmla="*/ 2079321 w 2411261"/>
                  <a:gd name="connsiteY23" fmla="*/ 933189 h 983293"/>
                  <a:gd name="connsiteX24" fmla="*/ 1728592 w 2411261"/>
                  <a:gd name="connsiteY24" fmla="*/ 977030 h 983293"/>
                  <a:gd name="connsiteX25" fmla="*/ 1440494 w 2411261"/>
                  <a:gd name="connsiteY25" fmla="*/ 983293 h 983293"/>
                  <a:gd name="connsiteX26" fmla="*/ 1171184 w 2411261"/>
                  <a:gd name="connsiteY26" fmla="*/ 970767 h 983293"/>
                  <a:gd name="connsiteX27" fmla="*/ 895611 w 2411261"/>
                  <a:gd name="connsiteY27" fmla="*/ 945715 h 983293"/>
                  <a:gd name="connsiteX28" fmla="*/ 626302 w 2411261"/>
                  <a:gd name="connsiteY28" fmla="*/ 914400 h 983293"/>
                  <a:gd name="connsiteX29" fmla="*/ 425885 w 2411261"/>
                  <a:gd name="connsiteY29" fmla="*/ 870559 h 983293"/>
                  <a:gd name="connsiteX30" fmla="*/ 294362 w 2411261"/>
                  <a:gd name="connsiteY30" fmla="*/ 826718 h 983293"/>
                  <a:gd name="connsiteX31" fmla="*/ 206680 w 2411261"/>
                  <a:gd name="connsiteY31" fmla="*/ 807929 h 983293"/>
                  <a:gd name="connsiteX32" fmla="*/ 87683 w 2411261"/>
                  <a:gd name="connsiteY32" fmla="*/ 801666 h 983293"/>
                  <a:gd name="connsiteX33" fmla="*/ 0 w 2411261"/>
                  <a:gd name="connsiteY33" fmla="*/ 782877 h 983293"/>
                  <a:gd name="connsiteX34" fmla="*/ 12526 w 2411261"/>
                  <a:gd name="connsiteY34" fmla="*/ 112734 h 98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411261" h="983293">
                    <a:moveTo>
                      <a:pt x="12526" y="0"/>
                    </a:moveTo>
                    <a:lnTo>
                      <a:pt x="156576" y="50104"/>
                    </a:lnTo>
                    <a:lnTo>
                      <a:pt x="319414" y="100208"/>
                    </a:lnTo>
                    <a:lnTo>
                      <a:pt x="488515" y="137786"/>
                    </a:lnTo>
                    <a:lnTo>
                      <a:pt x="632565" y="175364"/>
                    </a:lnTo>
                    <a:lnTo>
                      <a:pt x="826718" y="194153"/>
                    </a:lnTo>
                    <a:lnTo>
                      <a:pt x="1045924" y="237994"/>
                    </a:lnTo>
                    <a:lnTo>
                      <a:pt x="1246340" y="256784"/>
                    </a:lnTo>
                    <a:lnTo>
                      <a:pt x="1377863" y="269310"/>
                    </a:lnTo>
                    <a:lnTo>
                      <a:pt x="1528176" y="269310"/>
                    </a:lnTo>
                    <a:lnTo>
                      <a:pt x="1647173" y="269310"/>
                    </a:lnTo>
                    <a:lnTo>
                      <a:pt x="1791222" y="269310"/>
                    </a:lnTo>
                    <a:lnTo>
                      <a:pt x="1966587" y="256784"/>
                    </a:lnTo>
                    <a:lnTo>
                      <a:pt x="2104373" y="219205"/>
                    </a:lnTo>
                    <a:lnTo>
                      <a:pt x="2192055" y="194153"/>
                    </a:lnTo>
                    <a:lnTo>
                      <a:pt x="2273474" y="156575"/>
                    </a:lnTo>
                    <a:lnTo>
                      <a:pt x="2323578" y="50104"/>
                    </a:lnTo>
                    <a:lnTo>
                      <a:pt x="2379946" y="18789"/>
                    </a:lnTo>
                    <a:lnTo>
                      <a:pt x="2411261" y="37578"/>
                    </a:lnTo>
                    <a:lnTo>
                      <a:pt x="2398735" y="319414"/>
                    </a:lnTo>
                    <a:lnTo>
                      <a:pt x="2361157" y="519830"/>
                    </a:lnTo>
                    <a:lnTo>
                      <a:pt x="2336104" y="626301"/>
                    </a:lnTo>
                    <a:lnTo>
                      <a:pt x="2304789" y="820455"/>
                    </a:lnTo>
                    <a:lnTo>
                      <a:pt x="2079321" y="933189"/>
                    </a:lnTo>
                    <a:lnTo>
                      <a:pt x="1728592" y="977030"/>
                    </a:lnTo>
                    <a:lnTo>
                      <a:pt x="1440494" y="983293"/>
                    </a:lnTo>
                    <a:lnTo>
                      <a:pt x="1171184" y="970767"/>
                    </a:lnTo>
                    <a:lnTo>
                      <a:pt x="895611" y="945715"/>
                    </a:lnTo>
                    <a:lnTo>
                      <a:pt x="626302" y="914400"/>
                    </a:lnTo>
                    <a:lnTo>
                      <a:pt x="425885" y="870559"/>
                    </a:lnTo>
                    <a:lnTo>
                      <a:pt x="294362" y="826718"/>
                    </a:lnTo>
                    <a:lnTo>
                      <a:pt x="206680" y="807929"/>
                    </a:lnTo>
                    <a:lnTo>
                      <a:pt x="87683" y="801666"/>
                    </a:lnTo>
                    <a:lnTo>
                      <a:pt x="0" y="782877"/>
                    </a:lnTo>
                    <a:lnTo>
                      <a:pt x="12526" y="112734"/>
                    </a:lnTo>
                    <a:close/>
                  </a:path>
                </a:pathLst>
              </a:custGeom>
            </p:spPr>
          </p:pic>
        </p:grpSp>
        <p:pic>
          <p:nvPicPr>
            <p:cNvPr id="16" name="SCALES Picture 90" descr="A picture containing table, sitting, black, water&#10;&#10;Description automatically generated">
              <a:extLst>
                <a:ext uri="{FF2B5EF4-FFF2-40B4-BE49-F238E27FC236}">
                  <a16:creationId xmlns:a16="http://schemas.microsoft.com/office/drawing/2014/main" id="{B6A9D162-B034-4CD6-9AEE-B35C1F0B3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903970" y="3774036"/>
              <a:ext cx="778659" cy="756760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524D9B0C-B803-4C7D-AA06-8EEA57C8935F}"/>
              </a:ext>
            </a:extLst>
          </p:cNvPr>
          <p:cNvSpPr/>
          <p:nvPr/>
        </p:nvSpPr>
        <p:spPr>
          <a:xfrm>
            <a:off x="5918808" y="3825350"/>
            <a:ext cx="748981" cy="74898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51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">
                                      <p:cBhvr>
                                        <p:cTn id="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30" y="4586063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sp>
        <p:nvSpPr>
          <p:cNvPr id="14" name="Oval 13">
            <a:hlinkClick r:id="rId4" action="ppaction://hlinksldjump"/>
            <a:extLst>
              <a:ext uri="{FF2B5EF4-FFF2-40B4-BE49-F238E27FC236}">
                <a16:creationId xmlns:a16="http://schemas.microsoft.com/office/drawing/2014/main" id="{E25820AC-D4C9-42B5-B876-966669B20098}"/>
              </a:ext>
            </a:extLst>
          </p:cNvPr>
          <p:cNvSpPr/>
          <p:nvPr/>
        </p:nvSpPr>
        <p:spPr>
          <a:xfrm>
            <a:off x="5677351" y="4860411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E22D96-AE36-44BB-ACAA-A6DD296A3D62}"/>
              </a:ext>
            </a:extLst>
          </p:cNvPr>
          <p:cNvSpPr/>
          <p:nvPr/>
        </p:nvSpPr>
        <p:spPr>
          <a:xfrm>
            <a:off x="185269" y="74473"/>
            <a:ext cx="19112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059F04-B770-4D83-A3D1-AC6148C855B0}"/>
              </a:ext>
            </a:extLst>
          </p:cNvPr>
          <p:cNvGrpSpPr/>
          <p:nvPr/>
        </p:nvGrpSpPr>
        <p:grpSpPr>
          <a:xfrm>
            <a:off x="399100" y="1918603"/>
            <a:ext cx="11437087" cy="3065014"/>
            <a:chOff x="399100" y="1918603"/>
            <a:chExt cx="11437087" cy="306501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EDF0163-112A-4CD0-BC35-799D03D71D13}"/>
                </a:ext>
              </a:extLst>
            </p:cNvPr>
            <p:cNvGrpSpPr/>
            <p:nvPr/>
          </p:nvGrpSpPr>
          <p:grpSpPr>
            <a:xfrm>
              <a:off x="399100" y="1918603"/>
              <a:ext cx="11437087" cy="3065014"/>
              <a:chOff x="377456" y="1945658"/>
              <a:chExt cx="11437087" cy="3065014"/>
            </a:xfrm>
            <a:effectLst/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0F2D0A7-5C9F-4800-A647-011F2E58E5E8}"/>
                  </a:ext>
                </a:extLst>
              </p:cNvPr>
              <p:cNvGrpSpPr/>
              <p:nvPr/>
            </p:nvGrpSpPr>
            <p:grpSpPr>
              <a:xfrm>
                <a:off x="377456" y="1945658"/>
                <a:ext cx="11437087" cy="3065014"/>
                <a:chOff x="377456" y="1885493"/>
                <a:chExt cx="11437087" cy="3065014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7AF9F22-D587-441F-8670-8F84D5119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7456" y="2578957"/>
                  <a:ext cx="11437087" cy="2371550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C028307-A3BD-4CD8-9E73-8D6C3C7DF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28285" y="1885493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ADBCBDA-C1E3-4B94-8C26-18A69BB71F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26876" y="1970009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5A83F6AD-571A-4967-B09C-96E2B46303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137598" y="3389184"/>
                  <a:ext cx="2676945" cy="1561323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0885483-2EBA-436E-855C-B12F1844D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559" t="50764" r="72142" b="6189"/>
              <a:stretch>
                <a:fillRect/>
              </a:stretch>
            </p:blipFill>
            <p:spPr>
              <a:xfrm>
                <a:off x="687321" y="3831160"/>
                <a:ext cx="2893513" cy="1020872"/>
              </a:xfrm>
              <a:custGeom>
                <a:avLst/>
                <a:gdLst>
                  <a:gd name="connsiteX0" fmla="*/ 137787 w 2893513"/>
                  <a:gd name="connsiteY0" fmla="*/ 0 h 1020872"/>
                  <a:gd name="connsiteX1" fmla="*/ 112735 w 2893513"/>
                  <a:gd name="connsiteY1" fmla="*/ 75156 h 1020872"/>
                  <a:gd name="connsiteX2" fmla="*/ 150313 w 2893513"/>
                  <a:gd name="connsiteY2" fmla="*/ 112735 h 1020872"/>
                  <a:gd name="connsiteX3" fmla="*/ 194154 w 2893513"/>
                  <a:gd name="connsiteY3" fmla="*/ 144050 h 1020872"/>
                  <a:gd name="connsiteX4" fmla="*/ 275573 w 2893513"/>
                  <a:gd name="connsiteY4" fmla="*/ 175365 h 1020872"/>
                  <a:gd name="connsiteX5" fmla="*/ 344466 w 2893513"/>
                  <a:gd name="connsiteY5" fmla="*/ 200417 h 1020872"/>
                  <a:gd name="connsiteX6" fmla="*/ 463463 w 2893513"/>
                  <a:gd name="connsiteY6" fmla="*/ 225469 h 1020872"/>
                  <a:gd name="connsiteX7" fmla="*/ 544883 w 2893513"/>
                  <a:gd name="connsiteY7" fmla="*/ 231732 h 1020872"/>
                  <a:gd name="connsiteX8" fmla="*/ 732773 w 2893513"/>
                  <a:gd name="connsiteY8" fmla="*/ 256784 h 1020872"/>
                  <a:gd name="connsiteX9" fmla="*/ 876822 w 2893513"/>
                  <a:gd name="connsiteY9" fmla="*/ 256784 h 1020872"/>
                  <a:gd name="connsiteX10" fmla="*/ 989557 w 2893513"/>
                  <a:gd name="connsiteY10" fmla="*/ 250521 h 1020872"/>
                  <a:gd name="connsiteX11" fmla="*/ 1146132 w 2893513"/>
                  <a:gd name="connsiteY11" fmla="*/ 250521 h 1020872"/>
                  <a:gd name="connsiteX12" fmla="*/ 1296444 w 2893513"/>
                  <a:gd name="connsiteY12" fmla="*/ 237995 h 1020872"/>
                  <a:gd name="connsiteX13" fmla="*/ 1421705 w 2893513"/>
                  <a:gd name="connsiteY13" fmla="*/ 231732 h 1020872"/>
                  <a:gd name="connsiteX14" fmla="*/ 1546965 w 2893513"/>
                  <a:gd name="connsiteY14" fmla="*/ 231732 h 1020872"/>
                  <a:gd name="connsiteX15" fmla="*/ 1628384 w 2893513"/>
                  <a:gd name="connsiteY15" fmla="*/ 219206 h 1020872"/>
                  <a:gd name="connsiteX16" fmla="*/ 1847590 w 2893513"/>
                  <a:gd name="connsiteY16" fmla="*/ 181628 h 1020872"/>
                  <a:gd name="connsiteX17" fmla="*/ 2029217 w 2893513"/>
                  <a:gd name="connsiteY17" fmla="*/ 150313 h 1020872"/>
                  <a:gd name="connsiteX18" fmla="*/ 2167003 w 2893513"/>
                  <a:gd name="connsiteY18" fmla="*/ 118998 h 1020872"/>
                  <a:gd name="connsiteX19" fmla="*/ 2267211 w 2893513"/>
                  <a:gd name="connsiteY19" fmla="*/ 87682 h 1020872"/>
                  <a:gd name="connsiteX20" fmla="*/ 2298526 w 2893513"/>
                  <a:gd name="connsiteY20" fmla="*/ 87682 h 1020872"/>
                  <a:gd name="connsiteX21" fmla="*/ 2893513 w 2893513"/>
                  <a:gd name="connsiteY21" fmla="*/ 93945 h 1020872"/>
                  <a:gd name="connsiteX22" fmla="*/ 2868461 w 2893513"/>
                  <a:gd name="connsiteY22" fmla="*/ 807929 h 1020872"/>
                  <a:gd name="connsiteX23" fmla="*/ 2636729 w 2893513"/>
                  <a:gd name="connsiteY23" fmla="*/ 820455 h 1020872"/>
                  <a:gd name="connsiteX24" fmla="*/ 2542784 w 2893513"/>
                  <a:gd name="connsiteY24" fmla="*/ 820455 h 1020872"/>
                  <a:gd name="connsiteX25" fmla="*/ 2348631 w 2893513"/>
                  <a:gd name="connsiteY25" fmla="*/ 832981 h 1020872"/>
                  <a:gd name="connsiteX26" fmla="*/ 2279737 w 2893513"/>
                  <a:gd name="connsiteY26" fmla="*/ 864296 h 1020872"/>
                  <a:gd name="connsiteX27" fmla="*/ 2167003 w 2893513"/>
                  <a:gd name="connsiteY27" fmla="*/ 895611 h 1020872"/>
                  <a:gd name="connsiteX28" fmla="*/ 2010428 w 2893513"/>
                  <a:gd name="connsiteY28" fmla="*/ 920663 h 1020872"/>
                  <a:gd name="connsiteX29" fmla="*/ 1810011 w 2893513"/>
                  <a:gd name="connsiteY29" fmla="*/ 964504 h 1020872"/>
                  <a:gd name="connsiteX30" fmla="*/ 1628384 w 2893513"/>
                  <a:gd name="connsiteY30" fmla="*/ 983293 h 1020872"/>
                  <a:gd name="connsiteX31" fmla="*/ 1321496 w 2893513"/>
                  <a:gd name="connsiteY31" fmla="*/ 1008345 h 1020872"/>
                  <a:gd name="connsiteX32" fmla="*/ 1127343 w 2893513"/>
                  <a:gd name="connsiteY32" fmla="*/ 1008345 h 1020872"/>
                  <a:gd name="connsiteX33" fmla="*/ 1008346 w 2893513"/>
                  <a:gd name="connsiteY33" fmla="*/ 1020872 h 1020872"/>
                  <a:gd name="connsiteX34" fmla="*/ 807929 w 2893513"/>
                  <a:gd name="connsiteY34" fmla="*/ 1002082 h 1020872"/>
                  <a:gd name="connsiteX35" fmla="*/ 676406 w 2893513"/>
                  <a:gd name="connsiteY35" fmla="*/ 983293 h 1020872"/>
                  <a:gd name="connsiteX36" fmla="*/ 494779 w 2893513"/>
                  <a:gd name="connsiteY36" fmla="*/ 933189 h 1020872"/>
                  <a:gd name="connsiteX37" fmla="*/ 356992 w 2893513"/>
                  <a:gd name="connsiteY37" fmla="*/ 908137 h 1020872"/>
                  <a:gd name="connsiteX38" fmla="*/ 206680 w 2893513"/>
                  <a:gd name="connsiteY38" fmla="*/ 870559 h 1020872"/>
                  <a:gd name="connsiteX39" fmla="*/ 112735 w 2893513"/>
                  <a:gd name="connsiteY39" fmla="*/ 795403 h 1020872"/>
                  <a:gd name="connsiteX40" fmla="*/ 87683 w 2893513"/>
                  <a:gd name="connsiteY40" fmla="*/ 701458 h 1020872"/>
                  <a:gd name="connsiteX41" fmla="*/ 37579 w 2893513"/>
                  <a:gd name="connsiteY41" fmla="*/ 544882 h 1020872"/>
                  <a:gd name="connsiteX42" fmla="*/ 0 w 2893513"/>
                  <a:gd name="connsiteY42" fmla="*/ 68893 h 1020872"/>
                  <a:gd name="connsiteX43" fmla="*/ 12526 w 2893513"/>
                  <a:gd name="connsiteY43" fmla="*/ 12526 h 10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893513" h="1020872">
                    <a:moveTo>
                      <a:pt x="137787" y="0"/>
                    </a:moveTo>
                    <a:lnTo>
                      <a:pt x="112735" y="75156"/>
                    </a:lnTo>
                    <a:lnTo>
                      <a:pt x="150313" y="112735"/>
                    </a:lnTo>
                    <a:lnTo>
                      <a:pt x="194154" y="144050"/>
                    </a:lnTo>
                    <a:lnTo>
                      <a:pt x="275573" y="175365"/>
                    </a:lnTo>
                    <a:lnTo>
                      <a:pt x="344466" y="200417"/>
                    </a:lnTo>
                    <a:lnTo>
                      <a:pt x="463463" y="225469"/>
                    </a:lnTo>
                    <a:lnTo>
                      <a:pt x="544883" y="231732"/>
                    </a:lnTo>
                    <a:lnTo>
                      <a:pt x="732773" y="256784"/>
                    </a:lnTo>
                    <a:lnTo>
                      <a:pt x="876822" y="256784"/>
                    </a:lnTo>
                    <a:lnTo>
                      <a:pt x="989557" y="250521"/>
                    </a:lnTo>
                    <a:lnTo>
                      <a:pt x="1146132" y="250521"/>
                    </a:lnTo>
                    <a:lnTo>
                      <a:pt x="1296444" y="237995"/>
                    </a:lnTo>
                    <a:lnTo>
                      <a:pt x="1421705" y="231732"/>
                    </a:lnTo>
                    <a:lnTo>
                      <a:pt x="1546965" y="231732"/>
                    </a:lnTo>
                    <a:lnTo>
                      <a:pt x="1628384" y="219206"/>
                    </a:lnTo>
                    <a:lnTo>
                      <a:pt x="1847590" y="181628"/>
                    </a:lnTo>
                    <a:lnTo>
                      <a:pt x="2029217" y="150313"/>
                    </a:lnTo>
                    <a:lnTo>
                      <a:pt x="2167003" y="118998"/>
                    </a:lnTo>
                    <a:lnTo>
                      <a:pt x="2267211" y="87682"/>
                    </a:lnTo>
                    <a:lnTo>
                      <a:pt x="2298526" y="87682"/>
                    </a:lnTo>
                    <a:lnTo>
                      <a:pt x="2893513" y="93945"/>
                    </a:lnTo>
                    <a:lnTo>
                      <a:pt x="2868461" y="807929"/>
                    </a:lnTo>
                    <a:lnTo>
                      <a:pt x="2636729" y="820455"/>
                    </a:lnTo>
                    <a:lnTo>
                      <a:pt x="2542784" y="820455"/>
                    </a:lnTo>
                    <a:lnTo>
                      <a:pt x="2348631" y="832981"/>
                    </a:lnTo>
                    <a:lnTo>
                      <a:pt x="2279737" y="864296"/>
                    </a:lnTo>
                    <a:lnTo>
                      <a:pt x="2167003" y="895611"/>
                    </a:lnTo>
                    <a:lnTo>
                      <a:pt x="2010428" y="920663"/>
                    </a:lnTo>
                    <a:lnTo>
                      <a:pt x="1810011" y="964504"/>
                    </a:lnTo>
                    <a:lnTo>
                      <a:pt x="1628384" y="983293"/>
                    </a:lnTo>
                    <a:lnTo>
                      <a:pt x="1321496" y="1008345"/>
                    </a:lnTo>
                    <a:lnTo>
                      <a:pt x="1127343" y="1008345"/>
                    </a:lnTo>
                    <a:lnTo>
                      <a:pt x="1008346" y="1020872"/>
                    </a:lnTo>
                    <a:lnTo>
                      <a:pt x="807929" y="1002082"/>
                    </a:lnTo>
                    <a:lnTo>
                      <a:pt x="676406" y="983293"/>
                    </a:lnTo>
                    <a:lnTo>
                      <a:pt x="494779" y="933189"/>
                    </a:lnTo>
                    <a:lnTo>
                      <a:pt x="356992" y="908137"/>
                    </a:lnTo>
                    <a:lnTo>
                      <a:pt x="206680" y="870559"/>
                    </a:lnTo>
                    <a:lnTo>
                      <a:pt x="112735" y="795403"/>
                    </a:lnTo>
                    <a:lnTo>
                      <a:pt x="87683" y="701458"/>
                    </a:lnTo>
                    <a:lnTo>
                      <a:pt x="37579" y="544882"/>
                    </a:lnTo>
                    <a:lnTo>
                      <a:pt x="0" y="68893"/>
                    </a:lnTo>
                    <a:lnTo>
                      <a:pt x="12526" y="12526"/>
                    </a:lnTo>
                    <a:close/>
                  </a:path>
                </a:pathLst>
              </a:custGeom>
            </p:spPr>
          </p:pic>
        </p:grpSp>
        <p:pic>
          <p:nvPicPr>
            <p:cNvPr id="16" name="SCALES Picture 90" descr="A picture containing table, sitting, black, water&#10;&#10;Description automatically generated">
              <a:extLst>
                <a:ext uri="{FF2B5EF4-FFF2-40B4-BE49-F238E27FC236}">
                  <a16:creationId xmlns:a16="http://schemas.microsoft.com/office/drawing/2014/main" id="{4EF84DDE-8D32-45C4-9686-649F642F5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5903970" y="3774036"/>
              <a:ext cx="778659" cy="756760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9C3D95E-88D2-4278-9730-E2567291AA2F}"/>
              </a:ext>
            </a:extLst>
          </p:cNvPr>
          <p:cNvSpPr/>
          <p:nvPr/>
        </p:nvSpPr>
        <p:spPr>
          <a:xfrm>
            <a:off x="5903970" y="3797842"/>
            <a:ext cx="748981" cy="74898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47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">
                                      <p:cBhvr>
                                        <p:cTn id="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F1 Group 3">
            <a:extLst>
              <a:ext uri="{FF2B5EF4-FFF2-40B4-BE49-F238E27FC236}">
                <a16:creationId xmlns:a16="http://schemas.microsoft.com/office/drawing/2014/main" id="{FBFD2BF1-25FE-43E9-B956-CD51832E89D2}"/>
              </a:ext>
            </a:extLst>
          </p:cNvPr>
          <p:cNvGrpSpPr/>
          <p:nvPr/>
        </p:nvGrpSpPr>
        <p:grpSpPr>
          <a:xfrm>
            <a:off x="45069" y="2360589"/>
            <a:ext cx="1629968" cy="2880000"/>
            <a:chOff x="3265441" y="4507585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451848-7DE0-43FD-B270-ACF83A01D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5441" y="4507585"/>
              <a:ext cx="1629968" cy="288000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0EFE4CA-FFB4-496F-93D6-DB473ED42D09}"/>
                </a:ext>
              </a:extLst>
            </p:cNvPr>
            <p:cNvSpPr/>
            <p:nvPr/>
          </p:nvSpPr>
          <p:spPr>
            <a:xfrm>
              <a:off x="3875916" y="592311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6" name="F2 Group 24">
            <a:extLst>
              <a:ext uri="{FF2B5EF4-FFF2-40B4-BE49-F238E27FC236}">
                <a16:creationId xmlns:a16="http://schemas.microsoft.com/office/drawing/2014/main" id="{5C370064-3284-4DFA-928F-5C74D822ECEA}"/>
              </a:ext>
            </a:extLst>
          </p:cNvPr>
          <p:cNvGrpSpPr/>
          <p:nvPr/>
        </p:nvGrpSpPr>
        <p:grpSpPr>
          <a:xfrm>
            <a:off x="1124665" y="2360589"/>
            <a:ext cx="1629968" cy="2880000"/>
            <a:chOff x="4298705" y="4600210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66C873-D90A-4711-A3FB-B31FF5864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8705" y="4600210"/>
              <a:ext cx="1629968" cy="288000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A9C3A34-57EF-4490-B94E-DB1E4E3018F6}"/>
                </a:ext>
              </a:extLst>
            </p:cNvPr>
            <p:cNvSpPr/>
            <p:nvPr/>
          </p:nvSpPr>
          <p:spPr>
            <a:xfrm>
              <a:off x="4921416" y="6027295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9" name="F3 Group 25">
            <a:extLst>
              <a:ext uri="{FF2B5EF4-FFF2-40B4-BE49-F238E27FC236}">
                <a16:creationId xmlns:a16="http://schemas.microsoft.com/office/drawing/2014/main" id="{5D8E047B-AE2E-4779-8694-9DE950189915}"/>
              </a:ext>
            </a:extLst>
          </p:cNvPr>
          <p:cNvGrpSpPr/>
          <p:nvPr/>
        </p:nvGrpSpPr>
        <p:grpSpPr>
          <a:xfrm>
            <a:off x="2204261" y="2360589"/>
            <a:ext cx="1629968" cy="2880000"/>
            <a:chOff x="4919254" y="5748037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E74464-8CB9-4A18-9283-9D7FDD4A7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9254" y="5748037"/>
              <a:ext cx="1629968" cy="288000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243405C-6EB3-4775-9D00-E6C0ACAD2F91}"/>
                </a:ext>
              </a:extLst>
            </p:cNvPr>
            <p:cNvSpPr/>
            <p:nvPr/>
          </p:nvSpPr>
          <p:spPr>
            <a:xfrm>
              <a:off x="5534670" y="7174780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2" name="F4 Group 26">
            <a:extLst>
              <a:ext uri="{FF2B5EF4-FFF2-40B4-BE49-F238E27FC236}">
                <a16:creationId xmlns:a16="http://schemas.microsoft.com/office/drawing/2014/main" id="{5C98FF72-AC23-41F1-BED6-A083F532242A}"/>
              </a:ext>
            </a:extLst>
          </p:cNvPr>
          <p:cNvGrpSpPr/>
          <p:nvPr/>
        </p:nvGrpSpPr>
        <p:grpSpPr>
          <a:xfrm>
            <a:off x="3283857" y="2360589"/>
            <a:ext cx="1629968" cy="2880000"/>
            <a:chOff x="4999432" y="4507585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72F38D-9424-4122-ACA8-622EEA233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9432" y="4507585"/>
              <a:ext cx="1629968" cy="2880000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628E555-F77F-40C7-BD11-EA1105A104F1}"/>
                </a:ext>
              </a:extLst>
            </p:cNvPr>
            <p:cNvSpPr/>
            <p:nvPr/>
          </p:nvSpPr>
          <p:spPr>
            <a:xfrm>
              <a:off x="5625681" y="5901454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5" name="F5 Group 27">
            <a:extLst>
              <a:ext uri="{FF2B5EF4-FFF2-40B4-BE49-F238E27FC236}">
                <a16:creationId xmlns:a16="http://schemas.microsoft.com/office/drawing/2014/main" id="{285D41FA-1801-42E8-B793-08007F967BBA}"/>
              </a:ext>
            </a:extLst>
          </p:cNvPr>
          <p:cNvGrpSpPr/>
          <p:nvPr/>
        </p:nvGrpSpPr>
        <p:grpSpPr>
          <a:xfrm>
            <a:off x="4363453" y="2360589"/>
            <a:ext cx="1629968" cy="2880000"/>
            <a:chOff x="4885460" y="4896280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AE1CCFC-2DF8-47E5-B0CD-F0ECAFEA8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5460" y="4896280"/>
              <a:ext cx="1629968" cy="2880000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88D3AA-14FD-425E-A8EB-0520162756FA}"/>
                </a:ext>
              </a:extLst>
            </p:cNvPr>
            <p:cNvSpPr/>
            <p:nvPr/>
          </p:nvSpPr>
          <p:spPr>
            <a:xfrm>
              <a:off x="5515960" y="627042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5</a:t>
              </a:r>
            </a:p>
          </p:txBody>
        </p:sp>
      </p:grpSp>
      <p:grpSp>
        <p:nvGrpSpPr>
          <p:cNvPr id="18" name="F6 Group 28">
            <a:extLst>
              <a:ext uri="{FF2B5EF4-FFF2-40B4-BE49-F238E27FC236}">
                <a16:creationId xmlns:a16="http://schemas.microsoft.com/office/drawing/2014/main" id="{030D9494-FE23-48FD-A987-11C6511343FB}"/>
              </a:ext>
            </a:extLst>
          </p:cNvPr>
          <p:cNvGrpSpPr/>
          <p:nvPr/>
        </p:nvGrpSpPr>
        <p:grpSpPr>
          <a:xfrm>
            <a:off x="5443049" y="2360589"/>
            <a:ext cx="1629968" cy="2880000"/>
            <a:chOff x="6744014" y="5336420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610395-AD80-4229-9C9C-6CE44207A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4014" y="5336420"/>
              <a:ext cx="1629968" cy="2880000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1CE1DB5-C61F-41C9-9352-8121CA4E0CCF}"/>
                </a:ext>
              </a:extLst>
            </p:cNvPr>
            <p:cNvSpPr/>
            <p:nvPr/>
          </p:nvSpPr>
          <p:spPr>
            <a:xfrm>
              <a:off x="7374514" y="675622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</a:p>
          </p:txBody>
        </p:sp>
      </p:grpSp>
      <p:grpSp>
        <p:nvGrpSpPr>
          <p:cNvPr id="21" name="F7 Group 29">
            <a:extLst>
              <a:ext uri="{FF2B5EF4-FFF2-40B4-BE49-F238E27FC236}">
                <a16:creationId xmlns:a16="http://schemas.microsoft.com/office/drawing/2014/main" id="{5FCFD04A-2B6D-4B98-A0F2-0B6D382ABE11}"/>
              </a:ext>
            </a:extLst>
          </p:cNvPr>
          <p:cNvGrpSpPr/>
          <p:nvPr/>
        </p:nvGrpSpPr>
        <p:grpSpPr>
          <a:xfrm>
            <a:off x="6522645" y="2360589"/>
            <a:ext cx="1629968" cy="2880000"/>
            <a:chOff x="6886126" y="4464254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435590-3D6E-4699-AE90-44E57CD69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6126" y="4464254"/>
              <a:ext cx="1629968" cy="288000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177D1A8-28B6-45CF-A83D-9FED0A5DA5FA}"/>
                </a:ext>
              </a:extLst>
            </p:cNvPr>
            <p:cNvSpPr/>
            <p:nvPr/>
          </p:nvSpPr>
          <p:spPr>
            <a:xfrm>
              <a:off x="7516626" y="5870367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7</a:t>
              </a:r>
            </a:p>
          </p:txBody>
        </p:sp>
      </p:grpSp>
      <p:grpSp>
        <p:nvGrpSpPr>
          <p:cNvPr id="24" name="F8 Group 30">
            <a:extLst>
              <a:ext uri="{FF2B5EF4-FFF2-40B4-BE49-F238E27FC236}">
                <a16:creationId xmlns:a16="http://schemas.microsoft.com/office/drawing/2014/main" id="{FBFF9A8A-487D-4060-8D7D-DA661DD33878}"/>
              </a:ext>
            </a:extLst>
          </p:cNvPr>
          <p:cNvGrpSpPr/>
          <p:nvPr/>
        </p:nvGrpSpPr>
        <p:grpSpPr>
          <a:xfrm>
            <a:off x="7602240" y="2360589"/>
            <a:ext cx="1629968" cy="2880000"/>
            <a:chOff x="7508038" y="4601029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AA20B5-15D4-4DB9-9C10-DA58B3CCD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8038" y="4601029"/>
              <a:ext cx="1629968" cy="288000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001BC01-6B9B-4DB1-87E6-C61959304849}"/>
                </a:ext>
              </a:extLst>
            </p:cNvPr>
            <p:cNvSpPr/>
            <p:nvPr/>
          </p:nvSpPr>
          <p:spPr>
            <a:xfrm>
              <a:off x="8143841" y="599007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8</a:t>
              </a:r>
            </a:p>
          </p:txBody>
        </p:sp>
      </p:grpSp>
      <p:grpSp>
        <p:nvGrpSpPr>
          <p:cNvPr id="68" name="TRANS Group 67">
            <a:extLst>
              <a:ext uri="{FF2B5EF4-FFF2-40B4-BE49-F238E27FC236}">
                <a16:creationId xmlns:a16="http://schemas.microsoft.com/office/drawing/2014/main" id="{94700378-2171-43D1-ADA7-F44A0785BA1F}"/>
              </a:ext>
            </a:extLst>
          </p:cNvPr>
          <p:cNvGrpSpPr/>
          <p:nvPr/>
        </p:nvGrpSpPr>
        <p:grpSpPr>
          <a:xfrm>
            <a:off x="9277151" y="64139"/>
            <a:ext cx="2833973" cy="6729722"/>
            <a:chOff x="9286314" y="0"/>
            <a:chExt cx="2905686" cy="685800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0944182-9020-4D1F-B422-76628B730C98}"/>
                </a:ext>
              </a:extLst>
            </p:cNvPr>
            <p:cNvSpPr/>
            <p:nvPr/>
          </p:nvSpPr>
          <p:spPr>
            <a:xfrm>
              <a:off x="9286314" y="0"/>
              <a:ext cx="2905686" cy="6858000"/>
            </a:xfrm>
            <a:prstGeom prst="roundRect">
              <a:avLst>
                <a:gd name="adj" fmla="val 13649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76200">
              <a:solidFill>
                <a:schemeClr val="accent4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428040B-C615-4E26-AEDF-F82D21CE7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"/>
            </a:blip>
            <a:stretch>
              <a:fillRect/>
            </a:stretch>
          </p:blipFill>
          <p:spPr>
            <a:xfrm>
              <a:off x="9393834" y="908278"/>
              <a:ext cx="2709564" cy="4985217"/>
            </a:xfrm>
            <a:prstGeom prst="rect">
              <a:avLst/>
            </a:prstGeom>
          </p:spPr>
        </p:pic>
      </p:grpSp>
      <p:grpSp>
        <p:nvGrpSpPr>
          <p:cNvPr id="56" name="Lose Group 55">
            <a:extLst>
              <a:ext uri="{FF2B5EF4-FFF2-40B4-BE49-F238E27FC236}">
                <a16:creationId xmlns:a16="http://schemas.microsoft.com/office/drawing/2014/main" id="{F30DF0D8-9610-47E4-9C50-882FF30A4E1A}"/>
              </a:ext>
            </a:extLst>
          </p:cNvPr>
          <p:cNvGrpSpPr/>
          <p:nvPr/>
        </p:nvGrpSpPr>
        <p:grpSpPr>
          <a:xfrm>
            <a:off x="590053" y="1809381"/>
            <a:ext cx="8092984" cy="3990075"/>
            <a:chOff x="590053" y="1809381"/>
            <a:chExt cx="8092984" cy="3990075"/>
          </a:xfrm>
        </p:grpSpPr>
        <p:grpSp>
          <p:nvGrpSpPr>
            <p:cNvPr id="31" name="lose Group 30">
              <a:extLst>
                <a:ext uri="{FF2B5EF4-FFF2-40B4-BE49-F238E27FC236}">
                  <a16:creationId xmlns:a16="http://schemas.microsoft.com/office/drawing/2014/main" id="{4CEA2C08-A9D8-4789-BB3B-9A40B2DE18DF}"/>
                </a:ext>
              </a:extLst>
            </p:cNvPr>
            <p:cNvGrpSpPr/>
            <p:nvPr/>
          </p:nvGrpSpPr>
          <p:grpSpPr>
            <a:xfrm>
              <a:off x="590053" y="1809381"/>
              <a:ext cx="8092984" cy="3990075"/>
              <a:chOff x="590053" y="1809381"/>
              <a:chExt cx="8092984" cy="3990075"/>
            </a:xfrm>
          </p:grpSpPr>
          <p:grpSp>
            <p:nvGrpSpPr>
              <p:cNvPr id="71" name="LOSE + Group 70">
                <a:extLst>
                  <a:ext uri="{FF2B5EF4-FFF2-40B4-BE49-F238E27FC236}">
                    <a16:creationId xmlns:a16="http://schemas.microsoft.com/office/drawing/2014/main" id="{A1F7259B-5922-4AAB-AFD4-1819ADB1653C}"/>
                  </a:ext>
                </a:extLst>
              </p:cNvPr>
              <p:cNvGrpSpPr/>
              <p:nvPr/>
            </p:nvGrpSpPr>
            <p:grpSpPr>
              <a:xfrm>
                <a:off x="593039" y="1809381"/>
                <a:ext cx="8089998" cy="540000"/>
                <a:chOff x="593039" y="1138461"/>
                <a:chExt cx="8089998" cy="540000"/>
              </a:xfrm>
            </p:grpSpPr>
            <p:pic>
              <p:nvPicPr>
                <p:cNvPr id="34" name="+Picture 33">
                  <a:extLst>
                    <a:ext uri="{FF2B5EF4-FFF2-40B4-BE49-F238E27FC236}">
                      <a16:creationId xmlns:a16="http://schemas.microsoft.com/office/drawing/2014/main" id="{835C318D-1F1C-4D06-9B9D-9FB316BD4F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93039" y="1138461"/>
                  <a:ext cx="531626" cy="540000"/>
                </a:xfrm>
                <a:prstGeom prst="rect">
                  <a:avLst/>
                </a:prstGeom>
              </p:spPr>
            </p:pic>
            <p:pic>
              <p:nvPicPr>
                <p:cNvPr id="39" name="+2 Picture 38">
                  <a:extLst>
                    <a:ext uri="{FF2B5EF4-FFF2-40B4-BE49-F238E27FC236}">
                      <a16:creationId xmlns:a16="http://schemas.microsoft.com/office/drawing/2014/main" id="{63337CDE-41DE-4761-877A-2440296E9A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672806" y="1138461"/>
                  <a:ext cx="531626" cy="540000"/>
                </a:xfrm>
                <a:prstGeom prst="rect">
                  <a:avLst/>
                </a:prstGeom>
              </p:spPr>
            </p:pic>
            <p:pic>
              <p:nvPicPr>
                <p:cNvPr id="41" name="+3 Picture 40">
                  <a:extLst>
                    <a:ext uri="{FF2B5EF4-FFF2-40B4-BE49-F238E27FC236}">
                      <a16:creationId xmlns:a16="http://schemas.microsoft.com/office/drawing/2014/main" id="{4ACD2939-69C6-4AAD-8BFE-B311C2DB86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752573" y="1138461"/>
                  <a:ext cx="531626" cy="540000"/>
                </a:xfrm>
                <a:prstGeom prst="rect">
                  <a:avLst/>
                </a:prstGeom>
              </p:spPr>
            </p:pic>
            <p:pic>
              <p:nvPicPr>
                <p:cNvPr id="45" name="+5 Picture 44">
                  <a:extLst>
                    <a:ext uri="{FF2B5EF4-FFF2-40B4-BE49-F238E27FC236}">
                      <a16:creationId xmlns:a16="http://schemas.microsoft.com/office/drawing/2014/main" id="{DDD06C23-43C4-4B55-AF9D-359C30DB88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912107" y="1138461"/>
                  <a:ext cx="531626" cy="540000"/>
                </a:xfrm>
                <a:prstGeom prst="rect">
                  <a:avLst/>
                </a:prstGeom>
              </p:spPr>
            </p:pic>
            <p:pic>
              <p:nvPicPr>
                <p:cNvPr id="46" name="+6 Picture 45">
                  <a:extLst>
                    <a:ext uri="{FF2B5EF4-FFF2-40B4-BE49-F238E27FC236}">
                      <a16:creationId xmlns:a16="http://schemas.microsoft.com/office/drawing/2014/main" id="{1415A22A-5DE9-4021-B254-21FCA6A415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991874" y="1138461"/>
                  <a:ext cx="531626" cy="540000"/>
                </a:xfrm>
                <a:prstGeom prst="rect">
                  <a:avLst/>
                </a:prstGeom>
              </p:spPr>
            </p:pic>
            <p:pic>
              <p:nvPicPr>
                <p:cNvPr id="47" name="+7 Picture 46">
                  <a:extLst>
                    <a:ext uri="{FF2B5EF4-FFF2-40B4-BE49-F238E27FC236}">
                      <a16:creationId xmlns:a16="http://schemas.microsoft.com/office/drawing/2014/main" id="{3ECF6FCA-D440-4A3F-A477-EB5922EC77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071641" y="1138461"/>
                  <a:ext cx="531626" cy="540000"/>
                </a:xfrm>
                <a:prstGeom prst="rect">
                  <a:avLst/>
                </a:prstGeom>
              </p:spPr>
            </p:pic>
            <p:pic>
              <p:nvPicPr>
                <p:cNvPr id="48" name="+8 Picture 47">
                  <a:extLst>
                    <a:ext uri="{FF2B5EF4-FFF2-40B4-BE49-F238E27FC236}">
                      <a16:creationId xmlns:a16="http://schemas.microsoft.com/office/drawing/2014/main" id="{D3258A4C-2F2C-4AA9-B656-BB179AF6B2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151411" y="1138461"/>
                  <a:ext cx="531626" cy="540000"/>
                </a:xfrm>
                <a:prstGeom prst="rect">
                  <a:avLst/>
                </a:prstGeom>
              </p:spPr>
            </p:pic>
          </p:grpSp>
          <p:grpSp>
            <p:nvGrpSpPr>
              <p:cNvPr id="2" name="Lose minus Group 1">
                <a:extLst>
                  <a:ext uri="{FF2B5EF4-FFF2-40B4-BE49-F238E27FC236}">
                    <a16:creationId xmlns:a16="http://schemas.microsoft.com/office/drawing/2014/main" id="{1A60DA54-E146-4EB8-A334-5F4E2DDB0B07}"/>
                  </a:ext>
                </a:extLst>
              </p:cNvPr>
              <p:cNvGrpSpPr/>
              <p:nvPr/>
            </p:nvGrpSpPr>
            <p:grpSpPr>
              <a:xfrm>
                <a:off x="590053" y="5259456"/>
                <a:ext cx="8092984" cy="540000"/>
                <a:chOff x="590053" y="5259456"/>
                <a:chExt cx="8092984" cy="540000"/>
              </a:xfrm>
            </p:grpSpPr>
            <p:pic>
              <p:nvPicPr>
                <p:cNvPr id="38" name="-1 Picture 37">
                  <a:extLst>
                    <a:ext uri="{FF2B5EF4-FFF2-40B4-BE49-F238E27FC236}">
                      <a16:creationId xmlns:a16="http://schemas.microsoft.com/office/drawing/2014/main" id="{C94CBC7D-EBB6-40B7-B2E5-B045A0679D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90053" y="5259456"/>
                  <a:ext cx="540000" cy="540000"/>
                </a:xfrm>
                <a:prstGeom prst="rect">
                  <a:avLst/>
                </a:prstGeom>
              </p:spPr>
            </p:pic>
            <p:pic>
              <p:nvPicPr>
                <p:cNvPr id="42" name="-3 Picture 41">
                  <a:extLst>
                    <a:ext uri="{FF2B5EF4-FFF2-40B4-BE49-F238E27FC236}">
                      <a16:creationId xmlns:a16="http://schemas.microsoft.com/office/drawing/2014/main" id="{E6AE0710-B8A0-4875-8C34-BD81071D55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48049" y="5259456"/>
                  <a:ext cx="540000" cy="540000"/>
                </a:xfrm>
                <a:prstGeom prst="rect">
                  <a:avLst/>
                </a:prstGeom>
              </p:spPr>
            </p:pic>
            <p:pic>
              <p:nvPicPr>
                <p:cNvPr id="44" name="-4 Picture 43">
                  <a:extLst>
                    <a:ext uri="{FF2B5EF4-FFF2-40B4-BE49-F238E27FC236}">
                      <a16:creationId xmlns:a16="http://schemas.microsoft.com/office/drawing/2014/main" id="{5835CF89-1D96-49AE-B2A7-0FC76CAA4D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827047" y="5259456"/>
                  <a:ext cx="540000" cy="540000"/>
                </a:xfrm>
                <a:prstGeom prst="rect">
                  <a:avLst/>
                </a:prstGeom>
              </p:spPr>
            </p:pic>
            <p:pic>
              <p:nvPicPr>
                <p:cNvPr id="49" name="-5 Picture 48">
                  <a:extLst>
                    <a:ext uri="{FF2B5EF4-FFF2-40B4-BE49-F238E27FC236}">
                      <a16:creationId xmlns:a16="http://schemas.microsoft.com/office/drawing/2014/main" id="{92FC0E89-0EE0-452C-8F79-2F21E7A94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6045" y="5259456"/>
                  <a:ext cx="540000" cy="540000"/>
                </a:xfrm>
                <a:prstGeom prst="rect">
                  <a:avLst/>
                </a:prstGeom>
              </p:spPr>
            </p:pic>
            <p:pic>
              <p:nvPicPr>
                <p:cNvPr id="50" name="-6 Picture 49">
                  <a:extLst>
                    <a:ext uri="{FF2B5EF4-FFF2-40B4-BE49-F238E27FC236}">
                      <a16:creationId xmlns:a16="http://schemas.microsoft.com/office/drawing/2014/main" id="{BE7FB727-B201-4729-9C59-489F316E11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985043" y="5259456"/>
                  <a:ext cx="540000" cy="540000"/>
                </a:xfrm>
                <a:prstGeom prst="rect">
                  <a:avLst/>
                </a:prstGeom>
              </p:spPr>
            </p:pic>
            <p:pic>
              <p:nvPicPr>
                <p:cNvPr id="51" name="-7 Picture 50">
                  <a:extLst>
                    <a:ext uri="{FF2B5EF4-FFF2-40B4-BE49-F238E27FC236}">
                      <a16:creationId xmlns:a16="http://schemas.microsoft.com/office/drawing/2014/main" id="{5930771A-4AA4-4584-8B73-C10C49C044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064041" y="5259456"/>
                  <a:ext cx="540000" cy="540000"/>
                </a:xfrm>
                <a:prstGeom prst="rect">
                  <a:avLst/>
                </a:prstGeom>
              </p:spPr>
            </p:pic>
            <p:pic>
              <p:nvPicPr>
                <p:cNvPr id="52" name="-8 Picture 51">
                  <a:extLst>
                    <a:ext uri="{FF2B5EF4-FFF2-40B4-BE49-F238E27FC236}">
                      <a16:creationId xmlns:a16="http://schemas.microsoft.com/office/drawing/2014/main" id="{D9C094DA-AD11-45E9-A994-09EEB16637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43037" y="5259456"/>
                  <a:ext cx="540000" cy="5400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43" name="+4 Picture 42">
              <a:extLst>
                <a:ext uri="{FF2B5EF4-FFF2-40B4-BE49-F238E27FC236}">
                  <a16:creationId xmlns:a16="http://schemas.microsoft.com/office/drawing/2014/main" id="{165AD9E1-9CCD-4A9C-8AAB-5461615DF6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2340" y="1809381"/>
              <a:ext cx="531626" cy="540000"/>
            </a:xfrm>
            <a:prstGeom prst="rect">
              <a:avLst/>
            </a:prstGeom>
          </p:spPr>
        </p:pic>
      </p:grpSp>
      <p:sp>
        <p:nvSpPr>
          <p:cNvPr id="69" name="EXIT  Rectangle 7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18EF9A61-5467-4D44-B79D-2E5169A38474}"/>
              </a:ext>
            </a:extLst>
          </p:cNvPr>
          <p:cNvSpPr/>
          <p:nvPr/>
        </p:nvSpPr>
        <p:spPr>
          <a:xfrm>
            <a:off x="156967" y="6259314"/>
            <a:ext cx="86754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EXIT</a:t>
            </a:r>
            <a:endParaRPr lang="en-US" b="1" cap="none" spc="0" dirty="0">
              <a:ln w="9525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C00000"/>
                  </a:gs>
                  <a:gs pos="69000">
                    <a:srgbClr val="FFC000"/>
                  </a:gs>
                  <a:gs pos="36000">
                    <a:srgbClr val="FF0000"/>
                  </a:gs>
                </a:gsLst>
                <a:lin ang="16200000" scaled="1"/>
                <a:tileRect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nap ITC" panose="04040A07060A02020202" pitchFamily="82" charset="0"/>
            </a:endParaRPr>
          </a:p>
        </p:txBody>
      </p:sp>
      <p:pic>
        <p:nvPicPr>
          <p:cNvPr id="40" name="-2 Picture 39">
            <a:extLst>
              <a:ext uri="{FF2B5EF4-FFF2-40B4-BE49-F238E27FC236}">
                <a16:creationId xmlns:a16="http://schemas.microsoft.com/office/drawing/2014/main" id="{FB4DA3C0-10DC-4975-88D2-2ABEDD62B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051" y="5259456"/>
            <a:ext cx="540000" cy="54000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631C29D0-AFBA-4704-9E57-E1108A1E0020}"/>
              </a:ext>
            </a:extLst>
          </p:cNvPr>
          <p:cNvGrpSpPr/>
          <p:nvPr/>
        </p:nvGrpSpPr>
        <p:grpSpPr>
          <a:xfrm>
            <a:off x="9341898" y="98520"/>
            <a:ext cx="2747306" cy="6624266"/>
            <a:chOff x="8817739" y="-2209133"/>
            <a:chExt cx="2747306" cy="6729722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450A537F-A52C-45CA-9A88-B34078B886FF}"/>
                </a:ext>
              </a:extLst>
            </p:cNvPr>
            <p:cNvSpPr/>
            <p:nvPr/>
          </p:nvSpPr>
          <p:spPr>
            <a:xfrm>
              <a:off x="8817739" y="-2209133"/>
              <a:ext cx="2747306" cy="6729722"/>
            </a:xfrm>
            <a:prstGeom prst="roundRect">
              <a:avLst>
                <a:gd name="adj" fmla="val 13649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98FA461-8C54-4E26-A677-18E84DC598D5}"/>
                </a:ext>
              </a:extLst>
            </p:cNvPr>
            <p:cNvGrpSpPr/>
            <p:nvPr/>
          </p:nvGrpSpPr>
          <p:grpSpPr>
            <a:xfrm>
              <a:off x="8904823" y="-1740205"/>
              <a:ext cx="2573138" cy="5834929"/>
              <a:chOff x="3081140" y="-3744340"/>
              <a:chExt cx="2573138" cy="5834929"/>
            </a:xfrm>
          </p:grpSpPr>
          <p:grpSp>
            <p:nvGrpSpPr>
              <p:cNvPr id="70" name="F2 Group 24">
                <a:extLst>
                  <a:ext uri="{FF2B5EF4-FFF2-40B4-BE49-F238E27FC236}">
                    <a16:creationId xmlns:a16="http://schemas.microsoft.com/office/drawing/2014/main" id="{CD0C1825-2728-45E3-A18F-B182DB1DAD84}"/>
                  </a:ext>
                </a:extLst>
              </p:cNvPr>
              <p:cNvGrpSpPr/>
              <p:nvPr/>
            </p:nvGrpSpPr>
            <p:grpSpPr>
              <a:xfrm>
                <a:off x="3081140" y="-3744340"/>
                <a:ext cx="2573138" cy="4866650"/>
                <a:chOff x="4154553" y="4480382"/>
                <a:chExt cx="1629968" cy="2880000"/>
              </a:xfrm>
              <a:effectLst/>
            </p:grpSpPr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A97DBD0B-64AE-4149-9099-1A36D703CD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154553" y="4480382"/>
                  <a:ext cx="1629968" cy="2880000"/>
                </a:xfrm>
                <a:prstGeom prst="rect">
                  <a:avLst/>
                </a:prstGeom>
                <a:effectLst/>
              </p:spPr>
            </p:pic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70D529E8-4637-4728-A07F-0C694446D5E5}"/>
                    </a:ext>
                  </a:extLst>
                </p:cNvPr>
                <p:cNvSpPr/>
                <p:nvPr/>
              </p:nvSpPr>
              <p:spPr>
                <a:xfrm>
                  <a:off x="4785053" y="5920382"/>
                  <a:ext cx="368968" cy="36896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  <a:shade val="30000"/>
                        <a:satMod val="115000"/>
                      </a:schemeClr>
                    </a:gs>
                    <a:gs pos="20000">
                      <a:srgbClr val="B6B6B6"/>
                    </a:gs>
                    <a:gs pos="79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3200" b="1" dirty="0">
                      <a:solidFill>
                        <a:srgbClr val="FF0000"/>
                      </a:solidFill>
                      <a:latin typeface="Arial Black" panose="020B0A04020102020204" pitchFamily="34" charset="0"/>
                    </a:rPr>
                    <a:t>2</a:t>
                  </a:r>
                </a:p>
              </p:txBody>
            </p:sp>
          </p:grpSp>
          <p:pic>
            <p:nvPicPr>
              <p:cNvPr id="77" name="-2 Picture 39">
                <a:extLst>
                  <a:ext uri="{FF2B5EF4-FFF2-40B4-BE49-F238E27FC236}">
                    <a16:creationId xmlns:a16="http://schemas.microsoft.com/office/drawing/2014/main" id="{EF0DC207-E18E-4F3B-B91E-973B8CD8B1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66327" y="1178092"/>
                <a:ext cx="852467" cy="912497"/>
              </a:xfrm>
              <a:prstGeom prst="rect">
                <a:avLst/>
              </a:prstGeom>
            </p:spPr>
          </p:pic>
        </p:grpSp>
      </p:grpSp>
      <p:grpSp>
        <p:nvGrpSpPr>
          <p:cNvPr id="63" name="LOSE FIGURE Group 62">
            <a:extLst>
              <a:ext uri="{FF2B5EF4-FFF2-40B4-BE49-F238E27FC236}">
                <a16:creationId xmlns:a16="http://schemas.microsoft.com/office/drawing/2014/main" id="{2BF6D452-2D3E-47FC-B876-5F7DC1953B64}"/>
              </a:ext>
            </a:extLst>
          </p:cNvPr>
          <p:cNvGrpSpPr/>
          <p:nvPr/>
        </p:nvGrpSpPr>
        <p:grpSpPr>
          <a:xfrm>
            <a:off x="9304639" y="155952"/>
            <a:ext cx="2747306" cy="6624266"/>
            <a:chOff x="8360916" y="2474574"/>
            <a:chExt cx="2905686" cy="6858000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9CEB1A9-448B-4C23-8097-0A02C485F2FC}"/>
                </a:ext>
              </a:extLst>
            </p:cNvPr>
            <p:cNvSpPr/>
            <p:nvPr/>
          </p:nvSpPr>
          <p:spPr>
            <a:xfrm>
              <a:off x="8360916" y="2474574"/>
              <a:ext cx="2905686" cy="6858000"/>
            </a:xfrm>
            <a:prstGeom prst="roundRect">
              <a:avLst>
                <a:gd name="adj" fmla="val 13649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6BB5EF0-1F1F-477D-900F-856591E2280A}"/>
                </a:ext>
              </a:extLst>
            </p:cNvPr>
            <p:cNvGrpSpPr/>
            <p:nvPr/>
          </p:nvGrpSpPr>
          <p:grpSpPr>
            <a:xfrm>
              <a:off x="8465546" y="3321035"/>
              <a:ext cx="2709564" cy="4985217"/>
              <a:chOff x="9383261" y="907149"/>
              <a:chExt cx="2709564" cy="4985217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89CCE3F-22D2-461F-A5A4-4ABA7C3B8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83261" y="907149"/>
                <a:ext cx="2709564" cy="4985217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A2E8CD49-747A-46D9-8C93-499E561187A5}"/>
                  </a:ext>
                </a:extLst>
              </p:cNvPr>
              <p:cNvGrpSpPr/>
              <p:nvPr/>
            </p:nvGrpSpPr>
            <p:grpSpPr>
              <a:xfrm>
                <a:off x="9987739" y="2383443"/>
                <a:ext cx="1439233" cy="1390537"/>
                <a:chOff x="6936905" y="-816557"/>
                <a:chExt cx="1439233" cy="139053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5974DECF-841E-454D-B0C5-8C795D293D84}"/>
                    </a:ext>
                  </a:extLst>
                </p:cNvPr>
                <p:cNvCxnSpPr/>
                <p:nvPr/>
              </p:nvCxnSpPr>
              <p:spPr>
                <a:xfrm>
                  <a:off x="6936905" y="-816557"/>
                  <a:ext cx="1439233" cy="1390537"/>
                </a:xfrm>
                <a:prstGeom prst="line">
                  <a:avLst/>
                </a:prstGeom>
                <a:ln w="177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00FF2C2-2D71-488E-AA70-19C14541B0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936905" y="-816557"/>
                  <a:ext cx="1439233" cy="1390537"/>
                </a:xfrm>
                <a:prstGeom prst="line">
                  <a:avLst/>
                </a:prstGeom>
                <a:ln w="177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6" name="WELL DONE Rectangle 72">
            <a:hlinkClick r:id="rId7" action="ppaction://hlinksldjump"/>
            <a:extLst>
              <a:ext uri="{FF2B5EF4-FFF2-40B4-BE49-F238E27FC236}">
                <a16:creationId xmlns:a16="http://schemas.microsoft.com/office/drawing/2014/main" id="{E34D8C9C-6213-4ABD-9E61-4BE2E27B3DBD}"/>
              </a:ext>
            </a:extLst>
          </p:cNvPr>
          <p:cNvSpPr/>
          <p:nvPr/>
        </p:nvSpPr>
        <p:spPr>
          <a:xfrm>
            <a:off x="1568130" y="5799456"/>
            <a:ext cx="6167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WELL DONE!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CLICK HERE TO RETURN TO GAME CHOICE</a:t>
            </a:r>
          </a:p>
        </p:txBody>
      </p:sp>
      <p:sp>
        <p:nvSpPr>
          <p:cNvPr id="73" name="TRY AGAIN Rectangle 72">
            <a:hlinkClick r:id="rId8" action="ppaction://hlinksldjump"/>
            <a:extLst>
              <a:ext uri="{FF2B5EF4-FFF2-40B4-BE49-F238E27FC236}">
                <a16:creationId xmlns:a16="http://schemas.microsoft.com/office/drawing/2014/main" id="{3881FE5A-2254-4479-95CD-FECCD749D613}"/>
              </a:ext>
            </a:extLst>
          </p:cNvPr>
          <p:cNvSpPr/>
          <p:nvPr/>
        </p:nvSpPr>
        <p:spPr>
          <a:xfrm>
            <a:off x="9456231" y="6170267"/>
            <a:ext cx="257955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TRY AGAIN?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8E258F7-ED4E-400D-8BCD-294AABF62A3B}"/>
              </a:ext>
            </a:extLst>
          </p:cNvPr>
          <p:cNvSpPr/>
          <p:nvPr/>
        </p:nvSpPr>
        <p:spPr>
          <a:xfrm>
            <a:off x="185269" y="74473"/>
            <a:ext cx="19112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2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AF4251A-9210-459E-9C47-B2CAC6B4B3E7}"/>
              </a:ext>
            </a:extLst>
          </p:cNvPr>
          <p:cNvSpPr/>
          <p:nvPr/>
        </p:nvSpPr>
        <p:spPr>
          <a:xfrm>
            <a:off x="201490" y="665571"/>
            <a:ext cx="8919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MOMENT OF TRUTH!</a:t>
            </a:r>
          </a:p>
        </p:txBody>
      </p:sp>
    </p:spTree>
    <p:extLst>
      <p:ext uri="{BB962C8B-B14F-4D97-AF65-F5344CB8AC3E}">
        <p14:creationId xmlns:p14="http://schemas.microsoft.com/office/powerpoint/2010/main" val="208332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are 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66" grpId="0"/>
      <p:bldP spid="66" grpId="1"/>
      <p:bldP spid="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NEXT 1 Rectangle 129">
            <a:hlinkClick r:id="rId3" action="ppaction://hlinksldjump"/>
            <a:extLst>
              <a:ext uri="{FF2B5EF4-FFF2-40B4-BE49-F238E27FC236}">
                <a16:creationId xmlns:a16="http://schemas.microsoft.com/office/drawing/2014/main" id="{4CFD0A6C-FAFF-45B4-A844-98789EB430EE}"/>
              </a:ext>
            </a:extLst>
          </p:cNvPr>
          <p:cNvSpPr/>
          <p:nvPr/>
        </p:nvSpPr>
        <p:spPr>
          <a:xfrm>
            <a:off x="491883" y="1300331"/>
            <a:ext cx="43891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GAME 1</a:t>
            </a:r>
          </a:p>
        </p:txBody>
      </p:sp>
      <p:sp>
        <p:nvSpPr>
          <p:cNvPr id="29" name="NEXT 1 Rectangle 129">
            <a:hlinkClick r:id="rId4" action="ppaction://hlinksldjump"/>
            <a:extLst>
              <a:ext uri="{FF2B5EF4-FFF2-40B4-BE49-F238E27FC236}">
                <a16:creationId xmlns:a16="http://schemas.microsoft.com/office/drawing/2014/main" id="{4860AC54-5429-4870-B3EB-68E965E9B907}"/>
              </a:ext>
            </a:extLst>
          </p:cNvPr>
          <p:cNvSpPr/>
          <p:nvPr/>
        </p:nvSpPr>
        <p:spPr>
          <a:xfrm>
            <a:off x="7022426" y="1349002"/>
            <a:ext cx="46776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GAME 3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731C2C0-11F8-4F41-92A2-E030B806C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230" y="3285969"/>
            <a:ext cx="7212663" cy="22594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1042D1-D147-45C9-BB09-8283B48CD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262" y="4280494"/>
            <a:ext cx="6922140" cy="2172643"/>
          </a:xfrm>
          <a:prstGeom prst="rect">
            <a:avLst/>
          </a:prstGeom>
        </p:spPr>
      </p:pic>
      <p:sp>
        <p:nvSpPr>
          <p:cNvPr id="9" name="NEXT 1 Rectangle 129">
            <a:hlinkClick r:id="rId7" action="ppaction://hlinksldjump"/>
            <a:extLst>
              <a:ext uri="{FF2B5EF4-FFF2-40B4-BE49-F238E27FC236}">
                <a16:creationId xmlns:a16="http://schemas.microsoft.com/office/drawing/2014/main" id="{16D20106-B989-4646-A5EB-213FAF318F2A}"/>
              </a:ext>
            </a:extLst>
          </p:cNvPr>
          <p:cNvSpPr/>
          <p:nvPr/>
        </p:nvSpPr>
        <p:spPr>
          <a:xfrm>
            <a:off x="3705483" y="2552686"/>
            <a:ext cx="46247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GAME 2</a:t>
            </a:r>
          </a:p>
        </p:txBody>
      </p:sp>
      <p:sp>
        <p:nvSpPr>
          <p:cNvPr id="10" name="NEXT 1 Rectangle 129">
            <a:extLst>
              <a:ext uri="{FF2B5EF4-FFF2-40B4-BE49-F238E27FC236}">
                <a16:creationId xmlns:a16="http://schemas.microsoft.com/office/drawing/2014/main" id="{77AA85E2-3E15-4426-B234-2BF5D2D86FC9}"/>
              </a:ext>
            </a:extLst>
          </p:cNvPr>
          <p:cNvSpPr/>
          <p:nvPr/>
        </p:nvSpPr>
        <p:spPr>
          <a:xfrm>
            <a:off x="2604479" y="130682"/>
            <a:ext cx="6983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THERE ARE THREE DIFFERENT GAMES TO PLAY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CLICK ON THE ONE YOU WANT</a:t>
            </a:r>
          </a:p>
        </p:txBody>
      </p:sp>
    </p:spTree>
    <p:extLst>
      <p:ext uri="{BB962C8B-B14F-4D97-AF65-F5344CB8AC3E}">
        <p14:creationId xmlns:p14="http://schemas.microsoft.com/office/powerpoint/2010/main" val="1669170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cale base Picture 14">
            <a:extLst>
              <a:ext uri="{FF2B5EF4-FFF2-40B4-BE49-F238E27FC236}">
                <a16:creationId xmlns:a16="http://schemas.microsoft.com/office/drawing/2014/main" id="{8D67EA50-36C6-4D34-8120-D7672DE9D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563" y="4614018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pic>
        <p:nvPicPr>
          <p:cNvPr id="3" name="long scale Picture 2">
            <a:extLst>
              <a:ext uri="{FF2B5EF4-FFF2-40B4-BE49-F238E27FC236}">
                <a16:creationId xmlns:a16="http://schemas.microsoft.com/office/drawing/2014/main" id="{E7AF9F22-D587-441F-8670-8F84D5119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56" y="2578957"/>
            <a:ext cx="11437087" cy="2371550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F75684F0-2A58-4C06-8B15-4B567551817B}"/>
              </a:ext>
            </a:extLst>
          </p:cNvPr>
          <p:cNvGrpSpPr/>
          <p:nvPr/>
        </p:nvGrpSpPr>
        <p:grpSpPr>
          <a:xfrm>
            <a:off x="9145925" y="1897095"/>
            <a:ext cx="2612572" cy="2603917"/>
            <a:chOff x="9092847" y="549266"/>
            <a:chExt cx="2612572" cy="260391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3C59665-C512-4FFA-8254-AD4660CB3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92847" y="565013"/>
              <a:ext cx="1421620" cy="257242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D276882-E07B-4700-BC9F-305C03611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83799" y="549266"/>
              <a:ext cx="1421620" cy="257242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128D7F6-A66C-4513-A6D7-1445E3633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88323" y="580760"/>
              <a:ext cx="1421620" cy="2572423"/>
            </a:xfrm>
            <a:prstGeom prst="rect">
              <a:avLst/>
            </a:prstGeom>
          </p:spPr>
        </p:pic>
      </p:grpSp>
      <p:grpSp>
        <p:nvGrpSpPr>
          <p:cNvPr id="4" name="F1 Group 3">
            <a:extLst>
              <a:ext uri="{FF2B5EF4-FFF2-40B4-BE49-F238E27FC236}">
                <a16:creationId xmlns:a16="http://schemas.microsoft.com/office/drawing/2014/main" id="{240B4EF5-87AF-45AD-9233-8FB26AF53327}"/>
              </a:ext>
            </a:extLst>
          </p:cNvPr>
          <p:cNvGrpSpPr/>
          <p:nvPr/>
        </p:nvGrpSpPr>
        <p:grpSpPr>
          <a:xfrm>
            <a:off x="2946035" y="4737069"/>
            <a:ext cx="1629968" cy="2880000"/>
            <a:chOff x="3265441" y="4507585"/>
            <a:chExt cx="1629968" cy="288000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734D114-8C56-4519-AA26-A5D32A93C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5441" y="4507585"/>
              <a:ext cx="1629968" cy="2880000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EA58585-47C7-401D-8D10-FD0E1057BE5C}"/>
                </a:ext>
              </a:extLst>
            </p:cNvPr>
            <p:cNvSpPr/>
            <p:nvPr/>
          </p:nvSpPr>
          <p:spPr>
            <a:xfrm>
              <a:off x="3875916" y="592311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5" name="F2 Group 24">
            <a:extLst>
              <a:ext uri="{FF2B5EF4-FFF2-40B4-BE49-F238E27FC236}">
                <a16:creationId xmlns:a16="http://schemas.microsoft.com/office/drawing/2014/main" id="{D2DAA34A-0416-4EE1-A0EC-7C835E00CC7E}"/>
              </a:ext>
            </a:extLst>
          </p:cNvPr>
          <p:cNvGrpSpPr/>
          <p:nvPr/>
        </p:nvGrpSpPr>
        <p:grpSpPr>
          <a:xfrm>
            <a:off x="3755386" y="4589692"/>
            <a:ext cx="1629968" cy="2880000"/>
            <a:chOff x="4298705" y="4600210"/>
            <a:chExt cx="1629968" cy="2880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89220BB-B025-4B0A-9879-EBCF288D3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8705" y="4600210"/>
              <a:ext cx="1629968" cy="2880000"/>
            </a:xfrm>
            <a:prstGeom prst="rect">
              <a:avLst/>
            </a:prstGeom>
          </p:spPr>
        </p:pic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C4BD140-8A6B-4690-BAF8-D737C501F119}"/>
                </a:ext>
              </a:extLst>
            </p:cNvPr>
            <p:cNvSpPr/>
            <p:nvPr/>
          </p:nvSpPr>
          <p:spPr>
            <a:xfrm>
              <a:off x="4921416" y="6027295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6" name="F3 Group 25">
            <a:extLst>
              <a:ext uri="{FF2B5EF4-FFF2-40B4-BE49-F238E27FC236}">
                <a16:creationId xmlns:a16="http://schemas.microsoft.com/office/drawing/2014/main" id="{27D00499-EBFD-4C76-BFFB-888DB6E3D233}"/>
              </a:ext>
            </a:extLst>
          </p:cNvPr>
          <p:cNvGrpSpPr/>
          <p:nvPr/>
        </p:nvGrpSpPr>
        <p:grpSpPr>
          <a:xfrm>
            <a:off x="4432617" y="4834577"/>
            <a:ext cx="1629968" cy="2880000"/>
            <a:chOff x="4919254" y="5748037"/>
            <a:chExt cx="1629968" cy="288000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DA90058-60C7-4116-A76D-69E2D871A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9254" y="5748037"/>
              <a:ext cx="1629968" cy="2880000"/>
            </a:xfrm>
            <a:prstGeom prst="rect">
              <a:avLst/>
            </a:prstGeom>
          </p:spPr>
        </p:pic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09A9803-151F-43B3-842E-3874085A8CFD}"/>
                </a:ext>
              </a:extLst>
            </p:cNvPr>
            <p:cNvSpPr/>
            <p:nvPr/>
          </p:nvSpPr>
          <p:spPr>
            <a:xfrm>
              <a:off x="5534670" y="7174780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7" name="F4 Group 26">
            <a:extLst>
              <a:ext uri="{FF2B5EF4-FFF2-40B4-BE49-F238E27FC236}">
                <a16:creationId xmlns:a16="http://schemas.microsoft.com/office/drawing/2014/main" id="{B40FBFA9-8A00-418C-B9A2-C519D77858AD}"/>
              </a:ext>
            </a:extLst>
          </p:cNvPr>
          <p:cNvGrpSpPr/>
          <p:nvPr/>
        </p:nvGrpSpPr>
        <p:grpSpPr>
          <a:xfrm>
            <a:off x="4981708" y="4635823"/>
            <a:ext cx="1629968" cy="2880000"/>
            <a:chOff x="4999432" y="4507585"/>
            <a:chExt cx="1629968" cy="288000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A5150DF-08BB-4568-A042-1B7F0E54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9432" y="4507585"/>
              <a:ext cx="1629968" cy="2880000"/>
            </a:xfrm>
            <a:prstGeom prst="rect">
              <a:avLst/>
            </a:prstGeom>
          </p:spPr>
        </p:pic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C169906-2BCF-4984-A28F-C24CF1932E91}"/>
                </a:ext>
              </a:extLst>
            </p:cNvPr>
            <p:cNvSpPr/>
            <p:nvPr/>
          </p:nvSpPr>
          <p:spPr>
            <a:xfrm>
              <a:off x="5625681" y="5901454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8" name="F5 Group 27">
            <a:extLst>
              <a:ext uri="{FF2B5EF4-FFF2-40B4-BE49-F238E27FC236}">
                <a16:creationId xmlns:a16="http://schemas.microsoft.com/office/drawing/2014/main" id="{1935017D-84C2-4560-B0DC-30287B9B8583}"/>
              </a:ext>
            </a:extLst>
          </p:cNvPr>
          <p:cNvGrpSpPr/>
          <p:nvPr/>
        </p:nvGrpSpPr>
        <p:grpSpPr>
          <a:xfrm>
            <a:off x="5727740" y="4970533"/>
            <a:ext cx="1629968" cy="2880000"/>
            <a:chOff x="4885460" y="4896280"/>
            <a:chExt cx="1629968" cy="288000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66D754B-017F-4D06-B78E-517D106E8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5460" y="4896280"/>
              <a:ext cx="1629968" cy="2880000"/>
            </a:xfrm>
            <a:prstGeom prst="rect">
              <a:avLst/>
            </a:prstGeom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1D81A1-FDF7-44AF-88E2-47151F43428F}"/>
                </a:ext>
              </a:extLst>
            </p:cNvPr>
            <p:cNvSpPr/>
            <p:nvPr/>
          </p:nvSpPr>
          <p:spPr>
            <a:xfrm>
              <a:off x="5515960" y="627042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29" name="F6 Group 28">
            <a:extLst>
              <a:ext uri="{FF2B5EF4-FFF2-40B4-BE49-F238E27FC236}">
                <a16:creationId xmlns:a16="http://schemas.microsoft.com/office/drawing/2014/main" id="{9C2EB971-03B3-47D5-AE77-E3DDAEE5353C}"/>
              </a:ext>
            </a:extLst>
          </p:cNvPr>
          <p:cNvGrpSpPr/>
          <p:nvPr/>
        </p:nvGrpSpPr>
        <p:grpSpPr>
          <a:xfrm>
            <a:off x="6635616" y="4984124"/>
            <a:ext cx="1629968" cy="2880000"/>
            <a:chOff x="6744014" y="5336420"/>
            <a:chExt cx="1629968" cy="2880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F4196AF-AE6C-4975-B49D-E1F636193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4014" y="5336420"/>
              <a:ext cx="1629968" cy="2880000"/>
            </a:xfrm>
            <a:prstGeom prst="rect">
              <a:avLst/>
            </a:prstGeom>
          </p:spPr>
        </p:pic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F65B385-DE7F-4A48-929B-47DC27B0D943}"/>
                </a:ext>
              </a:extLst>
            </p:cNvPr>
            <p:cNvSpPr/>
            <p:nvPr/>
          </p:nvSpPr>
          <p:spPr>
            <a:xfrm>
              <a:off x="7374514" y="675622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0" name="F7 Group 29">
            <a:extLst>
              <a:ext uri="{FF2B5EF4-FFF2-40B4-BE49-F238E27FC236}">
                <a16:creationId xmlns:a16="http://schemas.microsoft.com/office/drawing/2014/main" id="{FDC3EF29-1843-49DE-879D-C656DCD1CAC7}"/>
              </a:ext>
            </a:extLst>
          </p:cNvPr>
          <p:cNvGrpSpPr/>
          <p:nvPr/>
        </p:nvGrpSpPr>
        <p:grpSpPr>
          <a:xfrm>
            <a:off x="7226848" y="4820307"/>
            <a:ext cx="1629968" cy="2880000"/>
            <a:chOff x="6886126" y="4464254"/>
            <a:chExt cx="1629968" cy="288000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50D0AB1-8F15-449B-80ED-81C83E36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6126" y="4464254"/>
              <a:ext cx="1629968" cy="2880000"/>
            </a:xfrm>
            <a:prstGeom prst="rect">
              <a:avLst/>
            </a:prstGeom>
          </p:spPr>
        </p:pic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F6BE2F1-0D81-47A3-AA53-F93E25F02723}"/>
                </a:ext>
              </a:extLst>
            </p:cNvPr>
            <p:cNvSpPr/>
            <p:nvPr/>
          </p:nvSpPr>
          <p:spPr>
            <a:xfrm>
              <a:off x="7516626" y="5870367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31" name="F8 Group 30">
            <a:extLst>
              <a:ext uri="{FF2B5EF4-FFF2-40B4-BE49-F238E27FC236}">
                <a16:creationId xmlns:a16="http://schemas.microsoft.com/office/drawing/2014/main" id="{D41609FD-AB47-44CB-B9B4-D17C3398CB15}"/>
              </a:ext>
            </a:extLst>
          </p:cNvPr>
          <p:cNvGrpSpPr/>
          <p:nvPr/>
        </p:nvGrpSpPr>
        <p:grpSpPr>
          <a:xfrm>
            <a:off x="7924822" y="5030106"/>
            <a:ext cx="1629968" cy="2880000"/>
            <a:chOff x="7508038" y="4601029"/>
            <a:chExt cx="1629968" cy="28800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C028307-A3BD-4CD8-9E73-8D6C3C7DF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8038" y="4601029"/>
              <a:ext cx="1629968" cy="2880000"/>
            </a:xfrm>
            <a:prstGeom prst="rect">
              <a:avLst/>
            </a:prstGeom>
          </p:spPr>
        </p:pic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FACC03D-B4B0-45C6-AA75-03D2F993E1E0}"/>
                </a:ext>
              </a:extLst>
            </p:cNvPr>
            <p:cNvSpPr/>
            <p:nvPr/>
          </p:nvSpPr>
          <p:spPr>
            <a:xfrm>
              <a:off x="8143841" y="599007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B9E7A84-C264-48D0-B936-778CE547FD89}"/>
              </a:ext>
            </a:extLst>
          </p:cNvPr>
          <p:cNvGrpSpPr/>
          <p:nvPr/>
        </p:nvGrpSpPr>
        <p:grpSpPr>
          <a:xfrm>
            <a:off x="617555" y="1936262"/>
            <a:ext cx="2612572" cy="2603917"/>
            <a:chOff x="678588" y="981751"/>
            <a:chExt cx="2612572" cy="2603917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F8C45B6-FCF2-4E1C-B282-DCA498DE8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8588" y="997498"/>
              <a:ext cx="1421620" cy="2572423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CD51F7AD-CF92-47CF-90EA-5EAD40082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9540" y="981751"/>
              <a:ext cx="1421620" cy="2572423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0D24F73E-01C5-45DC-A2B5-1666A6D45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4064" y="1013245"/>
              <a:ext cx="1421620" cy="2572423"/>
            </a:xfrm>
            <a:prstGeom prst="rect">
              <a:avLst/>
            </a:prstGeom>
          </p:spPr>
        </p:pic>
      </p:grpSp>
      <p:pic>
        <p:nvPicPr>
          <p:cNvPr id="91" name="SCALES Picture 90" descr="A picture containing table, sitting, black, water&#10;&#10;Description automatically generated">
            <a:extLst>
              <a:ext uri="{FF2B5EF4-FFF2-40B4-BE49-F238E27FC236}">
                <a16:creationId xmlns:a16="http://schemas.microsoft.com/office/drawing/2014/main" id="{EAC5B69D-97A1-4A1F-8508-480397398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903970" y="3774036"/>
            <a:ext cx="778659" cy="756760"/>
          </a:xfrm>
          <a:prstGeom prst="rect">
            <a:avLst/>
          </a:prstGeom>
          <a:ln>
            <a:noFill/>
          </a:ln>
        </p:spPr>
      </p:pic>
      <p:sp>
        <p:nvSpPr>
          <p:cNvPr id="92" name="Arrow: Down 91">
            <a:extLst>
              <a:ext uri="{FF2B5EF4-FFF2-40B4-BE49-F238E27FC236}">
                <a16:creationId xmlns:a16="http://schemas.microsoft.com/office/drawing/2014/main" id="{7BA97EFE-96E3-46E5-B9EC-120888AD8BAE}"/>
              </a:ext>
            </a:extLst>
          </p:cNvPr>
          <p:cNvSpPr/>
          <p:nvPr/>
        </p:nvSpPr>
        <p:spPr>
          <a:xfrm>
            <a:off x="6134859" y="3303796"/>
            <a:ext cx="290252" cy="436713"/>
          </a:xfrm>
          <a:prstGeom prst="downArrow">
            <a:avLst/>
          </a:prstGeom>
          <a:solidFill>
            <a:srgbClr val="96743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WEIGH 1 Group 1">
            <a:extLst>
              <a:ext uri="{FF2B5EF4-FFF2-40B4-BE49-F238E27FC236}">
                <a16:creationId xmlns:a16="http://schemas.microsoft.com/office/drawing/2014/main" id="{FF3589A6-4DD2-41C3-BAB4-CC4DC30EA156}"/>
              </a:ext>
            </a:extLst>
          </p:cNvPr>
          <p:cNvGrpSpPr/>
          <p:nvPr/>
        </p:nvGrpSpPr>
        <p:grpSpPr>
          <a:xfrm>
            <a:off x="3704719" y="136028"/>
            <a:ext cx="5006499" cy="1258251"/>
            <a:chOff x="3704719" y="136028"/>
            <a:chExt cx="5006499" cy="1258251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0EA6FD03-98A3-4308-9FA8-D2FBA78D3471}"/>
                </a:ext>
              </a:extLst>
            </p:cNvPr>
            <p:cNvSpPr/>
            <p:nvPr/>
          </p:nvSpPr>
          <p:spPr>
            <a:xfrm>
              <a:off x="3704719" y="136028"/>
              <a:ext cx="500649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srgbClr val="FFFF00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/>
                      </a:gs>
                      <a:gs pos="69000">
                        <a:srgbClr val="FFC000"/>
                      </a:gs>
                      <a:gs pos="36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228600">
                      <a:srgbClr val="5B9BD5">
                        <a:satMod val="175000"/>
                        <a:alpha val="40000"/>
                      </a:srgbClr>
                    </a:glow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Snap ITC" panose="04040A07060A02020202" pitchFamily="82" charset="0"/>
                  <a:ea typeface="+mn-ea"/>
                  <a:cs typeface="+mn-cs"/>
                </a:rPr>
                <a:t>WEIGH-IN 1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1BD8F78-AEB3-47F5-8BE0-518E81AEED22}"/>
                </a:ext>
              </a:extLst>
            </p:cNvPr>
            <p:cNvSpPr/>
            <p:nvPr/>
          </p:nvSpPr>
          <p:spPr>
            <a:xfrm>
              <a:off x="4320072" y="871059"/>
              <a:ext cx="3946465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9525">
                    <a:solidFill>
                      <a:srgbClr val="FFFF00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/>
                      </a:gs>
                      <a:gs pos="69000">
                        <a:srgbClr val="FFC000"/>
                      </a:gs>
                      <a:gs pos="36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228600">
                      <a:srgbClr val="5B9BD5">
                        <a:satMod val="175000"/>
                        <a:alpha val="40000"/>
                      </a:srgbClr>
                    </a:glow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Snap ITC" panose="04040A07060A02020202" pitchFamily="82" charset="0"/>
                  <a:ea typeface="+mn-ea"/>
                  <a:cs typeface="+mn-cs"/>
                </a:rPr>
                <a:t>3 bodies each side</a:t>
              </a:r>
            </a:p>
          </p:txBody>
        </p:sp>
      </p:grpSp>
      <p:pic>
        <p:nvPicPr>
          <p:cNvPr id="79" name="scale cover L Picture 78">
            <a:extLst>
              <a:ext uri="{FF2B5EF4-FFF2-40B4-BE49-F238E27FC236}">
                <a16:creationId xmlns:a16="http://schemas.microsoft.com/office/drawing/2014/main" id="{F6138BFE-AA6C-4156-A2BA-B29781268C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59" t="50764" r="72142" b="6189"/>
          <a:stretch>
            <a:fillRect/>
          </a:stretch>
        </p:blipFill>
        <p:spPr>
          <a:xfrm>
            <a:off x="649742" y="3774036"/>
            <a:ext cx="2893513" cy="1020872"/>
          </a:xfrm>
          <a:custGeom>
            <a:avLst/>
            <a:gdLst>
              <a:gd name="connsiteX0" fmla="*/ 137787 w 2893513"/>
              <a:gd name="connsiteY0" fmla="*/ 0 h 1020872"/>
              <a:gd name="connsiteX1" fmla="*/ 112735 w 2893513"/>
              <a:gd name="connsiteY1" fmla="*/ 75156 h 1020872"/>
              <a:gd name="connsiteX2" fmla="*/ 150313 w 2893513"/>
              <a:gd name="connsiteY2" fmla="*/ 112735 h 1020872"/>
              <a:gd name="connsiteX3" fmla="*/ 194154 w 2893513"/>
              <a:gd name="connsiteY3" fmla="*/ 144050 h 1020872"/>
              <a:gd name="connsiteX4" fmla="*/ 275573 w 2893513"/>
              <a:gd name="connsiteY4" fmla="*/ 175365 h 1020872"/>
              <a:gd name="connsiteX5" fmla="*/ 344466 w 2893513"/>
              <a:gd name="connsiteY5" fmla="*/ 200417 h 1020872"/>
              <a:gd name="connsiteX6" fmla="*/ 463463 w 2893513"/>
              <a:gd name="connsiteY6" fmla="*/ 225469 h 1020872"/>
              <a:gd name="connsiteX7" fmla="*/ 544883 w 2893513"/>
              <a:gd name="connsiteY7" fmla="*/ 231732 h 1020872"/>
              <a:gd name="connsiteX8" fmla="*/ 732773 w 2893513"/>
              <a:gd name="connsiteY8" fmla="*/ 256784 h 1020872"/>
              <a:gd name="connsiteX9" fmla="*/ 876822 w 2893513"/>
              <a:gd name="connsiteY9" fmla="*/ 256784 h 1020872"/>
              <a:gd name="connsiteX10" fmla="*/ 989557 w 2893513"/>
              <a:gd name="connsiteY10" fmla="*/ 250521 h 1020872"/>
              <a:gd name="connsiteX11" fmla="*/ 1146132 w 2893513"/>
              <a:gd name="connsiteY11" fmla="*/ 250521 h 1020872"/>
              <a:gd name="connsiteX12" fmla="*/ 1296444 w 2893513"/>
              <a:gd name="connsiteY12" fmla="*/ 237995 h 1020872"/>
              <a:gd name="connsiteX13" fmla="*/ 1421705 w 2893513"/>
              <a:gd name="connsiteY13" fmla="*/ 231732 h 1020872"/>
              <a:gd name="connsiteX14" fmla="*/ 1546965 w 2893513"/>
              <a:gd name="connsiteY14" fmla="*/ 231732 h 1020872"/>
              <a:gd name="connsiteX15" fmla="*/ 1628384 w 2893513"/>
              <a:gd name="connsiteY15" fmla="*/ 219206 h 1020872"/>
              <a:gd name="connsiteX16" fmla="*/ 1847590 w 2893513"/>
              <a:gd name="connsiteY16" fmla="*/ 181628 h 1020872"/>
              <a:gd name="connsiteX17" fmla="*/ 2029217 w 2893513"/>
              <a:gd name="connsiteY17" fmla="*/ 150313 h 1020872"/>
              <a:gd name="connsiteX18" fmla="*/ 2167003 w 2893513"/>
              <a:gd name="connsiteY18" fmla="*/ 118998 h 1020872"/>
              <a:gd name="connsiteX19" fmla="*/ 2267211 w 2893513"/>
              <a:gd name="connsiteY19" fmla="*/ 87682 h 1020872"/>
              <a:gd name="connsiteX20" fmla="*/ 2298526 w 2893513"/>
              <a:gd name="connsiteY20" fmla="*/ 87682 h 1020872"/>
              <a:gd name="connsiteX21" fmla="*/ 2893513 w 2893513"/>
              <a:gd name="connsiteY21" fmla="*/ 93945 h 1020872"/>
              <a:gd name="connsiteX22" fmla="*/ 2868461 w 2893513"/>
              <a:gd name="connsiteY22" fmla="*/ 807929 h 1020872"/>
              <a:gd name="connsiteX23" fmla="*/ 2636729 w 2893513"/>
              <a:gd name="connsiteY23" fmla="*/ 820455 h 1020872"/>
              <a:gd name="connsiteX24" fmla="*/ 2542784 w 2893513"/>
              <a:gd name="connsiteY24" fmla="*/ 820455 h 1020872"/>
              <a:gd name="connsiteX25" fmla="*/ 2348631 w 2893513"/>
              <a:gd name="connsiteY25" fmla="*/ 832981 h 1020872"/>
              <a:gd name="connsiteX26" fmla="*/ 2279737 w 2893513"/>
              <a:gd name="connsiteY26" fmla="*/ 864296 h 1020872"/>
              <a:gd name="connsiteX27" fmla="*/ 2167003 w 2893513"/>
              <a:gd name="connsiteY27" fmla="*/ 895611 h 1020872"/>
              <a:gd name="connsiteX28" fmla="*/ 2010428 w 2893513"/>
              <a:gd name="connsiteY28" fmla="*/ 920663 h 1020872"/>
              <a:gd name="connsiteX29" fmla="*/ 1810011 w 2893513"/>
              <a:gd name="connsiteY29" fmla="*/ 964504 h 1020872"/>
              <a:gd name="connsiteX30" fmla="*/ 1628384 w 2893513"/>
              <a:gd name="connsiteY30" fmla="*/ 983293 h 1020872"/>
              <a:gd name="connsiteX31" fmla="*/ 1321496 w 2893513"/>
              <a:gd name="connsiteY31" fmla="*/ 1008345 h 1020872"/>
              <a:gd name="connsiteX32" fmla="*/ 1127343 w 2893513"/>
              <a:gd name="connsiteY32" fmla="*/ 1008345 h 1020872"/>
              <a:gd name="connsiteX33" fmla="*/ 1008346 w 2893513"/>
              <a:gd name="connsiteY33" fmla="*/ 1020872 h 1020872"/>
              <a:gd name="connsiteX34" fmla="*/ 807929 w 2893513"/>
              <a:gd name="connsiteY34" fmla="*/ 1002082 h 1020872"/>
              <a:gd name="connsiteX35" fmla="*/ 676406 w 2893513"/>
              <a:gd name="connsiteY35" fmla="*/ 983293 h 1020872"/>
              <a:gd name="connsiteX36" fmla="*/ 494779 w 2893513"/>
              <a:gd name="connsiteY36" fmla="*/ 933189 h 1020872"/>
              <a:gd name="connsiteX37" fmla="*/ 356992 w 2893513"/>
              <a:gd name="connsiteY37" fmla="*/ 908137 h 1020872"/>
              <a:gd name="connsiteX38" fmla="*/ 206680 w 2893513"/>
              <a:gd name="connsiteY38" fmla="*/ 870559 h 1020872"/>
              <a:gd name="connsiteX39" fmla="*/ 112735 w 2893513"/>
              <a:gd name="connsiteY39" fmla="*/ 795403 h 1020872"/>
              <a:gd name="connsiteX40" fmla="*/ 87683 w 2893513"/>
              <a:gd name="connsiteY40" fmla="*/ 701458 h 1020872"/>
              <a:gd name="connsiteX41" fmla="*/ 37579 w 2893513"/>
              <a:gd name="connsiteY41" fmla="*/ 544882 h 1020872"/>
              <a:gd name="connsiteX42" fmla="*/ 0 w 2893513"/>
              <a:gd name="connsiteY42" fmla="*/ 68893 h 1020872"/>
              <a:gd name="connsiteX43" fmla="*/ 12526 w 2893513"/>
              <a:gd name="connsiteY43" fmla="*/ 12526 h 102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93513" h="1020872">
                <a:moveTo>
                  <a:pt x="137787" y="0"/>
                </a:moveTo>
                <a:lnTo>
                  <a:pt x="112735" y="75156"/>
                </a:lnTo>
                <a:lnTo>
                  <a:pt x="150313" y="112735"/>
                </a:lnTo>
                <a:lnTo>
                  <a:pt x="194154" y="144050"/>
                </a:lnTo>
                <a:lnTo>
                  <a:pt x="275573" y="175365"/>
                </a:lnTo>
                <a:lnTo>
                  <a:pt x="344466" y="200417"/>
                </a:lnTo>
                <a:lnTo>
                  <a:pt x="463463" y="225469"/>
                </a:lnTo>
                <a:lnTo>
                  <a:pt x="544883" y="231732"/>
                </a:lnTo>
                <a:lnTo>
                  <a:pt x="732773" y="256784"/>
                </a:lnTo>
                <a:lnTo>
                  <a:pt x="876822" y="256784"/>
                </a:lnTo>
                <a:lnTo>
                  <a:pt x="989557" y="250521"/>
                </a:lnTo>
                <a:lnTo>
                  <a:pt x="1146132" y="250521"/>
                </a:lnTo>
                <a:lnTo>
                  <a:pt x="1296444" y="237995"/>
                </a:lnTo>
                <a:lnTo>
                  <a:pt x="1421705" y="231732"/>
                </a:lnTo>
                <a:lnTo>
                  <a:pt x="1546965" y="231732"/>
                </a:lnTo>
                <a:lnTo>
                  <a:pt x="1628384" y="219206"/>
                </a:lnTo>
                <a:lnTo>
                  <a:pt x="1847590" y="181628"/>
                </a:lnTo>
                <a:lnTo>
                  <a:pt x="2029217" y="150313"/>
                </a:lnTo>
                <a:lnTo>
                  <a:pt x="2167003" y="118998"/>
                </a:lnTo>
                <a:lnTo>
                  <a:pt x="2267211" y="87682"/>
                </a:lnTo>
                <a:lnTo>
                  <a:pt x="2298526" y="87682"/>
                </a:lnTo>
                <a:lnTo>
                  <a:pt x="2893513" y="93945"/>
                </a:lnTo>
                <a:lnTo>
                  <a:pt x="2868461" y="807929"/>
                </a:lnTo>
                <a:lnTo>
                  <a:pt x="2636729" y="820455"/>
                </a:lnTo>
                <a:lnTo>
                  <a:pt x="2542784" y="820455"/>
                </a:lnTo>
                <a:lnTo>
                  <a:pt x="2348631" y="832981"/>
                </a:lnTo>
                <a:lnTo>
                  <a:pt x="2279737" y="864296"/>
                </a:lnTo>
                <a:lnTo>
                  <a:pt x="2167003" y="895611"/>
                </a:lnTo>
                <a:lnTo>
                  <a:pt x="2010428" y="920663"/>
                </a:lnTo>
                <a:lnTo>
                  <a:pt x="1810011" y="964504"/>
                </a:lnTo>
                <a:lnTo>
                  <a:pt x="1628384" y="983293"/>
                </a:lnTo>
                <a:lnTo>
                  <a:pt x="1321496" y="1008345"/>
                </a:lnTo>
                <a:lnTo>
                  <a:pt x="1127343" y="1008345"/>
                </a:lnTo>
                <a:lnTo>
                  <a:pt x="1008346" y="1020872"/>
                </a:lnTo>
                <a:lnTo>
                  <a:pt x="807929" y="1002082"/>
                </a:lnTo>
                <a:lnTo>
                  <a:pt x="676406" y="983293"/>
                </a:lnTo>
                <a:lnTo>
                  <a:pt x="494779" y="933189"/>
                </a:lnTo>
                <a:lnTo>
                  <a:pt x="356992" y="908137"/>
                </a:lnTo>
                <a:lnTo>
                  <a:pt x="206680" y="870559"/>
                </a:lnTo>
                <a:lnTo>
                  <a:pt x="112735" y="795403"/>
                </a:lnTo>
                <a:lnTo>
                  <a:pt x="87683" y="701458"/>
                </a:lnTo>
                <a:lnTo>
                  <a:pt x="37579" y="544882"/>
                </a:lnTo>
                <a:lnTo>
                  <a:pt x="0" y="68893"/>
                </a:lnTo>
                <a:lnTo>
                  <a:pt x="12526" y="12526"/>
                </a:lnTo>
                <a:close/>
              </a:path>
            </a:pathLst>
          </a:custGeom>
        </p:spPr>
      </p:pic>
      <p:pic>
        <p:nvPicPr>
          <p:cNvPr id="80" name="scale cover R Picture 79">
            <a:extLst>
              <a:ext uri="{FF2B5EF4-FFF2-40B4-BE49-F238E27FC236}">
                <a16:creationId xmlns:a16="http://schemas.microsoft.com/office/drawing/2014/main" id="{C5D0498D-C410-485F-A796-A789733B44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508" t="51469" r="1409" b="7069"/>
          <a:stretch>
            <a:fillRect/>
          </a:stretch>
        </p:blipFill>
        <p:spPr>
          <a:xfrm>
            <a:off x="9245965" y="3788097"/>
            <a:ext cx="2411261" cy="983293"/>
          </a:xfrm>
          <a:custGeom>
            <a:avLst/>
            <a:gdLst>
              <a:gd name="connsiteX0" fmla="*/ 12526 w 2411261"/>
              <a:gd name="connsiteY0" fmla="*/ 0 h 983293"/>
              <a:gd name="connsiteX1" fmla="*/ 156576 w 2411261"/>
              <a:gd name="connsiteY1" fmla="*/ 50104 h 983293"/>
              <a:gd name="connsiteX2" fmla="*/ 319414 w 2411261"/>
              <a:gd name="connsiteY2" fmla="*/ 100208 h 983293"/>
              <a:gd name="connsiteX3" fmla="*/ 488515 w 2411261"/>
              <a:gd name="connsiteY3" fmla="*/ 137786 h 983293"/>
              <a:gd name="connsiteX4" fmla="*/ 632565 w 2411261"/>
              <a:gd name="connsiteY4" fmla="*/ 175364 h 983293"/>
              <a:gd name="connsiteX5" fmla="*/ 826718 w 2411261"/>
              <a:gd name="connsiteY5" fmla="*/ 194153 h 983293"/>
              <a:gd name="connsiteX6" fmla="*/ 1045924 w 2411261"/>
              <a:gd name="connsiteY6" fmla="*/ 237994 h 983293"/>
              <a:gd name="connsiteX7" fmla="*/ 1246340 w 2411261"/>
              <a:gd name="connsiteY7" fmla="*/ 256784 h 983293"/>
              <a:gd name="connsiteX8" fmla="*/ 1377863 w 2411261"/>
              <a:gd name="connsiteY8" fmla="*/ 269310 h 983293"/>
              <a:gd name="connsiteX9" fmla="*/ 1528176 w 2411261"/>
              <a:gd name="connsiteY9" fmla="*/ 269310 h 983293"/>
              <a:gd name="connsiteX10" fmla="*/ 1647173 w 2411261"/>
              <a:gd name="connsiteY10" fmla="*/ 269310 h 983293"/>
              <a:gd name="connsiteX11" fmla="*/ 1791222 w 2411261"/>
              <a:gd name="connsiteY11" fmla="*/ 269310 h 983293"/>
              <a:gd name="connsiteX12" fmla="*/ 1966587 w 2411261"/>
              <a:gd name="connsiteY12" fmla="*/ 256784 h 983293"/>
              <a:gd name="connsiteX13" fmla="*/ 2104373 w 2411261"/>
              <a:gd name="connsiteY13" fmla="*/ 219205 h 983293"/>
              <a:gd name="connsiteX14" fmla="*/ 2192055 w 2411261"/>
              <a:gd name="connsiteY14" fmla="*/ 194153 h 983293"/>
              <a:gd name="connsiteX15" fmla="*/ 2273474 w 2411261"/>
              <a:gd name="connsiteY15" fmla="*/ 156575 h 983293"/>
              <a:gd name="connsiteX16" fmla="*/ 2323578 w 2411261"/>
              <a:gd name="connsiteY16" fmla="*/ 50104 h 983293"/>
              <a:gd name="connsiteX17" fmla="*/ 2379946 w 2411261"/>
              <a:gd name="connsiteY17" fmla="*/ 18789 h 983293"/>
              <a:gd name="connsiteX18" fmla="*/ 2411261 w 2411261"/>
              <a:gd name="connsiteY18" fmla="*/ 37578 h 983293"/>
              <a:gd name="connsiteX19" fmla="*/ 2398735 w 2411261"/>
              <a:gd name="connsiteY19" fmla="*/ 319414 h 983293"/>
              <a:gd name="connsiteX20" fmla="*/ 2361157 w 2411261"/>
              <a:gd name="connsiteY20" fmla="*/ 519830 h 983293"/>
              <a:gd name="connsiteX21" fmla="*/ 2336104 w 2411261"/>
              <a:gd name="connsiteY21" fmla="*/ 626301 h 983293"/>
              <a:gd name="connsiteX22" fmla="*/ 2304789 w 2411261"/>
              <a:gd name="connsiteY22" fmla="*/ 820455 h 983293"/>
              <a:gd name="connsiteX23" fmla="*/ 2079321 w 2411261"/>
              <a:gd name="connsiteY23" fmla="*/ 933189 h 983293"/>
              <a:gd name="connsiteX24" fmla="*/ 1728592 w 2411261"/>
              <a:gd name="connsiteY24" fmla="*/ 977030 h 983293"/>
              <a:gd name="connsiteX25" fmla="*/ 1440494 w 2411261"/>
              <a:gd name="connsiteY25" fmla="*/ 983293 h 983293"/>
              <a:gd name="connsiteX26" fmla="*/ 1171184 w 2411261"/>
              <a:gd name="connsiteY26" fmla="*/ 970767 h 983293"/>
              <a:gd name="connsiteX27" fmla="*/ 895611 w 2411261"/>
              <a:gd name="connsiteY27" fmla="*/ 945715 h 983293"/>
              <a:gd name="connsiteX28" fmla="*/ 626302 w 2411261"/>
              <a:gd name="connsiteY28" fmla="*/ 914400 h 983293"/>
              <a:gd name="connsiteX29" fmla="*/ 425885 w 2411261"/>
              <a:gd name="connsiteY29" fmla="*/ 870559 h 983293"/>
              <a:gd name="connsiteX30" fmla="*/ 294362 w 2411261"/>
              <a:gd name="connsiteY30" fmla="*/ 826718 h 983293"/>
              <a:gd name="connsiteX31" fmla="*/ 206680 w 2411261"/>
              <a:gd name="connsiteY31" fmla="*/ 807929 h 983293"/>
              <a:gd name="connsiteX32" fmla="*/ 87683 w 2411261"/>
              <a:gd name="connsiteY32" fmla="*/ 801666 h 983293"/>
              <a:gd name="connsiteX33" fmla="*/ 0 w 2411261"/>
              <a:gd name="connsiteY33" fmla="*/ 782877 h 983293"/>
              <a:gd name="connsiteX34" fmla="*/ 12526 w 2411261"/>
              <a:gd name="connsiteY34" fmla="*/ 112734 h 98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11261" h="983293">
                <a:moveTo>
                  <a:pt x="12526" y="0"/>
                </a:moveTo>
                <a:lnTo>
                  <a:pt x="156576" y="50104"/>
                </a:lnTo>
                <a:lnTo>
                  <a:pt x="319414" y="100208"/>
                </a:lnTo>
                <a:lnTo>
                  <a:pt x="488515" y="137786"/>
                </a:lnTo>
                <a:lnTo>
                  <a:pt x="632565" y="175364"/>
                </a:lnTo>
                <a:lnTo>
                  <a:pt x="826718" y="194153"/>
                </a:lnTo>
                <a:lnTo>
                  <a:pt x="1045924" y="237994"/>
                </a:lnTo>
                <a:lnTo>
                  <a:pt x="1246340" y="256784"/>
                </a:lnTo>
                <a:lnTo>
                  <a:pt x="1377863" y="269310"/>
                </a:lnTo>
                <a:lnTo>
                  <a:pt x="1528176" y="269310"/>
                </a:lnTo>
                <a:lnTo>
                  <a:pt x="1647173" y="269310"/>
                </a:lnTo>
                <a:lnTo>
                  <a:pt x="1791222" y="269310"/>
                </a:lnTo>
                <a:lnTo>
                  <a:pt x="1966587" y="256784"/>
                </a:lnTo>
                <a:lnTo>
                  <a:pt x="2104373" y="219205"/>
                </a:lnTo>
                <a:lnTo>
                  <a:pt x="2192055" y="194153"/>
                </a:lnTo>
                <a:lnTo>
                  <a:pt x="2273474" y="156575"/>
                </a:lnTo>
                <a:lnTo>
                  <a:pt x="2323578" y="50104"/>
                </a:lnTo>
                <a:lnTo>
                  <a:pt x="2379946" y="18789"/>
                </a:lnTo>
                <a:lnTo>
                  <a:pt x="2411261" y="37578"/>
                </a:lnTo>
                <a:lnTo>
                  <a:pt x="2398735" y="319414"/>
                </a:lnTo>
                <a:lnTo>
                  <a:pt x="2361157" y="519830"/>
                </a:lnTo>
                <a:lnTo>
                  <a:pt x="2336104" y="626301"/>
                </a:lnTo>
                <a:lnTo>
                  <a:pt x="2304789" y="820455"/>
                </a:lnTo>
                <a:lnTo>
                  <a:pt x="2079321" y="933189"/>
                </a:lnTo>
                <a:lnTo>
                  <a:pt x="1728592" y="977030"/>
                </a:lnTo>
                <a:lnTo>
                  <a:pt x="1440494" y="983293"/>
                </a:lnTo>
                <a:lnTo>
                  <a:pt x="1171184" y="970767"/>
                </a:lnTo>
                <a:lnTo>
                  <a:pt x="895611" y="945715"/>
                </a:lnTo>
                <a:lnTo>
                  <a:pt x="626302" y="914400"/>
                </a:lnTo>
                <a:lnTo>
                  <a:pt x="425885" y="870559"/>
                </a:lnTo>
                <a:lnTo>
                  <a:pt x="294362" y="826718"/>
                </a:lnTo>
                <a:lnTo>
                  <a:pt x="206680" y="807929"/>
                </a:lnTo>
                <a:lnTo>
                  <a:pt x="87683" y="801666"/>
                </a:lnTo>
                <a:lnTo>
                  <a:pt x="0" y="782877"/>
                </a:lnTo>
                <a:lnTo>
                  <a:pt x="12526" y="112734"/>
                </a:lnTo>
                <a:close/>
              </a:path>
            </a:pathLst>
          </a:custGeom>
        </p:spPr>
      </p:pic>
      <p:sp>
        <p:nvSpPr>
          <p:cNvPr id="6" name="TRIG 4 1 Oval 5">
            <a:hlinkClick r:id="rId10" action="ppaction://hlinksldjump"/>
            <a:extLst>
              <a:ext uri="{FF2B5EF4-FFF2-40B4-BE49-F238E27FC236}">
                <a16:creationId xmlns:a16="http://schemas.microsoft.com/office/drawing/2014/main" id="{B31AFD1D-2AB7-4508-B6F6-D20BCC9B184D}"/>
              </a:ext>
            </a:extLst>
          </p:cNvPr>
          <p:cNvSpPr/>
          <p:nvPr/>
        </p:nvSpPr>
        <p:spPr>
          <a:xfrm>
            <a:off x="5947355" y="3930644"/>
            <a:ext cx="642676" cy="642676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TRIG 5 2 Oval 87">
            <a:hlinkClick r:id="rId11" action="ppaction://hlinksldjump"/>
            <a:extLst>
              <a:ext uri="{FF2B5EF4-FFF2-40B4-BE49-F238E27FC236}">
                <a16:creationId xmlns:a16="http://schemas.microsoft.com/office/drawing/2014/main" id="{4D613E4C-9399-4309-9E72-F728E165D109}"/>
              </a:ext>
            </a:extLst>
          </p:cNvPr>
          <p:cNvSpPr/>
          <p:nvPr/>
        </p:nvSpPr>
        <p:spPr>
          <a:xfrm>
            <a:off x="5923755" y="3910755"/>
            <a:ext cx="642676" cy="642676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TRIG 6 3 Oval 87">
            <a:hlinkClick r:id="rId12" action="ppaction://hlinksldjump"/>
            <a:extLst>
              <a:ext uri="{FF2B5EF4-FFF2-40B4-BE49-F238E27FC236}">
                <a16:creationId xmlns:a16="http://schemas.microsoft.com/office/drawing/2014/main" id="{89E178F9-0FEB-4EB7-A7BD-52FBDD3A48C0}"/>
              </a:ext>
            </a:extLst>
          </p:cNvPr>
          <p:cNvSpPr/>
          <p:nvPr/>
        </p:nvSpPr>
        <p:spPr>
          <a:xfrm>
            <a:off x="5923755" y="3897027"/>
            <a:ext cx="642676" cy="642676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NEXT 1 Rectangle 129">
            <a:hlinkClick r:id="rId13" action="ppaction://hlinksldjump"/>
            <a:extLst>
              <a:ext uri="{FF2B5EF4-FFF2-40B4-BE49-F238E27FC236}">
                <a16:creationId xmlns:a16="http://schemas.microsoft.com/office/drawing/2014/main" id="{F4E692E3-72E6-430A-9BCA-8CBBBB23861B}"/>
              </a:ext>
            </a:extLst>
          </p:cNvPr>
          <p:cNvSpPr/>
          <p:nvPr/>
        </p:nvSpPr>
        <p:spPr>
          <a:xfrm>
            <a:off x="5582673" y="1442067"/>
            <a:ext cx="13917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NEXT</a:t>
            </a:r>
          </a:p>
        </p:txBody>
      </p:sp>
      <p:sp>
        <p:nvSpPr>
          <p:cNvPr id="8" name="big cover Oval 7">
            <a:extLst>
              <a:ext uri="{FF2B5EF4-FFF2-40B4-BE49-F238E27FC236}">
                <a16:creationId xmlns:a16="http://schemas.microsoft.com/office/drawing/2014/main" id="{51FC078B-F03A-4D70-B651-24C6F06D4E2A}"/>
              </a:ext>
            </a:extLst>
          </p:cNvPr>
          <p:cNvSpPr/>
          <p:nvPr/>
        </p:nvSpPr>
        <p:spPr>
          <a:xfrm>
            <a:off x="5820022" y="3768307"/>
            <a:ext cx="917030" cy="932907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L1 Oval 32">
            <a:extLst>
              <a:ext uri="{FF2B5EF4-FFF2-40B4-BE49-F238E27FC236}">
                <a16:creationId xmlns:a16="http://schemas.microsoft.com/office/drawing/2014/main" id="{75B92A76-D2BC-42EB-AAEC-6B808184436B}"/>
              </a:ext>
            </a:extLst>
          </p:cNvPr>
          <p:cNvSpPr/>
          <p:nvPr/>
        </p:nvSpPr>
        <p:spPr>
          <a:xfrm>
            <a:off x="278355" y="5248665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8" name="L2 Oval 47">
            <a:extLst>
              <a:ext uri="{FF2B5EF4-FFF2-40B4-BE49-F238E27FC236}">
                <a16:creationId xmlns:a16="http://schemas.microsoft.com/office/drawing/2014/main" id="{6E785D34-E405-4659-AC33-9CDB9205E04E}"/>
              </a:ext>
            </a:extLst>
          </p:cNvPr>
          <p:cNvSpPr/>
          <p:nvPr/>
        </p:nvSpPr>
        <p:spPr>
          <a:xfrm>
            <a:off x="671881" y="526051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9" name="L3 Oval 48">
            <a:extLst>
              <a:ext uri="{FF2B5EF4-FFF2-40B4-BE49-F238E27FC236}">
                <a16:creationId xmlns:a16="http://schemas.microsoft.com/office/drawing/2014/main" id="{CC088A63-200A-4FCD-B939-9C492DA5A7BF}"/>
              </a:ext>
            </a:extLst>
          </p:cNvPr>
          <p:cNvSpPr/>
          <p:nvPr/>
        </p:nvSpPr>
        <p:spPr>
          <a:xfrm>
            <a:off x="1047314" y="526051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0" name="L4 Oval 49">
            <a:extLst>
              <a:ext uri="{FF2B5EF4-FFF2-40B4-BE49-F238E27FC236}">
                <a16:creationId xmlns:a16="http://schemas.microsoft.com/office/drawing/2014/main" id="{5AC6C280-953D-4FDC-8E03-B4849366B1A0}"/>
              </a:ext>
            </a:extLst>
          </p:cNvPr>
          <p:cNvSpPr/>
          <p:nvPr/>
        </p:nvSpPr>
        <p:spPr>
          <a:xfrm>
            <a:off x="1419522" y="526051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1" name="L5 Oval 50">
            <a:extLst>
              <a:ext uri="{FF2B5EF4-FFF2-40B4-BE49-F238E27FC236}">
                <a16:creationId xmlns:a16="http://schemas.microsoft.com/office/drawing/2014/main" id="{8347A6AF-D784-428B-A0A5-D55707CE5EF6}"/>
              </a:ext>
            </a:extLst>
          </p:cNvPr>
          <p:cNvSpPr/>
          <p:nvPr/>
        </p:nvSpPr>
        <p:spPr>
          <a:xfrm>
            <a:off x="1791730" y="526051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2" name="L6 Oval 51">
            <a:extLst>
              <a:ext uri="{FF2B5EF4-FFF2-40B4-BE49-F238E27FC236}">
                <a16:creationId xmlns:a16="http://schemas.microsoft.com/office/drawing/2014/main" id="{BCD56DD8-C0F9-4F29-AA74-0C026E68AE33}"/>
              </a:ext>
            </a:extLst>
          </p:cNvPr>
          <p:cNvSpPr/>
          <p:nvPr/>
        </p:nvSpPr>
        <p:spPr>
          <a:xfrm>
            <a:off x="2163022" y="526051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3" name="L7 Oval 52">
            <a:extLst>
              <a:ext uri="{FF2B5EF4-FFF2-40B4-BE49-F238E27FC236}">
                <a16:creationId xmlns:a16="http://schemas.microsoft.com/office/drawing/2014/main" id="{5EF2D15C-12C2-4336-A3B7-982934E06F30}"/>
              </a:ext>
            </a:extLst>
          </p:cNvPr>
          <p:cNvSpPr/>
          <p:nvPr/>
        </p:nvSpPr>
        <p:spPr>
          <a:xfrm>
            <a:off x="2536146" y="526051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4" name="L8 Oval 53">
            <a:extLst>
              <a:ext uri="{FF2B5EF4-FFF2-40B4-BE49-F238E27FC236}">
                <a16:creationId xmlns:a16="http://schemas.microsoft.com/office/drawing/2014/main" id="{13F5C874-61EE-4005-BBD9-41200A986BBD}"/>
              </a:ext>
            </a:extLst>
          </p:cNvPr>
          <p:cNvSpPr/>
          <p:nvPr/>
        </p:nvSpPr>
        <p:spPr>
          <a:xfrm>
            <a:off x="2908306" y="5262050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93" name="L1 COVER Oval 32">
            <a:extLst>
              <a:ext uri="{FF2B5EF4-FFF2-40B4-BE49-F238E27FC236}">
                <a16:creationId xmlns:a16="http://schemas.microsoft.com/office/drawing/2014/main" id="{6AA6881B-6C3E-4B52-8182-758A22DA4888}"/>
              </a:ext>
            </a:extLst>
          </p:cNvPr>
          <p:cNvSpPr/>
          <p:nvPr/>
        </p:nvSpPr>
        <p:spPr>
          <a:xfrm>
            <a:off x="278355" y="5248665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4" name="L2 COVER Oval 47">
            <a:extLst>
              <a:ext uri="{FF2B5EF4-FFF2-40B4-BE49-F238E27FC236}">
                <a16:creationId xmlns:a16="http://schemas.microsoft.com/office/drawing/2014/main" id="{055D2358-E5E8-4B3C-B1FD-712AFC8417ED}"/>
              </a:ext>
            </a:extLst>
          </p:cNvPr>
          <p:cNvSpPr/>
          <p:nvPr/>
        </p:nvSpPr>
        <p:spPr>
          <a:xfrm>
            <a:off x="671881" y="526051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5" name="L3 COVER Oval 48">
            <a:extLst>
              <a:ext uri="{FF2B5EF4-FFF2-40B4-BE49-F238E27FC236}">
                <a16:creationId xmlns:a16="http://schemas.microsoft.com/office/drawing/2014/main" id="{B68FF4E9-CD4E-4B01-9044-32B3320EACB1}"/>
              </a:ext>
            </a:extLst>
          </p:cNvPr>
          <p:cNvSpPr/>
          <p:nvPr/>
        </p:nvSpPr>
        <p:spPr>
          <a:xfrm>
            <a:off x="1047314" y="526051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6" name="L4 COVER Oval 49">
            <a:extLst>
              <a:ext uri="{FF2B5EF4-FFF2-40B4-BE49-F238E27FC236}">
                <a16:creationId xmlns:a16="http://schemas.microsoft.com/office/drawing/2014/main" id="{541EE6F3-9986-4037-9BD9-E891529E394B}"/>
              </a:ext>
            </a:extLst>
          </p:cNvPr>
          <p:cNvSpPr/>
          <p:nvPr/>
        </p:nvSpPr>
        <p:spPr>
          <a:xfrm>
            <a:off x="1419522" y="526051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7" name="L5 COVER Oval 50">
            <a:extLst>
              <a:ext uri="{FF2B5EF4-FFF2-40B4-BE49-F238E27FC236}">
                <a16:creationId xmlns:a16="http://schemas.microsoft.com/office/drawing/2014/main" id="{F6B1EBBA-5312-4BCB-844F-EB7E2B606ECF}"/>
              </a:ext>
            </a:extLst>
          </p:cNvPr>
          <p:cNvSpPr/>
          <p:nvPr/>
        </p:nvSpPr>
        <p:spPr>
          <a:xfrm>
            <a:off x="1791730" y="526051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8" name="L6 COVER Oval 51">
            <a:extLst>
              <a:ext uri="{FF2B5EF4-FFF2-40B4-BE49-F238E27FC236}">
                <a16:creationId xmlns:a16="http://schemas.microsoft.com/office/drawing/2014/main" id="{EA857635-075E-46CE-93B5-6EDB94298AE5}"/>
              </a:ext>
            </a:extLst>
          </p:cNvPr>
          <p:cNvSpPr/>
          <p:nvPr/>
        </p:nvSpPr>
        <p:spPr>
          <a:xfrm>
            <a:off x="2163022" y="526051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9" name="L7 COVER Oval 52">
            <a:extLst>
              <a:ext uri="{FF2B5EF4-FFF2-40B4-BE49-F238E27FC236}">
                <a16:creationId xmlns:a16="http://schemas.microsoft.com/office/drawing/2014/main" id="{13732935-7B4F-4879-BA55-2E5DCCBEDB2E}"/>
              </a:ext>
            </a:extLst>
          </p:cNvPr>
          <p:cNvSpPr/>
          <p:nvPr/>
        </p:nvSpPr>
        <p:spPr>
          <a:xfrm>
            <a:off x="2536146" y="526051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0" name="L8 COVER Oval 53">
            <a:extLst>
              <a:ext uri="{FF2B5EF4-FFF2-40B4-BE49-F238E27FC236}">
                <a16:creationId xmlns:a16="http://schemas.microsoft.com/office/drawing/2014/main" id="{0A5960E6-9F9D-4F48-8F00-32E058B0EC79}"/>
              </a:ext>
            </a:extLst>
          </p:cNvPr>
          <p:cNvSpPr/>
          <p:nvPr/>
        </p:nvSpPr>
        <p:spPr>
          <a:xfrm>
            <a:off x="2908306" y="5262050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0" name="L1 Y COVER Oval 32">
            <a:extLst>
              <a:ext uri="{FF2B5EF4-FFF2-40B4-BE49-F238E27FC236}">
                <a16:creationId xmlns:a16="http://schemas.microsoft.com/office/drawing/2014/main" id="{5153D775-7079-4013-8C21-351FB5223006}"/>
              </a:ext>
            </a:extLst>
          </p:cNvPr>
          <p:cNvSpPr/>
          <p:nvPr/>
        </p:nvSpPr>
        <p:spPr>
          <a:xfrm>
            <a:off x="277439" y="5247749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1" name="L2 Y COVER Oval 47">
            <a:extLst>
              <a:ext uri="{FF2B5EF4-FFF2-40B4-BE49-F238E27FC236}">
                <a16:creationId xmlns:a16="http://schemas.microsoft.com/office/drawing/2014/main" id="{1801461E-BBDD-4499-95E8-ED47E3415162}"/>
              </a:ext>
            </a:extLst>
          </p:cNvPr>
          <p:cNvSpPr/>
          <p:nvPr/>
        </p:nvSpPr>
        <p:spPr>
          <a:xfrm>
            <a:off x="670965" y="5259595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2" name="L3 Y COVER Oval 48">
            <a:extLst>
              <a:ext uri="{FF2B5EF4-FFF2-40B4-BE49-F238E27FC236}">
                <a16:creationId xmlns:a16="http://schemas.microsoft.com/office/drawing/2014/main" id="{228DBE95-ABAB-48CE-949F-97F88094D582}"/>
              </a:ext>
            </a:extLst>
          </p:cNvPr>
          <p:cNvSpPr/>
          <p:nvPr/>
        </p:nvSpPr>
        <p:spPr>
          <a:xfrm>
            <a:off x="1046398" y="5259595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3" name="L4 Y COVER Oval 49">
            <a:extLst>
              <a:ext uri="{FF2B5EF4-FFF2-40B4-BE49-F238E27FC236}">
                <a16:creationId xmlns:a16="http://schemas.microsoft.com/office/drawing/2014/main" id="{AF0B01C8-F296-4475-9E7A-A86619EF22D6}"/>
              </a:ext>
            </a:extLst>
          </p:cNvPr>
          <p:cNvSpPr/>
          <p:nvPr/>
        </p:nvSpPr>
        <p:spPr>
          <a:xfrm>
            <a:off x="1419322" y="5258679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4" name="L5 Y COVER Oval 50">
            <a:extLst>
              <a:ext uri="{FF2B5EF4-FFF2-40B4-BE49-F238E27FC236}">
                <a16:creationId xmlns:a16="http://schemas.microsoft.com/office/drawing/2014/main" id="{965BA519-9464-4B4B-B11D-4720E1015FBD}"/>
              </a:ext>
            </a:extLst>
          </p:cNvPr>
          <p:cNvSpPr/>
          <p:nvPr/>
        </p:nvSpPr>
        <p:spPr>
          <a:xfrm>
            <a:off x="1790814" y="5259595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5" name="L6 Y COVER Oval 51">
            <a:extLst>
              <a:ext uri="{FF2B5EF4-FFF2-40B4-BE49-F238E27FC236}">
                <a16:creationId xmlns:a16="http://schemas.microsoft.com/office/drawing/2014/main" id="{D9E626A1-A26B-4F7F-9FEF-82AECA0DE9F6}"/>
              </a:ext>
            </a:extLst>
          </p:cNvPr>
          <p:cNvSpPr/>
          <p:nvPr/>
        </p:nvSpPr>
        <p:spPr>
          <a:xfrm>
            <a:off x="2162106" y="5259595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6" name="L7 Y COVER Oval 52">
            <a:extLst>
              <a:ext uri="{FF2B5EF4-FFF2-40B4-BE49-F238E27FC236}">
                <a16:creationId xmlns:a16="http://schemas.microsoft.com/office/drawing/2014/main" id="{FBFA608F-428F-4E80-8EFC-6416ECBB89F8}"/>
              </a:ext>
            </a:extLst>
          </p:cNvPr>
          <p:cNvSpPr/>
          <p:nvPr/>
        </p:nvSpPr>
        <p:spPr>
          <a:xfrm>
            <a:off x="2535230" y="5259595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7" name="L8 Y COVER Oval 53">
            <a:extLst>
              <a:ext uri="{FF2B5EF4-FFF2-40B4-BE49-F238E27FC236}">
                <a16:creationId xmlns:a16="http://schemas.microsoft.com/office/drawing/2014/main" id="{16FAA6F0-92B1-4606-A1C9-CBF4C7FEC6B4}"/>
              </a:ext>
            </a:extLst>
          </p:cNvPr>
          <p:cNvSpPr/>
          <p:nvPr/>
        </p:nvSpPr>
        <p:spPr>
          <a:xfrm>
            <a:off x="2907390" y="5261134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5" name="R1 Oval 54">
            <a:extLst>
              <a:ext uri="{FF2B5EF4-FFF2-40B4-BE49-F238E27FC236}">
                <a16:creationId xmlns:a16="http://schemas.microsoft.com/office/drawing/2014/main" id="{FA3C290B-1A0D-47B4-8A3C-07C5CA0027C0}"/>
              </a:ext>
            </a:extLst>
          </p:cNvPr>
          <p:cNvSpPr/>
          <p:nvPr/>
        </p:nvSpPr>
        <p:spPr>
          <a:xfrm>
            <a:off x="9052905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6" name="R2 Oval 55">
            <a:extLst>
              <a:ext uri="{FF2B5EF4-FFF2-40B4-BE49-F238E27FC236}">
                <a16:creationId xmlns:a16="http://schemas.microsoft.com/office/drawing/2014/main" id="{FBE201D1-8E14-4EF8-B73D-05CA45536902}"/>
              </a:ext>
            </a:extLst>
          </p:cNvPr>
          <p:cNvSpPr/>
          <p:nvPr/>
        </p:nvSpPr>
        <p:spPr>
          <a:xfrm>
            <a:off x="9425113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7" name="R3 Oval 56">
            <a:extLst>
              <a:ext uri="{FF2B5EF4-FFF2-40B4-BE49-F238E27FC236}">
                <a16:creationId xmlns:a16="http://schemas.microsoft.com/office/drawing/2014/main" id="{2B9AB418-4CA7-4FC0-9EA5-B79CCF964E45}"/>
              </a:ext>
            </a:extLst>
          </p:cNvPr>
          <p:cNvSpPr/>
          <p:nvPr/>
        </p:nvSpPr>
        <p:spPr>
          <a:xfrm>
            <a:off x="9797321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8" name="R4 Oval 57">
            <a:extLst>
              <a:ext uri="{FF2B5EF4-FFF2-40B4-BE49-F238E27FC236}">
                <a16:creationId xmlns:a16="http://schemas.microsoft.com/office/drawing/2014/main" id="{71A3D0B0-57FB-461B-B715-065A27C3B8A7}"/>
              </a:ext>
            </a:extLst>
          </p:cNvPr>
          <p:cNvSpPr/>
          <p:nvPr/>
        </p:nvSpPr>
        <p:spPr>
          <a:xfrm>
            <a:off x="10169529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9" name="R5 Oval 58">
            <a:extLst>
              <a:ext uri="{FF2B5EF4-FFF2-40B4-BE49-F238E27FC236}">
                <a16:creationId xmlns:a16="http://schemas.microsoft.com/office/drawing/2014/main" id="{9823BE3C-150F-46E6-92DD-AEBFF3B04744}"/>
              </a:ext>
            </a:extLst>
          </p:cNvPr>
          <p:cNvSpPr/>
          <p:nvPr/>
        </p:nvSpPr>
        <p:spPr>
          <a:xfrm>
            <a:off x="10541737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0" name="R6 Oval 59">
            <a:extLst>
              <a:ext uri="{FF2B5EF4-FFF2-40B4-BE49-F238E27FC236}">
                <a16:creationId xmlns:a16="http://schemas.microsoft.com/office/drawing/2014/main" id="{D9935EBE-32D7-4E9A-9B93-AA438E6CEA26}"/>
              </a:ext>
            </a:extLst>
          </p:cNvPr>
          <p:cNvSpPr/>
          <p:nvPr/>
        </p:nvSpPr>
        <p:spPr>
          <a:xfrm>
            <a:off x="10913945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" name="R7 Oval 60">
            <a:extLst>
              <a:ext uri="{FF2B5EF4-FFF2-40B4-BE49-F238E27FC236}">
                <a16:creationId xmlns:a16="http://schemas.microsoft.com/office/drawing/2014/main" id="{F3926A35-4A8D-40D3-A3AE-69DB4AA1F1C9}"/>
              </a:ext>
            </a:extLst>
          </p:cNvPr>
          <p:cNvSpPr/>
          <p:nvPr/>
        </p:nvSpPr>
        <p:spPr>
          <a:xfrm>
            <a:off x="11286153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2" name="R8 Oval 61">
            <a:extLst>
              <a:ext uri="{FF2B5EF4-FFF2-40B4-BE49-F238E27FC236}">
                <a16:creationId xmlns:a16="http://schemas.microsoft.com/office/drawing/2014/main" id="{37FA7528-2307-45EC-94E5-CB0425A51ECF}"/>
              </a:ext>
            </a:extLst>
          </p:cNvPr>
          <p:cNvSpPr/>
          <p:nvPr/>
        </p:nvSpPr>
        <p:spPr>
          <a:xfrm>
            <a:off x="11664203" y="5268764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01" name="R1 COVER Oval 32">
            <a:extLst>
              <a:ext uri="{FF2B5EF4-FFF2-40B4-BE49-F238E27FC236}">
                <a16:creationId xmlns:a16="http://schemas.microsoft.com/office/drawing/2014/main" id="{F447E5EA-A2CB-4728-8AF2-26F75278A439}"/>
              </a:ext>
            </a:extLst>
          </p:cNvPr>
          <p:cNvSpPr/>
          <p:nvPr/>
        </p:nvSpPr>
        <p:spPr>
          <a:xfrm>
            <a:off x="9052905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2" name="R2 COVER Oval 47">
            <a:extLst>
              <a:ext uri="{FF2B5EF4-FFF2-40B4-BE49-F238E27FC236}">
                <a16:creationId xmlns:a16="http://schemas.microsoft.com/office/drawing/2014/main" id="{24316845-EA36-4775-A56A-AA576CC93E29}"/>
              </a:ext>
            </a:extLst>
          </p:cNvPr>
          <p:cNvSpPr/>
          <p:nvPr/>
        </p:nvSpPr>
        <p:spPr>
          <a:xfrm>
            <a:off x="9425113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3" name="R3 COVER  Oval 48">
            <a:extLst>
              <a:ext uri="{FF2B5EF4-FFF2-40B4-BE49-F238E27FC236}">
                <a16:creationId xmlns:a16="http://schemas.microsoft.com/office/drawing/2014/main" id="{B4C16A3B-B321-4C63-A26A-614D79498A50}"/>
              </a:ext>
            </a:extLst>
          </p:cNvPr>
          <p:cNvSpPr/>
          <p:nvPr/>
        </p:nvSpPr>
        <p:spPr>
          <a:xfrm>
            <a:off x="9797321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4" name="R4 COVER Oval 49">
            <a:extLst>
              <a:ext uri="{FF2B5EF4-FFF2-40B4-BE49-F238E27FC236}">
                <a16:creationId xmlns:a16="http://schemas.microsoft.com/office/drawing/2014/main" id="{32F35846-F5E3-4445-B2F3-1E071A9F0122}"/>
              </a:ext>
            </a:extLst>
          </p:cNvPr>
          <p:cNvSpPr/>
          <p:nvPr/>
        </p:nvSpPr>
        <p:spPr>
          <a:xfrm>
            <a:off x="10169529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5" name="R5 COVER Oval 50">
            <a:extLst>
              <a:ext uri="{FF2B5EF4-FFF2-40B4-BE49-F238E27FC236}">
                <a16:creationId xmlns:a16="http://schemas.microsoft.com/office/drawing/2014/main" id="{A88E2282-5BC4-40B9-9254-A4796DB1BF38}"/>
              </a:ext>
            </a:extLst>
          </p:cNvPr>
          <p:cNvSpPr/>
          <p:nvPr/>
        </p:nvSpPr>
        <p:spPr>
          <a:xfrm>
            <a:off x="10541737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6" name="R6 COVER Oval 51">
            <a:extLst>
              <a:ext uri="{FF2B5EF4-FFF2-40B4-BE49-F238E27FC236}">
                <a16:creationId xmlns:a16="http://schemas.microsoft.com/office/drawing/2014/main" id="{26622605-D80E-421C-A8A6-7C44F91D87AE}"/>
              </a:ext>
            </a:extLst>
          </p:cNvPr>
          <p:cNvSpPr/>
          <p:nvPr/>
        </p:nvSpPr>
        <p:spPr>
          <a:xfrm>
            <a:off x="10913945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7" name="R7 COVER Oval 52">
            <a:extLst>
              <a:ext uri="{FF2B5EF4-FFF2-40B4-BE49-F238E27FC236}">
                <a16:creationId xmlns:a16="http://schemas.microsoft.com/office/drawing/2014/main" id="{422FB4CE-04A7-4C58-9DDD-1EE8BA3F559C}"/>
              </a:ext>
            </a:extLst>
          </p:cNvPr>
          <p:cNvSpPr/>
          <p:nvPr/>
        </p:nvSpPr>
        <p:spPr>
          <a:xfrm>
            <a:off x="11286153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8" name="R8 COVER Oval 53">
            <a:extLst>
              <a:ext uri="{FF2B5EF4-FFF2-40B4-BE49-F238E27FC236}">
                <a16:creationId xmlns:a16="http://schemas.microsoft.com/office/drawing/2014/main" id="{E270A53A-E738-4076-9C50-C9A023E571CE}"/>
              </a:ext>
            </a:extLst>
          </p:cNvPr>
          <p:cNvSpPr/>
          <p:nvPr/>
        </p:nvSpPr>
        <p:spPr>
          <a:xfrm>
            <a:off x="11664203" y="5268764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8" name="R1 Y COVER Oval 32">
            <a:extLst>
              <a:ext uri="{FF2B5EF4-FFF2-40B4-BE49-F238E27FC236}">
                <a16:creationId xmlns:a16="http://schemas.microsoft.com/office/drawing/2014/main" id="{A0AC5DD2-B96D-4B7D-8B56-1640BF5AEAD8}"/>
              </a:ext>
            </a:extLst>
          </p:cNvPr>
          <p:cNvSpPr/>
          <p:nvPr/>
        </p:nvSpPr>
        <p:spPr>
          <a:xfrm>
            <a:off x="9051989" y="5263016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9" name="R2 Y COVER Oval 47">
            <a:extLst>
              <a:ext uri="{FF2B5EF4-FFF2-40B4-BE49-F238E27FC236}">
                <a16:creationId xmlns:a16="http://schemas.microsoft.com/office/drawing/2014/main" id="{34D94A92-F63B-48EE-AC97-81AC72633E83}"/>
              </a:ext>
            </a:extLst>
          </p:cNvPr>
          <p:cNvSpPr/>
          <p:nvPr/>
        </p:nvSpPr>
        <p:spPr>
          <a:xfrm>
            <a:off x="9424197" y="5263016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0" name="R3 Y COVER  Oval 48">
            <a:extLst>
              <a:ext uri="{FF2B5EF4-FFF2-40B4-BE49-F238E27FC236}">
                <a16:creationId xmlns:a16="http://schemas.microsoft.com/office/drawing/2014/main" id="{1A9FDFFD-369B-4F47-9C1B-F245EAC3E923}"/>
              </a:ext>
            </a:extLst>
          </p:cNvPr>
          <p:cNvSpPr/>
          <p:nvPr/>
        </p:nvSpPr>
        <p:spPr>
          <a:xfrm>
            <a:off x="9796405" y="5263016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1" name="R4 Y COVER Oval 49">
            <a:extLst>
              <a:ext uri="{FF2B5EF4-FFF2-40B4-BE49-F238E27FC236}">
                <a16:creationId xmlns:a16="http://schemas.microsoft.com/office/drawing/2014/main" id="{6581A004-273B-4BBF-A5E9-B0A4826792AF}"/>
              </a:ext>
            </a:extLst>
          </p:cNvPr>
          <p:cNvSpPr/>
          <p:nvPr/>
        </p:nvSpPr>
        <p:spPr>
          <a:xfrm>
            <a:off x="10168613" y="5263016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2" name="R5 Y COVER Oval 50">
            <a:extLst>
              <a:ext uri="{FF2B5EF4-FFF2-40B4-BE49-F238E27FC236}">
                <a16:creationId xmlns:a16="http://schemas.microsoft.com/office/drawing/2014/main" id="{81A79900-76D5-46A7-A20C-101A051F7893}"/>
              </a:ext>
            </a:extLst>
          </p:cNvPr>
          <p:cNvSpPr/>
          <p:nvPr/>
        </p:nvSpPr>
        <p:spPr>
          <a:xfrm>
            <a:off x="10540821" y="5263016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3" name="R6 Y COVER Oval 51">
            <a:extLst>
              <a:ext uri="{FF2B5EF4-FFF2-40B4-BE49-F238E27FC236}">
                <a16:creationId xmlns:a16="http://schemas.microsoft.com/office/drawing/2014/main" id="{9CD46910-C615-4478-9A2B-A3E07474D0A3}"/>
              </a:ext>
            </a:extLst>
          </p:cNvPr>
          <p:cNvSpPr/>
          <p:nvPr/>
        </p:nvSpPr>
        <p:spPr>
          <a:xfrm>
            <a:off x="10913029" y="5263016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4" name="R7 Y COVER Oval 52">
            <a:extLst>
              <a:ext uri="{FF2B5EF4-FFF2-40B4-BE49-F238E27FC236}">
                <a16:creationId xmlns:a16="http://schemas.microsoft.com/office/drawing/2014/main" id="{C606B24A-7EF2-4384-810B-6DC4FDCC1811}"/>
              </a:ext>
            </a:extLst>
          </p:cNvPr>
          <p:cNvSpPr/>
          <p:nvPr/>
        </p:nvSpPr>
        <p:spPr>
          <a:xfrm>
            <a:off x="11285237" y="5263016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5" name="R8 Y COVER Oval 53">
            <a:extLst>
              <a:ext uri="{FF2B5EF4-FFF2-40B4-BE49-F238E27FC236}">
                <a16:creationId xmlns:a16="http://schemas.microsoft.com/office/drawing/2014/main" id="{3250CFA8-DE16-431A-8DAC-A536214BCA5B}"/>
              </a:ext>
            </a:extLst>
          </p:cNvPr>
          <p:cNvSpPr/>
          <p:nvPr/>
        </p:nvSpPr>
        <p:spPr>
          <a:xfrm>
            <a:off x="11663287" y="5267848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FD37760-575A-493D-A785-DBE264269B35}"/>
              </a:ext>
            </a:extLst>
          </p:cNvPr>
          <p:cNvSpPr/>
          <p:nvPr/>
        </p:nvSpPr>
        <p:spPr>
          <a:xfrm>
            <a:off x="174850" y="74473"/>
            <a:ext cx="19320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GAME 3</a:t>
            </a:r>
          </a:p>
        </p:txBody>
      </p:sp>
    </p:spTree>
    <p:extLst>
      <p:ext uri="{BB962C8B-B14F-4D97-AF65-F5344CB8AC3E}">
        <p14:creationId xmlns:p14="http://schemas.microsoft.com/office/powerpoint/2010/main" val="118203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ale descend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  <p:bldLst>
      <p:bldP spid="6" grpId="0" animBg="1"/>
      <p:bldP spid="88" grpId="0" animBg="1"/>
      <p:bldP spid="88" grpId="1" animBg="1"/>
      <p:bldP spid="89" grpId="0" animBg="1"/>
      <p:bldP spid="89" grpId="1" animBg="1"/>
      <p:bldP spid="130" grpId="0"/>
      <p:bldP spid="130" grpId="1"/>
      <p:bldP spid="130" grpId="2"/>
      <p:bldP spid="130" grpId="3"/>
      <p:bldP spid="8" grpId="0" animBg="1"/>
      <p:bldP spid="93" grpId="0" animBg="1"/>
      <p:bldP spid="93" grpId="1" animBg="1"/>
      <p:bldP spid="93" grpId="2" animBg="1"/>
      <p:bldP spid="94" grpId="0" animBg="1"/>
      <p:bldP spid="94" grpId="1" animBg="1"/>
      <p:bldP spid="94" grpId="2" animBg="1"/>
      <p:bldP spid="95" grpId="0" animBg="1"/>
      <p:bldP spid="95" grpId="1" animBg="1"/>
      <p:bldP spid="95" grpId="2" animBg="1"/>
      <p:bldP spid="96" grpId="0" animBg="1"/>
      <p:bldP spid="96" grpId="1" animBg="1"/>
      <p:bldP spid="96" grpId="2" animBg="1"/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99" grpId="0" animBg="1"/>
      <p:bldP spid="99" grpId="1" animBg="1"/>
      <p:bldP spid="99" grpId="2" animBg="1"/>
      <p:bldP spid="100" grpId="0" animBg="1"/>
      <p:bldP spid="100" grpId="1" animBg="1"/>
      <p:bldP spid="100" grpId="2" animBg="1"/>
      <p:bldP spid="90" grpId="0" animBg="1"/>
      <p:bldP spid="90" grpId="1" animBg="1"/>
      <p:bldP spid="90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  <p:bldP spid="115" grpId="0" animBg="1"/>
      <p:bldP spid="115" grpId="1" animBg="1"/>
      <p:bldP spid="115" grpId="2" animBg="1"/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01" grpId="0" animBg="1"/>
      <p:bldP spid="101" grpId="1" animBg="1"/>
      <p:bldP spid="101" grpId="2" animBg="1"/>
      <p:bldP spid="102" grpId="0" animBg="1"/>
      <p:bldP spid="102" grpId="1" animBg="1"/>
      <p:bldP spid="102" grpId="2" animBg="1"/>
      <p:bldP spid="103" grpId="0" animBg="1"/>
      <p:bldP spid="103" grpId="1" animBg="1"/>
      <p:bldP spid="103" grpId="2" animBg="1"/>
      <p:bldP spid="104" grpId="0" animBg="1"/>
      <p:bldP spid="104" grpId="1" animBg="1"/>
      <p:bldP spid="104" grpId="2" animBg="1"/>
      <p:bldP spid="105" grpId="0" animBg="1"/>
      <p:bldP spid="105" grpId="1" animBg="1"/>
      <p:bldP spid="105" grpId="2" animBg="1"/>
      <p:bldP spid="106" grpId="0" animBg="1"/>
      <p:bldP spid="106" grpId="1" animBg="1"/>
      <p:bldP spid="106" grpId="2" animBg="1"/>
      <p:bldP spid="107" grpId="0" animBg="1"/>
      <p:bldP spid="107" grpId="1" animBg="1"/>
      <p:bldP spid="107" grpId="2" animBg="1"/>
      <p:bldP spid="108" grpId="0" animBg="1"/>
      <p:bldP spid="108" grpId="1" animBg="1"/>
      <p:bldP spid="108" grpId="2" animBg="1"/>
      <p:bldP spid="118" grpId="0" animBg="1"/>
      <p:bldP spid="118" grpId="1" animBg="1"/>
      <p:bldP spid="118" grpId="2" animBg="1"/>
      <p:bldP spid="119" grpId="0" animBg="1"/>
      <p:bldP spid="119" grpId="1" animBg="1"/>
      <p:bldP spid="119" grpId="2" animBg="1"/>
      <p:bldP spid="120" grpId="0" animBg="1"/>
      <p:bldP spid="120" grpId="1" animBg="1"/>
      <p:bldP spid="120" grpId="2" animBg="1"/>
      <p:bldP spid="121" grpId="0" animBg="1"/>
      <p:bldP spid="121" grpId="1" animBg="1"/>
      <p:bldP spid="121" grpId="2" animBg="1"/>
      <p:bldP spid="122" grpId="0" animBg="1"/>
      <p:bldP spid="122" grpId="1" animBg="1"/>
      <p:bldP spid="122" grpId="2" animBg="1"/>
      <p:bldP spid="123" grpId="0" animBg="1"/>
      <p:bldP spid="123" grpId="1" animBg="1"/>
      <p:bldP spid="123" grpId="2" animBg="1"/>
      <p:bldP spid="124" grpId="0" animBg="1"/>
      <p:bldP spid="124" grpId="1" animBg="1"/>
      <p:bldP spid="124" grpId="2" animBg="1"/>
      <p:bldP spid="125" grpId="0" animBg="1"/>
      <p:bldP spid="125" grpId="1" animBg="1"/>
      <p:bldP spid="125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cale base Picture 14">
            <a:extLst>
              <a:ext uri="{FF2B5EF4-FFF2-40B4-BE49-F238E27FC236}">
                <a16:creationId xmlns:a16="http://schemas.microsoft.com/office/drawing/2014/main" id="{0F62E2A0-E0CC-4251-8248-9ADD182AB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563" y="4614018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F9F22-D587-441F-8670-8F84D5119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56" y="2578957"/>
            <a:ext cx="11437087" cy="2371550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F75684F0-2A58-4C06-8B15-4B567551817B}"/>
              </a:ext>
            </a:extLst>
          </p:cNvPr>
          <p:cNvGrpSpPr/>
          <p:nvPr/>
        </p:nvGrpSpPr>
        <p:grpSpPr>
          <a:xfrm>
            <a:off x="9163983" y="1871805"/>
            <a:ext cx="2424202" cy="2604016"/>
            <a:chOff x="9224332" y="544987"/>
            <a:chExt cx="2424202" cy="260401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3C59665-C512-4FFA-8254-AD4660CB3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24332" y="576580"/>
              <a:ext cx="1421620" cy="257242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D276882-E07B-4700-BC9F-305C03611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26914" y="544987"/>
              <a:ext cx="1421620" cy="2572423"/>
            </a:xfrm>
            <a:prstGeom prst="rect">
              <a:avLst/>
            </a:prstGeom>
          </p:spPr>
        </p:pic>
      </p:grpSp>
      <p:grpSp>
        <p:nvGrpSpPr>
          <p:cNvPr id="4" name="F1 Group 3">
            <a:extLst>
              <a:ext uri="{FF2B5EF4-FFF2-40B4-BE49-F238E27FC236}">
                <a16:creationId xmlns:a16="http://schemas.microsoft.com/office/drawing/2014/main" id="{240B4EF5-87AF-45AD-9233-8FB26AF53327}"/>
              </a:ext>
            </a:extLst>
          </p:cNvPr>
          <p:cNvGrpSpPr/>
          <p:nvPr/>
        </p:nvGrpSpPr>
        <p:grpSpPr>
          <a:xfrm>
            <a:off x="2946035" y="4737069"/>
            <a:ext cx="1629968" cy="2880000"/>
            <a:chOff x="3265441" y="4507585"/>
            <a:chExt cx="1629968" cy="288000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734D114-8C56-4519-AA26-A5D32A93C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5441" y="4507585"/>
              <a:ext cx="1629968" cy="2880000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EA58585-47C7-401D-8D10-FD0E1057BE5C}"/>
                </a:ext>
              </a:extLst>
            </p:cNvPr>
            <p:cNvSpPr/>
            <p:nvPr/>
          </p:nvSpPr>
          <p:spPr>
            <a:xfrm>
              <a:off x="3875916" y="592311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5" name="F2 Group 24">
            <a:extLst>
              <a:ext uri="{FF2B5EF4-FFF2-40B4-BE49-F238E27FC236}">
                <a16:creationId xmlns:a16="http://schemas.microsoft.com/office/drawing/2014/main" id="{D2DAA34A-0416-4EE1-A0EC-7C835E00CC7E}"/>
              </a:ext>
            </a:extLst>
          </p:cNvPr>
          <p:cNvGrpSpPr/>
          <p:nvPr/>
        </p:nvGrpSpPr>
        <p:grpSpPr>
          <a:xfrm>
            <a:off x="3676126" y="4464254"/>
            <a:ext cx="1629968" cy="2880000"/>
            <a:chOff x="4298705" y="4600210"/>
            <a:chExt cx="1629968" cy="2880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89220BB-B025-4B0A-9879-EBCF288D3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8705" y="4600210"/>
              <a:ext cx="1629968" cy="2880000"/>
            </a:xfrm>
            <a:prstGeom prst="rect">
              <a:avLst/>
            </a:prstGeom>
          </p:spPr>
        </p:pic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C4BD140-8A6B-4690-BAF8-D737C501F119}"/>
                </a:ext>
              </a:extLst>
            </p:cNvPr>
            <p:cNvSpPr/>
            <p:nvPr/>
          </p:nvSpPr>
          <p:spPr>
            <a:xfrm>
              <a:off x="4921416" y="6027295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6" name="F3 Group 25">
            <a:extLst>
              <a:ext uri="{FF2B5EF4-FFF2-40B4-BE49-F238E27FC236}">
                <a16:creationId xmlns:a16="http://schemas.microsoft.com/office/drawing/2014/main" id="{27D00499-EBFD-4C76-BFFB-888DB6E3D233}"/>
              </a:ext>
            </a:extLst>
          </p:cNvPr>
          <p:cNvGrpSpPr/>
          <p:nvPr/>
        </p:nvGrpSpPr>
        <p:grpSpPr>
          <a:xfrm>
            <a:off x="4432617" y="4834577"/>
            <a:ext cx="1629968" cy="2880000"/>
            <a:chOff x="4919254" y="5748037"/>
            <a:chExt cx="1629968" cy="288000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DA90058-60C7-4116-A76D-69E2D871A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9254" y="5748037"/>
              <a:ext cx="1629968" cy="2880000"/>
            </a:xfrm>
            <a:prstGeom prst="rect">
              <a:avLst/>
            </a:prstGeom>
          </p:spPr>
        </p:pic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09A9803-151F-43B3-842E-3874085A8CFD}"/>
                </a:ext>
              </a:extLst>
            </p:cNvPr>
            <p:cNvSpPr/>
            <p:nvPr/>
          </p:nvSpPr>
          <p:spPr>
            <a:xfrm>
              <a:off x="5534670" y="7174780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7" name="F4 Group 26">
            <a:extLst>
              <a:ext uri="{FF2B5EF4-FFF2-40B4-BE49-F238E27FC236}">
                <a16:creationId xmlns:a16="http://schemas.microsoft.com/office/drawing/2014/main" id="{B40FBFA9-8A00-418C-B9A2-C519D77858AD}"/>
              </a:ext>
            </a:extLst>
          </p:cNvPr>
          <p:cNvGrpSpPr/>
          <p:nvPr/>
        </p:nvGrpSpPr>
        <p:grpSpPr>
          <a:xfrm>
            <a:off x="4981708" y="4635823"/>
            <a:ext cx="1629968" cy="2880000"/>
            <a:chOff x="4999432" y="4507585"/>
            <a:chExt cx="1629968" cy="288000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A5150DF-08BB-4568-A042-1B7F0E54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9432" y="4507585"/>
              <a:ext cx="1629968" cy="2880000"/>
            </a:xfrm>
            <a:prstGeom prst="rect">
              <a:avLst/>
            </a:prstGeom>
          </p:spPr>
        </p:pic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C169906-2BCF-4984-A28F-C24CF1932E91}"/>
                </a:ext>
              </a:extLst>
            </p:cNvPr>
            <p:cNvSpPr/>
            <p:nvPr/>
          </p:nvSpPr>
          <p:spPr>
            <a:xfrm>
              <a:off x="5625681" y="5901454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8" name="F5 Group 27">
            <a:extLst>
              <a:ext uri="{FF2B5EF4-FFF2-40B4-BE49-F238E27FC236}">
                <a16:creationId xmlns:a16="http://schemas.microsoft.com/office/drawing/2014/main" id="{1935017D-84C2-4560-B0DC-30287B9B8583}"/>
              </a:ext>
            </a:extLst>
          </p:cNvPr>
          <p:cNvGrpSpPr/>
          <p:nvPr/>
        </p:nvGrpSpPr>
        <p:grpSpPr>
          <a:xfrm>
            <a:off x="5727740" y="4970533"/>
            <a:ext cx="1629968" cy="2880000"/>
            <a:chOff x="4885460" y="4896280"/>
            <a:chExt cx="1629968" cy="288000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66D754B-017F-4D06-B78E-517D106E8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5460" y="4896280"/>
              <a:ext cx="1629968" cy="2880000"/>
            </a:xfrm>
            <a:prstGeom prst="rect">
              <a:avLst/>
            </a:prstGeom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1D81A1-FDF7-44AF-88E2-47151F43428F}"/>
                </a:ext>
              </a:extLst>
            </p:cNvPr>
            <p:cNvSpPr/>
            <p:nvPr/>
          </p:nvSpPr>
          <p:spPr>
            <a:xfrm>
              <a:off x="5515960" y="627042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29" name="F6 Group 28">
            <a:extLst>
              <a:ext uri="{FF2B5EF4-FFF2-40B4-BE49-F238E27FC236}">
                <a16:creationId xmlns:a16="http://schemas.microsoft.com/office/drawing/2014/main" id="{9C2EB971-03B3-47D5-AE77-E3DDAEE5353C}"/>
              </a:ext>
            </a:extLst>
          </p:cNvPr>
          <p:cNvGrpSpPr/>
          <p:nvPr/>
        </p:nvGrpSpPr>
        <p:grpSpPr>
          <a:xfrm>
            <a:off x="6635616" y="4984124"/>
            <a:ext cx="1629968" cy="2880000"/>
            <a:chOff x="6744014" y="5336420"/>
            <a:chExt cx="1629968" cy="2880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F4196AF-AE6C-4975-B49D-E1F636193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4014" y="5336420"/>
              <a:ext cx="1629968" cy="2880000"/>
            </a:xfrm>
            <a:prstGeom prst="rect">
              <a:avLst/>
            </a:prstGeom>
          </p:spPr>
        </p:pic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F65B385-DE7F-4A48-929B-47DC27B0D943}"/>
                </a:ext>
              </a:extLst>
            </p:cNvPr>
            <p:cNvSpPr/>
            <p:nvPr/>
          </p:nvSpPr>
          <p:spPr>
            <a:xfrm>
              <a:off x="7374514" y="675622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0" name="F7 Group 29">
            <a:extLst>
              <a:ext uri="{FF2B5EF4-FFF2-40B4-BE49-F238E27FC236}">
                <a16:creationId xmlns:a16="http://schemas.microsoft.com/office/drawing/2014/main" id="{FDC3EF29-1843-49DE-879D-C656DCD1CAC7}"/>
              </a:ext>
            </a:extLst>
          </p:cNvPr>
          <p:cNvGrpSpPr/>
          <p:nvPr/>
        </p:nvGrpSpPr>
        <p:grpSpPr>
          <a:xfrm>
            <a:off x="7153414" y="4635823"/>
            <a:ext cx="1629968" cy="2880000"/>
            <a:chOff x="6886126" y="4464254"/>
            <a:chExt cx="1629968" cy="288000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50D0AB1-8F15-449B-80ED-81C83E36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6126" y="4464254"/>
              <a:ext cx="1629968" cy="2880000"/>
            </a:xfrm>
            <a:prstGeom prst="rect">
              <a:avLst/>
            </a:prstGeom>
          </p:spPr>
        </p:pic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F6BE2F1-0D81-47A3-AA53-F93E25F02723}"/>
                </a:ext>
              </a:extLst>
            </p:cNvPr>
            <p:cNvSpPr/>
            <p:nvPr/>
          </p:nvSpPr>
          <p:spPr>
            <a:xfrm>
              <a:off x="7516626" y="5870367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31" name="F8 Group 30">
            <a:extLst>
              <a:ext uri="{FF2B5EF4-FFF2-40B4-BE49-F238E27FC236}">
                <a16:creationId xmlns:a16="http://schemas.microsoft.com/office/drawing/2014/main" id="{D41609FD-AB47-44CB-B9B4-D17C3398CB15}"/>
              </a:ext>
            </a:extLst>
          </p:cNvPr>
          <p:cNvGrpSpPr/>
          <p:nvPr/>
        </p:nvGrpSpPr>
        <p:grpSpPr>
          <a:xfrm>
            <a:off x="7896616" y="4834577"/>
            <a:ext cx="1629968" cy="2880000"/>
            <a:chOff x="7508038" y="4601029"/>
            <a:chExt cx="1629968" cy="28800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C028307-A3BD-4CD8-9E73-8D6C3C7DF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8038" y="4601029"/>
              <a:ext cx="1629968" cy="2880000"/>
            </a:xfrm>
            <a:prstGeom prst="rect">
              <a:avLst/>
            </a:prstGeom>
          </p:spPr>
        </p:pic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FACC03D-B4B0-45C6-AA75-03D2F993E1E0}"/>
                </a:ext>
              </a:extLst>
            </p:cNvPr>
            <p:cNvSpPr/>
            <p:nvPr/>
          </p:nvSpPr>
          <p:spPr>
            <a:xfrm>
              <a:off x="8143841" y="599007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B9E7A84-C264-48D0-B936-778CE547FD89}"/>
              </a:ext>
            </a:extLst>
          </p:cNvPr>
          <p:cNvGrpSpPr/>
          <p:nvPr/>
        </p:nvGrpSpPr>
        <p:grpSpPr>
          <a:xfrm>
            <a:off x="798577" y="1936262"/>
            <a:ext cx="2431550" cy="2601448"/>
            <a:chOff x="859610" y="981751"/>
            <a:chExt cx="2431550" cy="2601448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F8C45B6-FCF2-4E1C-B282-DCA498DE8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9610" y="1010776"/>
              <a:ext cx="1421620" cy="2572423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CD51F7AD-CF92-47CF-90EA-5EAD40082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9540" y="981751"/>
              <a:ext cx="1421620" cy="2572423"/>
            </a:xfrm>
            <a:prstGeom prst="rect">
              <a:avLst/>
            </a:prstGeom>
          </p:spPr>
        </p:pic>
      </p:grpSp>
      <p:pic>
        <p:nvPicPr>
          <p:cNvPr id="91" name="SCALES Picture 90" descr="A picture containing table, sitting, black, water&#10;&#10;Description automatically generated">
            <a:extLst>
              <a:ext uri="{FF2B5EF4-FFF2-40B4-BE49-F238E27FC236}">
                <a16:creationId xmlns:a16="http://schemas.microsoft.com/office/drawing/2014/main" id="{EAC5B69D-97A1-4A1F-8508-480397398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903970" y="3774036"/>
            <a:ext cx="778659" cy="756760"/>
          </a:xfrm>
          <a:prstGeom prst="rect">
            <a:avLst/>
          </a:prstGeom>
        </p:spPr>
      </p:pic>
      <p:sp>
        <p:nvSpPr>
          <p:cNvPr id="92" name="Arrow: Down 91">
            <a:extLst>
              <a:ext uri="{FF2B5EF4-FFF2-40B4-BE49-F238E27FC236}">
                <a16:creationId xmlns:a16="http://schemas.microsoft.com/office/drawing/2014/main" id="{7BA97EFE-96E3-46E5-B9EC-120888AD8BAE}"/>
              </a:ext>
            </a:extLst>
          </p:cNvPr>
          <p:cNvSpPr/>
          <p:nvPr/>
        </p:nvSpPr>
        <p:spPr>
          <a:xfrm>
            <a:off x="6134859" y="3303796"/>
            <a:ext cx="290252" cy="436713"/>
          </a:xfrm>
          <a:prstGeom prst="downArrow">
            <a:avLst/>
          </a:prstGeom>
          <a:solidFill>
            <a:srgbClr val="96743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F6138BFE-AA6C-4156-A2BA-B29781268C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59" t="50764" r="72142" b="6189"/>
          <a:stretch>
            <a:fillRect/>
          </a:stretch>
        </p:blipFill>
        <p:spPr>
          <a:xfrm>
            <a:off x="649742" y="3774036"/>
            <a:ext cx="2893513" cy="1020872"/>
          </a:xfrm>
          <a:custGeom>
            <a:avLst/>
            <a:gdLst>
              <a:gd name="connsiteX0" fmla="*/ 137787 w 2893513"/>
              <a:gd name="connsiteY0" fmla="*/ 0 h 1020872"/>
              <a:gd name="connsiteX1" fmla="*/ 112735 w 2893513"/>
              <a:gd name="connsiteY1" fmla="*/ 75156 h 1020872"/>
              <a:gd name="connsiteX2" fmla="*/ 150313 w 2893513"/>
              <a:gd name="connsiteY2" fmla="*/ 112735 h 1020872"/>
              <a:gd name="connsiteX3" fmla="*/ 194154 w 2893513"/>
              <a:gd name="connsiteY3" fmla="*/ 144050 h 1020872"/>
              <a:gd name="connsiteX4" fmla="*/ 275573 w 2893513"/>
              <a:gd name="connsiteY4" fmla="*/ 175365 h 1020872"/>
              <a:gd name="connsiteX5" fmla="*/ 344466 w 2893513"/>
              <a:gd name="connsiteY5" fmla="*/ 200417 h 1020872"/>
              <a:gd name="connsiteX6" fmla="*/ 463463 w 2893513"/>
              <a:gd name="connsiteY6" fmla="*/ 225469 h 1020872"/>
              <a:gd name="connsiteX7" fmla="*/ 544883 w 2893513"/>
              <a:gd name="connsiteY7" fmla="*/ 231732 h 1020872"/>
              <a:gd name="connsiteX8" fmla="*/ 732773 w 2893513"/>
              <a:gd name="connsiteY8" fmla="*/ 256784 h 1020872"/>
              <a:gd name="connsiteX9" fmla="*/ 876822 w 2893513"/>
              <a:gd name="connsiteY9" fmla="*/ 256784 h 1020872"/>
              <a:gd name="connsiteX10" fmla="*/ 989557 w 2893513"/>
              <a:gd name="connsiteY10" fmla="*/ 250521 h 1020872"/>
              <a:gd name="connsiteX11" fmla="*/ 1146132 w 2893513"/>
              <a:gd name="connsiteY11" fmla="*/ 250521 h 1020872"/>
              <a:gd name="connsiteX12" fmla="*/ 1296444 w 2893513"/>
              <a:gd name="connsiteY12" fmla="*/ 237995 h 1020872"/>
              <a:gd name="connsiteX13" fmla="*/ 1421705 w 2893513"/>
              <a:gd name="connsiteY13" fmla="*/ 231732 h 1020872"/>
              <a:gd name="connsiteX14" fmla="*/ 1546965 w 2893513"/>
              <a:gd name="connsiteY14" fmla="*/ 231732 h 1020872"/>
              <a:gd name="connsiteX15" fmla="*/ 1628384 w 2893513"/>
              <a:gd name="connsiteY15" fmla="*/ 219206 h 1020872"/>
              <a:gd name="connsiteX16" fmla="*/ 1847590 w 2893513"/>
              <a:gd name="connsiteY16" fmla="*/ 181628 h 1020872"/>
              <a:gd name="connsiteX17" fmla="*/ 2029217 w 2893513"/>
              <a:gd name="connsiteY17" fmla="*/ 150313 h 1020872"/>
              <a:gd name="connsiteX18" fmla="*/ 2167003 w 2893513"/>
              <a:gd name="connsiteY18" fmla="*/ 118998 h 1020872"/>
              <a:gd name="connsiteX19" fmla="*/ 2267211 w 2893513"/>
              <a:gd name="connsiteY19" fmla="*/ 87682 h 1020872"/>
              <a:gd name="connsiteX20" fmla="*/ 2298526 w 2893513"/>
              <a:gd name="connsiteY20" fmla="*/ 87682 h 1020872"/>
              <a:gd name="connsiteX21" fmla="*/ 2893513 w 2893513"/>
              <a:gd name="connsiteY21" fmla="*/ 93945 h 1020872"/>
              <a:gd name="connsiteX22" fmla="*/ 2868461 w 2893513"/>
              <a:gd name="connsiteY22" fmla="*/ 807929 h 1020872"/>
              <a:gd name="connsiteX23" fmla="*/ 2636729 w 2893513"/>
              <a:gd name="connsiteY23" fmla="*/ 820455 h 1020872"/>
              <a:gd name="connsiteX24" fmla="*/ 2542784 w 2893513"/>
              <a:gd name="connsiteY24" fmla="*/ 820455 h 1020872"/>
              <a:gd name="connsiteX25" fmla="*/ 2348631 w 2893513"/>
              <a:gd name="connsiteY25" fmla="*/ 832981 h 1020872"/>
              <a:gd name="connsiteX26" fmla="*/ 2279737 w 2893513"/>
              <a:gd name="connsiteY26" fmla="*/ 864296 h 1020872"/>
              <a:gd name="connsiteX27" fmla="*/ 2167003 w 2893513"/>
              <a:gd name="connsiteY27" fmla="*/ 895611 h 1020872"/>
              <a:gd name="connsiteX28" fmla="*/ 2010428 w 2893513"/>
              <a:gd name="connsiteY28" fmla="*/ 920663 h 1020872"/>
              <a:gd name="connsiteX29" fmla="*/ 1810011 w 2893513"/>
              <a:gd name="connsiteY29" fmla="*/ 964504 h 1020872"/>
              <a:gd name="connsiteX30" fmla="*/ 1628384 w 2893513"/>
              <a:gd name="connsiteY30" fmla="*/ 983293 h 1020872"/>
              <a:gd name="connsiteX31" fmla="*/ 1321496 w 2893513"/>
              <a:gd name="connsiteY31" fmla="*/ 1008345 h 1020872"/>
              <a:gd name="connsiteX32" fmla="*/ 1127343 w 2893513"/>
              <a:gd name="connsiteY32" fmla="*/ 1008345 h 1020872"/>
              <a:gd name="connsiteX33" fmla="*/ 1008346 w 2893513"/>
              <a:gd name="connsiteY33" fmla="*/ 1020872 h 1020872"/>
              <a:gd name="connsiteX34" fmla="*/ 807929 w 2893513"/>
              <a:gd name="connsiteY34" fmla="*/ 1002082 h 1020872"/>
              <a:gd name="connsiteX35" fmla="*/ 676406 w 2893513"/>
              <a:gd name="connsiteY35" fmla="*/ 983293 h 1020872"/>
              <a:gd name="connsiteX36" fmla="*/ 494779 w 2893513"/>
              <a:gd name="connsiteY36" fmla="*/ 933189 h 1020872"/>
              <a:gd name="connsiteX37" fmla="*/ 356992 w 2893513"/>
              <a:gd name="connsiteY37" fmla="*/ 908137 h 1020872"/>
              <a:gd name="connsiteX38" fmla="*/ 206680 w 2893513"/>
              <a:gd name="connsiteY38" fmla="*/ 870559 h 1020872"/>
              <a:gd name="connsiteX39" fmla="*/ 112735 w 2893513"/>
              <a:gd name="connsiteY39" fmla="*/ 795403 h 1020872"/>
              <a:gd name="connsiteX40" fmla="*/ 87683 w 2893513"/>
              <a:gd name="connsiteY40" fmla="*/ 701458 h 1020872"/>
              <a:gd name="connsiteX41" fmla="*/ 37579 w 2893513"/>
              <a:gd name="connsiteY41" fmla="*/ 544882 h 1020872"/>
              <a:gd name="connsiteX42" fmla="*/ 0 w 2893513"/>
              <a:gd name="connsiteY42" fmla="*/ 68893 h 1020872"/>
              <a:gd name="connsiteX43" fmla="*/ 12526 w 2893513"/>
              <a:gd name="connsiteY43" fmla="*/ 12526 h 102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93513" h="1020872">
                <a:moveTo>
                  <a:pt x="137787" y="0"/>
                </a:moveTo>
                <a:lnTo>
                  <a:pt x="112735" y="75156"/>
                </a:lnTo>
                <a:lnTo>
                  <a:pt x="150313" y="112735"/>
                </a:lnTo>
                <a:lnTo>
                  <a:pt x="194154" y="144050"/>
                </a:lnTo>
                <a:lnTo>
                  <a:pt x="275573" y="175365"/>
                </a:lnTo>
                <a:lnTo>
                  <a:pt x="344466" y="200417"/>
                </a:lnTo>
                <a:lnTo>
                  <a:pt x="463463" y="225469"/>
                </a:lnTo>
                <a:lnTo>
                  <a:pt x="544883" y="231732"/>
                </a:lnTo>
                <a:lnTo>
                  <a:pt x="732773" y="256784"/>
                </a:lnTo>
                <a:lnTo>
                  <a:pt x="876822" y="256784"/>
                </a:lnTo>
                <a:lnTo>
                  <a:pt x="989557" y="250521"/>
                </a:lnTo>
                <a:lnTo>
                  <a:pt x="1146132" y="250521"/>
                </a:lnTo>
                <a:lnTo>
                  <a:pt x="1296444" y="237995"/>
                </a:lnTo>
                <a:lnTo>
                  <a:pt x="1421705" y="231732"/>
                </a:lnTo>
                <a:lnTo>
                  <a:pt x="1546965" y="231732"/>
                </a:lnTo>
                <a:lnTo>
                  <a:pt x="1628384" y="219206"/>
                </a:lnTo>
                <a:lnTo>
                  <a:pt x="1847590" y="181628"/>
                </a:lnTo>
                <a:lnTo>
                  <a:pt x="2029217" y="150313"/>
                </a:lnTo>
                <a:lnTo>
                  <a:pt x="2167003" y="118998"/>
                </a:lnTo>
                <a:lnTo>
                  <a:pt x="2267211" y="87682"/>
                </a:lnTo>
                <a:lnTo>
                  <a:pt x="2298526" y="87682"/>
                </a:lnTo>
                <a:lnTo>
                  <a:pt x="2893513" y="93945"/>
                </a:lnTo>
                <a:lnTo>
                  <a:pt x="2868461" y="807929"/>
                </a:lnTo>
                <a:lnTo>
                  <a:pt x="2636729" y="820455"/>
                </a:lnTo>
                <a:lnTo>
                  <a:pt x="2542784" y="820455"/>
                </a:lnTo>
                <a:lnTo>
                  <a:pt x="2348631" y="832981"/>
                </a:lnTo>
                <a:lnTo>
                  <a:pt x="2279737" y="864296"/>
                </a:lnTo>
                <a:lnTo>
                  <a:pt x="2167003" y="895611"/>
                </a:lnTo>
                <a:lnTo>
                  <a:pt x="2010428" y="920663"/>
                </a:lnTo>
                <a:lnTo>
                  <a:pt x="1810011" y="964504"/>
                </a:lnTo>
                <a:lnTo>
                  <a:pt x="1628384" y="983293"/>
                </a:lnTo>
                <a:lnTo>
                  <a:pt x="1321496" y="1008345"/>
                </a:lnTo>
                <a:lnTo>
                  <a:pt x="1127343" y="1008345"/>
                </a:lnTo>
                <a:lnTo>
                  <a:pt x="1008346" y="1020872"/>
                </a:lnTo>
                <a:lnTo>
                  <a:pt x="807929" y="1002082"/>
                </a:lnTo>
                <a:lnTo>
                  <a:pt x="676406" y="983293"/>
                </a:lnTo>
                <a:lnTo>
                  <a:pt x="494779" y="933189"/>
                </a:lnTo>
                <a:lnTo>
                  <a:pt x="356992" y="908137"/>
                </a:lnTo>
                <a:lnTo>
                  <a:pt x="206680" y="870559"/>
                </a:lnTo>
                <a:lnTo>
                  <a:pt x="112735" y="795403"/>
                </a:lnTo>
                <a:lnTo>
                  <a:pt x="87683" y="701458"/>
                </a:lnTo>
                <a:lnTo>
                  <a:pt x="37579" y="544882"/>
                </a:lnTo>
                <a:lnTo>
                  <a:pt x="0" y="68893"/>
                </a:lnTo>
                <a:lnTo>
                  <a:pt x="12526" y="12526"/>
                </a:lnTo>
                <a:close/>
              </a:path>
            </a:pathLst>
          </a:cu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5D0498D-C410-485F-A796-A789733B44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508" t="51469" r="1409" b="7069"/>
          <a:stretch>
            <a:fillRect/>
          </a:stretch>
        </p:blipFill>
        <p:spPr>
          <a:xfrm>
            <a:off x="9245965" y="3788097"/>
            <a:ext cx="2411261" cy="983293"/>
          </a:xfrm>
          <a:custGeom>
            <a:avLst/>
            <a:gdLst>
              <a:gd name="connsiteX0" fmla="*/ 12526 w 2411261"/>
              <a:gd name="connsiteY0" fmla="*/ 0 h 983293"/>
              <a:gd name="connsiteX1" fmla="*/ 156576 w 2411261"/>
              <a:gd name="connsiteY1" fmla="*/ 50104 h 983293"/>
              <a:gd name="connsiteX2" fmla="*/ 319414 w 2411261"/>
              <a:gd name="connsiteY2" fmla="*/ 100208 h 983293"/>
              <a:gd name="connsiteX3" fmla="*/ 488515 w 2411261"/>
              <a:gd name="connsiteY3" fmla="*/ 137786 h 983293"/>
              <a:gd name="connsiteX4" fmla="*/ 632565 w 2411261"/>
              <a:gd name="connsiteY4" fmla="*/ 175364 h 983293"/>
              <a:gd name="connsiteX5" fmla="*/ 826718 w 2411261"/>
              <a:gd name="connsiteY5" fmla="*/ 194153 h 983293"/>
              <a:gd name="connsiteX6" fmla="*/ 1045924 w 2411261"/>
              <a:gd name="connsiteY6" fmla="*/ 237994 h 983293"/>
              <a:gd name="connsiteX7" fmla="*/ 1246340 w 2411261"/>
              <a:gd name="connsiteY7" fmla="*/ 256784 h 983293"/>
              <a:gd name="connsiteX8" fmla="*/ 1377863 w 2411261"/>
              <a:gd name="connsiteY8" fmla="*/ 269310 h 983293"/>
              <a:gd name="connsiteX9" fmla="*/ 1528176 w 2411261"/>
              <a:gd name="connsiteY9" fmla="*/ 269310 h 983293"/>
              <a:gd name="connsiteX10" fmla="*/ 1647173 w 2411261"/>
              <a:gd name="connsiteY10" fmla="*/ 269310 h 983293"/>
              <a:gd name="connsiteX11" fmla="*/ 1791222 w 2411261"/>
              <a:gd name="connsiteY11" fmla="*/ 269310 h 983293"/>
              <a:gd name="connsiteX12" fmla="*/ 1966587 w 2411261"/>
              <a:gd name="connsiteY12" fmla="*/ 256784 h 983293"/>
              <a:gd name="connsiteX13" fmla="*/ 2104373 w 2411261"/>
              <a:gd name="connsiteY13" fmla="*/ 219205 h 983293"/>
              <a:gd name="connsiteX14" fmla="*/ 2192055 w 2411261"/>
              <a:gd name="connsiteY14" fmla="*/ 194153 h 983293"/>
              <a:gd name="connsiteX15" fmla="*/ 2273474 w 2411261"/>
              <a:gd name="connsiteY15" fmla="*/ 156575 h 983293"/>
              <a:gd name="connsiteX16" fmla="*/ 2323578 w 2411261"/>
              <a:gd name="connsiteY16" fmla="*/ 50104 h 983293"/>
              <a:gd name="connsiteX17" fmla="*/ 2379946 w 2411261"/>
              <a:gd name="connsiteY17" fmla="*/ 18789 h 983293"/>
              <a:gd name="connsiteX18" fmla="*/ 2411261 w 2411261"/>
              <a:gd name="connsiteY18" fmla="*/ 37578 h 983293"/>
              <a:gd name="connsiteX19" fmla="*/ 2398735 w 2411261"/>
              <a:gd name="connsiteY19" fmla="*/ 319414 h 983293"/>
              <a:gd name="connsiteX20" fmla="*/ 2361157 w 2411261"/>
              <a:gd name="connsiteY20" fmla="*/ 519830 h 983293"/>
              <a:gd name="connsiteX21" fmla="*/ 2336104 w 2411261"/>
              <a:gd name="connsiteY21" fmla="*/ 626301 h 983293"/>
              <a:gd name="connsiteX22" fmla="*/ 2304789 w 2411261"/>
              <a:gd name="connsiteY22" fmla="*/ 820455 h 983293"/>
              <a:gd name="connsiteX23" fmla="*/ 2079321 w 2411261"/>
              <a:gd name="connsiteY23" fmla="*/ 933189 h 983293"/>
              <a:gd name="connsiteX24" fmla="*/ 1728592 w 2411261"/>
              <a:gd name="connsiteY24" fmla="*/ 977030 h 983293"/>
              <a:gd name="connsiteX25" fmla="*/ 1440494 w 2411261"/>
              <a:gd name="connsiteY25" fmla="*/ 983293 h 983293"/>
              <a:gd name="connsiteX26" fmla="*/ 1171184 w 2411261"/>
              <a:gd name="connsiteY26" fmla="*/ 970767 h 983293"/>
              <a:gd name="connsiteX27" fmla="*/ 895611 w 2411261"/>
              <a:gd name="connsiteY27" fmla="*/ 945715 h 983293"/>
              <a:gd name="connsiteX28" fmla="*/ 626302 w 2411261"/>
              <a:gd name="connsiteY28" fmla="*/ 914400 h 983293"/>
              <a:gd name="connsiteX29" fmla="*/ 425885 w 2411261"/>
              <a:gd name="connsiteY29" fmla="*/ 870559 h 983293"/>
              <a:gd name="connsiteX30" fmla="*/ 294362 w 2411261"/>
              <a:gd name="connsiteY30" fmla="*/ 826718 h 983293"/>
              <a:gd name="connsiteX31" fmla="*/ 206680 w 2411261"/>
              <a:gd name="connsiteY31" fmla="*/ 807929 h 983293"/>
              <a:gd name="connsiteX32" fmla="*/ 87683 w 2411261"/>
              <a:gd name="connsiteY32" fmla="*/ 801666 h 983293"/>
              <a:gd name="connsiteX33" fmla="*/ 0 w 2411261"/>
              <a:gd name="connsiteY33" fmla="*/ 782877 h 983293"/>
              <a:gd name="connsiteX34" fmla="*/ 12526 w 2411261"/>
              <a:gd name="connsiteY34" fmla="*/ 112734 h 98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11261" h="983293">
                <a:moveTo>
                  <a:pt x="12526" y="0"/>
                </a:moveTo>
                <a:lnTo>
                  <a:pt x="156576" y="50104"/>
                </a:lnTo>
                <a:lnTo>
                  <a:pt x="319414" y="100208"/>
                </a:lnTo>
                <a:lnTo>
                  <a:pt x="488515" y="137786"/>
                </a:lnTo>
                <a:lnTo>
                  <a:pt x="632565" y="175364"/>
                </a:lnTo>
                <a:lnTo>
                  <a:pt x="826718" y="194153"/>
                </a:lnTo>
                <a:lnTo>
                  <a:pt x="1045924" y="237994"/>
                </a:lnTo>
                <a:lnTo>
                  <a:pt x="1246340" y="256784"/>
                </a:lnTo>
                <a:lnTo>
                  <a:pt x="1377863" y="269310"/>
                </a:lnTo>
                <a:lnTo>
                  <a:pt x="1528176" y="269310"/>
                </a:lnTo>
                <a:lnTo>
                  <a:pt x="1647173" y="269310"/>
                </a:lnTo>
                <a:lnTo>
                  <a:pt x="1791222" y="269310"/>
                </a:lnTo>
                <a:lnTo>
                  <a:pt x="1966587" y="256784"/>
                </a:lnTo>
                <a:lnTo>
                  <a:pt x="2104373" y="219205"/>
                </a:lnTo>
                <a:lnTo>
                  <a:pt x="2192055" y="194153"/>
                </a:lnTo>
                <a:lnTo>
                  <a:pt x="2273474" y="156575"/>
                </a:lnTo>
                <a:lnTo>
                  <a:pt x="2323578" y="50104"/>
                </a:lnTo>
                <a:lnTo>
                  <a:pt x="2379946" y="18789"/>
                </a:lnTo>
                <a:lnTo>
                  <a:pt x="2411261" y="37578"/>
                </a:lnTo>
                <a:lnTo>
                  <a:pt x="2398735" y="319414"/>
                </a:lnTo>
                <a:lnTo>
                  <a:pt x="2361157" y="519830"/>
                </a:lnTo>
                <a:lnTo>
                  <a:pt x="2336104" y="626301"/>
                </a:lnTo>
                <a:lnTo>
                  <a:pt x="2304789" y="820455"/>
                </a:lnTo>
                <a:lnTo>
                  <a:pt x="2079321" y="933189"/>
                </a:lnTo>
                <a:lnTo>
                  <a:pt x="1728592" y="977030"/>
                </a:lnTo>
                <a:lnTo>
                  <a:pt x="1440494" y="983293"/>
                </a:lnTo>
                <a:lnTo>
                  <a:pt x="1171184" y="970767"/>
                </a:lnTo>
                <a:lnTo>
                  <a:pt x="895611" y="945715"/>
                </a:lnTo>
                <a:lnTo>
                  <a:pt x="626302" y="914400"/>
                </a:lnTo>
                <a:lnTo>
                  <a:pt x="425885" y="870559"/>
                </a:lnTo>
                <a:lnTo>
                  <a:pt x="294362" y="826718"/>
                </a:lnTo>
                <a:lnTo>
                  <a:pt x="206680" y="807929"/>
                </a:lnTo>
                <a:lnTo>
                  <a:pt x="87683" y="801666"/>
                </a:lnTo>
                <a:lnTo>
                  <a:pt x="0" y="782877"/>
                </a:lnTo>
                <a:lnTo>
                  <a:pt x="12526" y="112734"/>
                </a:lnTo>
                <a:close/>
              </a:path>
            </a:pathLst>
          </a:custGeom>
        </p:spPr>
      </p:pic>
      <p:sp>
        <p:nvSpPr>
          <p:cNvPr id="6" name="TRIG 7 1 Oval 5">
            <a:hlinkClick r:id="rId10" action="ppaction://hlinksldjump"/>
            <a:extLst>
              <a:ext uri="{FF2B5EF4-FFF2-40B4-BE49-F238E27FC236}">
                <a16:creationId xmlns:a16="http://schemas.microsoft.com/office/drawing/2014/main" id="{B31AFD1D-2AB7-4508-B6F6-D20BCC9B184D}"/>
              </a:ext>
            </a:extLst>
          </p:cNvPr>
          <p:cNvSpPr/>
          <p:nvPr/>
        </p:nvSpPr>
        <p:spPr>
          <a:xfrm>
            <a:off x="5942946" y="3833643"/>
            <a:ext cx="642676" cy="642676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TRIG 8 2 Oval 87">
            <a:hlinkClick r:id="rId11" action="ppaction://hlinksldjump"/>
            <a:extLst>
              <a:ext uri="{FF2B5EF4-FFF2-40B4-BE49-F238E27FC236}">
                <a16:creationId xmlns:a16="http://schemas.microsoft.com/office/drawing/2014/main" id="{4D613E4C-9399-4309-9E72-F728E165D109}"/>
              </a:ext>
            </a:extLst>
          </p:cNvPr>
          <p:cNvSpPr/>
          <p:nvPr/>
        </p:nvSpPr>
        <p:spPr>
          <a:xfrm>
            <a:off x="5950941" y="3828148"/>
            <a:ext cx="642676" cy="642676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TRIG 9 3 Oval 87">
            <a:hlinkClick r:id="rId12" action="ppaction://hlinksldjump"/>
            <a:extLst>
              <a:ext uri="{FF2B5EF4-FFF2-40B4-BE49-F238E27FC236}">
                <a16:creationId xmlns:a16="http://schemas.microsoft.com/office/drawing/2014/main" id="{89E178F9-0FEB-4EB7-A7BD-52FBDD3A48C0}"/>
              </a:ext>
            </a:extLst>
          </p:cNvPr>
          <p:cNvSpPr/>
          <p:nvPr/>
        </p:nvSpPr>
        <p:spPr>
          <a:xfrm>
            <a:off x="5944876" y="3832017"/>
            <a:ext cx="642676" cy="642676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WEIGH 2 Group 4">
            <a:extLst>
              <a:ext uri="{FF2B5EF4-FFF2-40B4-BE49-F238E27FC236}">
                <a16:creationId xmlns:a16="http://schemas.microsoft.com/office/drawing/2014/main" id="{7131B862-37BF-4D5B-9204-ACD411D6A769}"/>
              </a:ext>
            </a:extLst>
          </p:cNvPr>
          <p:cNvGrpSpPr/>
          <p:nvPr/>
        </p:nvGrpSpPr>
        <p:grpSpPr>
          <a:xfrm>
            <a:off x="3659218" y="136028"/>
            <a:ext cx="5182829" cy="1258251"/>
            <a:chOff x="-406293" y="-865382"/>
            <a:chExt cx="5182829" cy="1258251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17F48674-A7A1-4732-89CE-27AF5B742C11}"/>
                </a:ext>
              </a:extLst>
            </p:cNvPr>
            <p:cNvSpPr/>
            <p:nvPr/>
          </p:nvSpPr>
          <p:spPr>
            <a:xfrm>
              <a:off x="-406293" y="-865382"/>
              <a:ext cx="518282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srgbClr val="FFFF00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/>
                      </a:gs>
                      <a:gs pos="69000">
                        <a:srgbClr val="FFC000"/>
                      </a:gs>
                      <a:gs pos="36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228600">
                      <a:srgbClr val="5B9BD5">
                        <a:satMod val="175000"/>
                        <a:alpha val="40000"/>
                      </a:srgbClr>
                    </a:glow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Snap ITC" panose="04040A07060A02020202" pitchFamily="82" charset="0"/>
                  <a:ea typeface="+mn-ea"/>
                  <a:cs typeface="+mn-cs"/>
                </a:rPr>
                <a:t>WEIGH-IN 2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7AC54F8-8294-4A94-8C6B-5B9A1659AC07}"/>
                </a:ext>
              </a:extLst>
            </p:cNvPr>
            <p:cNvSpPr/>
            <p:nvPr/>
          </p:nvSpPr>
          <p:spPr>
            <a:xfrm>
              <a:off x="222309" y="-130351"/>
              <a:ext cx="3925625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9525">
                    <a:solidFill>
                      <a:srgbClr val="FFFF00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/>
                      </a:gs>
                      <a:gs pos="69000">
                        <a:srgbClr val="FFC000"/>
                      </a:gs>
                      <a:gs pos="36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228600">
                      <a:srgbClr val="5B9BD5">
                        <a:satMod val="175000"/>
                        <a:alpha val="40000"/>
                      </a:srgbClr>
                    </a:glow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Snap ITC" panose="04040A07060A02020202" pitchFamily="82" charset="0"/>
                  <a:ea typeface="+mn-ea"/>
                  <a:cs typeface="+mn-cs"/>
                </a:rPr>
                <a:t>2 bodies each side</a:t>
              </a:r>
            </a:p>
          </p:txBody>
        </p:sp>
      </p:grpSp>
      <p:sp>
        <p:nvSpPr>
          <p:cNvPr id="130" name="NEXT 1 Rectangle 129">
            <a:hlinkClick r:id="rId13" action="ppaction://hlinksldjump"/>
            <a:extLst>
              <a:ext uri="{FF2B5EF4-FFF2-40B4-BE49-F238E27FC236}">
                <a16:creationId xmlns:a16="http://schemas.microsoft.com/office/drawing/2014/main" id="{F4E692E3-72E6-430A-9BCA-8CBBBB23861B}"/>
              </a:ext>
            </a:extLst>
          </p:cNvPr>
          <p:cNvSpPr/>
          <p:nvPr/>
        </p:nvSpPr>
        <p:spPr>
          <a:xfrm>
            <a:off x="5582673" y="1442067"/>
            <a:ext cx="13917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NEXT</a:t>
            </a:r>
          </a:p>
        </p:txBody>
      </p:sp>
      <p:sp>
        <p:nvSpPr>
          <p:cNvPr id="139" name="NEXT 1 Rectangle 129">
            <a:hlinkClick r:id="rId13" action="ppaction://hlinksldjump"/>
            <a:extLst>
              <a:ext uri="{FF2B5EF4-FFF2-40B4-BE49-F238E27FC236}">
                <a16:creationId xmlns:a16="http://schemas.microsoft.com/office/drawing/2014/main" id="{924FCDB5-652C-4B4D-AC70-63521E7770F1}"/>
              </a:ext>
            </a:extLst>
          </p:cNvPr>
          <p:cNvSpPr/>
          <p:nvPr/>
        </p:nvSpPr>
        <p:spPr>
          <a:xfrm>
            <a:off x="9553743" y="240595"/>
            <a:ext cx="25436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GO STRAIGHT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TO WEIGH-IN 3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D29D76B-BE6D-449F-AD43-1B8A5C92653C}"/>
              </a:ext>
            </a:extLst>
          </p:cNvPr>
          <p:cNvSpPr/>
          <p:nvPr/>
        </p:nvSpPr>
        <p:spPr>
          <a:xfrm>
            <a:off x="5821470" y="3765318"/>
            <a:ext cx="917030" cy="823388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L1 Oval 32">
            <a:extLst>
              <a:ext uri="{FF2B5EF4-FFF2-40B4-BE49-F238E27FC236}">
                <a16:creationId xmlns:a16="http://schemas.microsoft.com/office/drawing/2014/main" id="{75B92A76-D2BC-42EB-AAEC-6B808184436B}"/>
              </a:ext>
            </a:extLst>
          </p:cNvPr>
          <p:cNvSpPr/>
          <p:nvPr/>
        </p:nvSpPr>
        <p:spPr>
          <a:xfrm>
            <a:off x="285341" y="5253867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8" name="L2 Oval 47">
            <a:extLst>
              <a:ext uri="{FF2B5EF4-FFF2-40B4-BE49-F238E27FC236}">
                <a16:creationId xmlns:a16="http://schemas.microsoft.com/office/drawing/2014/main" id="{6E785D34-E405-4659-AC33-9CDB9205E04E}"/>
              </a:ext>
            </a:extLst>
          </p:cNvPr>
          <p:cNvSpPr/>
          <p:nvPr/>
        </p:nvSpPr>
        <p:spPr>
          <a:xfrm>
            <a:off x="681973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9" name="L3 Oval 48">
            <a:extLst>
              <a:ext uri="{FF2B5EF4-FFF2-40B4-BE49-F238E27FC236}">
                <a16:creationId xmlns:a16="http://schemas.microsoft.com/office/drawing/2014/main" id="{CC088A63-200A-4FCD-B939-9C492DA5A7BF}"/>
              </a:ext>
            </a:extLst>
          </p:cNvPr>
          <p:cNvSpPr/>
          <p:nvPr/>
        </p:nvSpPr>
        <p:spPr>
          <a:xfrm>
            <a:off x="1054181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0" name="L4 Oval 49">
            <a:extLst>
              <a:ext uri="{FF2B5EF4-FFF2-40B4-BE49-F238E27FC236}">
                <a16:creationId xmlns:a16="http://schemas.microsoft.com/office/drawing/2014/main" id="{5AC6C280-953D-4FDC-8E03-B4849366B1A0}"/>
              </a:ext>
            </a:extLst>
          </p:cNvPr>
          <p:cNvSpPr/>
          <p:nvPr/>
        </p:nvSpPr>
        <p:spPr>
          <a:xfrm>
            <a:off x="1426389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1" name="L5 Oval 50">
            <a:extLst>
              <a:ext uri="{FF2B5EF4-FFF2-40B4-BE49-F238E27FC236}">
                <a16:creationId xmlns:a16="http://schemas.microsoft.com/office/drawing/2014/main" id="{8347A6AF-D784-428B-A0A5-D55707CE5EF6}"/>
              </a:ext>
            </a:extLst>
          </p:cNvPr>
          <p:cNvSpPr/>
          <p:nvPr/>
        </p:nvSpPr>
        <p:spPr>
          <a:xfrm>
            <a:off x="1798597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2" name="L6 Oval 51">
            <a:extLst>
              <a:ext uri="{FF2B5EF4-FFF2-40B4-BE49-F238E27FC236}">
                <a16:creationId xmlns:a16="http://schemas.microsoft.com/office/drawing/2014/main" id="{BCD56DD8-C0F9-4F29-AA74-0C026E68AE33}"/>
              </a:ext>
            </a:extLst>
          </p:cNvPr>
          <p:cNvSpPr/>
          <p:nvPr/>
        </p:nvSpPr>
        <p:spPr>
          <a:xfrm>
            <a:off x="2170805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3" name="L7 Oval 52">
            <a:extLst>
              <a:ext uri="{FF2B5EF4-FFF2-40B4-BE49-F238E27FC236}">
                <a16:creationId xmlns:a16="http://schemas.microsoft.com/office/drawing/2014/main" id="{5EF2D15C-12C2-4336-A3B7-982934E06F30}"/>
              </a:ext>
            </a:extLst>
          </p:cNvPr>
          <p:cNvSpPr/>
          <p:nvPr/>
        </p:nvSpPr>
        <p:spPr>
          <a:xfrm>
            <a:off x="2543013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4" name="L8 Oval 53">
            <a:extLst>
              <a:ext uri="{FF2B5EF4-FFF2-40B4-BE49-F238E27FC236}">
                <a16:creationId xmlns:a16="http://schemas.microsoft.com/office/drawing/2014/main" id="{13F5C874-61EE-4005-BBD9-41200A986BBD}"/>
              </a:ext>
            </a:extLst>
          </p:cNvPr>
          <p:cNvSpPr/>
          <p:nvPr/>
        </p:nvSpPr>
        <p:spPr>
          <a:xfrm>
            <a:off x="2909162" y="5268470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93" name="L1 COVER Oval 32">
            <a:extLst>
              <a:ext uri="{FF2B5EF4-FFF2-40B4-BE49-F238E27FC236}">
                <a16:creationId xmlns:a16="http://schemas.microsoft.com/office/drawing/2014/main" id="{6AA6881B-6C3E-4B52-8182-758A22DA4888}"/>
              </a:ext>
            </a:extLst>
          </p:cNvPr>
          <p:cNvSpPr/>
          <p:nvPr/>
        </p:nvSpPr>
        <p:spPr>
          <a:xfrm>
            <a:off x="285341" y="5253867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4" name="L2 COVER Oval 47">
            <a:extLst>
              <a:ext uri="{FF2B5EF4-FFF2-40B4-BE49-F238E27FC236}">
                <a16:creationId xmlns:a16="http://schemas.microsoft.com/office/drawing/2014/main" id="{055D2358-E5E8-4B3C-B1FD-712AFC8417ED}"/>
              </a:ext>
            </a:extLst>
          </p:cNvPr>
          <p:cNvSpPr/>
          <p:nvPr/>
        </p:nvSpPr>
        <p:spPr>
          <a:xfrm>
            <a:off x="681973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5" name="L3 COVER Oval 48">
            <a:extLst>
              <a:ext uri="{FF2B5EF4-FFF2-40B4-BE49-F238E27FC236}">
                <a16:creationId xmlns:a16="http://schemas.microsoft.com/office/drawing/2014/main" id="{B68FF4E9-CD4E-4B01-9044-32B3320EACB1}"/>
              </a:ext>
            </a:extLst>
          </p:cNvPr>
          <p:cNvSpPr/>
          <p:nvPr/>
        </p:nvSpPr>
        <p:spPr>
          <a:xfrm>
            <a:off x="1054181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6" name="L4 COVER Oval 49">
            <a:extLst>
              <a:ext uri="{FF2B5EF4-FFF2-40B4-BE49-F238E27FC236}">
                <a16:creationId xmlns:a16="http://schemas.microsoft.com/office/drawing/2014/main" id="{541EE6F3-9986-4037-9BD9-E891529E394B}"/>
              </a:ext>
            </a:extLst>
          </p:cNvPr>
          <p:cNvSpPr/>
          <p:nvPr/>
        </p:nvSpPr>
        <p:spPr>
          <a:xfrm>
            <a:off x="1426389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7" name="L5 COVER Oval 50">
            <a:extLst>
              <a:ext uri="{FF2B5EF4-FFF2-40B4-BE49-F238E27FC236}">
                <a16:creationId xmlns:a16="http://schemas.microsoft.com/office/drawing/2014/main" id="{F6B1EBBA-5312-4BCB-844F-EB7E2B606ECF}"/>
              </a:ext>
            </a:extLst>
          </p:cNvPr>
          <p:cNvSpPr/>
          <p:nvPr/>
        </p:nvSpPr>
        <p:spPr>
          <a:xfrm>
            <a:off x="1798597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8" name="L6 COVER Oval 51">
            <a:extLst>
              <a:ext uri="{FF2B5EF4-FFF2-40B4-BE49-F238E27FC236}">
                <a16:creationId xmlns:a16="http://schemas.microsoft.com/office/drawing/2014/main" id="{EA857635-075E-46CE-93B5-6EDB94298AE5}"/>
              </a:ext>
            </a:extLst>
          </p:cNvPr>
          <p:cNvSpPr/>
          <p:nvPr/>
        </p:nvSpPr>
        <p:spPr>
          <a:xfrm>
            <a:off x="2170805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9" name="L7 COVER Oval 52">
            <a:extLst>
              <a:ext uri="{FF2B5EF4-FFF2-40B4-BE49-F238E27FC236}">
                <a16:creationId xmlns:a16="http://schemas.microsoft.com/office/drawing/2014/main" id="{13732935-7B4F-4879-BA55-2E5DCCBEDB2E}"/>
              </a:ext>
            </a:extLst>
          </p:cNvPr>
          <p:cNvSpPr/>
          <p:nvPr/>
        </p:nvSpPr>
        <p:spPr>
          <a:xfrm>
            <a:off x="2543013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0" name="L8 COVER Oval 53">
            <a:extLst>
              <a:ext uri="{FF2B5EF4-FFF2-40B4-BE49-F238E27FC236}">
                <a16:creationId xmlns:a16="http://schemas.microsoft.com/office/drawing/2014/main" id="{0A5960E6-9F9D-4F48-8F00-32E058B0EC79}"/>
              </a:ext>
            </a:extLst>
          </p:cNvPr>
          <p:cNvSpPr/>
          <p:nvPr/>
        </p:nvSpPr>
        <p:spPr>
          <a:xfrm>
            <a:off x="2909162" y="5268470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0" name="L1 Y COVER Oval 32">
            <a:extLst>
              <a:ext uri="{FF2B5EF4-FFF2-40B4-BE49-F238E27FC236}">
                <a16:creationId xmlns:a16="http://schemas.microsoft.com/office/drawing/2014/main" id="{5153D775-7079-4013-8C21-351FB5223006}"/>
              </a:ext>
            </a:extLst>
          </p:cNvPr>
          <p:cNvSpPr/>
          <p:nvPr/>
        </p:nvSpPr>
        <p:spPr>
          <a:xfrm>
            <a:off x="285341" y="5253867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1" name="L2 Y COVER Oval 47">
            <a:extLst>
              <a:ext uri="{FF2B5EF4-FFF2-40B4-BE49-F238E27FC236}">
                <a16:creationId xmlns:a16="http://schemas.microsoft.com/office/drawing/2014/main" id="{1801461E-BBDD-4499-95E8-ED47E3415162}"/>
              </a:ext>
            </a:extLst>
          </p:cNvPr>
          <p:cNvSpPr/>
          <p:nvPr/>
        </p:nvSpPr>
        <p:spPr>
          <a:xfrm>
            <a:off x="681973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2" name="L3 Y COVER Oval 48">
            <a:extLst>
              <a:ext uri="{FF2B5EF4-FFF2-40B4-BE49-F238E27FC236}">
                <a16:creationId xmlns:a16="http://schemas.microsoft.com/office/drawing/2014/main" id="{228DBE95-ABAB-48CE-949F-97F88094D582}"/>
              </a:ext>
            </a:extLst>
          </p:cNvPr>
          <p:cNvSpPr/>
          <p:nvPr/>
        </p:nvSpPr>
        <p:spPr>
          <a:xfrm>
            <a:off x="1054181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3" name="L4 Y COVER Oval 49">
            <a:extLst>
              <a:ext uri="{FF2B5EF4-FFF2-40B4-BE49-F238E27FC236}">
                <a16:creationId xmlns:a16="http://schemas.microsoft.com/office/drawing/2014/main" id="{AF0B01C8-F296-4475-9E7A-A86619EF22D6}"/>
              </a:ext>
            </a:extLst>
          </p:cNvPr>
          <p:cNvSpPr/>
          <p:nvPr/>
        </p:nvSpPr>
        <p:spPr>
          <a:xfrm>
            <a:off x="1426389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4" name="L5 Y COVER Oval 50">
            <a:extLst>
              <a:ext uri="{FF2B5EF4-FFF2-40B4-BE49-F238E27FC236}">
                <a16:creationId xmlns:a16="http://schemas.microsoft.com/office/drawing/2014/main" id="{965BA519-9464-4B4B-B11D-4720E1015FBD}"/>
              </a:ext>
            </a:extLst>
          </p:cNvPr>
          <p:cNvSpPr/>
          <p:nvPr/>
        </p:nvSpPr>
        <p:spPr>
          <a:xfrm>
            <a:off x="1798597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5" name="L6 Y COVER Oval 51">
            <a:extLst>
              <a:ext uri="{FF2B5EF4-FFF2-40B4-BE49-F238E27FC236}">
                <a16:creationId xmlns:a16="http://schemas.microsoft.com/office/drawing/2014/main" id="{D9E626A1-A26B-4F7F-9FEF-82AECA0DE9F6}"/>
              </a:ext>
            </a:extLst>
          </p:cNvPr>
          <p:cNvSpPr/>
          <p:nvPr/>
        </p:nvSpPr>
        <p:spPr>
          <a:xfrm>
            <a:off x="2170805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6" name="L7 Y COVER Oval 52">
            <a:extLst>
              <a:ext uri="{FF2B5EF4-FFF2-40B4-BE49-F238E27FC236}">
                <a16:creationId xmlns:a16="http://schemas.microsoft.com/office/drawing/2014/main" id="{FBFA608F-428F-4E80-8EFC-6416ECBB89F8}"/>
              </a:ext>
            </a:extLst>
          </p:cNvPr>
          <p:cNvSpPr/>
          <p:nvPr/>
        </p:nvSpPr>
        <p:spPr>
          <a:xfrm>
            <a:off x="2543013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7" name="L8 Y COVER Oval 53">
            <a:extLst>
              <a:ext uri="{FF2B5EF4-FFF2-40B4-BE49-F238E27FC236}">
                <a16:creationId xmlns:a16="http://schemas.microsoft.com/office/drawing/2014/main" id="{16FAA6F0-92B1-4606-A1C9-CBF4C7FEC6B4}"/>
              </a:ext>
            </a:extLst>
          </p:cNvPr>
          <p:cNvSpPr/>
          <p:nvPr/>
        </p:nvSpPr>
        <p:spPr>
          <a:xfrm>
            <a:off x="2909162" y="5268470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5" name="R1 Oval 54">
            <a:extLst>
              <a:ext uri="{FF2B5EF4-FFF2-40B4-BE49-F238E27FC236}">
                <a16:creationId xmlns:a16="http://schemas.microsoft.com/office/drawing/2014/main" id="{FA3C290B-1A0D-47B4-8A3C-07C5CA0027C0}"/>
              </a:ext>
            </a:extLst>
          </p:cNvPr>
          <p:cNvSpPr/>
          <p:nvPr/>
        </p:nvSpPr>
        <p:spPr>
          <a:xfrm>
            <a:off x="9051989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6" name="R2 Oval 55">
            <a:extLst>
              <a:ext uri="{FF2B5EF4-FFF2-40B4-BE49-F238E27FC236}">
                <a16:creationId xmlns:a16="http://schemas.microsoft.com/office/drawing/2014/main" id="{FBE201D1-8E14-4EF8-B73D-05CA45536902}"/>
              </a:ext>
            </a:extLst>
          </p:cNvPr>
          <p:cNvSpPr/>
          <p:nvPr/>
        </p:nvSpPr>
        <p:spPr>
          <a:xfrm>
            <a:off x="9424197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7" name="R3 Oval 56">
            <a:extLst>
              <a:ext uri="{FF2B5EF4-FFF2-40B4-BE49-F238E27FC236}">
                <a16:creationId xmlns:a16="http://schemas.microsoft.com/office/drawing/2014/main" id="{2B9AB418-4CA7-4FC0-9EA5-B79CCF964E45}"/>
              </a:ext>
            </a:extLst>
          </p:cNvPr>
          <p:cNvSpPr/>
          <p:nvPr/>
        </p:nvSpPr>
        <p:spPr>
          <a:xfrm>
            <a:off x="9796405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8" name="R4 Oval 57">
            <a:extLst>
              <a:ext uri="{FF2B5EF4-FFF2-40B4-BE49-F238E27FC236}">
                <a16:creationId xmlns:a16="http://schemas.microsoft.com/office/drawing/2014/main" id="{71A3D0B0-57FB-461B-B715-065A27C3B8A7}"/>
              </a:ext>
            </a:extLst>
          </p:cNvPr>
          <p:cNvSpPr/>
          <p:nvPr/>
        </p:nvSpPr>
        <p:spPr>
          <a:xfrm>
            <a:off x="10168613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9" name="R5 Oval 58">
            <a:extLst>
              <a:ext uri="{FF2B5EF4-FFF2-40B4-BE49-F238E27FC236}">
                <a16:creationId xmlns:a16="http://schemas.microsoft.com/office/drawing/2014/main" id="{9823BE3C-150F-46E6-92DD-AEBFF3B04744}"/>
              </a:ext>
            </a:extLst>
          </p:cNvPr>
          <p:cNvSpPr/>
          <p:nvPr/>
        </p:nvSpPr>
        <p:spPr>
          <a:xfrm>
            <a:off x="10540821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0" name="R6 Oval 59">
            <a:extLst>
              <a:ext uri="{FF2B5EF4-FFF2-40B4-BE49-F238E27FC236}">
                <a16:creationId xmlns:a16="http://schemas.microsoft.com/office/drawing/2014/main" id="{D9935EBE-32D7-4E9A-9B93-AA438E6CEA26}"/>
              </a:ext>
            </a:extLst>
          </p:cNvPr>
          <p:cNvSpPr/>
          <p:nvPr/>
        </p:nvSpPr>
        <p:spPr>
          <a:xfrm>
            <a:off x="10913029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" name="R7 Oval 60">
            <a:extLst>
              <a:ext uri="{FF2B5EF4-FFF2-40B4-BE49-F238E27FC236}">
                <a16:creationId xmlns:a16="http://schemas.microsoft.com/office/drawing/2014/main" id="{F3926A35-4A8D-40D3-A3AE-69DB4AA1F1C9}"/>
              </a:ext>
            </a:extLst>
          </p:cNvPr>
          <p:cNvSpPr/>
          <p:nvPr/>
        </p:nvSpPr>
        <p:spPr>
          <a:xfrm>
            <a:off x="11285237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2" name="R8 Oval 61">
            <a:extLst>
              <a:ext uri="{FF2B5EF4-FFF2-40B4-BE49-F238E27FC236}">
                <a16:creationId xmlns:a16="http://schemas.microsoft.com/office/drawing/2014/main" id="{37FA7528-2307-45EC-94E5-CB0425A51ECF}"/>
              </a:ext>
            </a:extLst>
          </p:cNvPr>
          <p:cNvSpPr/>
          <p:nvPr/>
        </p:nvSpPr>
        <p:spPr>
          <a:xfrm>
            <a:off x="11657445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01" name="R1 COVER Oval 32">
            <a:extLst>
              <a:ext uri="{FF2B5EF4-FFF2-40B4-BE49-F238E27FC236}">
                <a16:creationId xmlns:a16="http://schemas.microsoft.com/office/drawing/2014/main" id="{F447E5EA-A2CB-4728-8AF2-26F75278A439}"/>
              </a:ext>
            </a:extLst>
          </p:cNvPr>
          <p:cNvSpPr/>
          <p:nvPr/>
        </p:nvSpPr>
        <p:spPr>
          <a:xfrm>
            <a:off x="9051989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2" name="R2 COVER Oval 47">
            <a:extLst>
              <a:ext uri="{FF2B5EF4-FFF2-40B4-BE49-F238E27FC236}">
                <a16:creationId xmlns:a16="http://schemas.microsoft.com/office/drawing/2014/main" id="{24316845-EA36-4775-A56A-AA576CC93E29}"/>
              </a:ext>
            </a:extLst>
          </p:cNvPr>
          <p:cNvSpPr/>
          <p:nvPr/>
        </p:nvSpPr>
        <p:spPr>
          <a:xfrm>
            <a:off x="9424197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3" name="R3 COVER  Oval 48">
            <a:extLst>
              <a:ext uri="{FF2B5EF4-FFF2-40B4-BE49-F238E27FC236}">
                <a16:creationId xmlns:a16="http://schemas.microsoft.com/office/drawing/2014/main" id="{B4C16A3B-B321-4C63-A26A-614D79498A50}"/>
              </a:ext>
            </a:extLst>
          </p:cNvPr>
          <p:cNvSpPr/>
          <p:nvPr/>
        </p:nvSpPr>
        <p:spPr>
          <a:xfrm>
            <a:off x="9796405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4" name="R4 COVER Oval 49">
            <a:extLst>
              <a:ext uri="{FF2B5EF4-FFF2-40B4-BE49-F238E27FC236}">
                <a16:creationId xmlns:a16="http://schemas.microsoft.com/office/drawing/2014/main" id="{32F35846-F5E3-4445-B2F3-1E071A9F0122}"/>
              </a:ext>
            </a:extLst>
          </p:cNvPr>
          <p:cNvSpPr/>
          <p:nvPr/>
        </p:nvSpPr>
        <p:spPr>
          <a:xfrm>
            <a:off x="10168613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5" name="R5 COVER Oval 50">
            <a:extLst>
              <a:ext uri="{FF2B5EF4-FFF2-40B4-BE49-F238E27FC236}">
                <a16:creationId xmlns:a16="http://schemas.microsoft.com/office/drawing/2014/main" id="{A88E2282-5BC4-40B9-9254-A4796DB1BF38}"/>
              </a:ext>
            </a:extLst>
          </p:cNvPr>
          <p:cNvSpPr/>
          <p:nvPr/>
        </p:nvSpPr>
        <p:spPr>
          <a:xfrm>
            <a:off x="10540821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6" name="R6 COVER Oval 51">
            <a:extLst>
              <a:ext uri="{FF2B5EF4-FFF2-40B4-BE49-F238E27FC236}">
                <a16:creationId xmlns:a16="http://schemas.microsoft.com/office/drawing/2014/main" id="{26622605-D80E-421C-A8A6-7C44F91D87AE}"/>
              </a:ext>
            </a:extLst>
          </p:cNvPr>
          <p:cNvSpPr/>
          <p:nvPr/>
        </p:nvSpPr>
        <p:spPr>
          <a:xfrm>
            <a:off x="10913029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7" name="R7 COVER Oval 52">
            <a:extLst>
              <a:ext uri="{FF2B5EF4-FFF2-40B4-BE49-F238E27FC236}">
                <a16:creationId xmlns:a16="http://schemas.microsoft.com/office/drawing/2014/main" id="{422FB4CE-04A7-4C58-9DDD-1EE8BA3F559C}"/>
              </a:ext>
            </a:extLst>
          </p:cNvPr>
          <p:cNvSpPr/>
          <p:nvPr/>
        </p:nvSpPr>
        <p:spPr>
          <a:xfrm>
            <a:off x="11285237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8" name="R8 COVER Oval 53">
            <a:extLst>
              <a:ext uri="{FF2B5EF4-FFF2-40B4-BE49-F238E27FC236}">
                <a16:creationId xmlns:a16="http://schemas.microsoft.com/office/drawing/2014/main" id="{E270A53A-E738-4076-9C50-C9A023E571CE}"/>
              </a:ext>
            </a:extLst>
          </p:cNvPr>
          <p:cNvSpPr/>
          <p:nvPr/>
        </p:nvSpPr>
        <p:spPr>
          <a:xfrm>
            <a:off x="11657445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8" name="R1 Y COVER Oval 32">
            <a:extLst>
              <a:ext uri="{FF2B5EF4-FFF2-40B4-BE49-F238E27FC236}">
                <a16:creationId xmlns:a16="http://schemas.microsoft.com/office/drawing/2014/main" id="{A0AC5DD2-B96D-4B7D-8B56-1640BF5AEAD8}"/>
              </a:ext>
            </a:extLst>
          </p:cNvPr>
          <p:cNvSpPr/>
          <p:nvPr/>
        </p:nvSpPr>
        <p:spPr>
          <a:xfrm>
            <a:off x="9051989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9" name="R2 Y COVER Oval 47">
            <a:extLst>
              <a:ext uri="{FF2B5EF4-FFF2-40B4-BE49-F238E27FC236}">
                <a16:creationId xmlns:a16="http://schemas.microsoft.com/office/drawing/2014/main" id="{34D94A92-F63B-48EE-AC97-81AC72633E83}"/>
              </a:ext>
            </a:extLst>
          </p:cNvPr>
          <p:cNvSpPr/>
          <p:nvPr/>
        </p:nvSpPr>
        <p:spPr>
          <a:xfrm>
            <a:off x="9424197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0" name="R3 Y COVER  Oval 48">
            <a:extLst>
              <a:ext uri="{FF2B5EF4-FFF2-40B4-BE49-F238E27FC236}">
                <a16:creationId xmlns:a16="http://schemas.microsoft.com/office/drawing/2014/main" id="{1A9FDFFD-369B-4F47-9C1B-F245EAC3E923}"/>
              </a:ext>
            </a:extLst>
          </p:cNvPr>
          <p:cNvSpPr/>
          <p:nvPr/>
        </p:nvSpPr>
        <p:spPr>
          <a:xfrm>
            <a:off x="9796405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1" name="R4 Y COVER Oval 49">
            <a:extLst>
              <a:ext uri="{FF2B5EF4-FFF2-40B4-BE49-F238E27FC236}">
                <a16:creationId xmlns:a16="http://schemas.microsoft.com/office/drawing/2014/main" id="{6581A004-273B-4BBF-A5E9-B0A4826792AF}"/>
              </a:ext>
            </a:extLst>
          </p:cNvPr>
          <p:cNvSpPr/>
          <p:nvPr/>
        </p:nvSpPr>
        <p:spPr>
          <a:xfrm>
            <a:off x="10168613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2" name="R5 Y COVER Oval 50">
            <a:extLst>
              <a:ext uri="{FF2B5EF4-FFF2-40B4-BE49-F238E27FC236}">
                <a16:creationId xmlns:a16="http://schemas.microsoft.com/office/drawing/2014/main" id="{81A79900-76D5-46A7-A20C-101A051F7893}"/>
              </a:ext>
            </a:extLst>
          </p:cNvPr>
          <p:cNvSpPr/>
          <p:nvPr/>
        </p:nvSpPr>
        <p:spPr>
          <a:xfrm>
            <a:off x="10540821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3" name="R6 Y COVER Oval 51">
            <a:extLst>
              <a:ext uri="{FF2B5EF4-FFF2-40B4-BE49-F238E27FC236}">
                <a16:creationId xmlns:a16="http://schemas.microsoft.com/office/drawing/2014/main" id="{9CD46910-C615-4478-9A2B-A3E07474D0A3}"/>
              </a:ext>
            </a:extLst>
          </p:cNvPr>
          <p:cNvSpPr/>
          <p:nvPr/>
        </p:nvSpPr>
        <p:spPr>
          <a:xfrm>
            <a:off x="10913029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4" name="R7 Y COVER Oval 52">
            <a:extLst>
              <a:ext uri="{FF2B5EF4-FFF2-40B4-BE49-F238E27FC236}">
                <a16:creationId xmlns:a16="http://schemas.microsoft.com/office/drawing/2014/main" id="{C606B24A-7EF2-4384-810B-6DC4FDCC1811}"/>
              </a:ext>
            </a:extLst>
          </p:cNvPr>
          <p:cNvSpPr/>
          <p:nvPr/>
        </p:nvSpPr>
        <p:spPr>
          <a:xfrm>
            <a:off x="11285237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5" name="R8 Y COVER Oval 53">
            <a:extLst>
              <a:ext uri="{FF2B5EF4-FFF2-40B4-BE49-F238E27FC236}">
                <a16:creationId xmlns:a16="http://schemas.microsoft.com/office/drawing/2014/main" id="{3250CFA8-DE16-431A-8DAC-A536214BCA5B}"/>
              </a:ext>
            </a:extLst>
          </p:cNvPr>
          <p:cNvSpPr/>
          <p:nvPr/>
        </p:nvSpPr>
        <p:spPr>
          <a:xfrm>
            <a:off x="11657445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E622B1C-E9B5-45C4-A48F-7D30B3B8BA58}"/>
              </a:ext>
            </a:extLst>
          </p:cNvPr>
          <p:cNvSpPr/>
          <p:nvPr/>
        </p:nvSpPr>
        <p:spPr>
          <a:xfrm>
            <a:off x="174850" y="74473"/>
            <a:ext cx="19320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GAME 3</a:t>
            </a:r>
          </a:p>
        </p:txBody>
      </p:sp>
    </p:spTree>
    <p:extLst>
      <p:ext uri="{BB962C8B-B14F-4D97-AF65-F5344CB8AC3E}">
        <p14:creationId xmlns:p14="http://schemas.microsoft.com/office/powerpoint/2010/main" val="218317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ale descend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  <p:bldLst>
      <p:bldP spid="6" grpId="0" animBg="1"/>
      <p:bldP spid="88" grpId="0" animBg="1"/>
      <p:bldP spid="88" grpId="1" animBg="1"/>
      <p:bldP spid="89" grpId="0" animBg="1"/>
      <p:bldP spid="89" grpId="1" animBg="1"/>
      <p:bldP spid="130" grpId="0"/>
      <p:bldP spid="130" grpId="1"/>
      <p:bldP spid="130" grpId="2"/>
      <p:bldP spid="130" grpId="3"/>
      <p:bldP spid="109" grpId="0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90" grpId="0" animBg="1"/>
      <p:bldP spid="9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cale base Picture 14">
            <a:extLst>
              <a:ext uri="{FF2B5EF4-FFF2-40B4-BE49-F238E27FC236}">
                <a16:creationId xmlns:a16="http://schemas.microsoft.com/office/drawing/2014/main" id="{A23836A9-3652-483E-B96D-5BAA0EF8D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563" y="4614018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F9F22-D587-441F-8670-8F84D5119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56" y="2578957"/>
            <a:ext cx="11437087" cy="23715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128D7F6-A66C-4513-A6D7-1445E3633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1401" y="1928589"/>
            <a:ext cx="1421620" cy="2572423"/>
          </a:xfrm>
          <a:prstGeom prst="rect">
            <a:avLst/>
          </a:prstGeom>
        </p:spPr>
      </p:pic>
      <p:grpSp>
        <p:nvGrpSpPr>
          <p:cNvPr id="4" name="F1 Group 3">
            <a:extLst>
              <a:ext uri="{FF2B5EF4-FFF2-40B4-BE49-F238E27FC236}">
                <a16:creationId xmlns:a16="http://schemas.microsoft.com/office/drawing/2014/main" id="{240B4EF5-87AF-45AD-9233-8FB26AF53327}"/>
              </a:ext>
            </a:extLst>
          </p:cNvPr>
          <p:cNvGrpSpPr/>
          <p:nvPr/>
        </p:nvGrpSpPr>
        <p:grpSpPr>
          <a:xfrm>
            <a:off x="2946035" y="4737069"/>
            <a:ext cx="1629968" cy="2880000"/>
            <a:chOff x="3265441" y="4507585"/>
            <a:chExt cx="1629968" cy="288000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734D114-8C56-4519-AA26-A5D32A93C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5441" y="4507585"/>
              <a:ext cx="1629968" cy="2880000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EA58585-47C7-401D-8D10-FD0E1057BE5C}"/>
                </a:ext>
              </a:extLst>
            </p:cNvPr>
            <p:cNvSpPr/>
            <p:nvPr/>
          </p:nvSpPr>
          <p:spPr>
            <a:xfrm>
              <a:off x="3875916" y="592311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5" name="F2 Group 24">
            <a:extLst>
              <a:ext uri="{FF2B5EF4-FFF2-40B4-BE49-F238E27FC236}">
                <a16:creationId xmlns:a16="http://schemas.microsoft.com/office/drawing/2014/main" id="{D2DAA34A-0416-4EE1-A0EC-7C835E00CC7E}"/>
              </a:ext>
            </a:extLst>
          </p:cNvPr>
          <p:cNvGrpSpPr/>
          <p:nvPr/>
        </p:nvGrpSpPr>
        <p:grpSpPr>
          <a:xfrm>
            <a:off x="3676126" y="4464254"/>
            <a:ext cx="1629968" cy="2880000"/>
            <a:chOff x="4298705" y="4600210"/>
            <a:chExt cx="1629968" cy="2880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89220BB-B025-4B0A-9879-EBCF288D3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8705" y="4600210"/>
              <a:ext cx="1629968" cy="2880000"/>
            </a:xfrm>
            <a:prstGeom prst="rect">
              <a:avLst/>
            </a:prstGeom>
          </p:spPr>
        </p:pic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C4BD140-8A6B-4690-BAF8-D737C501F119}"/>
                </a:ext>
              </a:extLst>
            </p:cNvPr>
            <p:cNvSpPr/>
            <p:nvPr/>
          </p:nvSpPr>
          <p:spPr>
            <a:xfrm>
              <a:off x="4921416" y="6027295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6" name="F3 Group 25">
            <a:extLst>
              <a:ext uri="{FF2B5EF4-FFF2-40B4-BE49-F238E27FC236}">
                <a16:creationId xmlns:a16="http://schemas.microsoft.com/office/drawing/2014/main" id="{27D00499-EBFD-4C76-BFFB-888DB6E3D233}"/>
              </a:ext>
            </a:extLst>
          </p:cNvPr>
          <p:cNvGrpSpPr/>
          <p:nvPr/>
        </p:nvGrpSpPr>
        <p:grpSpPr>
          <a:xfrm>
            <a:off x="4432617" y="4834577"/>
            <a:ext cx="1629968" cy="2880000"/>
            <a:chOff x="4919254" y="5748037"/>
            <a:chExt cx="1629968" cy="288000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DA90058-60C7-4116-A76D-69E2D871A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9254" y="5748037"/>
              <a:ext cx="1629968" cy="2880000"/>
            </a:xfrm>
            <a:prstGeom prst="rect">
              <a:avLst/>
            </a:prstGeom>
          </p:spPr>
        </p:pic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09A9803-151F-43B3-842E-3874085A8CFD}"/>
                </a:ext>
              </a:extLst>
            </p:cNvPr>
            <p:cNvSpPr/>
            <p:nvPr/>
          </p:nvSpPr>
          <p:spPr>
            <a:xfrm>
              <a:off x="5534670" y="7174780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7" name="F4 Group 26">
            <a:extLst>
              <a:ext uri="{FF2B5EF4-FFF2-40B4-BE49-F238E27FC236}">
                <a16:creationId xmlns:a16="http://schemas.microsoft.com/office/drawing/2014/main" id="{B40FBFA9-8A00-418C-B9A2-C519D77858AD}"/>
              </a:ext>
            </a:extLst>
          </p:cNvPr>
          <p:cNvGrpSpPr/>
          <p:nvPr/>
        </p:nvGrpSpPr>
        <p:grpSpPr>
          <a:xfrm>
            <a:off x="4981708" y="4635823"/>
            <a:ext cx="1629968" cy="2880000"/>
            <a:chOff x="4999432" y="4507585"/>
            <a:chExt cx="1629968" cy="288000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A5150DF-08BB-4568-A042-1B7F0E54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9432" y="4507585"/>
              <a:ext cx="1629968" cy="2880000"/>
            </a:xfrm>
            <a:prstGeom prst="rect">
              <a:avLst/>
            </a:prstGeom>
          </p:spPr>
        </p:pic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C169906-2BCF-4984-A28F-C24CF1932E91}"/>
                </a:ext>
              </a:extLst>
            </p:cNvPr>
            <p:cNvSpPr/>
            <p:nvPr/>
          </p:nvSpPr>
          <p:spPr>
            <a:xfrm>
              <a:off x="5625681" y="5901454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8" name="F5 Group 27">
            <a:extLst>
              <a:ext uri="{FF2B5EF4-FFF2-40B4-BE49-F238E27FC236}">
                <a16:creationId xmlns:a16="http://schemas.microsoft.com/office/drawing/2014/main" id="{1935017D-84C2-4560-B0DC-30287B9B8583}"/>
              </a:ext>
            </a:extLst>
          </p:cNvPr>
          <p:cNvGrpSpPr/>
          <p:nvPr/>
        </p:nvGrpSpPr>
        <p:grpSpPr>
          <a:xfrm>
            <a:off x="5727740" y="4970533"/>
            <a:ext cx="1629968" cy="2880000"/>
            <a:chOff x="4885460" y="4896280"/>
            <a:chExt cx="1629968" cy="288000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66D754B-017F-4D06-B78E-517D106E8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5460" y="4896280"/>
              <a:ext cx="1629968" cy="2880000"/>
            </a:xfrm>
            <a:prstGeom prst="rect">
              <a:avLst/>
            </a:prstGeom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1D81A1-FDF7-44AF-88E2-47151F43428F}"/>
                </a:ext>
              </a:extLst>
            </p:cNvPr>
            <p:cNvSpPr/>
            <p:nvPr/>
          </p:nvSpPr>
          <p:spPr>
            <a:xfrm>
              <a:off x="5515960" y="627042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29" name="F6 Group 28">
            <a:extLst>
              <a:ext uri="{FF2B5EF4-FFF2-40B4-BE49-F238E27FC236}">
                <a16:creationId xmlns:a16="http://schemas.microsoft.com/office/drawing/2014/main" id="{9C2EB971-03B3-47D5-AE77-E3DDAEE5353C}"/>
              </a:ext>
            </a:extLst>
          </p:cNvPr>
          <p:cNvGrpSpPr/>
          <p:nvPr/>
        </p:nvGrpSpPr>
        <p:grpSpPr>
          <a:xfrm>
            <a:off x="6635616" y="4984124"/>
            <a:ext cx="1629968" cy="2880000"/>
            <a:chOff x="6744014" y="5336420"/>
            <a:chExt cx="1629968" cy="2880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F4196AF-AE6C-4975-B49D-E1F636193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4014" y="5336420"/>
              <a:ext cx="1629968" cy="2880000"/>
            </a:xfrm>
            <a:prstGeom prst="rect">
              <a:avLst/>
            </a:prstGeom>
          </p:spPr>
        </p:pic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F65B385-DE7F-4A48-929B-47DC27B0D943}"/>
                </a:ext>
              </a:extLst>
            </p:cNvPr>
            <p:cNvSpPr/>
            <p:nvPr/>
          </p:nvSpPr>
          <p:spPr>
            <a:xfrm>
              <a:off x="7374514" y="675622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0" name="F7 Group 29">
            <a:extLst>
              <a:ext uri="{FF2B5EF4-FFF2-40B4-BE49-F238E27FC236}">
                <a16:creationId xmlns:a16="http://schemas.microsoft.com/office/drawing/2014/main" id="{FDC3EF29-1843-49DE-879D-C656DCD1CAC7}"/>
              </a:ext>
            </a:extLst>
          </p:cNvPr>
          <p:cNvGrpSpPr/>
          <p:nvPr/>
        </p:nvGrpSpPr>
        <p:grpSpPr>
          <a:xfrm>
            <a:off x="7246987" y="4758740"/>
            <a:ext cx="1629968" cy="2880000"/>
            <a:chOff x="6886126" y="4464254"/>
            <a:chExt cx="1629968" cy="288000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50D0AB1-8F15-449B-80ED-81C83E36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6126" y="4464254"/>
              <a:ext cx="1629968" cy="2880000"/>
            </a:xfrm>
            <a:prstGeom prst="rect">
              <a:avLst/>
            </a:prstGeom>
          </p:spPr>
        </p:pic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F6BE2F1-0D81-47A3-AA53-F93E25F02723}"/>
                </a:ext>
              </a:extLst>
            </p:cNvPr>
            <p:cNvSpPr/>
            <p:nvPr/>
          </p:nvSpPr>
          <p:spPr>
            <a:xfrm>
              <a:off x="7516626" y="5870367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31" name="F8 Group 30">
            <a:extLst>
              <a:ext uri="{FF2B5EF4-FFF2-40B4-BE49-F238E27FC236}">
                <a16:creationId xmlns:a16="http://schemas.microsoft.com/office/drawing/2014/main" id="{D41609FD-AB47-44CB-B9B4-D17C3398CB15}"/>
              </a:ext>
            </a:extLst>
          </p:cNvPr>
          <p:cNvGrpSpPr/>
          <p:nvPr/>
        </p:nvGrpSpPr>
        <p:grpSpPr>
          <a:xfrm>
            <a:off x="7951250" y="4951928"/>
            <a:ext cx="1629968" cy="2880000"/>
            <a:chOff x="7508038" y="4601029"/>
            <a:chExt cx="1629968" cy="28800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C028307-A3BD-4CD8-9E73-8D6C3C7DF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8038" y="4601029"/>
              <a:ext cx="1629968" cy="2880000"/>
            </a:xfrm>
            <a:prstGeom prst="rect">
              <a:avLst/>
            </a:prstGeom>
          </p:spPr>
        </p:pic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FACC03D-B4B0-45C6-AA75-03D2F993E1E0}"/>
                </a:ext>
              </a:extLst>
            </p:cNvPr>
            <p:cNvSpPr/>
            <p:nvPr/>
          </p:nvSpPr>
          <p:spPr>
            <a:xfrm>
              <a:off x="8143841" y="599007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0D24F73E-01C5-45DC-A2B5-1666A6D453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3031" y="1967756"/>
            <a:ext cx="1421620" cy="2572423"/>
          </a:xfrm>
          <a:prstGeom prst="rect">
            <a:avLst/>
          </a:prstGeom>
        </p:spPr>
      </p:pic>
      <p:pic>
        <p:nvPicPr>
          <p:cNvPr id="91" name="SCALES Picture 90" descr="A picture containing table, sitting, black, water&#10;&#10;Description automatically generated">
            <a:extLst>
              <a:ext uri="{FF2B5EF4-FFF2-40B4-BE49-F238E27FC236}">
                <a16:creationId xmlns:a16="http://schemas.microsoft.com/office/drawing/2014/main" id="{EAC5B69D-97A1-4A1F-8508-480397398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903970" y="3774036"/>
            <a:ext cx="778659" cy="756760"/>
          </a:xfrm>
          <a:prstGeom prst="rect">
            <a:avLst/>
          </a:prstGeom>
        </p:spPr>
      </p:pic>
      <p:sp>
        <p:nvSpPr>
          <p:cNvPr id="92" name="Arrow: Down 91">
            <a:extLst>
              <a:ext uri="{FF2B5EF4-FFF2-40B4-BE49-F238E27FC236}">
                <a16:creationId xmlns:a16="http://schemas.microsoft.com/office/drawing/2014/main" id="{7BA97EFE-96E3-46E5-B9EC-120888AD8BAE}"/>
              </a:ext>
            </a:extLst>
          </p:cNvPr>
          <p:cNvSpPr/>
          <p:nvPr/>
        </p:nvSpPr>
        <p:spPr>
          <a:xfrm>
            <a:off x="6134859" y="3303796"/>
            <a:ext cx="290252" cy="436713"/>
          </a:xfrm>
          <a:prstGeom prst="downArrow">
            <a:avLst/>
          </a:prstGeom>
          <a:solidFill>
            <a:srgbClr val="96743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F6138BFE-AA6C-4156-A2BA-B29781268C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59" t="50764" r="72142" b="6189"/>
          <a:stretch>
            <a:fillRect/>
          </a:stretch>
        </p:blipFill>
        <p:spPr>
          <a:xfrm>
            <a:off x="649742" y="3774036"/>
            <a:ext cx="2893513" cy="1020872"/>
          </a:xfrm>
          <a:custGeom>
            <a:avLst/>
            <a:gdLst>
              <a:gd name="connsiteX0" fmla="*/ 137787 w 2893513"/>
              <a:gd name="connsiteY0" fmla="*/ 0 h 1020872"/>
              <a:gd name="connsiteX1" fmla="*/ 112735 w 2893513"/>
              <a:gd name="connsiteY1" fmla="*/ 75156 h 1020872"/>
              <a:gd name="connsiteX2" fmla="*/ 150313 w 2893513"/>
              <a:gd name="connsiteY2" fmla="*/ 112735 h 1020872"/>
              <a:gd name="connsiteX3" fmla="*/ 194154 w 2893513"/>
              <a:gd name="connsiteY3" fmla="*/ 144050 h 1020872"/>
              <a:gd name="connsiteX4" fmla="*/ 275573 w 2893513"/>
              <a:gd name="connsiteY4" fmla="*/ 175365 h 1020872"/>
              <a:gd name="connsiteX5" fmla="*/ 344466 w 2893513"/>
              <a:gd name="connsiteY5" fmla="*/ 200417 h 1020872"/>
              <a:gd name="connsiteX6" fmla="*/ 463463 w 2893513"/>
              <a:gd name="connsiteY6" fmla="*/ 225469 h 1020872"/>
              <a:gd name="connsiteX7" fmla="*/ 544883 w 2893513"/>
              <a:gd name="connsiteY7" fmla="*/ 231732 h 1020872"/>
              <a:gd name="connsiteX8" fmla="*/ 732773 w 2893513"/>
              <a:gd name="connsiteY8" fmla="*/ 256784 h 1020872"/>
              <a:gd name="connsiteX9" fmla="*/ 876822 w 2893513"/>
              <a:gd name="connsiteY9" fmla="*/ 256784 h 1020872"/>
              <a:gd name="connsiteX10" fmla="*/ 989557 w 2893513"/>
              <a:gd name="connsiteY10" fmla="*/ 250521 h 1020872"/>
              <a:gd name="connsiteX11" fmla="*/ 1146132 w 2893513"/>
              <a:gd name="connsiteY11" fmla="*/ 250521 h 1020872"/>
              <a:gd name="connsiteX12" fmla="*/ 1296444 w 2893513"/>
              <a:gd name="connsiteY12" fmla="*/ 237995 h 1020872"/>
              <a:gd name="connsiteX13" fmla="*/ 1421705 w 2893513"/>
              <a:gd name="connsiteY13" fmla="*/ 231732 h 1020872"/>
              <a:gd name="connsiteX14" fmla="*/ 1546965 w 2893513"/>
              <a:gd name="connsiteY14" fmla="*/ 231732 h 1020872"/>
              <a:gd name="connsiteX15" fmla="*/ 1628384 w 2893513"/>
              <a:gd name="connsiteY15" fmla="*/ 219206 h 1020872"/>
              <a:gd name="connsiteX16" fmla="*/ 1847590 w 2893513"/>
              <a:gd name="connsiteY16" fmla="*/ 181628 h 1020872"/>
              <a:gd name="connsiteX17" fmla="*/ 2029217 w 2893513"/>
              <a:gd name="connsiteY17" fmla="*/ 150313 h 1020872"/>
              <a:gd name="connsiteX18" fmla="*/ 2167003 w 2893513"/>
              <a:gd name="connsiteY18" fmla="*/ 118998 h 1020872"/>
              <a:gd name="connsiteX19" fmla="*/ 2267211 w 2893513"/>
              <a:gd name="connsiteY19" fmla="*/ 87682 h 1020872"/>
              <a:gd name="connsiteX20" fmla="*/ 2298526 w 2893513"/>
              <a:gd name="connsiteY20" fmla="*/ 87682 h 1020872"/>
              <a:gd name="connsiteX21" fmla="*/ 2893513 w 2893513"/>
              <a:gd name="connsiteY21" fmla="*/ 93945 h 1020872"/>
              <a:gd name="connsiteX22" fmla="*/ 2868461 w 2893513"/>
              <a:gd name="connsiteY22" fmla="*/ 807929 h 1020872"/>
              <a:gd name="connsiteX23" fmla="*/ 2636729 w 2893513"/>
              <a:gd name="connsiteY23" fmla="*/ 820455 h 1020872"/>
              <a:gd name="connsiteX24" fmla="*/ 2542784 w 2893513"/>
              <a:gd name="connsiteY24" fmla="*/ 820455 h 1020872"/>
              <a:gd name="connsiteX25" fmla="*/ 2348631 w 2893513"/>
              <a:gd name="connsiteY25" fmla="*/ 832981 h 1020872"/>
              <a:gd name="connsiteX26" fmla="*/ 2279737 w 2893513"/>
              <a:gd name="connsiteY26" fmla="*/ 864296 h 1020872"/>
              <a:gd name="connsiteX27" fmla="*/ 2167003 w 2893513"/>
              <a:gd name="connsiteY27" fmla="*/ 895611 h 1020872"/>
              <a:gd name="connsiteX28" fmla="*/ 2010428 w 2893513"/>
              <a:gd name="connsiteY28" fmla="*/ 920663 h 1020872"/>
              <a:gd name="connsiteX29" fmla="*/ 1810011 w 2893513"/>
              <a:gd name="connsiteY29" fmla="*/ 964504 h 1020872"/>
              <a:gd name="connsiteX30" fmla="*/ 1628384 w 2893513"/>
              <a:gd name="connsiteY30" fmla="*/ 983293 h 1020872"/>
              <a:gd name="connsiteX31" fmla="*/ 1321496 w 2893513"/>
              <a:gd name="connsiteY31" fmla="*/ 1008345 h 1020872"/>
              <a:gd name="connsiteX32" fmla="*/ 1127343 w 2893513"/>
              <a:gd name="connsiteY32" fmla="*/ 1008345 h 1020872"/>
              <a:gd name="connsiteX33" fmla="*/ 1008346 w 2893513"/>
              <a:gd name="connsiteY33" fmla="*/ 1020872 h 1020872"/>
              <a:gd name="connsiteX34" fmla="*/ 807929 w 2893513"/>
              <a:gd name="connsiteY34" fmla="*/ 1002082 h 1020872"/>
              <a:gd name="connsiteX35" fmla="*/ 676406 w 2893513"/>
              <a:gd name="connsiteY35" fmla="*/ 983293 h 1020872"/>
              <a:gd name="connsiteX36" fmla="*/ 494779 w 2893513"/>
              <a:gd name="connsiteY36" fmla="*/ 933189 h 1020872"/>
              <a:gd name="connsiteX37" fmla="*/ 356992 w 2893513"/>
              <a:gd name="connsiteY37" fmla="*/ 908137 h 1020872"/>
              <a:gd name="connsiteX38" fmla="*/ 206680 w 2893513"/>
              <a:gd name="connsiteY38" fmla="*/ 870559 h 1020872"/>
              <a:gd name="connsiteX39" fmla="*/ 112735 w 2893513"/>
              <a:gd name="connsiteY39" fmla="*/ 795403 h 1020872"/>
              <a:gd name="connsiteX40" fmla="*/ 87683 w 2893513"/>
              <a:gd name="connsiteY40" fmla="*/ 701458 h 1020872"/>
              <a:gd name="connsiteX41" fmla="*/ 37579 w 2893513"/>
              <a:gd name="connsiteY41" fmla="*/ 544882 h 1020872"/>
              <a:gd name="connsiteX42" fmla="*/ 0 w 2893513"/>
              <a:gd name="connsiteY42" fmla="*/ 68893 h 1020872"/>
              <a:gd name="connsiteX43" fmla="*/ 12526 w 2893513"/>
              <a:gd name="connsiteY43" fmla="*/ 12526 h 102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93513" h="1020872">
                <a:moveTo>
                  <a:pt x="137787" y="0"/>
                </a:moveTo>
                <a:lnTo>
                  <a:pt x="112735" y="75156"/>
                </a:lnTo>
                <a:lnTo>
                  <a:pt x="150313" y="112735"/>
                </a:lnTo>
                <a:lnTo>
                  <a:pt x="194154" y="144050"/>
                </a:lnTo>
                <a:lnTo>
                  <a:pt x="275573" y="175365"/>
                </a:lnTo>
                <a:lnTo>
                  <a:pt x="344466" y="200417"/>
                </a:lnTo>
                <a:lnTo>
                  <a:pt x="463463" y="225469"/>
                </a:lnTo>
                <a:lnTo>
                  <a:pt x="544883" y="231732"/>
                </a:lnTo>
                <a:lnTo>
                  <a:pt x="732773" y="256784"/>
                </a:lnTo>
                <a:lnTo>
                  <a:pt x="876822" y="256784"/>
                </a:lnTo>
                <a:lnTo>
                  <a:pt x="989557" y="250521"/>
                </a:lnTo>
                <a:lnTo>
                  <a:pt x="1146132" y="250521"/>
                </a:lnTo>
                <a:lnTo>
                  <a:pt x="1296444" y="237995"/>
                </a:lnTo>
                <a:lnTo>
                  <a:pt x="1421705" y="231732"/>
                </a:lnTo>
                <a:lnTo>
                  <a:pt x="1546965" y="231732"/>
                </a:lnTo>
                <a:lnTo>
                  <a:pt x="1628384" y="219206"/>
                </a:lnTo>
                <a:lnTo>
                  <a:pt x="1847590" y="181628"/>
                </a:lnTo>
                <a:lnTo>
                  <a:pt x="2029217" y="150313"/>
                </a:lnTo>
                <a:lnTo>
                  <a:pt x="2167003" y="118998"/>
                </a:lnTo>
                <a:lnTo>
                  <a:pt x="2267211" y="87682"/>
                </a:lnTo>
                <a:lnTo>
                  <a:pt x="2298526" y="87682"/>
                </a:lnTo>
                <a:lnTo>
                  <a:pt x="2893513" y="93945"/>
                </a:lnTo>
                <a:lnTo>
                  <a:pt x="2868461" y="807929"/>
                </a:lnTo>
                <a:lnTo>
                  <a:pt x="2636729" y="820455"/>
                </a:lnTo>
                <a:lnTo>
                  <a:pt x="2542784" y="820455"/>
                </a:lnTo>
                <a:lnTo>
                  <a:pt x="2348631" y="832981"/>
                </a:lnTo>
                <a:lnTo>
                  <a:pt x="2279737" y="864296"/>
                </a:lnTo>
                <a:lnTo>
                  <a:pt x="2167003" y="895611"/>
                </a:lnTo>
                <a:lnTo>
                  <a:pt x="2010428" y="920663"/>
                </a:lnTo>
                <a:lnTo>
                  <a:pt x="1810011" y="964504"/>
                </a:lnTo>
                <a:lnTo>
                  <a:pt x="1628384" y="983293"/>
                </a:lnTo>
                <a:lnTo>
                  <a:pt x="1321496" y="1008345"/>
                </a:lnTo>
                <a:lnTo>
                  <a:pt x="1127343" y="1008345"/>
                </a:lnTo>
                <a:lnTo>
                  <a:pt x="1008346" y="1020872"/>
                </a:lnTo>
                <a:lnTo>
                  <a:pt x="807929" y="1002082"/>
                </a:lnTo>
                <a:lnTo>
                  <a:pt x="676406" y="983293"/>
                </a:lnTo>
                <a:lnTo>
                  <a:pt x="494779" y="933189"/>
                </a:lnTo>
                <a:lnTo>
                  <a:pt x="356992" y="908137"/>
                </a:lnTo>
                <a:lnTo>
                  <a:pt x="206680" y="870559"/>
                </a:lnTo>
                <a:lnTo>
                  <a:pt x="112735" y="795403"/>
                </a:lnTo>
                <a:lnTo>
                  <a:pt x="87683" y="701458"/>
                </a:lnTo>
                <a:lnTo>
                  <a:pt x="37579" y="544882"/>
                </a:lnTo>
                <a:lnTo>
                  <a:pt x="0" y="68893"/>
                </a:lnTo>
                <a:lnTo>
                  <a:pt x="12526" y="12526"/>
                </a:lnTo>
                <a:close/>
              </a:path>
            </a:pathLst>
          </a:cu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5D0498D-C410-485F-A796-A789733B44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508" t="51469" r="1409" b="7069"/>
          <a:stretch>
            <a:fillRect/>
          </a:stretch>
        </p:blipFill>
        <p:spPr>
          <a:xfrm>
            <a:off x="9245965" y="3788097"/>
            <a:ext cx="2411261" cy="983293"/>
          </a:xfrm>
          <a:custGeom>
            <a:avLst/>
            <a:gdLst>
              <a:gd name="connsiteX0" fmla="*/ 12526 w 2411261"/>
              <a:gd name="connsiteY0" fmla="*/ 0 h 983293"/>
              <a:gd name="connsiteX1" fmla="*/ 156576 w 2411261"/>
              <a:gd name="connsiteY1" fmla="*/ 50104 h 983293"/>
              <a:gd name="connsiteX2" fmla="*/ 319414 w 2411261"/>
              <a:gd name="connsiteY2" fmla="*/ 100208 h 983293"/>
              <a:gd name="connsiteX3" fmla="*/ 488515 w 2411261"/>
              <a:gd name="connsiteY3" fmla="*/ 137786 h 983293"/>
              <a:gd name="connsiteX4" fmla="*/ 632565 w 2411261"/>
              <a:gd name="connsiteY4" fmla="*/ 175364 h 983293"/>
              <a:gd name="connsiteX5" fmla="*/ 826718 w 2411261"/>
              <a:gd name="connsiteY5" fmla="*/ 194153 h 983293"/>
              <a:gd name="connsiteX6" fmla="*/ 1045924 w 2411261"/>
              <a:gd name="connsiteY6" fmla="*/ 237994 h 983293"/>
              <a:gd name="connsiteX7" fmla="*/ 1246340 w 2411261"/>
              <a:gd name="connsiteY7" fmla="*/ 256784 h 983293"/>
              <a:gd name="connsiteX8" fmla="*/ 1377863 w 2411261"/>
              <a:gd name="connsiteY8" fmla="*/ 269310 h 983293"/>
              <a:gd name="connsiteX9" fmla="*/ 1528176 w 2411261"/>
              <a:gd name="connsiteY9" fmla="*/ 269310 h 983293"/>
              <a:gd name="connsiteX10" fmla="*/ 1647173 w 2411261"/>
              <a:gd name="connsiteY10" fmla="*/ 269310 h 983293"/>
              <a:gd name="connsiteX11" fmla="*/ 1791222 w 2411261"/>
              <a:gd name="connsiteY11" fmla="*/ 269310 h 983293"/>
              <a:gd name="connsiteX12" fmla="*/ 1966587 w 2411261"/>
              <a:gd name="connsiteY12" fmla="*/ 256784 h 983293"/>
              <a:gd name="connsiteX13" fmla="*/ 2104373 w 2411261"/>
              <a:gd name="connsiteY13" fmla="*/ 219205 h 983293"/>
              <a:gd name="connsiteX14" fmla="*/ 2192055 w 2411261"/>
              <a:gd name="connsiteY14" fmla="*/ 194153 h 983293"/>
              <a:gd name="connsiteX15" fmla="*/ 2273474 w 2411261"/>
              <a:gd name="connsiteY15" fmla="*/ 156575 h 983293"/>
              <a:gd name="connsiteX16" fmla="*/ 2323578 w 2411261"/>
              <a:gd name="connsiteY16" fmla="*/ 50104 h 983293"/>
              <a:gd name="connsiteX17" fmla="*/ 2379946 w 2411261"/>
              <a:gd name="connsiteY17" fmla="*/ 18789 h 983293"/>
              <a:gd name="connsiteX18" fmla="*/ 2411261 w 2411261"/>
              <a:gd name="connsiteY18" fmla="*/ 37578 h 983293"/>
              <a:gd name="connsiteX19" fmla="*/ 2398735 w 2411261"/>
              <a:gd name="connsiteY19" fmla="*/ 319414 h 983293"/>
              <a:gd name="connsiteX20" fmla="*/ 2361157 w 2411261"/>
              <a:gd name="connsiteY20" fmla="*/ 519830 h 983293"/>
              <a:gd name="connsiteX21" fmla="*/ 2336104 w 2411261"/>
              <a:gd name="connsiteY21" fmla="*/ 626301 h 983293"/>
              <a:gd name="connsiteX22" fmla="*/ 2304789 w 2411261"/>
              <a:gd name="connsiteY22" fmla="*/ 820455 h 983293"/>
              <a:gd name="connsiteX23" fmla="*/ 2079321 w 2411261"/>
              <a:gd name="connsiteY23" fmla="*/ 933189 h 983293"/>
              <a:gd name="connsiteX24" fmla="*/ 1728592 w 2411261"/>
              <a:gd name="connsiteY24" fmla="*/ 977030 h 983293"/>
              <a:gd name="connsiteX25" fmla="*/ 1440494 w 2411261"/>
              <a:gd name="connsiteY25" fmla="*/ 983293 h 983293"/>
              <a:gd name="connsiteX26" fmla="*/ 1171184 w 2411261"/>
              <a:gd name="connsiteY26" fmla="*/ 970767 h 983293"/>
              <a:gd name="connsiteX27" fmla="*/ 895611 w 2411261"/>
              <a:gd name="connsiteY27" fmla="*/ 945715 h 983293"/>
              <a:gd name="connsiteX28" fmla="*/ 626302 w 2411261"/>
              <a:gd name="connsiteY28" fmla="*/ 914400 h 983293"/>
              <a:gd name="connsiteX29" fmla="*/ 425885 w 2411261"/>
              <a:gd name="connsiteY29" fmla="*/ 870559 h 983293"/>
              <a:gd name="connsiteX30" fmla="*/ 294362 w 2411261"/>
              <a:gd name="connsiteY30" fmla="*/ 826718 h 983293"/>
              <a:gd name="connsiteX31" fmla="*/ 206680 w 2411261"/>
              <a:gd name="connsiteY31" fmla="*/ 807929 h 983293"/>
              <a:gd name="connsiteX32" fmla="*/ 87683 w 2411261"/>
              <a:gd name="connsiteY32" fmla="*/ 801666 h 983293"/>
              <a:gd name="connsiteX33" fmla="*/ 0 w 2411261"/>
              <a:gd name="connsiteY33" fmla="*/ 782877 h 983293"/>
              <a:gd name="connsiteX34" fmla="*/ 12526 w 2411261"/>
              <a:gd name="connsiteY34" fmla="*/ 112734 h 98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11261" h="983293">
                <a:moveTo>
                  <a:pt x="12526" y="0"/>
                </a:moveTo>
                <a:lnTo>
                  <a:pt x="156576" y="50104"/>
                </a:lnTo>
                <a:lnTo>
                  <a:pt x="319414" y="100208"/>
                </a:lnTo>
                <a:lnTo>
                  <a:pt x="488515" y="137786"/>
                </a:lnTo>
                <a:lnTo>
                  <a:pt x="632565" y="175364"/>
                </a:lnTo>
                <a:lnTo>
                  <a:pt x="826718" y="194153"/>
                </a:lnTo>
                <a:lnTo>
                  <a:pt x="1045924" y="237994"/>
                </a:lnTo>
                <a:lnTo>
                  <a:pt x="1246340" y="256784"/>
                </a:lnTo>
                <a:lnTo>
                  <a:pt x="1377863" y="269310"/>
                </a:lnTo>
                <a:lnTo>
                  <a:pt x="1528176" y="269310"/>
                </a:lnTo>
                <a:lnTo>
                  <a:pt x="1647173" y="269310"/>
                </a:lnTo>
                <a:lnTo>
                  <a:pt x="1791222" y="269310"/>
                </a:lnTo>
                <a:lnTo>
                  <a:pt x="1966587" y="256784"/>
                </a:lnTo>
                <a:lnTo>
                  <a:pt x="2104373" y="219205"/>
                </a:lnTo>
                <a:lnTo>
                  <a:pt x="2192055" y="194153"/>
                </a:lnTo>
                <a:lnTo>
                  <a:pt x="2273474" y="156575"/>
                </a:lnTo>
                <a:lnTo>
                  <a:pt x="2323578" y="50104"/>
                </a:lnTo>
                <a:lnTo>
                  <a:pt x="2379946" y="18789"/>
                </a:lnTo>
                <a:lnTo>
                  <a:pt x="2411261" y="37578"/>
                </a:lnTo>
                <a:lnTo>
                  <a:pt x="2398735" y="319414"/>
                </a:lnTo>
                <a:lnTo>
                  <a:pt x="2361157" y="519830"/>
                </a:lnTo>
                <a:lnTo>
                  <a:pt x="2336104" y="626301"/>
                </a:lnTo>
                <a:lnTo>
                  <a:pt x="2304789" y="820455"/>
                </a:lnTo>
                <a:lnTo>
                  <a:pt x="2079321" y="933189"/>
                </a:lnTo>
                <a:lnTo>
                  <a:pt x="1728592" y="977030"/>
                </a:lnTo>
                <a:lnTo>
                  <a:pt x="1440494" y="983293"/>
                </a:lnTo>
                <a:lnTo>
                  <a:pt x="1171184" y="970767"/>
                </a:lnTo>
                <a:lnTo>
                  <a:pt x="895611" y="945715"/>
                </a:lnTo>
                <a:lnTo>
                  <a:pt x="626302" y="914400"/>
                </a:lnTo>
                <a:lnTo>
                  <a:pt x="425885" y="870559"/>
                </a:lnTo>
                <a:lnTo>
                  <a:pt x="294362" y="826718"/>
                </a:lnTo>
                <a:lnTo>
                  <a:pt x="206680" y="807929"/>
                </a:lnTo>
                <a:lnTo>
                  <a:pt x="87683" y="801666"/>
                </a:lnTo>
                <a:lnTo>
                  <a:pt x="0" y="782877"/>
                </a:lnTo>
                <a:lnTo>
                  <a:pt x="12526" y="112734"/>
                </a:lnTo>
                <a:close/>
              </a:path>
            </a:pathLst>
          </a:custGeom>
        </p:spPr>
      </p:pic>
      <p:sp>
        <p:nvSpPr>
          <p:cNvPr id="6" name="TRIG 4 1 Oval 5">
            <a:hlinkClick r:id="rId10" action="ppaction://hlinksldjump"/>
            <a:extLst>
              <a:ext uri="{FF2B5EF4-FFF2-40B4-BE49-F238E27FC236}">
                <a16:creationId xmlns:a16="http://schemas.microsoft.com/office/drawing/2014/main" id="{B31AFD1D-2AB7-4508-B6F6-D20BCC9B184D}"/>
              </a:ext>
            </a:extLst>
          </p:cNvPr>
          <p:cNvSpPr/>
          <p:nvPr/>
        </p:nvSpPr>
        <p:spPr>
          <a:xfrm>
            <a:off x="5958647" y="3820870"/>
            <a:ext cx="642676" cy="642676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TRIG 5 2 Oval 87">
            <a:hlinkClick r:id="rId11" action="ppaction://hlinksldjump"/>
            <a:extLst>
              <a:ext uri="{FF2B5EF4-FFF2-40B4-BE49-F238E27FC236}">
                <a16:creationId xmlns:a16="http://schemas.microsoft.com/office/drawing/2014/main" id="{4D613E4C-9399-4309-9E72-F728E165D109}"/>
              </a:ext>
            </a:extLst>
          </p:cNvPr>
          <p:cNvSpPr/>
          <p:nvPr/>
        </p:nvSpPr>
        <p:spPr>
          <a:xfrm>
            <a:off x="5929293" y="3819516"/>
            <a:ext cx="642676" cy="642676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TRIG 6 3 Oval 87">
            <a:hlinkClick r:id="rId12" action="ppaction://hlinksldjump"/>
            <a:extLst>
              <a:ext uri="{FF2B5EF4-FFF2-40B4-BE49-F238E27FC236}">
                <a16:creationId xmlns:a16="http://schemas.microsoft.com/office/drawing/2014/main" id="{89E178F9-0FEB-4EB7-A7BD-52FBDD3A48C0}"/>
              </a:ext>
            </a:extLst>
          </p:cNvPr>
          <p:cNvSpPr/>
          <p:nvPr/>
        </p:nvSpPr>
        <p:spPr>
          <a:xfrm>
            <a:off x="5964899" y="3819516"/>
            <a:ext cx="642676" cy="642676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L1 Oval 32">
            <a:extLst>
              <a:ext uri="{FF2B5EF4-FFF2-40B4-BE49-F238E27FC236}">
                <a16:creationId xmlns:a16="http://schemas.microsoft.com/office/drawing/2014/main" id="{75B92A76-D2BC-42EB-AAEC-6B808184436B}"/>
              </a:ext>
            </a:extLst>
          </p:cNvPr>
          <p:cNvSpPr/>
          <p:nvPr/>
        </p:nvSpPr>
        <p:spPr>
          <a:xfrm>
            <a:off x="285341" y="5253867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8" name="L2 Oval 47">
            <a:extLst>
              <a:ext uri="{FF2B5EF4-FFF2-40B4-BE49-F238E27FC236}">
                <a16:creationId xmlns:a16="http://schemas.microsoft.com/office/drawing/2014/main" id="{6E785D34-E405-4659-AC33-9CDB9205E04E}"/>
              </a:ext>
            </a:extLst>
          </p:cNvPr>
          <p:cNvSpPr/>
          <p:nvPr/>
        </p:nvSpPr>
        <p:spPr>
          <a:xfrm>
            <a:off x="681973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9" name="L3 Oval 48">
            <a:extLst>
              <a:ext uri="{FF2B5EF4-FFF2-40B4-BE49-F238E27FC236}">
                <a16:creationId xmlns:a16="http://schemas.microsoft.com/office/drawing/2014/main" id="{CC088A63-200A-4FCD-B939-9C492DA5A7BF}"/>
              </a:ext>
            </a:extLst>
          </p:cNvPr>
          <p:cNvSpPr/>
          <p:nvPr/>
        </p:nvSpPr>
        <p:spPr>
          <a:xfrm>
            <a:off x="1054181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0" name="L4 Oval 49">
            <a:extLst>
              <a:ext uri="{FF2B5EF4-FFF2-40B4-BE49-F238E27FC236}">
                <a16:creationId xmlns:a16="http://schemas.microsoft.com/office/drawing/2014/main" id="{5AC6C280-953D-4FDC-8E03-B4849366B1A0}"/>
              </a:ext>
            </a:extLst>
          </p:cNvPr>
          <p:cNvSpPr/>
          <p:nvPr/>
        </p:nvSpPr>
        <p:spPr>
          <a:xfrm>
            <a:off x="1426389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1" name="L5 Oval 50">
            <a:extLst>
              <a:ext uri="{FF2B5EF4-FFF2-40B4-BE49-F238E27FC236}">
                <a16:creationId xmlns:a16="http://schemas.microsoft.com/office/drawing/2014/main" id="{8347A6AF-D784-428B-A0A5-D55707CE5EF6}"/>
              </a:ext>
            </a:extLst>
          </p:cNvPr>
          <p:cNvSpPr/>
          <p:nvPr/>
        </p:nvSpPr>
        <p:spPr>
          <a:xfrm>
            <a:off x="1798597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2" name="L6 Oval 51">
            <a:extLst>
              <a:ext uri="{FF2B5EF4-FFF2-40B4-BE49-F238E27FC236}">
                <a16:creationId xmlns:a16="http://schemas.microsoft.com/office/drawing/2014/main" id="{BCD56DD8-C0F9-4F29-AA74-0C026E68AE33}"/>
              </a:ext>
            </a:extLst>
          </p:cNvPr>
          <p:cNvSpPr/>
          <p:nvPr/>
        </p:nvSpPr>
        <p:spPr>
          <a:xfrm>
            <a:off x="2170805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3" name="L7 Oval 52">
            <a:extLst>
              <a:ext uri="{FF2B5EF4-FFF2-40B4-BE49-F238E27FC236}">
                <a16:creationId xmlns:a16="http://schemas.microsoft.com/office/drawing/2014/main" id="{5EF2D15C-12C2-4336-A3B7-982934E06F30}"/>
              </a:ext>
            </a:extLst>
          </p:cNvPr>
          <p:cNvSpPr/>
          <p:nvPr/>
        </p:nvSpPr>
        <p:spPr>
          <a:xfrm>
            <a:off x="2543013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4" name="L8 Oval 53">
            <a:extLst>
              <a:ext uri="{FF2B5EF4-FFF2-40B4-BE49-F238E27FC236}">
                <a16:creationId xmlns:a16="http://schemas.microsoft.com/office/drawing/2014/main" id="{13F5C874-61EE-4005-BBD9-41200A986BBD}"/>
              </a:ext>
            </a:extLst>
          </p:cNvPr>
          <p:cNvSpPr/>
          <p:nvPr/>
        </p:nvSpPr>
        <p:spPr>
          <a:xfrm>
            <a:off x="2909162" y="5268470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93" name="L1 COVER Oval 32">
            <a:extLst>
              <a:ext uri="{FF2B5EF4-FFF2-40B4-BE49-F238E27FC236}">
                <a16:creationId xmlns:a16="http://schemas.microsoft.com/office/drawing/2014/main" id="{6AA6881B-6C3E-4B52-8182-758A22DA4888}"/>
              </a:ext>
            </a:extLst>
          </p:cNvPr>
          <p:cNvSpPr/>
          <p:nvPr/>
        </p:nvSpPr>
        <p:spPr>
          <a:xfrm>
            <a:off x="285341" y="5253867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4" name="L2 COVER Oval 47">
            <a:extLst>
              <a:ext uri="{FF2B5EF4-FFF2-40B4-BE49-F238E27FC236}">
                <a16:creationId xmlns:a16="http://schemas.microsoft.com/office/drawing/2014/main" id="{055D2358-E5E8-4B3C-B1FD-712AFC8417ED}"/>
              </a:ext>
            </a:extLst>
          </p:cNvPr>
          <p:cNvSpPr/>
          <p:nvPr/>
        </p:nvSpPr>
        <p:spPr>
          <a:xfrm>
            <a:off x="681973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5" name="L3 COVER Oval 48">
            <a:extLst>
              <a:ext uri="{FF2B5EF4-FFF2-40B4-BE49-F238E27FC236}">
                <a16:creationId xmlns:a16="http://schemas.microsoft.com/office/drawing/2014/main" id="{B68FF4E9-CD4E-4B01-9044-32B3320EACB1}"/>
              </a:ext>
            </a:extLst>
          </p:cNvPr>
          <p:cNvSpPr/>
          <p:nvPr/>
        </p:nvSpPr>
        <p:spPr>
          <a:xfrm>
            <a:off x="1054181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6" name="L4 COVER Oval 49">
            <a:extLst>
              <a:ext uri="{FF2B5EF4-FFF2-40B4-BE49-F238E27FC236}">
                <a16:creationId xmlns:a16="http://schemas.microsoft.com/office/drawing/2014/main" id="{541EE6F3-9986-4037-9BD9-E891529E394B}"/>
              </a:ext>
            </a:extLst>
          </p:cNvPr>
          <p:cNvSpPr/>
          <p:nvPr/>
        </p:nvSpPr>
        <p:spPr>
          <a:xfrm>
            <a:off x="1426389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7" name="L5 COVER Oval 50">
            <a:extLst>
              <a:ext uri="{FF2B5EF4-FFF2-40B4-BE49-F238E27FC236}">
                <a16:creationId xmlns:a16="http://schemas.microsoft.com/office/drawing/2014/main" id="{F6B1EBBA-5312-4BCB-844F-EB7E2B606ECF}"/>
              </a:ext>
            </a:extLst>
          </p:cNvPr>
          <p:cNvSpPr/>
          <p:nvPr/>
        </p:nvSpPr>
        <p:spPr>
          <a:xfrm>
            <a:off x="1798597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8" name="L6 COVER Oval 51">
            <a:extLst>
              <a:ext uri="{FF2B5EF4-FFF2-40B4-BE49-F238E27FC236}">
                <a16:creationId xmlns:a16="http://schemas.microsoft.com/office/drawing/2014/main" id="{EA857635-075E-46CE-93B5-6EDB94298AE5}"/>
              </a:ext>
            </a:extLst>
          </p:cNvPr>
          <p:cNvSpPr/>
          <p:nvPr/>
        </p:nvSpPr>
        <p:spPr>
          <a:xfrm>
            <a:off x="2170805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9" name="L7 COVER Oval 52">
            <a:extLst>
              <a:ext uri="{FF2B5EF4-FFF2-40B4-BE49-F238E27FC236}">
                <a16:creationId xmlns:a16="http://schemas.microsoft.com/office/drawing/2014/main" id="{13732935-7B4F-4879-BA55-2E5DCCBEDB2E}"/>
              </a:ext>
            </a:extLst>
          </p:cNvPr>
          <p:cNvSpPr/>
          <p:nvPr/>
        </p:nvSpPr>
        <p:spPr>
          <a:xfrm>
            <a:off x="2543013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0" name="L8 COVER Oval 53">
            <a:extLst>
              <a:ext uri="{FF2B5EF4-FFF2-40B4-BE49-F238E27FC236}">
                <a16:creationId xmlns:a16="http://schemas.microsoft.com/office/drawing/2014/main" id="{0A5960E6-9F9D-4F48-8F00-32E058B0EC79}"/>
              </a:ext>
            </a:extLst>
          </p:cNvPr>
          <p:cNvSpPr/>
          <p:nvPr/>
        </p:nvSpPr>
        <p:spPr>
          <a:xfrm>
            <a:off x="2909162" y="5268470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0" name="L1 Y COVER Oval 32">
            <a:extLst>
              <a:ext uri="{FF2B5EF4-FFF2-40B4-BE49-F238E27FC236}">
                <a16:creationId xmlns:a16="http://schemas.microsoft.com/office/drawing/2014/main" id="{5153D775-7079-4013-8C21-351FB5223006}"/>
              </a:ext>
            </a:extLst>
          </p:cNvPr>
          <p:cNvSpPr/>
          <p:nvPr/>
        </p:nvSpPr>
        <p:spPr>
          <a:xfrm>
            <a:off x="285341" y="5253867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1" name="L2 Y COVER Oval 47">
            <a:extLst>
              <a:ext uri="{FF2B5EF4-FFF2-40B4-BE49-F238E27FC236}">
                <a16:creationId xmlns:a16="http://schemas.microsoft.com/office/drawing/2014/main" id="{1801461E-BBDD-4499-95E8-ED47E3415162}"/>
              </a:ext>
            </a:extLst>
          </p:cNvPr>
          <p:cNvSpPr/>
          <p:nvPr/>
        </p:nvSpPr>
        <p:spPr>
          <a:xfrm>
            <a:off x="681973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2" name="L3 Y COVER Oval 48">
            <a:extLst>
              <a:ext uri="{FF2B5EF4-FFF2-40B4-BE49-F238E27FC236}">
                <a16:creationId xmlns:a16="http://schemas.microsoft.com/office/drawing/2014/main" id="{228DBE95-ABAB-48CE-949F-97F88094D582}"/>
              </a:ext>
            </a:extLst>
          </p:cNvPr>
          <p:cNvSpPr/>
          <p:nvPr/>
        </p:nvSpPr>
        <p:spPr>
          <a:xfrm>
            <a:off x="1054181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3" name="L4 Y COVER Oval 49">
            <a:extLst>
              <a:ext uri="{FF2B5EF4-FFF2-40B4-BE49-F238E27FC236}">
                <a16:creationId xmlns:a16="http://schemas.microsoft.com/office/drawing/2014/main" id="{AF0B01C8-F296-4475-9E7A-A86619EF22D6}"/>
              </a:ext>
            </a:extLst>
          </p:cNvPr>
          <p:cNvSpPr/>
          <p:nvPr/>
        </p:nvSpPr>
        <p:spPr>
          <a:xfrm>
            <a:off x="1426389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4" name="L5 Y COVER Oval 50">
            <a:extLst>
              <a:ext uri="{FF2B5EF4-FFF2-40B4-BE49-F238E27FC236}">
                <a16:creationId xmlns:a16="http://schemas.microsoft.com/office/drawing/2014/main" id="{965BA519-9464-4B4B-B11D-4720E1015FBD}"/>
              </a:ext>
            </a:extLst>
          </p:cNvPr>
          <p:cNvSpPr/>
          <p:nvPr/>
        </p:nvSpPr>
        <p:spPr>
          <a:xfrm>
            <a:off x="1798597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5" name="L6 Y COVER Oval 51">
            <a:extLst>
              <a:ext uri="{FF2B5EF4-FFF2-40B4-BE49-F238E27FC236}">
                <a16:creationId xmlns:a16="http://schemas.microsoft.com/office/drawing/2014/main" id="{D9E626A1-A26B-4F7F-9FEF-82AECA0DE9F6}"/>
              </a:ext>
            </a:extLst>
          </p:cNvPr>
          <p:cNvSpPr/>
          <p:nvPr/>
        </p:nvSpPr>
        <p:spPr>
          <a:xfrm>
            <a:off x="2170805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6" name="L7 Y COVER Oval 52">
            <a:extLst>
              <a:ext uri="{FF2B5EF4-FFF2-40B4-BE49-F238E27FC236}">
                <a16:creationId xmlns:a16="http://schemas.microsoft.com/office/drawing/2014/main" id="{FBFA608F-428F-4E80-8EFC-6416ECBB89F8}"/>
              </a:ext>
            </a:extLst>
          </p:cNvPr>
          <p:cNvSpPr/>
          <p:nvPr/>
        </p:nvSpPr>
        <p:spPr>
          <a:xfrm>
            <a:off x="2543013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7" name="L8 Y COVER Oval 53">
            <a:extLst>
              <a:ext uri="{FF2B5EF4-FFF2-40B4-BE49-F238E27FC236}">
                <a16:creationId xmlns:a16="http://schemas.microsoft.com/office/drawing/2014/main" id="{16FAA6F0-92B1-4606-A1C9-CBF4C7FEC6B4}"/>
              </a:ext>
            </a:extLst>
          </p:cNvPr>
          <p:cNvSpPr/>
          <p:nvPr/>
        </p:nvSpPr>
        <p:spPr>
          <a:xfrm>
            <a:off x="2909162" y="5268470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5" name="R1 Oval 54">
            <a:extLst>
              <a:ext uri="{FF2B5EF4-FFF2-40B4-BE49-F238E27FC236}">
                <a16:creationId xmlns:a16="http://schemas.microsoft.com/office/drawing/2014/main" id="{FA3C290B-1A0D-47B4-8A3C-07C5CA0027C0}"/>
              </a:ext>
            </a:extLst>
          </p:cNvPr>
          <p:cNvSpPr/>
          <p:nvPr/>
        </p:nvSpPr>
        <p:spPr>
          <a:xfrm>
            <a:off x="9051989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6" name="R2 Oval 55">
            <a:extLst>
              <a:ext uri="{FF2B5EF4-FFF2-40B4-BE49-F238E27FC236}">
                <a16:creationId xmlns:a16="http://schemas.microsoft.com/office/drawing/2014/main" id="{FBE201D1-8E14-4EF8-B73D-05CA45536902}"/>
              </a:ext>
            </a:extLst>
          </p:cNvPr>
          <p:cNvSpPr/>
          <p:nvPr/>
        </p:nvSpPr>
        <p:spPr>
          <a:xfrm>
            <a:off x="9424197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7" name="R3 Oval 56">
            <a:extLst>
              <a:ext uri="{FF2B5EF4-FFF2-40B4-BE49-F238E27FC236}">
                <a16:creationId xmlns:a16="http://schemas.microsoft.com/office/drawing/2014/main" id="{2B9AB418-4CA7-4FC0-9EA5-B79CCF964E45}"/>
              </a:ext>
            </a:extLst>
          </p:cNvPr>
          <p:cNvSpPr/>
          <p:nvPr/>
        </p:nvSpPr>
        <p:spPr>
          <a:xfrm>
            <a:off x="9796405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8" name="R4 Oval 57">
            <a:extLst>
              <a:ext uri="{FF2B5EF4-FFF2-40B4-BE49-F238E27FC236}">
                <a16:creationId xmlns:a16="http://schemas.microsoft.com/office/drawing/2014/main" id="{71A3D0B0-57FB-461B-B715-065A27C3B8A7}"/>
              </a:ext>
            </a:extLst>
          </p:cNvPr>
          <p:cNvSpPr/>
          <p:nvPr/>
        </p:nvSpPr>
        <p:spPr>
          <a:xfrm>
            <a:off x="10168613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9" name="R5 Oval 58">
            <a:extLst>
              <a:ext uri="{FF2B5EF4-FFF2-40B4-BE49-F238E27FC236}">
                <a16:creationId xmlns:a16="http://schemas.microsoft.com/office/drawing/2014/main" id="{9823BE3C-150F-46E6-92DD-AEBFF3B04744}"/>
              </a:ext>
            </a:extLst>
          </p:cNvPr>
          <p:cNvSpPr/>
          <p:nvPr/>
        </p:nvSpPr>
        <p:spPr>
          <a:xfrm>
            <a:off x="10540821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0" name="R6 Oval 59">
            <a:extLst>
              <a:ext uri="{FF2B5EF4-FFF2-40B4-BE49-F238E27FC236}">
                <a16:creationId xmlns:a16="http://schemas.microsoft.com/office/drawing/2014/main" id="{D9935EBE-32D7-4E9A-9B93-AA438E6CEA26}"/>
              </a:ext>
            </a:extLst>
          </p:cNvPr>
          <p:cNvSpPr/>
          <p:nvPr/>
        </p:nvSpPr>
        <p:spPr>
          <a:xfrm>
            <a:off x="10913029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" name="R7 Oval 60">
            <a:extLst>
              <a:ext uri="{FF2B5EF4-FFF2-40B4-BE49-F238E27FC236}">
                <a16:creationId xmlns:a16="http://schemas.microsoft.com/office/drawing/2014/main" id="{F3926A35-4A8D-40D3-A3AE-69DB4AA1F1C9}"/>
              </a:ext>
            </a:extLst>
          </p:cNvPr>
          <p:cNvSpPr/>
          <p:nvPr/>
        </p:nvSpPr>
        <p:spPr>
          <a:xfrm>
            <a:off x="11285237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2" name="R8 Oval 61">
            <a:extLst>
              <a:ext uri="{FF2B5EF4-FFF2-40B4-BE49-F238E27FC236}">
                <a16:creationId xmlns:a16="http://schemas.microsoft.com/office/drawing/2014/main" id="{37FA7528-2307-45EC-94E5-CB0425A51ECF}"/>
              </a:ext>
            </a:extLst>
          </p:cNvPr>
          <p:cNvSpPr/>
          <p:nvPr/>
        </p:nvSpPr>
        <p:spPr>
          <a:xfrm>
            <a:off x="11657445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01" name="R1 COVER Oval 32">
            <a:extLst>
              <a:ext uri="{FF2B5EF4-FFF2-40B4-BE49-F238E27FC236}">
                <a16:creationId xmlns:a16="http://schemas.microsoft.com/office/drawing/2014/main" id="{F447E5EA-A2CB-4728-8AF2-26F75278A439}"/>
              </a:ext>
            </a:extLst>
          </p:cNvPr>
          <p:cNvSpPr/>
          <p:nvPr/>
        </p:nvSpPr>
        <p:spPr>
          <a:xfrm>
            <a:off x="9051989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2" name="R2 COVER Oval 47">
            <a:extLst>
              <a:ext uri="{FF2B5EF4-FFF2-40B4-BE49-F238E27FC236}">
                <a16:creationId xmlns:a16="http://schemas.microsoft.com/office/drawing/2014/main" id="{24316845-EA36-4775-A56A-AA576CC93E29}"/>
              </a:ext>
            </a:extLst>
          </p:cNvPr>
          <p:cNvSpPr/>
          <p:nvPr/>
        </p:nvSpPr>
        <p:spPr>
          <a:xfrm>
            <a:off x="9424197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3" name="R3 COVER  Oval 48">
            <a:extLst>
              <a:ext uri="{FF2B5EF4-FFF2-40B4-BE49-F238E27FC236}">
                <a16:creationId xmlns:a16="http://schemas.microsoft.com/office/drawing/2014/main" id="{B4C16A3B-B321-4C63-A26A-614D79498A50}"/>
              </a:ext>
            </a:extLst>
          </p:cNvPr>
          <p:cNvSpPr/>
          <p:nvPr/>
        </p:nvSpPr>
        <p:spPr>
          <a:xfrm>
            <a:off x="9796405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4" name="R4 COVER Oval 49">
            <a:extLst>
              <a:ext uri="{FF2B5EF4-FFF2-40B4-BE49-F238E27FC236}">
                <a16:creationId xmlns:a16="http://schemas.microsoft.com/office/drawing/2014/main" id="{32F35846-F5E3-4445-B2F3-1E071A9F0122}"/>
              </a:ext>
            </a:extLst>
          </p:cNvPr>
          <p:cNvSpPr/>
          <p:nvPr/>
        </p:nvSpPr>
        <p:spPr>
          <a:xfrm>
            <a:off x="10168613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5" name="R5 COVER Oval 50">
            <a:extLst>
              <a:ext uri="{FF2B5EF4-FFF2-40B4-BE49-F238E27FC236}">
                <a16:creationId xmlns:a16="http://schemas.microsoft.com/office/drawing/2014/main" id="{A88E2282-5BC4-40B9-9254-A4796DB1BF38}"/>
              </a:ext>
            </a:extLst>
          </p:cNvPr>
          <p:cNvSpPr/>
          <p:nvPr/>
        </p:nvSpPr>
        <p:spPr>
          <a:xfrm>
            <a:off x="10540821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6" name="R6 COVER Oval 51">
            <a:extLst>
              <a:ext uri="{FF2B5EF4-FFF2-40B4-BE49-F238E27FC236}">
                <a16:creationId xmlns:a16="http://schemas.microsoft.com/office/drawing/2014/main" id="{26622605-D80E-421C-A8A6-7C44F91D87AE}"/>
              </a:ext>
            </a:extLst>
          </p:cNvPr>
          <p:cNvSpPr/>
          <p:nvPr/>
        </p:nvSpPr>
        <p:spPr>
          <a:xfrm>
            <a:off x="10913029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7" name="R7 COVER Oval 52">
            <a:extLst>
              <a:ext uri="{FF2B5EF4-FFF2-40B4-BE49-F238E27FC236}">
                <a16:creationId xmlns:a16="http://schemas.microsoft.com/office/drawing/2014/main" id="{422FB4CE-04A7-4C58-9DDD-1EE8BA3F559C}"/>
              </a:ext>
            </a:extLst>
          </p:cNvPr>
          <p:cNvSpPr/>
          <p:nvPr/>
        </p:nvSpPr>
        <p:spPr>
          <a:xfrm>
            <a:off x="11285237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8" name="R8 COVER Oval 53">
            <a:extLst>
              <a:ext uri="{FF2B5EF4-FFF2-40B4-BE49-F238E27FC236}">
                <a16:creationId xmlns:a16="http://schemas.microsoft.com/office/drawing/2014/main" id="{E270A53A-E738-4076-9C50-C9A023E571CE}"/>
              </a:ext>
            </a:extLst>
          </p:cNvPr>
          <p:cNvSpPr/>
          <p:nvPr/>
        </p:nvSpPr>
        <p:spPr>
          <a:xfrm>
            <a:off x="11657445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8" name="R1 Y COVER Oval 32">
            <a:extLst>
              <a:ext uri="{FF2B5EF4-FFF2-40B4-BE49-F238E27FC236}">
                <a16:creationId xmlns:a16="http://schemas.microsoft.com/office/drawing/2014/main" id="{A0AC5DD2-B96D-4B7D-8B56-1640BF5AEAD8}"/>
              </a:ext>
            </a:extLst>
          </p:cNvPr>
          <p:cNvSpPr/>
          <p:nvPr/>
        </p:nvSpPr>
        <p:spPr>
          <a:xfrm>
            <a:off x="9051989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9" name="R2 Y COVER Oval 47">
            <a:extLst>
              <a:ext uri="{FF2B5EF4-FFF2-40B4-BE49-F238E27FC236}">
                <a16:creationId xmlns:a16="http://schemas.microsoft.com/office/drawing/2014/main" id="{34D94A92-F63B-48EE-AC97-81AC72633E83}"/>
              </a:ext>
            </a:extLst>
          </p:cNvPr>
          <p:cNvSpPr/>
          <p:nvPr/>
        </p:nvSpPr>
        <p:spPr>
          <a:xfrm>
            <a:off x="9424197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0" name="R3 Y COVER  Oval 48">
            <a:extLst>
              <a:ext uri="{FF2B5EF4-FFF2-40B4-BE49-F238E27FC236}">
                <a16:creationId xmlns:a16="http://schemas.microsoft.com/office/drawing/2014/main" id="{1A9FDFFD-369B-4F47-9C1B-F245EAC3E923}"/>
              </a:ext>
            </a:extLst>
          </p:cNvPr>
          <p:cNvSpPr/>
          <p:nvPr/>
        </p:nvSpPr>
        <p:spPr>
          <a:xfrm>
            <a:off x="9796405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1" name="R4 Y COVER Oval 49">
            <a:extLst>
              <a:ext uri="{FF2B5EF4-FFF2-40B4-BE49-F238E27FC236}">
                <a16:creationId xmlns:a16="http://schemas.microsoft.com/office/drawing/2014/main" id="{6581A004-273B-4BBF-A5E9-B0A4826792AF}"/>
              </a:ext>
            </a:extLst>
          </p:cNvPr>
          <p:cNvSpPr/>
          <p:nvPr/>
        </p:nvSpPr>
        <p:spPr>
          <a:xfrm>
            <a:off x="10168613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2" name="R5 Y COVER Oval 50">
            <a:extLst>
              <a:ext uri="{FF2B5EF4-FFF2-40B4-BE49-F238E27FC236}">
                <a16:creationId xmlns:a16="http://schemas.microsoft.com/office/drawing/2014/main" id="{81A79900-76D5-46A7-A20C-101A051F7893}"/>
              </a:ext>
            </a:extLst>
          </p:cNvPr>
          <p:cNvSpPr/>
          <p:nvPr/>
        </p:nvSpPr>
        <p:spPr>
          <a:xfrm>
            <a:off x="10540821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3" name="R6 Y COVER Oval 51">
            <a:extLst>
              <a:ext uri="{FF2B5EF4-FFF2-40B4-BE49-F238E27FC236}">
                <a16:creationId xmlns:a16="http://schemas.microsoft.com/office/drawing/2014/main" id="{9CD46910-C615-4478-9A2B-A3E07474D0A3}"/>
              </a:ext>
            </a:extLst>
          </p:cNvPr>
          <p:cNvSpPr/>
          <p:nvPr/>
        </p:nvSpPr>
        <p:spPr>
          <a:xfrm>
            <a:off x="10913029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4" name="R7 Y COVER Oval 52">
            <a:extLst>
              <a:ext uri="{FF2B5EF4-FFF2-40B4-BE49-F238E27FC236}">
                <a16:creationId xmlns:a16="http://schemas.microsoft.com/office/drawing/2014/main" id="{C606B24A-7EF2-4384-810B-6DC4FDCC1811}"/>
              </a:ext>
            </a:extLst>
          </p:cNvPr>
          <p:cNvSpPr/>
          <p:nvPr/>
        </p:nvSpPr>
        <p:spPr>
          <a:xfrm>
            <a:off x="11285237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5" name="R8 Y COVER Oval 53">
            <a:extLst>
              <a:ext uri="{FF2B5EF4-FFF2-40B4-BE49-F238E27FC236}">
                <a16:creationId xmlns:a16="http://schemas.microsoft.com/office/drawing/2014/main" id="{3250CFA8-DE16-431A-8DAC-A536214BCA5B}"/>
              </a:ext>
            </a:extLst>
          </p:cNvPr>
          <p:cNvSpPr/>
          <p:nvPr/>
        </p:nvSpPr>
        <p:spPr>
          <a:xfrm>
            <a:off x="11657445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7" name="WEIGH 3 Group 6">
            <a:extLst>
              <a:ext uri="{FF2B5EF4-FFF2-40B4-BE49-F238E27FC236}">
                <a16:creationId xmlns:a16="http://schemas.microsoft.com/office/drawing/2014/main" id="{CD2F6412-C92C-4F30-82F1-CBB19F88F718}"/>
              </a:ext>
            </a:extLst>
          </p:cNvPr>
          <p:cNvGrpSpPr/>
          <p:nvPr/>
        </p:nvGrpSpPr>
        <p:grpSpPr>
          <a:xfrm>
            <a:off x="3659217" y="150199"/>
            <a:ext cx="5182829" cy="1258251"/>
            <a:chOff x="7357708" y="-1089128"/>
            <a:chExt cx="5182829" cy="1258251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A903E06D-AE0A-44E0-83B0-49BF7C186415}"/>
                </a:ext>
              </a:extLst>
            </p:cNvPr>
            <p:cNvSpPr/>
            <p:nvPr/>
          </p:nvSpPr>
          <p:spPr>
            <a:xfrm>
              <a:off x="7357708" y="-1089128"/>
              <a:ext cx="518282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srgbClr val="FFFF00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/>
                      </a:gs>
                      <a:gs pos="69000">
                        <a:srgbClr val="FFC000"/>
                      </a:gs>
                      <a:gs pos="36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228600">
                      <a:srgbClr val="5B9BD5">
                        <a:satMod val="175000"/>
                        <a:alpha val="40000"/>
                      </a:srgbClr>
                    </a:glow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Snap ITC" panose="04040A07060A02020202" pitchFamily="82" charset="0"/>
                  <a:ea typeface="+mn-ea"/>
                  <a:cs typeface="+mn-cs"/>
                </a:rPr>
                <a:t>WEIGH-IN 3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137C8B09-B5EA-4DDD-B851-095AE1C0261D}"/>
                </a:ext>
              </a:extLst>
            </p:cNvPr>
            <p:cNvSpPr/>
            <p:nvPr/>
          </p:nvSpPr>
          <p:spPr>
            <a:xfrm>
              <a:off x="8217141" y="-354097"/>
              <a:ext cx="3463962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9525">
                    <a:solidFill>
                      <a:srgbClr val="FFFF00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/>
                      </a:gs>
                      <a:gs pos="69000">
                        <a:srgbClr val="FFC000"/>
                      </a:gs>
                      <a:gs pos="36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228600">
                      <a:srgbClr val="5B9BD5">
                        <a:satMod val="175000"/>
                        <a:alpha val="40000"/>
                      </a:srgbClr>
                    </a:glow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Snap ITC" panose="04040A07060A02020202" pitchFamily="82" charset="0"/>
                  <a:ea typeface="+mn-ea"/>
                  <a:cs typeface="+mn-cs"/>
                </a:rPr>
                <a:t>1 body each side</a:t>
              </a:r>
            </a:p>
          </p:txBody>
        </p:sp>
      </p:grpSp>
      <p:sp>
        <p:nvSpPr>
          <p:cNvPr id="130" name="MOMENT OF TRUTH 1 Rectangle 129">
            <a:hlinkClick r:id="rId13" action="ppaction://hlinksldjump"/>
            <a:extLst>
              <a:ext uri="{FF2B5EF4-FFF2-40B4-BE49-F238E27FC236}">
                <a16:creationId xmlns:a16="http://schemas.microsoft.com/office/drawing/2014/main" id="{F4E692E3-72E6-430A-9BCA-8CBBBB23861B}"/>
              </a:ext>
            </a:extLst>
          </p:cNvPr>
          <p:cNvSpPr/>
          <p:nvPr/>
        </p:nvSpPr>
        <p:spPr>
          <a:xfrm>
            <a:off x="4029561" y="1380946"/>
            <a:ext cx="45008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MOMENT OF TRUTH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8A9CD395-7E23-4F02-884E-6B2C4B351D9F}"/>
              </a:ext>
            </a:extLst>
          </p:cNvPr>
          <p:cNvSpPr/>
          <p:nvPr/>
        </p:nvSpPr>
        <p:spPr>
          <a:xfrm>
            <a:off x="5810178" y="3785529"/>
            <a:ext cx="917030" cy="93290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IG COVER Rectangle 1">
            <a:extLst>
              <a:ext uri="{FF2B5EF4-FFF2-40B4-BE49-F238E27FC236}">
                <a16:creationId xmlns:a16="http://schemas.microsoft.com/office/drawing/2014/main" id="{ED57B02E-3562-4DCD-89AF-A86F06A6D36D}"/>
              </a:ext>
            </a:extLst>
          </p:cNvPr>
          <p:cNvSpPr/>
          <p:nvPr/>
        </p:nvSpPr>
        <p:spPr>
          <a:xfrm>
            <a:off x="71667" y="4892416"/>
            <a:ext cx="12357927" cy="1092033"/>
          </a:xfrm>
          <a:prstGeom prst="rect">
            <a:avLst/>
          </a:prstGeom>
          <a:solidFill>
            <a:srgbClr val="FFF2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6F3A6616-1A3E-4010-8377-C0A2844C9F6F}"/>
              </a:ext>
            </a:extLst>
          </p:cNvPr>
          <p:cNvSpPr/>
          <p:nvPr/>
        </p:nvSpPr>
        <p:spPr>
          <a:xfrm>
            <a:off x="174850" y="74473"/>
            <a:ext cx="19320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GAME 3</a:t>
            </a:r>
          </a:p>
        </p:txBody>
      </p:sp>
    </p:spTree>
    <p:extLst>
      <p:ext uri="{BB962C8B-B14F-4D97-AF65-F5344CB8AC3E}">
        <p14:creationId xmlns:p14="http://schemas.microsoft.com/office/powerpoint/2010/main" val="427705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ale descend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  <p:bldLst>
      <p:bldP spid="6" grpId="0" animBg="1"/>
      <p:bldP spid="88" grpId="0" animBg="1"/>
      <p:bldP spid="88" grpId="1" animBg="1"/>
      <p:bldP spid="89" grpId="0" animBg="1"/>
      <p:bldP spid="89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90" grpId="0" animBg="1"/>
      <p:bldP spid="9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30" grpId="0"/>
      <p:bldP spid="130" grpId="1"/>
      <p:bldP spid="130" grpId="2"/>
      <p:bldP spid="130" grpId="3"/>
      <p:bldP spid="109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541" y="4559008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2E3AA0-5755-4AD3-8B4D-F16FAC0E8AFB}"/>
              </a:ext>
            </a:extLst>
          </p:cNvPr>
          <p:cNvGrpSpPr/>
          <p:nvPr/>
        </p:nvGrpSpPr>
        <p:grpSpPr>
          <a:xfrm>
            <a:off x="378905" y="2018969"/>
            <a:ext cx="11437087" cy="2936382"/>
            <a:chOff x="308562" y="2062257"/>
            <a:chExt cx="11437087" cy="293638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0F2D0A7-5C9F-4800-A647-011F2E58E5E8}"/>
                </a:ext>
              </a:extLst>
            </p:cNvPr>
            <p:cNvGrpSpPr/>
            <p:nvPr/>
          </p:nvGrpSpPr>
          <p:grpSpPr>
            <a:xfrm>
              <a:off x="308562" y="2062257"/>
              <a:ext cx="11437087" cy="2936382"/>
              <a:chOff x="377456" y="2014125"/>
              <a:chExt cx="11437087" cy="293638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7AF9F22-D587-441F-8670-8F84D5119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7456" y="2578957"/>
                <a:ext cx="11437087" cy="237155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C028307-A3BD-4CD8-9E73-8D6C3C7DF4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4351" y="2029872"/>
                <a:ext cx="1421620" cy="2572423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CB0AD21-9205-40E8-8EFE-DDE0F4CDE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5303" y="2014125"/>
                <a:ext cx="1421620" cy="2572423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6E28EB49-8667-422E-AFDF-8DC5362DF5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9827" y="2045619"/>
                <a:ext cx="1421620" cy="2572423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5090BD6C-9B59-4986-BE68-3BD336D1E2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33889" y="2055997"/>
                <a:ext cx="1421620" cy="2572423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ADBCBDA-C1E3-4B94-8C26-18A69BB71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68474" y="2040250"/>
                <a:ext cx="1421620" cy="2572423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3891F54-85D1-4232-AC83-0310C9D5D9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4313" y="2071744"/>
                <a:ext cx="1421620" cy="2572423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AA16C6-689C-460C-9F51-BDB5FFC50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559" t="50764" r="72142" b="6189"/>
            <a:stretch>
              <a:fillRect/>
            </a:stretch>
          </p:blipFill>
          <p:spPr>
            <a:xfrm>
              <a:off x="624351" y="3842267"/>
              <a:ext cx="2893513" cy="1020872"/>
            </a:xfrm>
            <a:custGeom>
              <a:avLst/>
              <a:gdLst>
                <a:gd name="connsiteX0" fmla="*/ 137787 w 2893513"/>
                <a:gd name="connsiteY0" fmla="*/ 0 h 1020872"/>
                <a:gd name="connsiteX1" fmla="*/ 112735 w 2893513"/>
                <a:gd name="connsiteY1" fmla="*/ 75156 h 1020872"/>
                <a:gd name="connsiteX2" fmla="*/ 150313 w 2893513"/>
                <a:gd name="connsiteY2" fmla="*/ 112735 h 1020872"/>
                <a:gd name="connsiteX3" fmla="*/ 194154 w 2893513"/>
                <a:gd name="connsiteY3" fmla="*/ 144050 h 1020872"/>
                <a:gd name="connsiteX4" fmla="*/ 275573 w 2893513"/>
                <a:gd name="connsiteY4" fmla="*/ 175365 h 1020872"/>
                <a:gd name="connsiteX5" fmla="*/ 344466 w 2893513"/>
                <a:gd name="connsiteY5" fmla="*/ 200417 h 1020872"/>
                <a:gd name="connsiteX6" fmla="*/ 463463 w 2893513"/>
                <a:gd name="connsiteY6" fmla="*/ 225469 h 1020872"/>
                <a:gd name="connsiteX7" fmla="*/ 544883 w 2893513"/>
                <a:gd name="connsiteY7" fmla="*/ 231732 h 1020872"/>
                <a:gd name="connsiteX8" fmla="*/ 732773 w 2893513"/>
                <a:gd name="connsiteY8" fmla="*/ 256784 h 1020872"/>
                <a:gd name="connsiteX9" fmla="*/ 876822 w 2893513"/>
                <a:gd name="connsiteY9" fmla="*/ 256784 h 1020872"/>
                <a:gd name="connsiteX10" fmla="*/ 989557 w 2893513"/>
                <a:gd name="connsiteY10" fmla="*/ 250521 h 1020872"/>
                <a:gd name="connsiteX11" fmla="*/ 1146132 w 2893513"/>
                <a:gd name="connsiteY11" fmla="*/ 250521 h 1020872"/>
                <a:gd name="connsiteX12" fmla="*/ 1296444 w 2893513"/>
                <a:gd name="connsiteY12" fmla="*/ 237995 h 1020872"/>
                <a:gd name="connsiteX13" fmla="*/ 1421705 w 2893513"/>
                <a:gd name="connsiteY13" fmla="*/ 231732 h 1020872"/>
                <a:gd name="connsiteX14" fmla="*/ 1546965 w 2893513"/>
                <a:gd name="connsiteY14" fmla="*/ 231732 h 1020872"/>
                <a:gd name="connsiteX15" fmla="*/ 1628384 w 2893513"/>
                <a:gd name="connsiteY15" fmla="*/ 219206 h 1020872"/>
                <a:gd name="connsiteX16" fmla="*/ 1847590 w 2893513"/>
                <a:gd name="connsiteY16" fmla="*/ 181628 h 1020872"/>
                <a:gd name="connsiteX17" fmla="*/ 2029217 w 2893513"/>
                <a:gd name="connsiteY17" fmla="*/ 150313 h 1020872"/>
                <a:gd name="connsiteX18" fmla="*/ 2167003 w 2893513"/>
                <a:gd name="connsiteY18" fmla="*/ 118998 h 1020872"/>
                <a:gd name="connsiteX19" fmla="*/ 2267211 w 2893513"/>
                <a:gd name="connsiteY19" fmla="*/ 87682 h 1020872"/>
                <a:gd name="connsiteX20" fmla="*/ 2298526 w 2893513"/>
                <a:gd name="connsiteY20" fmla="*/ 87682 h 1020872"/>
                <a:gd name="connsiteX21" fmla="*/ 2893513 w 2893513"/>
                <a:gd name="connsiteY21" fmla="*/ 93945 h 1020872"/>
                <a:gd name="connsiteX22" fmla="*/ 2868461 w 2893513"/>
                <a:gd name="connsiteY22" fmla="*/ 807929 h 1020872"/>
                <a:gd name="connsiteX23" fmla="*/ 2636729 w 2893513"/>
                <a:gd name="connsiteY23" fmla="*/ 820455 h 1020872"/>
                <a:gd name="connsiteX24" fmla="*/ 2542784 w 2893513"/>
                <a:gd name="connsiteY24" fmla="*/ 820455 h 1020872"/>
                <a:gd name="connsiteX25" fmla="*/ 2348631 w 2893513"/>
                <a:gd name="connsiteY25" fmla="*/ 832981 h 1020872"/>
                <a:gd name="connsiteX26" fmla="*/ 2279737 w 2893513"/>
                <a:gd name="connsiteY26" fmla="*/ 864296 h 1020872"/>
                <a:gd name="connsiteX27" fmla="*/ 2167003 w 2893513"/>
                <a:gd name="connsiteY27" fmla="*/ 895611 h 1020872"/>
                <a:gd name="connsiteX28" fmla="*/ 2010428 w 2893513"/>
                <a:gd name="connsiteY28" fmla="*/ 920663 h 1020872"/>
                <a:gd name="connsiteX29" fmla="*/ 1810011 w 2893513"/>
                <a:gd name="connsiteY29" fmla="*/ 964504 h 1020872"/>
                <a:gd name="connsiteX30" fmla="*/ 1628384 w 2893513"/>
                <a:gd name="connsiteY30" fmla="*/ 983293 h 1020872"/>
                <a:gd name="connsiteX31" fmla="*/ 1321496 w 2893513"/>
                <a:gd name="connsiteY31" fmla="*/ 1008345 h 1020872"/>
                <a:gd name="connsiteX32" fmla="*/ 1127343 w 2893513"/>
                <a:gd name="connsiteY32" fmla="*/ 1008345 h 1020872"/>
                <a:gd name="connsiteX33" fmla="*/ 1008346 w 2893513"/>
                <a:gd name="connsiteY33" fmla="*/ 1020872 h 1020872"/>
                <a:gd name="connsiteX34" fmla="*/ 807929 w 2893513"/>
                <a:gd name="connsiteY34" fmla="*/ 1002082 h 1020872"/>
                <a:gd name="connsiteX35" fmla="*/ 676406 w 2893513"/>
                <a:gd name="connsiteY35" fmla="*/ 983293 h 1020872"/>
                <a:gd name="connsiteX36" fmla="*/ 494779 w 2893513"/>
                <a:gd name="connsiteY36" fmla="*/ 933189 h 1020872"/>
                <a:gd name="connsiteX37" fmla="*/ 356992 w 2893513"/>
                <a:gd name="connsiteY37" fmla="*/ 908137 h 1020872"/>
                <a:gd name="connsiteX38" fmla="*/ 206680 w 2893513"/>
                <a:gd name="connsiteY38" fmla="*/ 870559 h 1020872"/>
                <a:gd name="connsiteX39" fmla="*/ 112735 w 2893513"/>
                <a:gd name="connsiteY39" fmla="*/ 795403 h 1020872"/>
                <a:gd name="connsiteX40" fmla="*/ 87683 w 2893513"/>
                <a:gd name="connsiteY40" fmla="*/ 701458 h 1020872"/>
                <a:gd name="connsiteX41" fmla="*/ 37579 w 2893513"/>
                <a:gd name="connsiteY41" fmla="*/ 544882 h 1020872"/>
                <a:gd name="connsiteX42" fmla="*/ 0 w 2893513"/>
                <a:gd name="connsiteY42" fmla="*/ 68893 h 1020872"/>
                <a:gd name="connsiteX43" fmla="*/ 12526 w 2893513"/>
                <a:gd name="connsiteY43" fmla="*/ 12526 h 102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93513" h="1020872">
                  <a:moveTo>
                    <a:pt x="137787" y="0"/>
                  </a:moveTo>
                  <a:lnTo>
                    <a:pt x="112735" y="75156"/>
                  </a:lnTo>
                  <a:lnTo>
                    <a:pt x="150313" y="112735"/>
                  </a:lnTo>
                  <a:lnTo>
                    <a:pt x="194154" y="144050"/>
                  </a:lnTo>
                  <a:lnTo>
                    <a:pt x="275573" y="175365"/>
                  </a:lnTo>
                  <a:lnTo>
                    <a:pt x="344466" y="200417"/>
                  </a:lnTo>
                  <a:lnTo>
                    <a:pt x="463463" y="225469"/>
                  </a:lnTo>
                  <a:lnTo>
                    <a:pt x="544883" y="231732"/>
                  </a:lnTo>
                  <a:lnTo>
                    <a:pt x="732773" y="256784"/>
                  </a:lnTo>
                  <a:lnTo>
                    <a:pt x="876822" y="256784"/>
                  </a:lnTo>
                  <a:lnTo>
                    <a:pt x="989557" y="250521"/>
                  </a:lnTo>
                  <a:lnTo>
                    <a:pt x="1146132" y="250521"/>
                  </a:lnTo>
                  <a:lnTo>
                    <a:pt x="1296444" y="237995"/>
                  </a:lnTo>
                  <a:lnTo>
                    <a:pt x="1421705" y="231732"/>
                  </a:lnTo>
                  <a:lnTo>
                    <a:pt x="1546965" y="231732"/>
                  </a:lnTo>
                  <a:lnTo>
                    <a:pt x="1628384" y="219206"/>
                  </a:lnTo>
                  <a:lnTo>
                    <a:pt x="1847590" y="181628"/>
                  </a:lnTo>
                  <a:lnTo>
                    <a:pt x="2029217" y="150313"/>
                  </a:lnTo>
                  <a:lnTo>
                    <a:pt x="2167003" y="118998"/>
                  </a:lnTo>
                  <a:lnTo>
                    <a:pt x="2267211" y="87682"/>
                  </a:lnTo>
                  <a:lnTo>
                    <a:pt x="2298526" y="87682"/>
                  </a:lnTo>
                  <a:lnTo>
                    <a:pt x="2893513" y="93945"/>
                  </a:lnTo>
                  <a:lnTo>
                    <a:pt x="2868461" y="807929"/>
                  </a:lnTo>
                  <a:lnTo>
                    <a:pt x="2636729" y="820455"/>
                  </a:lnTo>
                  <a:lnTo>
                    <a:pt x="2542784" y="820455"/>
                  </a:lnTo>
                  <a:lnTo>
                    <a:pt x="2348631" y="832981"/>
                  </a:lnTo>
                  <a:lnTo>
                    <a:pt x="2279737" y="864296"/>
                  </a:lnTo>
                  <a:lnTo>
                    <a:pt x="2167003" y="895611"/>
                  </a:lnTo>
                  <a:lnTo>
                    <a:pt x="2010428" y="920663"/>
                  </a:lnTo>
                  <a:lnTo>
                    <a:pt x="1810011" y="964504"/>
                  </a:lnTo>
                  <a:lnTo>
                    <a:pt x="1628384" y="983293"/>
                  </a:lnTo>
                  <a:lnTo>
                    <a:pt x="1321496" y="1008345"/>
                  </a:lnTo>
                  <a:lnTo>
                    <a:pt x="1127343" y="1008345"/>
                  </a:lnTo>
                  <a:lnTo>
                    <a:pt x="1008346" y="1020872"/>
                  </a:lnTo>
                  <a:lnTo>
                    <a:pt x="807929" y="1002082"/>
                  </a:lnTo>
                  <a:lnTo>
                    <a:pt x="676406" y="983293"/>
                  </a:lnTo>
                  <a:lnTo>
                    <a:pt x="494779" y="933189"/>
                  </a:lnTo>
                  <a:lnTo>
                    <a:pt x="356992" y="908137"/>
                  </a:lnTo>
                  <a:lnTo>
                    <a:pt x="206680" y="870559"/>
                  </a:lnTo>
                  <a:lnTo>
                    <a:pt x="112735" y="795403"/>
                  </a:lnTo>
                  <a:lnTo>
                    <a:pt x="87683" y="701458"/>
                  </a:lnTo>
                  <a:lnTo>
                    <a:pt x="37579" y="544882"/>
                  </a:lnTo>
                  <a:lnTo>
                    <a:pt x="0" y="68893"/>
                  </a:lnTo>
                  <a:lnTo>
                    <a:pt x="12526" y="12526"/>
                  </a:lnTo>
                  <a:close/>
                </a:path>
              </a:pathLst>
            </a:cu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DD5D20A-6E91-47F1-AEA3-FA29E2B2E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7508" t="51469" r="1409" b="7069"/>
            <a:stretch>
              <a:fillRect/>
            </a:stretch>
          </p:blipFill>
          <p:spPr>
            <a:xfrm>
              <a:off x="9170586" y="3842267"/>
              <a:ext cx="2411261" cy="983293"/>
            </a:xfrm>
            <a:custGeom>
              <a:avLst/>
              <a:gdLst>
                <a:gd name="connsiteX0" fmla="*/ 12526 w 2411261"/>
                <a:gd name="connsiteY0" fmla="*/ 0 h 983293"/>
                <a:gd name="connsiteX1" fmla="*/ 156576 w 2411261"/>
                <a:gd name="connsiteY1" fmla="*/ 50104 h 983293"/>
                <a:gd name="connsiteX2" fmla="*/ 319414 w 2411261"/>
                <a:gd name="connsiteY2" fmla="*/ 100208 h 983293"/>
                <a:gd name="connsiteX3" fmla="*/ 488515 w 2411261"/>
                <a:gd name="connsiteY3" fmla="*/ 137786 h 983293"/>
                <a:gd name="connsiteX4" fmla="*/ 632565 w 2411261"/>
                <a:gd name="connsiteY4" fmla="*/ 175364 h 983293"/>
                <a:gd name="connsiteX5" fmla="*/ 826718 w 2411261"/>
                <a:gd name="connsiteY5" fmla="*/ 194153 h 983293"/>
                <a:gd name="connsiteX6" fmla="*/ 1045924 w 2411261"/>
                <a:gd name="connsiteY6" fmla="*/ 237994 h 983293"/>
                <a:gd name="connsiteX7" fmla="*/ 1246340 w 2411261"/>
                <a:gd name="connsiteY7" fmla="*/ 256784 h 983293"/>
                <a:gd name="connsiteX8" fmla="*/ 1377863 w 2411261"/>
                <a:gd name="connsiteY8" fmla="*/ 269310 h 983293"/>
                <a:gd name="connsiteX9" fmla="*/ 1528176 w 2411261"/>
                <a:gd name="connsiteY9" fmla="*/ 269310 h 983293"/>
                <a:gd name="connsiteX10" fmla="*/ 1647173 w 2411261"/>
                <a:gd name="connsiteY10" fmla="*/ 269310 h 983293"/>
                <a:gd name="connsiteX11" fmla="*/ 1791222 w 2411261"/>
                <a:gd name="connsiteY11" fmla="*/ 269310 h 983293"/>
                <a:gd name="connsiteX12" fmla="*/ 1966587 w 2411261"/>
                <a:gd name="connsiteY12" fmla="*/ 256784 h 983293"/>
                <a:gd name="connsiteX13" fmla="*/ 2104373 w 2411261"/>
                <a:gd name="connsiteY13" fmla="*/ 219205 h 983293"/>
                <a:gd name="connsiteX14" fmla="*/ 2192055 w 2411261"/>
                <a:gd name="connsiteY14" fmla="*/ 194153 h 983293"/>
                <a:gd name="connsiteX15" fmla="*/ 2273474 w 2411261"/>
                <a:gd name="connsiteY15" fmla="*/ 156575 h 983293"/>
                <a:gd name="connsiteX16" fmla="*/ 2323578 w 2411261"/>
                <a:gd name="connsiteY16" fmla="*/ 50104 h 983293"/>
                <a:gd name="connsiteX17" fmla="*/ 2379946 w 2411261"/>
                <a:gd name="connsiteY17" fmla="*/ 18789 h 983293"/>
                <a:gd name="connsiteX18" fmla="*/ 2411261 w 2411261"/>
                <a:gd name="connsiteY18" fmla="*/ 37578 h 983293"/>
                <a:gd name="connsiteX19" fmla="*/ 2398735 w 2411261"/>
                <a:gd name="connsiteY19" fmla="*/ 319414 h 983293"/>
                <a:gd name="connsiteX20" fmla="*/ 2361157 w 2411261"/>
                <a:gd name="connsiteY20" fmla="*/ 519830 h 983293"/>
                <a:gd name="connsiteX21" fmla="*/ 2336104 w 2411261"/>
                <a:gd name="connsiteY21" fmla="*/ 626301 h 983293"/>
                <a:gd name="connsiteX22" fmla="*/ 2304789 w 2411261"/>
                <a:gd name="connsiteY22" fmla="*/ 820455 h 983293"/>
                <a:gd name="connsiteX23" fmla="*/ 2079321 w 2411261"/>
                <a:gd name="connsiteY23" fmla="*/ 933189 h 983293"/>
                <a:gd name="connsiteX24" fmla="*/ 1728592 w 2411261"/>
                <a:gd name="connsiteY24" fmla="*/ 977030 h 983293"/>
                <a:gd name="connsiteX25" fmla="*/ 1440494 w 2411261"/>
                <a:gd name="connsiteY25" fmla="*/ 983293 h 983293"/>
                <a:gd name="connsiteX26" fmla="*/ 1171184 w 2411261"/>
                <a:gd name="connsiteY26" fmla="*/ 970767 h 983293"/>
                <a:gd name="connsiteX27" fmla="*/ 895611 w 2411261"/>
                <a:gd name="connsiteY27" fmla="*/ 945715 h 983293"/>
                <a:gd name="connsiteX28" fmla="*/ 626302 w 2411261"/>
                <a:gd name="connsiteY28" fmla="*/ 914400 h 983293"/>
                <a:gd name="connsiteX29" fmla="*/ 425885 w 2411261"/>
                <a:gd name="connsiteY29" fmla="*/ 870559 h 983293"/>
                <a:gd name="connsiteX30" fmla="*/ 294362 w 2411261"/>
                <a:gd name="connsiteY30" fmla="*/ 826718 h 983293"/>
                <a:gd name="connsiteX31" fmla="*/ 206680 w 2411261"/>
                <a:gd name="connsiteY31" fmla="*/ 807929 h 983293"/>
                <a:gd name="connsiteX32" fmla="*/ 87683 w 2411261"/>
                <a:gd name="connsiteY32" fmla="*/ 801666 h 983293"/>
                <a:gd name="connsiteX33" fmla="*/ 0 w 2411261"/>
                <a:gd name="connsiteY33" fmla="*/ 782877 h 983293"/>
                <a:gd name="connsiteX34" fmla="*/ 12526 w 2411261"/>
                <a:gd name="connsiteY34" fmla="*/ 112734 h 983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411261" h="983293">
                  <a:moveTo>
                    <a:pt x="12526" y="0"/>
                  </a:moveTo>
                  <a:lnTo>
                    <a:pt x="156576" y="50104"/>
                  </a:lnTo>
                  <a:lnTo>
                    <a:pt x="319414" y="100208"/>
                  </a:lnTo>
                  <a:lnTo>
                    <a:pt x="488515" y="137786"/>
                  </a:lnTo>
                  <a:lnTo>
                    <a:pt x="632565" y="175364"/>
                  </a:lnTo>
                  <a:lnTo>
                    <a:pt x="826718" y="194153"/>
                  </a:lnTo>
                  <a:lnTo>
                    <a:pt x="1045924" y="237994"/>
                  </a:lnTo>
                  <a:lnTo>
                    <a:pt x="1246340" y="256784"/>
                  </a:lnTo>
                  <a:lnTo>
                    <a:pt x="1377863" y="269310"/>
                  </a:lnTo>
                  <a:lnTo>
                    <a:pt x="1528176" y="269310"/>
                  </a:lnTo>
                  <a:lnTo>
                    <a:pt x="1647173" y="269310"/>
                  </a:lnTo>
                  <a:lnTo>
                    <a:pt x="1791222" y="269310"/>
                  </a:lnTo>
                  <a:lnTo>
                    <a:pt x="1966587" y="256784"/>
                  </a:lnTo>
                  <a:lnTo>
                    <a:pt x="2104373" y="219205"/>
                  </a:lnTo>
                  <a:lnTo>
                    <a:pt x="2192055" y="194153"/>
                  </a:lnTo>
                  <a:lnTo>
                    <a:pt x="2273474" y="156575"/>
                  </a:lnTo>
                  <a:lnTo>
                    <a:pt x="2323578" y="50104"/>
                  </a:lnTo>
                  <a:lnTo>
                    <a:pt x="2379946" y="18789"/>
                  </a:lnTo>
                  <a:lnTo>
                    <a:pt x="2411261" y="37578"/>
                  </a:lnTo>
                  <a:lnTo>
                    <a:pt x="2398735" y="319414"/>
                  </a:lnTo>
                  <a:lnTo>
                    <a:pt x="2361157" y="519830"/>
                  </a:lnTo>
                  <a:lnTo>
                    <a:pt x="2336104" y="626301"/>
                  </a:lnTo>
                  <a:lnTo>
                    <a:pt x="2304789" y="820455"/>
                  </a:lnTo>
                  <a:lnTo>
                    <a:pt x="2079321" y="933189"/>
                  </a:lnTo>
                  <a:lnTo>
                    <a:pt x="1728592" y="977030"/>
                  </a:lnTo>
                  <a:lnTo>
                    <a:pt x="1440494" y="983293"/>
                  </a:lnTo>
                  <a:lnTo>
                    <a:pt x="1171184" y="970767"/>
                  </a:lnTo>
                  <a:lnTo>
                    <a:pt x="895611" y="945715"/>
                  </a:lnTo>
                  <a:lnTo>
                    <a:pt x="626302" y="914400"/>
                  </a:lnTo>
                  <a:lnTo>
                    <a:pt x="425885" y="870559"/>
                  </a:lnTo>
                  <a:lnTo>
                    <a:pt x="294362" y="826718"/>
                  </a:lnTo>
                  <a:lnTo>
                    <a:pt x="206680" y="807929"/>
                  </a:lnTo>
                  <a:lnTo>
                    <a:pt x="87683" y="801666"/>
                  </a:lnTo>
                  <a:lnTo>
                    <a:pt x="0" y="782877"/>
                  </a:lnTo>
                  <a:lnTo>
                    <a:pt x="12526" y="112734"/>
                  </a:lnTo>
                  <a:close/>
                </a:path>
              </a:pathLst>
            </a:custGeom>
          </p:spPr>
        </p:pic>
      </p:grpSp>
      <p:sp>
        <p:nvSpPr>
          <p:cNvPr id="18" name="Oval 17">
            <a:hlinkClick r:id="rId6" action="ppaction://hlinksldjump"/>
            <a:extLst>
              <a:ext uri="{FF2B5EF4-FFF2-40B4-BE49-F238E27FC236}">
                <a16:creationId xmlns:a16="http://schemas.microsoft.com/office/drawing/2014/main" id="{1D8807F9-D83B-4746-9235-8333ECDB933B}"/>
              </a:ext>
            </a:extLst>
          </p:cNvPr>
          <p:cNvSpPr/>
          <p:nvPr/>
        </p:nvSpPr>
        <p:spPr>
          <a:xfrm>
            <a:off x="5673188" y="4819851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F77AE2-8C87-403C-804E-0364834C4BD7}"/>
              </a:ext>
            </a:extLst>
          </p:cNvPr>
          <p:cNvSpPr/>
          <p:nvPr/>
        </p:nvSpPr>
        <p:spPr>
          <a:xfrm>
            <a:off x="174850" y="74473"/>
            <a:ext cx="19320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3</a:t>
            </a:r>
          </a:p>
        </p:txBody>
      </p:sp>
      <p:pic>
        <p:nvPicPr>
          <p:cNvPr id="20" name="SCALES Picture 90" descr="A picture containing table, sitting, black, water&#10;&#10;Description automatically generated">
            <a:extLst>
              <a:ext uri="{FF2B5EF4-FFF2-40B4-BE49-F238E27FC236}">
                <a16:creationId xmlns:a16="http://schemas.microsoft.com/office/drawing/2014/main" id="{4B7E37B9-4223-41F7-A412-51B1FE9506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903970" y="3774036"/>
            <a:ext cx="778659" cy="7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2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click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l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541" y="4564419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sp>
        <p:nvSpPr>
          <p:cNvPr id="18" name="back Oval 17">
            <a:hlinkClick r:id="rId4" action="ppaction://hlinksldjump"/>
            <a:extLst>
              <a:ext uri="{FF2B5EF4-FFF2-40B4-BE49-F238E27FC236}">
                <a16:creationId xmlns:a16="http://schemas.microsoft.com/office/drawing/2014/main" id="{19AD653B-87B8-42CA-A485-9CA301E3D3C0}"/>
              </a:ext>
            </a:extLst>
          </p:cNvPr>
          <p:cNvSpPr/>
          <p:nvPr/>
        </p:nvSpPr>
        <p:spPr>
          <a:xfrm>
            <a:off x="5673188" y="4825262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7C778C-EE02-4739-A5F9-35DE7FBFB353}"/>
              </a:ext>
            </a:extLst>
          </p:cNvPr>
          <p:cNvSpPr/>
          <p:nvPr/>
        </p:nvSpPr>
        <p:spPr>
          <a:xfrm>
            <a:off x="174850" y="74473"/>
            <a:ext cx="19320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EE9A1C-9688-44DC-B59D-B886A918AAF8}"/>
              </a:ext>
            </a:extLst>
          </p:cNvPr>
          <p:cNvGrpSpPr/>
          <p:nvPr/>
        </p:nvGrpSpPr>
        <p:grpSpPr>
          <a:xfrm>
            <a:off x="382867" y="2024380"/>
            <a:ext cx="11437087" cy="2936382"/>
            <a:chOff x="382867" y="2024380"/>
            <a:chExt cx="11437087" cy="29363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7C72F42-47BD-4562-86F9-165C3B3520DA}"/>
                </a:ext>
              </a:extLst>
            </p:cNvPr>
            <p:cNvGrpSpPr/>
            <p:nvPr/>
          </p:nvGrpSpPr>
          <p:grpSpPr>
            <a:xfrm>
              <a:off x="382867" y="2024380"/>
              <a:ext cx="11437087" cy="2936382"/>
              <a:chOff x="377456" y="2062257"/>
              <a:chExt cx="11437087" cy="2936382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0F2D0A7-5C9F-4800-A647-011F2E58E5E8}"/>
                  </a:ext>
                </a:extLst>
              </p:cNvPr>
              <p:cNvGrpSpPr/>
              <p:nvPr/>
            </p:nvGrpSpPr>
            <p:grpSpPr>
              <a:xfrm>
                <a:off x="377456" y="2062257"/>
                <a:ext cx="11437087" cy="2936382"/>
                <a:chOff x="377456" y="2014125"/>
                <a:chExt cx="11437087" cy="2936382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7AF9F22-D587-441F-8670-8F84D5119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7456" y="2578957"/>
                  <a:ext cx="11437087" cy="2371550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C028307-A3BD-4CD8-9E73-8D6C3C7DF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4351" y="2029872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8CB0AD21-9205-40E8-8EFE-DDE0F4CDE5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15303" y="2014125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6E28EB49-8667-422E-AFDF-8DC5362DF5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19827" y="2045619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5090BD6C-9B59-4986-BE68-3BD336D1E2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208837" y="2055997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ADBCBDA-C1E3-4B94-8C26-18A69BB71F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330896" y="2040250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83891F54-85D1-4232-AC83-0310C9D5D9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804313" y="2071744"/>
                  <a:ext cx="1421620" cy="2572423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91D3F45-E8CD-49AD-B718-7CAA144FD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559" t="50764" r="72142" b="6189"/>
              <a:stretch>
                <a:fillRect/>
              </a:stretch>
            </p:blipFill>
            <p:spPr>
              <a:xfrm>
                <a:off x="612614" y="3842267"/>
                <a:ext cx="2893513" cy="1020872"/>
              </a:xfrm>
              <a:custGeom>
                <a:avLst/>
                <a:gdLst>
                  <a:gd name="connsiteX0" fmla="*/ 137787 w 2893513"/>
                  <a:gd name="connsiteY0" fmla="*/ 0 h 1020872"/>
                  <a:gd name="connsiteX1" fmla="*/ 112735 w 2893513"/>
                  <a:gd name="connsiteY1" fmla="*/ 75156 h 1020872"/>
                  <a:gd name="connsiteX2" fmla="*/ 150313 w 2893513"/>
                  <a:gd name="connsiteY2" fmla="*/ 112735 h 1020872"/>
                  <a:gd name="connsiteX3" fmla="*/ 194154 w 2893513"/>
                  <a:gd name="connsiteY3" fmla="*/ 144050 h 1020872"/>
                  <a:gd name="connsiteX4" fmla="*/ 275573 w 2893513"/>
                  <a:gd name="connsiteY4" fmla="*/ 175365 h 1020872"/>
                  <a:gd name="connsiteX5" fmla="*/ 344466 w 2893513"/>
                  <a:gd name="connsiteY5" fmla="*/ 200417 h 1020872"/>
                  <a:gd name="connsiteX6" fmla="*/ 463463 w 2893513"/>
                  <a:gd name="connsiteY6" fmla="*/ 225469 h 1020872"/>
                  <a:gd name="connsiteX7" fmla="*/ 544883 w 2893513"/>
                  <a:gd name="connsiteY7" fmla="*/ 231732 h 1020872"/>
                  <a:gd name="connsiteX8" fmla="*/ 732773 w 2893513"/>
                  <a:gd name="connsiteY8" fmla="*/ 256784 h 1020872"/>
                  <a:gd name="connsiteX9" fmla="*/ 876822 w 2893513"/>
                  <a:gd name="connsiteY9" fmla="*/ 256784 h 1020872"/>
                  <a:gd name="connsiteX10" fmla="*/ 989557 w 2893513"/>
                  <a:gd name="connsiteY10" fmla="*/ 250521 h 1020872"/>
                  <a:gd name="connsiteX11" fmla="*/ 1146132 w 2893513"/>
                  <a:gd name="connsiteY11" fmla="*/ 250521 h 1020872"/>
                  <a:gd name="connsiteX12" fmla="*/ 1296444 w 2893513"/>
                  <a:gd name="connsiteY12" fmla="*/ 237995 h 1020872"/>
                  <a:gd name="connsiteX13" fmla="*/ 1421705 w 2893513"/>
                  <a:gd name="connsiteY13" fmla="*/ 231732 h 1020872"/>
                  <a:gd name="connsiteX14" fmla="*/ 1546965 w 2893513"/>
                  <a:gd name="connsiteY14" fmla="*/ 231732 h 1020872"/>
                  <a:gd name="connsiteX15" fmla="*/ 1628384 w 2893513"/>
                  <a:gd name="connsiteY15" fmla="*/ 219206 h 1020872"/>
                  <a:gd name="connsiteX16" fmla="*/ 1847590 w 2893513"/>
                  <a:gd name="connsiteY16" fmla="*/ 181628 h 1020872"/>
                  <a:gd name="connsiteX17" fmla="*/ 2029217 w 2893513"/>
                  <a:gd name="connsiteY17" fmla="*/ 150313 h 1020872"/>
                  <a:gd name="connsiteX18" fmla="*/ 2167003 w 2893513"/>
                  <a:gd name="connsiteY18" fmla="*/ 118998 h 1020872"/>
                  <a:gd name="connsiteX19" fmla="*/ 2267211 w 2893513"/>
                  <a:gd name="connsiteY19" fmla="*/ 87682 h 1020872"/>
                  <a:gd name="connsiteX20" fmla="*/ 2298526 w 2893513"/>
                  <a:gd name="connsiteY20" fmla="*/ 87682 h 1020872"/>
                  <a:gd name="connsiteX21" fmla="*/ 2893513 w 2893513"/>
                  <a:gd name="connsiteY21" fmla="*/ 93945 h 1020872"/>
                  <a:gd name="connsiteX22" fmla="*/ 2868461 w 2893513"/>
                  <a:gd name="connsiteY22" fmla="*/ 807929 h 1020872"/>
                  <a:gd name="connsiteX23" fmla="*/ 2636729 w 2893513"/>
                  <a:gd name="connsiteY23" fmla="*/ 820455 h 1020872"/>
                  <a:gd name="connsiteX24" fmla="*/ 2542784 w 2893513"/>
                  <a:gd name="connsiteY24" fmla="*/ 820455 h 1020872"/>
                  <a:gd name="connsiteX25" fmla="*/ 2348631 w 2893513"/>
                  <a:gd name="connsiteY25" fmla="*/ 832981 h 1020872"/>
                  <a:gd name="connsiteX26" fmla="*/ 2279737 w 2893513"/>
                  <a:gd name="connsiteY26" fmla="*/ 864296 h 1020872"/>
                  <a:gd name="connsiteX27" fmla="*/ 2167003 w 2893513"/>
                  <a:gd name="connsiteY27" fmla="*/ 895611 h 1020872"/>
                  <a:gd name="connsiteX28" fmla="*/ 2010428 w 2893513"/>
                  <a:gd name="connsiteY28" fmla="*/ 920663 h 1020872"/>
                  <a:gd name="connsiteX29" fmla="*/ 1810011 w 2893513"/>
                  <a:gd name="connsiteY29" fmla="*/ 964504 h 1020872"/>
                  <a:gd name="connsiteX30" fmla="*/ 1628384 w 2893513"/>
                  <a:gd name="connsiteY30" fmla="*/ 983293 h 1020872"/>
                  <a:gd name="connsiteX31" fmla="*/ 1321496 w 2893513"/>
                  <a:gd name="connsiteY31" fmla="*/ 1008345 h 1020872"/>
                  <a:gd name="connsiteX32" fmla="*/ 1127343 w 2893513"/>
                  <a:gd name="connsiteY32" fmla="*/ 1008345 h 1020872"/>
                  <a:gd name="connsiteX33" fmla="*/ 1008346 w 2893513"/>
                  <a:gd name="connsiteY33" fmla="*/ 1020872 h 1020872"/>
                  <a:gd name="connsiteX34" fmla="*/ 807929 w 2893513"/>
                  <a:gd name="connsiteY34" fmla="*/ 1002082 h 1020872"/>
                  <a:gd name="connsiteX35" fmla="*/ 676406 w 2893513"/>
                  <a:gd name="connsiteY35" fmla="*/ 983293 h 1020872"/>
                  <a:gd name="connsiteX36" fmla="*/ 494779 w 2893513"/>
                  <a:gd name="connsiteY36" fmla="*/ 933189 h 1020872"/>
                  <a:gd name="connsiteX37" fmla="*/ 356992 w 2893513"/>
                  <a:gd name="connsiteY37" fmla="*/ 908137 h 1020872"/>
                  <a:gd name="connsiteX38" fmla="*/ 206680 w 2893513"/>
                  <a:gd name="connsiteY38" fmla="*/ 870559 h 1020872"/>
                  <a:gd name="connsiteX39" fmla="*/ 112735 w 2893513"/>
                  <a:gd name="connsiteY39" fmla="*/ 795403 h 1020872"/>
                  <a:gd name="connsiteX40" fmla="*/ 87683 w 2893513"/>
                  <a:gd name="connsiteY40" fmla="*/ 701458 h 1020872"/>
                  <a:gd name="connsiteX41" fmla="*/ 37579 w 2893513"/>
                  <a:gd name="connsiteY41" fmla="*/ 544882 h 1020872"/>
                  <a:gd name="connsiteX42" fmla="*/ 0 w 2893513"/>
                  <a:gd name="connsiteY42" fmla="*/ 68893 h 1020872"/>
                  <a:gd name="connsiteX43" fmla="*/ 12526 w 2893513"/>
                  <a:gd name="connsiteY43" fmla="*/ 12526 h 10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893513" h="1020872">
                    <a:moveTo>
                      <a:pt x="137787" y="0"/>
                    </a:moveTo>
                    <a:lnTo>
                      <a:pt x="112735" y="75156"/>
                    </a:lnTo>
                    <a:lnTo>
                      <a:pt x="150313" y="112735"/>
                    </a:lnTo>
                    <a:lnTo>
                      <a:pt x="194154" y="144050"/>
                    </a:lnTo>
                    <a:lnTo>
                      <a:pt x="275573" y="175365"/>
                    </a:lnTo>
                    <a:lnTo>
                      <a:pt x="344466" y="200417"/>
                    </a:lnTo>
                    <a:lnTo>
                      <a:pt x="463463" y="225469"/>
                    </a:lnTo>
                    <a:lnTo>
                      <a:pt x="544883" y="231732"/>
                    </a:lnTo>
                    <a:lnTo>
                      <a:pt x="732773" y="256784"/>
                    </a:lnTo>
                    <a:lnTo>
                      <a:pt x="876822" y="256784"/>
                    </a:lnTo>
                    <a:lnTo>
                      <a:pt x="989557" y="250521"/>
                    </a:lnTo>
                    <a:lnTo>
                      <a:pt x="1146132" y="250521"/>
                    </a:lnTo>
                    <a:lnTo>
                      <a:pt x="1296444" y="237995"/>
                    </a:lnTo>
                    <a:lnTo>
                      <a:pt x="1421705" y="231732"/>
                    </a:lnTo>
                    <a:lnTo>
                      <a:pt x="1546965" y="231732"/>
                    </a:lnTo>
                    <a:lnTo>
                      <a:pt x="1628384" y="219206"/>
                    </a:lnTo>
                    <a:lnTo>
                      <a:pt x="1847590" y="181628"/>
                    </a:lnTo>
                    <a:lnTo>
                      <a:pt x="2029217" y="150313"/>
                    </a:lnTo>
                    <a:lnTo>
                      <a:pt x="2167003" y="118998"/>
                    </a:lnTo>
                    <a:lnTo>
                      <a:pt x="2267211" y="87682"/>
                    </a:lnTo>
                    <a:lnTo>
                      <a:pt x="2298526" y="87682"/>
                    </a:lnTo>
                    <a:lnTo>
                      <a:pt x="2893513" y="93945"/>
                    </a:lnTo>
                    <a:lnTo>
                      <a:pt x="2868461" y="807929"/>
                    </a:lnTo>
                    <a:lnTo>
                      <a:pt x="2636729" y="820455"/>
                    </a:lnTo>
                    <a:lnTo>
                      <a:pt x="2542784" y="820455"/>
                    </a:lnTo>
                    <a:lnTo>
                      <a:pt x="2348631" y="832981"/>
                    </a:lnTo>
                    <a:lnTo>
                      <a:pt x="2279737" y="864296"/>
                    </a:lnTo>
                    <a:lnTo>
                      <a:pt x="2167003" y="895611"/>
                    </a:lnTo>
                    <a:lnTo>
                      <a:pt x="2010428" y="920663"/>
                    </a:lnTo>
                    <a:lnTo>
                      <a:pt x="1810011" y="964504"/>
                    </a:lnTo>
                    <a:lnTo>
                      <a:pt x="1628384" y="983293"/>
                    </a:lnTo>
                    <a:lnTo>
                      <a:pt x="1321496" y="1008345"/>
                    </a:lnTo>
                    <a:lnTo>
                      <a:pt x="1127343" y="1008345"/>
                    </a:lnTo>
                    <a:lnTo>
                      <a:pt x="1008346" y="1020872"/>
                    </a:lnTo>
                    <a:lnTo>
                      <a:pt x="807929" y="1002082"/>
                    </a:lnTo>
                    <a:lnTo>
                      <a:pt x="676406" y="983293"/>
                    </a:lnTo>
                    <a:lnTo>
                      <a:pt x="494779" y="933189"/>
                    </a:lnTo>
                    <a:lnTo>
                      <a:pt x="356992" y="908137"/>
                    </a:lnTo>
                    <a:lnTo>
                      <a:pt x="206680" y="870559"/>
                    </a:lnTo>
                    <a:lnTo>
                      <a:pt x="112735" y="795403"/>
                    </a:lnTo>
                    <a:lnTo>
                      <a:pt x="87683" y="701458"/>
                    </a:lnTo>
                    <a:lnTo>
                      <a:pt x="37579" y="544882"/>
                    </a:lnTo>
                    <a:lnTo>
                      <a:pt x="0" y="68893"/>
                    </a:lnTo>
                    <a:lnTo>
                      <a:pt x="12526" y="12526"/>
                    </a:lnTo>
                    <a:close/>
                  </a:path>
                </a:pathLst>
              </a:cu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B223EAF-0387-416A-B543-A190E2779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77508" t="51469" r="1409" b="7069"/>
              <a:stretch>
                <a:fillRect/>
              </a:stretch>
            </p:blipFill>
            <p:spPr>
              <a:xfrm>
                <a:off x="9208837" y="3856328"/>
                <a:ext cx="2411261" cy="983293"/>
              </a:xfrm>
              <a:custGeom>
                <a:avLst/>
                <a:gdLst>
                  <a:gd name="connsiteX0" fmla="*/ 12526 w 2411261"/>
                  <a:gd name="connsiteY0" fmla="*/ 0 h 983293"/>
                  <a:gd name="connsiteX1" fmla="*/ 156576 w 2411261"/>
                  <a:gd name="connsiteY1" fmla="*/ 50104 h 983293"/>
                  <a:gd name="connsiteX2" fmla="*/ 319414 w 2411261"/>
                  <a:gd name="connsiteY2" fmla="*/ 100208 h 983293"/>
                  <a:gd name="connsiteX3" fmla="*/ 488515 w 2411261"/>
                  <a:gd name="connsiteY3" fmla="*/ 137786 h 983293"/>
                  <a:gd name="connsiteX4" fmla="*/ 632565 w 2411261"/>
                  <a:gd name="connsiteY4" fmla="*/ 175364 h 983293"/>
                  <a:gd name="connsiteX5" fmla="*/ 826718 w 2411261"/>
                  <a:gd name="connsiteY5" fmla="*/ 194153 h 983293"/>
                  <a:gd name="connsiteX6" fmla="*/ 1045924 w 2411261"/>
                  <a:gd name="connsiteY6" fmla="*/ 237994 h 983293"/>
                  <a:gd name="connsiteX7" fmla="*/ 1246340 w 2411261"/>
                  <a:gd name="connsiteY7" fmla="*/ 256784 h 983293"/>
                  <a:gd name="connsiteX8" fmla="*/ 1377863 w 2411261"/>
                  <a:gd name="connsiteY8" fmla="*/ 269310 h 983293"/>
                  <a:gd name="connsiteX9" fmla="*/ 1528176 w 2411261"/>
                  <a:gd name="connsiteY9" fmla="*/ 269310 h 983293"/>
                  <a:gd name="connsiteX10" fmla="*/ 1647173 w 2411261"/>
                  <a:gd name="connsiteY10" fmla="*/ 269310 h 983293"/>
                  <a:gd name="connsiteX11" fmla="*/ 1791222 w 2411261"/>
                  <a:gd name="connsiteY11" fmla="*/ 269310 h 983293"/>
                  <a:gd name="connsiteX12" fmla="*/ 1966587 w 2411261"/>
                  <a:gd name="connsiteY12" fmla="*/ 256784 h 983293"/>
                  <a:gd name="connsiteX13" fmla="*/ 2104373 w 2411261"/>
                  <a:gd name="connsiteY13" fmla="*/ 219205 h 983293"/>
                  <a:gd name="connsiteX14" fmla="*/ 2192055 w 2411261"/>
                  <a:gd name="connsiteY14" fmla="*/ 194153 h 983293"/>
                  <a:gd name="connsiteX15" fmla="*/ 2273474 w 2411261"/>
                  <a:gd name="connsiteY15" fmla="*/ 156575 h 983293"/>
                  <a:gd name="connsiteX16" fmla="*/ 2323578 w 2411261"/>
                  <a:gd name="connsiteY16" fmla="*/ 50104 h 983293"/>
                  <a:gd name="connsiteX17" fmla="*/ 2379946 w 2411261"/>
                  <a:gd name="connsiteY17" fmla="*/ 18789 h 983293"/>
                  <a:gd name="connsiteX18" fmla="*/ 2411261 w 2411261"/>
                  <a:gd name="connsiteY18" fmla="*/ 37578 h 983293"/>
                  <a:gd name="connsiteX19" fmla="*/ 2398735 w 2411261"/>
                  <a:gd name="connsiteY19" fmla="*/ 319414 h 983293"/>
                  <a:gd name="connsiteX20" fmla="*/ 2361157 w 2411261"/>
                  <a:gd name="connsiteY20" fmla="*/ 519830 h 983293"/>
                  <a:gd name="connsiteX21" fmla="*/ 2336104 w 2411261"/>
                  <a:gd name="connsiteY21" fmla="*/ 626301 h 983293"/>
                  <a:gd name="connsiteX22" fmla="*/ 2304789 w 2411261"/>
                  <a:gd name="connsiteY22" fmla="*/ 820455 h 983293"/>
                  <a:gd name="connsiteX23" fmla="*/ 2079321 w 2411261"/>
                  <a:gd name="connsiteY23" fmla="*/ 933189 h 983293"/>
                  <a:gd name="connsiteX24" fmla="*/ 1728592 w 2411261"/>
                  <a:gd name="connsiteY24" fmla="*/ 977030 h 983293"/>
                  <a:gd name="connsiteX25" fmla="*/ 1440494 w 2411261"/>
                  <a:gd name="connsiteY25" fmla="*/ 983293 h 983293"/>
                  <a:gd name="connsiteX26" fmla="*/ 1171184 w 2411261"/>
                  <a:gd name="connsiteY26" fmla="*/ 970767 h 983293"/>
                  <a:gd name="connsiteX27" fmla="*/ 895611 w 2411261"/>
                  <a:gd name="connsiteY27" fmla="*/ 945715 h 983293"/>
                  <a:gd name="connsiteX28" fmla="*/ 626302 w 2411261"/>
                  <a:gd name="connsiteY28" fmla="*/ 914400 h 983293"/>
                  <a:gd name="connsiteX29" fmla="*/ 425885 w 2411261"/>
                  <a:gd name="connsiteY29" fmla="*/ 870559 h 983293"/>
                  <a:gd name="connsiteX30" fmla="*/ 294362 w 2411261"/>
                  <a:gd name="connsiteY30" fmla="*/ 826718 h 983293"/>
                  <a:gd name="connsiteX31" fmla="*/ 206680 w 2411261"/>
                  <a:gd name="connsiteY31" fmla="*/ 807929 h 983293"/>
                  <a:gd name="connsiteX32" fmla="*/ 87683 w 2411261"/>
                  <a:gd name="connsiteY32" fmla="*/ 801666 h 983293"/>
                  <a:gd name="connsiteX33" fmla="*/ 0 w 2411261"/>
                  <a:gd name="connsiteY33" fmla="*/ 782877 h 983293"/>
                  <a:gd name="connsiteX34" fmla="*/ 12526 w 2411261"/>
                  <a:gd name="connsiteY34" fmla="*/ 112734 h 98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411261" h="983293">
                    <a:moveTo>
                      <a:pt x="12526" y="0"/>
                    </a:moveTo>
                    <a:lnTo>
                      <a:pt x="156576" y="50104"/>
                    </a:lnTo>
                    <a:lnTo>
                      <a:pt x="319414" y="100208"/>
                    </a:lnTo>
                    <a:lnTo>
                      <a:pt x="488515" y="137786"/>
                    </a:lnTo>
                    <a:lnTo>
                      <a:pt x="632565" y="175364"/>
                    </a:lnTo>
                    <a:lnTo>
                      <a:pt x="826718" y="194153"/>
                    </a:lnTo>
                    <a:lnTo>
                      <a:pt x="1045924" y="237994"/>
                    </a:lnTo>
                    <a:lnTo>
                      <a:pt x="1246340" y="256784"/>
                    </a:lnTo>
                    <a:lnTo>
                      <a:pt x="1377863" y="269310"/>
                    </a:lnTo>
                    <a:lnTo>
                      <a:pt x="1528176" y="269310"/>
                    </a:lnTo>
                    <a:lnTo>
                      <a:pt x="1647173" y="269310"/>
                    </a:lnTo>
                    <a:lnTo>
                      <a:pt x="1791222" y="269310"/>
                    </a:lnTo>
                    <a:lnTo>
                      <a:pt x="1966587" y="256784"/>
                    </a:lnTo>
                    <a:lnTo>
                      <a:pt x="2104373" y="219205"/>
                    </a:lnTo>
                    <a:lnTo>
                      <a:pt x="2192055" y="194153"/>
                    </a:lnTo>
                    <a:lnTo>
                      <a:pt x="2273474" y="156575"/>
                    </a:lnTo>
                    <a:lnTo>
                      <a:pt x="2323578" y="50104"/>
                    </a:lnTo>
                    <a:lnTo>
                      <a:pt x="2379946" y="18789"/>
                    </a:lnTo>
                    <a:lnTo>
                      <a:pt x="2411261" y="37578"/>
                    </a:lnTo>
                    <a:lnTo>
                      <a:pt x="2398735" y="319414"/>
                    </a:lnTo>
                    <a:lnTo>
                      <a:pt x="2361157" y="519830"/>
                    </a:lnTo>
                    <a:lnTo>
                      <a:pt x="2336104" y="626301"/>
                    </a:lnTo>
                    <a:lnTo>
                      <a:pt x="2304789" y="820455"/>
                    </a:lnTo>
                    <a:lnTo>
                      <a:pt x="2079321" y="933189"/>
                    </a:lnTo>
                    <a:lnTo>
                      <a:pt x="1728592" y="977030"/>
                    </a:lnTo>
                    <a:lnTo>
                      <a:pt x="1440494" y="983293"/>
                    </a:lnTo>
                    <a:lnTo>
                      <a:pt x="1171184" y="970767"/>
                    </a:lnTo>
                    <a:lnTo>
                      <a:pt x="895611" y="945715"/>
                    </a:lnTo>
                    <a:lnTo>
                      <a:pt x="626302" y="914400"/>
                    </a:lnTo>
                    <a:lnTo>
                      <a:pt x="425885" y="870559"/>
                    </a:lnTo>
                    <a:lnTo>
                      <a:pt x="294362" y="826718"/>
                    </a:lnTo>
                    <a:lnTo>
                      <a:pt x="206680" y="807929"/>
                    </a:lnTo>
                    <a:lnTo>
                      <a:pt x="87683" y="801666"/>
                    </a:lnTo>
                    <a:lnTo>
                      <a:pt x="0" y="782877"/>
                    </a:lnTo>
                    <a:lnTo>
                      <a:pt x="12526" y="112734"/>
                    </a:lnTo>
                    <a:close/>
                  </a:path>
                </a:pathLst>
              </a:custGeom>
            </p:spPr>
          </p:pic>
        </p:grpSp>
        <p:pic>
          <p:nvPicPr>
            <p:cNvPr id="20" name="SCALES Picture 90" descr="A picture containing table, sitting, black, water&#10;&#10;Description automatically generated">
              <a:extLst>
                <a:ext uri="{FF2B5EF4-FFF2-40B4-BE49-F238E27FC236}">
                  <a16:creationId xmlns:a16="http://schemas.microsoft.com/office/drawing/2014/main" id="{EC0BF777-4B5E-47B0-A4E9-4D0924CB3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903970" y="3774036"/>
              <a:ext cx="778659" cy="756760"/>
            </a:xfrm>
            <a:prstGeom prst="rect">
              <a:avLst/>
            </a:prstGeom>
          </p:spPr>
        </p:pic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3D7E30FF-5B96-4C73-8B42-EF42D67041B5}"/>
              </a:ext>
            </a:extLst>
          </p:cNvPr>
          <p:cNvSpPr/>
          <p:nvPr/>
        </p:nvSpPr>
        <p:spPr>
          <a:xfrm>
            <a:off x="5921666" y="3782609"/>
            <a:ext cx="748981" cy="74898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37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1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541" y="4564419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73E7FA4-5D69-4921-966F-24DBC14F1CA5}"/>
              </a:ext>
            </a:extLst>
          </p:cNvPr>
          <p:cNvSpPr/>
          <p:nvPr/>
        </p:nvSpPr>
        <p:spPr>
          <a:xfrm>
            <a:off x="174850" y="74473"/>
            <a:ext cx="19320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DE299A-4438-4899-8F9A-774AB00AA131}"/>
              </a:ext>
            </a:extLst>
          </p:cNvPr>
          <p:cNvGrpSpPr/>
          <p:nvPr/>
        </p:nvGrpSpPr>
        <p:grpSpPr>
          <a:xfrm>
            <a:off x="382867" y="2024380"/>
            <a:ext cx="11437087" cy="2936382"/>
            <a:chOff x="382867" y="2024380"/>
            <a:chExt cx="11437087" cy="29363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7C72F42-47BD-4562-86F9-165C3B3520DA}"/>
                </a:ext>
              </a:extLst>
            </p:cNvPr>
            <p:cNvGrpSpPr/>
            <p:nvPr/>
          </p:nvGrpSpPr>
          <p:grpSpPr>
            <a:xfrm>
              <a:off x="382867" y="2024380"/>
              <a:ext cx="11437087" cy="2936382"/>
              <a:chOff x="377456" y="2062257"/>
              <a:chExt cx="11437087" cy="2936382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0F2D0A7-5C9F-4800-A647-011F2E58E5E8}"/>
                  </a:ext>
                </a:extLst>
              </p:cNvPr>
              <p:cNvGrpSpPr/>
              <p:nvPr/>
            </p:nvGrpSpPr>
            <p:grpSpPr>
              <a:xfrm>
                <a:off x="377456" y="2062257"/>
                <a:ext cx="11437087" cy="2936382"/>
                <a:chOff x="377456" y="2014125"/>
                <a:chExt cx="11437087" cy="2936382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7AF9F22-D587-441F-8670-8F84D5119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77456" y="2578957"/>
                  <a:ext cx="11437087" cy="2371550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C028307-A3BD-4CD8-9E73-8D6C3C7DF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24351" y="2029872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8CB0AD21-9205-40E8-8EFE-DDE0F4CDE5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815303" y="2014125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6E28EB49-8667-422E-AFDF-8DC5362DF5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19827" y="2045619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5090BD6C-9B59-4986-BE68-3BD336D1E2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208837" y="2055997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ADBCBDA-C1E3-4B94-8C26-18A69BB71F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330896" y="2040250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83891F54-85D1-4232-AC83-0310C9D5D9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804313" y="2071744"/>
                  <a:ext cx="1421620" cy="2572423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91D3F45-E8CD-49AD-B718-7CAA144FD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559" t="50764" r="72142" b="6189"/>
              <a:stretch>
                <a:fillRect/>
              </a:stretch>
            </p:blipFill>
            <p:spPr>
              <a:xfrm>
                <a:off x="612614" y="3842267"/>
                <a:ext cx="2893513" cy="1020872"/>
              </a:xfrm>
              <a:custGeom>
                <a:avLst/>
                <a:gdLst>
                  <a:gd name="connsiteX0" fmla="*/ 137787 w 2893513"/>
                  <a:gd name="connsiteY0" fmla="*/ 0 h 1020872"/>
                  <a:gd name="connsiteX1" fmla="*/ 112735 w 2893513"/>
                  <a:gd name="connsiteY1" fmla="*/ 75156 h 1020872"/>
                  <a:gd name="connsiteX2" fmla="*/ 150313 w 2893513"/>
                  <a:gd name="connsiteY2" fmla="*/ 112735 h 1020872"/>
                  <a:gd name="connsiteX3" fmla="*/ 194154 w 2893513"/>
                  <a:gd name="connsiteY3" fmla="*/ 144050 h 1020872"/>
                  <a:gd name="connsiteX4" fmla="*/ 275573 w 2893513"/>
                  <a:gd name="connsiteY4" fmla="*/ 175365 h 1020872"/>
                  <a:gd name="connsiteX5" fmla="*/ 344466 w 2893513"/>
                  <a:gd name="connsiteY5" fmla="*/ 200417 h 1020872"/>
                  <a:gd name="connsiteX6" fmla="*/ 463463 w 2893513"/>
                  <a:gd name="connsiteY6" fmla="*/ 225469 h 1020872"/>
                  <a:gd name="connsiteX7" fmla="*/ 544883 w 2893513"/>
                  <a:gd name="connsiteY7" fmla="*/ 231732 h 1020872"/>
                  <a:gd name="connsiteX8" fmla="*/ 732773 w 2893513"/>
                  <a:gd name="connsiteY8" fmla="*/ 256784 h 1020872"/>
                  <a:gd name="connsiteX9" fmla="*/ 876822 w 2893513"/>
                  <a:gd name="connsiteY9" fmla="*/ 256784 h 1020872"/>
                  <a:gd name="connsiteX10" fmla="*/ 989557 w 2893513"/>
                  <a:gd name="connsiteY10" fmla="*/ 250521 h 1020872"/>
                  <a:gd name="connsiteX11" fmla="*/ 1146132 w 2893513"/>
                  <a:gd name="connsiteY11" fmla="*/ 250521 h 1020872"/>
                  <a:gd name="connsiteX12" fmla="*/ 1296444 w 2893513"/>
                  <a:gd name="connsiteY12" fmla="*/ 237995 h 1020872"/>
                  <a:gd name="connsiteX13" fmla="*/ 1421705 w 2893513"/>
                  <a:gd name="connsiteY13" fmla="*/ 231732 h 1020872"/>
                  <a:gd name="connsiteX14" fmla="*/ 1546965 w 2893513"/>
                  <a:gd name="connsiteY14" fmla="*/ 231732 h 1020872"/>
                  <a:gd name="connsiteX15" fmla="*/ 1628384 w 2893513"/>
                  <a:gd name="connsiteY15" fmla="*/ 219206 h 1020872"/>
                  <a:gd name="connsiteX16" fmla="*/ 1847590 w 2893513"/>
                  <a:gd name="connsiteY16" fmla="*/ 181628 h 1020872"/>
                  <a:gd name="connsiteX17" fmla="*/ 2029217 w 2893513"/>
                  <a:gd name="connsiteY17" fmla="*/ 150313 h 1020872"/>
                  <a:gd name="connsiteX18" fmla="*/ 2167003 w 2893513"/>
                  <a:gd name="connsiteY18" fmla="*/ 118998 h 1020872"/>
                  <a:gd name="connsiteX19" fmla="*/ 2267211 w 2893513"/>
                  <a:gd name="connsiteY19" fmla="*/ 87682 h 1020872"/>
                  <a:gd name="connsiteX20" fmla="*/ 2298526 w 2893513"/>
                  <a:gd name="connsiteY20" fmla="*/ 87682 h 1020872"/>
                  <a:gd name="connsiteX21" fmla="*/ 2893513 w 2893513"/>
                  <a:gd name="connsiteY21" fmla="*/ 93945 h 1020872"/>
                  <a:gd name="connsiteX22" fmla="*/ 2868461 w 2893513"/>
                  <a:gd name="connsiteY22" fmla="*/ 807929 h 1020872"/>
                  <a:gd name="connsiteX23" fmla="*/ 2636729 w 2893513"/>
                  <a:gd name="connsiteY23" fmla="*/ 820455 h 1020872"/>
                  <a:gd name="connsiteX24" fmla="*/ 2542784 w 2893513"/>
                  <a:gd name="connsiteY24" fmla="*/ 820455 h 1020872"/>
                  <a:gd name="connsiteX25" fmla="*/ 2348631 w 2893513"/>
                  <a:gd name="connsiteY25" fmla="*/ 832981 h 1020872"/>
                  <a:gd name="connsiteX26" fmla="*/ 2279737 w 2893513"/>
                  <a:gd name="connsiteY26" fmla="*/ 864296 h 1020872"/>
                  <a:gd name="connsiteX27" fmla="*/ 2167003 w 2893513"/>
                  <a:gd name="connsiteY27" fmla="*/ 895611 h 1020872"/>
                  <a:gd name="connsiteX28" fmla="*/ 2010428 w 2893513"/>
                  <a:gd name="connsiteY28" fmla="*/ 920663 h 1020872"/>
                  <a:gd name="connsiteX29" fmla="*/ 1810011 w 2893513"/>
                  <a:gd name="connsiteY29" fmla="*/ 964504 h 1020872"/>
                  <a:gd name="connsiteX30" fmla="*/ 1628384 w 2893513"/>
                  <a:gd name="connsiteY30" fmla="*/ 983293 h 1020872"/>
                  <a:gd name="connsiteX31" fmla="*/ 1321496 w 2893513"/>
                  <a:gd name="connsiteY31" fmla="*/ 1008345 h 1020872"/>
                  <a:gd name="connsiteX32" fmla="*/ 1127343 w 2893513"/>
                  <a:gd name="connsiteY32" fmla="*/ 1008345 h 1020872"/>
                  <a:gd name="connsiteX33" fmla="*/ 1008346 w 2893513"/>
                  <a:gd name="connsiteY33" fmla="*/ 1020872 h 1020872"/>
                  <a:gd name="connsiteX34" fmla="*/ 807929 w 2893513"/>
                  <a:gd name="connsiteY34" fmla="*/ 1002082 h 1020872"/>
                  <a:gd name="connsiteX35" fmla="*/ 676406 w 2893513"/>
                  <a:gd name="connsiteY35" fmla="*/ 983293 h 1020872"/>
                  <a:gd name="connsiteX36" fmla="*/ 494779 w 2893513"/>
                  <a:gd name="connsiteY36" fmla="*/ 933189 h 1020872"/>
                  <a:gd name="connsiteX37" fmla="*/ 356992 w 2893513"/>
                  <a:gd name="connsiteY37" fmla="*/ 908137 h 1020872"/>
                  <a:gd name="connsiteX38" fmla="*/ 206680 w 2893513"/>
                  <a:gd name="connsiteY38" fmla="*/ 870559 h 1020872"/>
                  <a:gd name="connsiteX39" fmla="*/ 112735 w 2893513"/>
                  <a:gd name="connsiteY39" fmla="*/ 795403 h 1020872"/>
                  <a:gd name="connsiteX40" fmla="*/ 87683 w 2893513"/>
                  <a:gd name="connsiteY40" fmla="*/ 701458 h 1020872"/>
                  <a:gd name="connsiteX41" fmla="*/ 37579 w 2893513"/>
                  <a:gd name="connsiteY41" fmla="*/ 544882 h 1020872"/>
                  <a:gd name="connsiteX42" fmla="*/ 0 w 2893513"/>
                  <a:gd name="connsiteY42" fmla="*/ 68893 h 1020872"/>
                  <a:gd name="connsiteX43" fmla="*/ 12526 w 2893513"/>
                  <a:gd name="connsiteY43" fmla="*/ 12526 h 10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893513" h="1020872">
                    <a:moveTo>
                      <a:pt x="137787" y="0"/>
                    </a:moveTo>
                    <a:lnTo>
                      <a:pt x="112735" y="75156"/>
                    </a:lnTo>
                    <a:lnTo>
                      <a:pt x="150313" y="112735"/>
                    </a:lnTo>
                    <a:lnTo>
                      <a:pt x="194154" y="144050"/>
                    </a:lnTo>
                    <a:lnTo>
                      <a:pt x="275573" y="175365"/>
                    </a:lnTo>
                    <a:lnTo>
                      <a:pt x="344466" y="200417"/>
                    </a:lnTo>
                    <a:lnTo>
                      <a:pt x="463463" y="225469"/>
                    </a:lnTo>
                    <a:lnTo>
                      <a:pt x="544883" y="231732"/>
                    </a:lnTo>
                    <a:lnTo>
                      <a:pt x="732773" y="256784"/>
                    </a:lnTo>
                    <a:lnTo>
                      <a:pt x="876822" y="256784"/>
                    </a:lnTo>
                    <a:lnTo>
                      <a:pt x="989557" y="250521"/>
                    </a:lnTo>
                    <a:lnTo>
                      <a:pt x="1146132" y="250521"/>
                    </a:lnTo>
                    <a:lnTo>
                      <a:pt x="1296444" y="237995"/>
                    </a:lnTo>
                    <a:lnTo>
                      <a:pt x="1421705" y="231732"/>
                    </a:lnTo>
                    <a:lnTo>
                      <a:pt x="1546965" y="231732"/>
                    </a:lnTo>
                    <a:lnTo>
                      <a:pt x="1628384" y="219206"/>
                    </a:lnTo>
                    <a:lnTo>
                      <a:pt x="1847590" y="181628"/>
                    </a:lnTo>
                    <a:lnTo>
                      <a:pt x="2029217" y="150313"/>
                    </a:lnTo>
                    <a:lnTo>
                      <a:pt x="2167003" y="118998"/>
                    </a:lnTo>
                    <a:lnTo>
                      <a:pt x="2267211" y="87682"/>
                    </a:lnTo>
                    <a:lnTo>
                      <a:pt x="2298526" y="87682"/>
                    </a:lnTo>
                    <a:lnTo>
                      <a:pt x="2893513" y="93945"/>
                    </a:lnTo>
                    <a:lnTo>
                      <a:pt x="2868461" y="807929"/>
                    </a:lnTo>
                    <a:lnTo>
                      <a:pt x="2636729" y="820455"/>
                    </a:lnTo>
                    <a:lnTo>
                      <a:pt x="2542784" y="820455"/>
                    </a:lnTo>
                    <a:lnTo>
                      <a:pt x="2348631" y="832981"/>
                    </a:lnTo>
                    <a:lnTo>
                      <a:pt x="2279737" y="864296"/>
                    </a:lnTo>
                    <a:lnTo>
                      <a:pt x="2167003" y="895611"/>
                    </a:lnTo>
                    <a:lnTo>
                      <a:pt x="2010428" y="920663"/>
                    </a:lnTo>
                    <a:lnTo>
                      <a:pt x="1810011" y="964504"/>
                    </a:lnTo>
                    <a:lnTo>
                      <a:pt x="1628384" y="983293"/>
                    </a:lnTo>
                    <a:lnTo>
                      <a:pt x="1321496" y="1008345"/>
                    </a:lnTo>
                    <a:lnTo>
                      <a:pt x="1127343" y="1008345"/>
                    </a:lnTo>
                    <a:lnTo>
                      <a:pt x="1008346" y="1020872"/>
                    </a:lnTo>
                    <a:lnTo>
                      <a:pt x="807929" y="1002082"/>
                    </a:lnTo>
                    <a:lnTo>
                      <a:pt x="676406" y="983293"/>
                    </a:lnTo>
                    <a:lnTo>
                      <a:pt x="494779" y="933189"/>
                    </a:lnTo>
                    <a:lnTo>
                      <a:pt x="356992" y="908137"/>
                    </a:lnTo>
                    <a:lnTo>
                      <a:pt x="206680" y="870559"/>
                    </a:lnTo>
                    <a:lnTo>
                      <a:pt x="112735" y="795403"/>
                    </a:lnTo>
                    <a:lnTo>
                      <a:pt x="87683" y="701458"/>
                    </a:lnTo>
                    <a:lnTo>
                      <a:pt x="37579" y="544882"/>
                    </a:lnTo>
                    <a:lnTo>
                      <a:pt x="0" y="68893"/>
                    </a:lnTo>
                    <a:lnTo>
                      <a:pt x="12526" y="12526"/>
                    </a:lnTo>
                    <a:close/>
                  </a:path>
                </a:pathLst>
              </a:cu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B223EAF-0387-416A-B543-A190E2779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77508" t="51469" r="1409" b="7069"/>
              <a:stretch>
                <a:fillRect/>
              </a:stretch>
            </p:blipFill>
            <p:spPr>
              <a:xfrm>
                <a:off x="9208837" y="3856328"/>
                <a:ext cx="2411261" cy="983293"/>
              </a:xfrm>
              <a:custGeom>
                <a:avLst/>
                <a:gdLst>
                  <a:gd name="connsiteX0" fmla="*/ 12526 w 2411261"/>
                  <a:gd name="connsiteY0" fmla="*/ 0 h 983293"/>
                  <a:gd name="connsiteX1" fmla="*/ 156576 w 2411261"/>
                  <a:gd name="connsiteY1" fmla="*/ 50104 h 983293"/>
                  <a:gd name="connsiteX2" fmla="*/ 319414 w 2411261"/>
                  <a:gd name="connsiteY2" fmla="*/ 100208 h 983293"/>
                  <a:gd name="connsiteX3" fmla="*/ 488515 w 2411261"/>
                  <a:gd name="connsiteY3" fmla="*/ 137786 h 983293"/>
                  <a:gd name="connsiteX4" fmla="*/ 632565 w 2411261"/>
                  <a:gd name="connsiteY4" fmla="*/ 175364 h 983293"/>
                  <a:gd name="connsiteX5" fmla="*/ 826718 w 2411261"/>
                  <a:gd name="connsiteY5" fmla="*/ 194153 h 983293"/>
                  <a:gd name="connsiteX6" fmla="*/ 1045924 w 2411261"/>
                  <a:gd name="connsiteY6" fmla="*/ 237994 h 983293"/>
                  <a:gd name="connsiteX7" fmla="*/ 1246340 w 2411261"/>
                  <a:gd name="connsiteY7" fmla="*/ 256784 h 983293"/>
                  <a:gd name="connsiteX8" fmla="*/ 1377863 w 2411261"/>
                  <a:gd name="connsiteY8" fmla="*/ 269310 h 983293"/>
                  <a:gd name="connsiteX9" fmla="*/ 1528176 w 2411261"/>
                  <a:gd name="connsiteY9" fmla="*/ 269310 h 983293"/>
                  <a:gd name="connsiteX10" fmla="*/ 1647173 w 2411261"/>
                  <a:gd name="connsiteY10" fmla="*/ 269310 h 983293"/>
                  <a:gd name="connsiteX11" fmla="*/ 1791222 w 2411261"/>
                  <a:gd name="connsiteY11" fmla="*/ 269310 h 983293"/>
                  <a:gd name="connsiteX12" fmla="*/ 1966587 w 2411261"/>
                  <a:gd name="connsiteY12" fmla="*/ 256784 h 983293"/>
                  <a:gd name="connsiteX13" fmla="*/ 2104373 w 2411261"/>
                  <a:gd name="connsiteY13" fmla="*/ 219205 h 983293"/>
                  <a:gd name="connsiteX14" fmla="*/ 2192055 w 2411261"/>
                  <a:gd name="connsiteY14" fmla="*/ 194153 h 983293"/>
                  <a:gd name="connsiteX15" fmla="*/ 2273474 w 2411261"/>
                  <a:gd name="connsiteY15" fmla="*/ 156575 h 983293"/>
                  <a:gd name="connsiteX16" fmla="*/ 2323578 w 2411261"/>
                  <a:gd name="connsiteY16" fmla="*/ 50104 h 983293"/>
                  <a:gd name="connsiteX17" fmla="*/ 2379946 w 2411261"/>
                  <a:gd name="connsiteY17" fmla="*/ 18789 h 983293"/>
                  <a:gd name="connsiteX18" fmla="*/ 2411261 w 2411261"/>
                  <a:gd name="connsiteY18" fmla="*/ 37578 h 983293"/>
                  <a:gd name="connsiteX19" fmla="*/ 2398735 w 2411261"/>
                  <a:gd name="connsiteY19" fmla="*/ 319414 h 983293"/>
                  <a:gd name="connsiteX20" fmla="*/ 2361157 w 2411261"/>
                  <a:gd name="connsiteY20" fmla="*/ 519830 h 983293"/>
                  <a:gd name="connsiteX21" fmla="*/ 2336104 w 2411261"/>
                  <a:gd name="connsiteY21" fmla="*/ 626301 h 983293"/>
                  <a:gd name="connsiteX22" fmla="*/ 2304789 w 2411261"/>
                  <a:gd name="connsiteY22" fmla="*/ 820455 h 983293"/>
                  <a:gd name="connsiteX23" fmla="*/ 2079321 w 2411261"/>
                  <a:gd name="connsiteY23" fmla="*/ 933189 h 983293"/>
                  <a:gd name="connsiteX24" fmla="*/ 1728592 w 2411261"/>
                  <a:gd name="connsiteY24" fmla="*/ 977030 h 983293"/>
                  <a:gd name="connsiteX25" fmla="*/ 1440494 w 2411261"/>
                  <a:gd name="connsiteY25" fmla="*/ 983293 h 983293"/>
                  <a:gd name="connsiteX26" fmla="*/ 1171184 w 2411261"/>
                  <a:gd name="connsiteY26" fmla="*/ 970767 h 983293"/>
                  <a:gd name="connsiteX27" fmla="*/ 895611 w 2411261"/>
                  <a:gd name="connsiteY27" fmla="*/ 945715 h 983293"/>
                  <a:gd name="connsiteX28" fmla="*/ 626302 w 2411261"/>
                  <a:gd name="connsiteY28" fmla="*/ 914400 h 983293"/>
                  <a:gd name="connsiteX29" fmla="*/ 425885 w 2411261"/>
                  <a:gd name="connsiteY29" fmla="*/ 870559 h 983293"/>
                  <a:gd name="connsiteX30" fmla="*/ 294362 w 2411261"/>
                  <a:gd name="connsiteY30" fmla="*/ 826718 h 983293"/>
                  <a:gd name="connsiteX31" fmla="*/ 206680 w 2411261"/>
                  <a:gd name="connsiteY31" fmla="*/ 807929 h 983293"/>
                  <a:gd name="connsiteX32" fmla="*/ 87683 w 2411261"/>
                  <a:gd name="connsiteY32" fmla="*/ 801666 h 983293"/>
                  <a:gd name="connsiteX33" fmla="*/ 0 w 2411261"/>
                  <a:gd name="connsiteY33" fmla="*/ 782877 h 983293"/>
                  <a:gd name="connsiteX34" fmla="*/ 12526 w 2411261"/>
                  <a:gd name="connsiteY34" fmla="*/ 112734 h 98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411261" h="983293">
                    <a:moveTo>
                      <a:pt x="12526" y="0"/>
                    </a:moveTo>
                    <a:lnTo>
                      <a:pt x="156576" y="50104"/>
                    </a:lnTo>
                    <a:lnTo>
                      <a:pt x="319414" y="100208"/>
                    </a:lnTo>
                    <a:lnTo>
                      <a:pt x="488515" y="137786"/>
                    </a:lnTo>
                    <a:lnTo>
                      <a:pt x="632565" y="175364"/>
                    </a:lnTo>
                    <a:lnTo>
                      <a:pt x="826718" y="194153"/>
                    </a:lnTo>
                    <a:lnTo>
                      <a:pt x="1045924" y="237994"/>
                    </a:lnTo>
                    <a:lnTo>
                      <a:pt x="1246340" y="256784"/>
                    </a:lnTo>
                    <a:lnTo>
                      <a:pt x="1377863" y="269310"/>
                    </a:lnTo>
                    <a:lnTo>
                      <a:pt x="1528176" y="269310"/>
                    </a:lnTo>
                    <a:lnTo>
                      <a:pt x="1647173" y="269310"/>
                    </a:lnTo>
                    <a:lnTo>
                      <a:pt x="1791222" y="269310"/>
                    </a:lnTo>
                    <a:lnTo>
                      <a:pt x="1966587" y="256784"/>
                    </a:lnTo>
                    <a:lnTo>
                      <a:pt x="2104373" y="219205"/>
                    </a:lnTo>
                    <a:lnTo>
                      <a:pt x="2192055" y="194153"/>
                    </a:lnTo>
                    <a:lnTo>
                      <a:pt x="2273474" y="156575"/>
                    </a:lnTo>
                    <a:lnTo>
                      <a:pt x="2323578" y="50104"/>
                    </a:lnTo>
                    <a:lnTo>
                      <a:pt x="2379946" y="18789"/>
                    </a:lnTo>
                    <a:lnTo>
                      <a:pt x="2411261" y="37578"/>
                    </a:lnTo>
                    <a:lnTo>
                      <a:pt x="2398735" y="319414"/>
                    </a:lnTo>
                    <a:lnTo>
                      <a:pt x="2361157" y="519830"/>
                    </a:lnTo>
                    <a:lnTo>
                      <a:pt x="2336104" y="626301"/>
                    </a:lnTo>
                    <a:lnTo>
                      <a:pt x="2304789" y="820455"/>
                    </a:lnTo>
                    <a:lnTo>
                      <a:pt x="2079321" y="933189"/>
                    </a:lnTo>
                    <a:lnTo>
                      <a:pt x="1728592" y="977030"/>
                    </a:lnTo>
                    <a:lnTo>
                      <a:pt x="1440494" y="983293"/>
                    </a:lnTo>
                    <a:lnTo>
                      <a:pt x="1171184" y="970767"/>
                    </a:lnTo>
                    <a:lnTo>
                      <a:pt x="895611" y="945715"/>
                    </a:lnTo>
                    <a:lnTo>
                      <a:pt x="626302" y="914400"/>
                    </a:lnTo>
                    <a:lnTo>
                      <a:pt x="425885" y="870559"/>
                    </a:lnTo>
                    <a:lnTo>
                      <a:pt x="294362" y="826718"/>
                    </a:lnTo>
                    <a:lnTo>
                      <a:pt x="206680" y="807929"/>
                    </a:lnTo>
                    <a:lnTo>
                      <a:pt x="87683" y="801666"/>
                    </a:lnTo>
                    <a:lnTo>
                      <a:pt x="0" y="782877"/>
                    </a:lnTo>
                    <a:lnTo>
                      <a:pt x="12526" y="112734"/>
                    </a:lnTo>
                    <a:close/>
                  </a:path>
                </a:pathLst>
              </a:custGeom>
            </p:spPr>
          </p:pic>
        </p:grpSp>
        <p:pic>
          <p:nvPicPr>
            <p:cNvPr id="20" name="SCALES Picture 90" descr="A picture containing table, sitting, black, water&#10;&#10;Description automatically generated">
              <a:extLst>
                <a:ext uri="{FF2B5EF4-FFF2-40B4-BE49-F238E27FC236}">
                  <a16:creationId xmlns:a16="http://schemas.microsoft.com/office/drawing/2014/main" id="{ADEFB598-821A-4A54-AA8D-2357E9ADB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5903970" y="3774036"/>
              <a:ext cx="778659" cy="756760"/>
            </a:xfrm>
            <a:prstGeom prst="rect">
              <a:avLst/>
            </a:prstGeom>
          </p:spPr>
        </p:pic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031B60A7-C05F-411B-9560-51BBAA61383C}"/>
              </a:ext>
            </a:extLst>
          </p:cNvPr>
          <p:cNvSpPr/>
          <p:nvPr/>
        </p:nvSpPr>
        <p:spPr>
          <a:xfrm>
            <a:off x="5911094" y="3772034"/>
            <a:ext cx="748981" cy="74898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back Oval 17">
            <a:hlinkClick r:id="rId9" action="ppaction://hlinksldjump"/>
            <a:extLst>
              <a:ext uri="{FF2B5EF4-FFF2-40B4-BE49-F238E27FC236}">
                <a16:creationId xmlns:a16="http://schemas.microsoft.com/office/drawing/2014/main" id="{B89D36E7-66D5-4F3D-962D-5D2A07848709}"/>
              </a:ext>
            </a:extLst>
          </p:cNvPr>
          <p:cNvSpPr/>
          <p:nvPr/>
        </p:nvSpPr>
        <p:spPr>
          <a:xfrm>
            <a:off x="5673188" y="4825262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8179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30" y="4564419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0F2D0A7-5C9F-4800-A647-011F2E58E5E8}"/>
              </a:ext>
            </a:extLst>
          </p:cNvPr>
          <p:cNvGrpSpPr/>
          <p:nvPr/>
        </p:nvGrpSpPr>
        <p:grpSpPr>
          <a:xfrm>
            <a:off x="404511" y="1991996"/>
            <a:ext cx="11437087" cy="2974177"/>
            <a:chOff x="377456" y="1976330"/>
            <a:chExt cx="11437087" cy="29741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7AF9F22-D587-441F-8670-8F84D5119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456" y="2578957"/>
              <a:ext cx="11437087" cy="23715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C028307-A3BD-4CD8-9E73-8D6C3C7DF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719" y="1976330"/>
              <a:ext cx="1421620" cy="257242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CB0AD21-9205-40E8-8EFE-DDE0F4CDE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15303" y="2014125"/>
              <a:ext cx="1421620" cy="257242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090BD6C-9B59-4986-BE68-3BD336D1E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18387" y="2014125"/>
              <a:ext cx="1421620" cy="257242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ADBCBDA-C1E3-4B94-8C26-18A69BB71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59356" y="2014125"/>
              <a:ext cx="1421620" cy="257242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18BD18-0037-4D43-9EB8-D81267EFD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1801" y="3651380"/>
              <a:ext cx="2761727" cy="129912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A83F6AD-571A-4967-B09C-96E2B4630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37598" y="3389184"/>
              <a:ext cx="2676945" cy="1561323"/>
            </a:xfrm>
            <a:prstGeom prst="rect">
              <a:avLst/>
            </a:prstGeom>
          </p:spPr>
        </p:pic>
      </p:grpSp>
      <p:sp>
        <p:nvSpPr>
          <p:cNvPr id="13" name="Oval 12">
            <a:hlinkClick r:id="rId8" action="ppaction://hlinksldjump"/>
            <a:extLst>
              <a:ext uri="{FF2B5EF4-FFF2-40B4-BE49-F238E27FC236}">
                <a16:creationId xmlns:a16="http://schemas.microsoft.com/office/drawing/2014/main" id="{3E117773-9EB3-43EE-BE55-407859EE3F24}"/>
              </a:ext>
            </a:extLst>
          </p:cNvPr>
          <p:cNvSpPr/>
          <p:nvPr/>
        </p:nvSpPr>
        <p:spPr>
          <a:xfrm>
            <a:off x="5688174" y="4838768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F13687-6B6C-4BCD-9158-A65634CF2821}"/>
              </a:ext>
            </a:extLst>
          </p:cNvPr>
          <p:cNvSpPr/>
          <p:nvPr/>
        </p:nvSpPr>
        <p:spPr>
          <a:xfrm>
            <a:off x="174850" y="74473"/>
            <a:ext cx="19320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3</a:t>
            </a:r>
          </a:p>
        </p:txBody>
      </p:sp>
      <p:pic>
        <p:nvPicPr>
          <p:cNvPr id="17" name="SCALES Picture 90" descr="A picture containing table, sitting, black, water&#10;&#10;Description automatically generated">
            <a:extLst>
              <a:ext uri="{FF2B5EF4-FFF2-40B4-BE49-F238E27FC236}">
                <a16:creationId xmlns:a16="http://schemas.microsoft.com/office/drawing/2014/main" id="{F45A90D9-9E39-4BCC-BADC-212668B630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903970" y="3774036"/>
            <a:ext cx="778659" cy="7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1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l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541" y="4575241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642AC89-D450-444C-A35A-A5401979DD56}"/>
              </a:ext>
            </a:extLst>
          </p:cNvPr>
          <p:cNvSpPr/>
          <p:nvPr/>
        </p:nvSpPr>
        <p:spPr>
          <a:xfrm>
            <a:off x="174850" y="74473"/>
            <a:ext cx="19320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6907C3-B01B-48A5-91B6-74BEAD15F96B}"/>
              </a:ext>
            </a:extLst>
          </p:cNvPr>
          <p:cNvGrpSpPr/>
          <p:nvPr/>
        </p:nvGrpSpPr>
        <p:grpSpPr>
          <a:xfrm>
            <a:off x="404511" y="2035200"/>
            <a:ext cx="11437087" cy="2936384"/>
            <a:chOff x="404511" y="2035200"/>
            <a:chExt cx="11437087" cy="29363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1FED502-C00D-4DF8-B33E-EA97A2C97EA2}"/>
                </a:ext>
              </a:extLst>
            </p:cNvPr>
            <p:cNvGrpSpPr/>
            <p:nvPr/>
          </p:nvGrpSpPr>
          <p:grpSpPr>
            <a:xfrm>
              <a:off x="404511" y="2035200"/>
              <a:ext cx="11437087" cy="2936384"/>
              <a:chOff x="377456" y="2062255"/>
              <a:chExt cx="11437087" cy="2936384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0F2D0A7-5C9F-4800-A647-011F2E58E5E8}"/>
                  </a:ext>
                </a:extLst>
              </p:cNvPr>
              <p:cNvGrpSpPr/>
              <p:nvPr/>
            </p:nvGrpSpPr>
            <p:grpSpPr>
              <a:xfrm>
                <a:off x="377456" y="2062255"/>
                <a:ext cx="11437087" cy="2936384"/>
                <a:chOff x="377456" y="2014123"/>
                <a:chExt cx="11437087" cy="2936384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7AF9F22-D587-441F-8670-8F84D5119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77456" y="2578957"/>
                  <a:ext cx="11437087" cy="2371550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C028307-A3BD-4CD8-9E73-8D6C3C7DF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50733" y="2014124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8CB0AD21-9205-40E8-8EFE-DDE0F4CDE5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815303" y="2014125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5090BD6C-9B59-4986-BE68-3BD336D1E2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319414" y="2014123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ADBCBDA-C1E3-4B94-8C26-18A69BB71F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48300" y="2014124"/>
                  <a:ext cx="1421620" cy="2572423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0AEB43D-579B-490F-8562-B1F65D7D8C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559" t="50764" r="72142" b="6189"/>
              <a:stretch>
                <a:fillRect/>
              </a:stretch>
            </p:blipFill>
            <p:spPr>
              <a:xfrm>
                <a:off x="676350" y="3852154"/>
                <a:ext cx="2893513" cy="1020872"/>
              </a:xfrm>
              <a:custGeom>
                <a:avLst/>
                <a:gdLst>
                  <a:gd name="connsiteX0" fmla="*/ 137787 w 2893513"/>
                  <a:gd name="connsiteY0" fmla="*/ 0 h 1020872"/>
                  <a:gd name="connsiteX1" fmla="*/ 112735 w 2893513"/>
                  <a:gd name="connsiteY1" fmla="*/ 75156 h 1020872"/>
                  <a:gd name="connsiteX2" fmla="*/ 150313 w 2893513"/>
                  <a:gd name="connsiteY2" fmla="*/ 112735 h 1020872"/>
                  <a:gd name="connsiteX3" fmla="*/ 194154 w 2893513"/>
                  <a:gd name="connsiteY3" fmla="*/ 144050 h 1020872"/>
                  <a:gd name="connsiteX4" fmla="*/ 275573 w 2893513"/>
                  <a:gd name="connsiteY4" fmla="*/ 175365 h 1020872"/>
                  <a:gd name="connsiteX5" fmla="*/ 344466 w 2893513"/>
                  <a:gd name="connsiteY5" fmla="*/ 200417 h 1020872"/>
                  <a:gd name="connsiteX6" fmla="*/ 463463 w 2893513"/>
                  <a:gd name="connsiteY6" fmla="*/ 225469 h 1020872"/>
                  <a:gd name="connsiteX7" fmla="*/ 544883 w 2893513"/>
                  <a:gd name="connsiteY7" fmla="*/ 231732 h 1020872"/>
                  <a:gd name="connsiteX8" fmla="*/ 732773 w 2893513"/>
                  <a:gd name="connsiteY8" fmla="*/ 256784 h 1020872"/>
                  <a:gd name="connsiteX9" fmla="*/ 876822 w 2893513"/>
                  <a:gd name="connsiteY9" fmla="*/ 256784 h 1020872"/>
                  <a:gd name="connsiteX10" fmla="*/ 989557 w 2893513"/>
                  <a:gd name="connsiteY10" fmla="*/ 250521 h 1020872"/>
                  <a:gd name="connsiteX11" fmla="*/ 1146132 w 2893513"/>
                  <a:gd name="connsiteY11" fmla="*/ 250521 h 1020872"/>
                  <a:gd name="connsiteX12" fmla="*/ 1296444 w 2893513"/>
                  <a:gd name="connsiteY12" fmla="*/ 237995 h 1020872"/>
                  <a:gd name="connsiteX13" fmla="*/ 1421705 w 2893513"/>
                  <a:gd name="connsiteY13" fmla="*/ 231732 h 1020872"/>
                  <a:gd name="connsiteX14" fmla="*/ 1546965 w 2893513"/>
                  <a:gd name="connsiteY14" fmla="*/ 231732 h 1020872"/>
                  <a:gd name="connsiteX15" fmla="*/ 1628384 w 2893513"/>
                  <a:gd name="connsiteY15" fmla="*/ 219206 h 1020872"/>
                  <a:gd name="connsiteX16" fmla="*/ 1847590 w 2893513"/>
                  <a:gd name="connsiteY16" fmla="*/ 181628 h 1020872"/>
                  <a:gd name="connsiteX17" fmla="*/ 2029217 w 2893513"/>
                  <a:gd name="connsiteY17" fmla="*/ 150313 h 1020872"/>
                  <a:gd name="connsiteX18" fmla="*/ 2167003 w 2893513"/>
                  <a:gd name="connsiteY18" fmla="*/ 118998 h 1020872"/>
                  <a:gd name="connsiteX19" fmla="*/ 2267211 w 2893513"/>
                  <a:gd name="connsiteY19" fmla="*/ 87682 h 1020872"/>
                  <a:gd name="connsiteX20" fmla="*/ 2298526 w 2893513"/>
                  <a:gd name="connsiteY20" fmla="*/ 87682 h 1020872"/>
                  <a:gd name="connsiteX21" fmla="*/ 2893513 w 2893513"/>
                  <a:gd name="connsiteY21" fmla="*/ 93945 h 1020872"/>
                  <a:gd name="connsiteX22" fmla="*/ 2868461 w 2893513"/>
                  <a:gd name="connsiteY22" fmla="*/ 807929 h 1020872"/>
                  <a:gd name="connsiteX23" fmla="*/ 2636729 w 2893513"/>
                  <a:gd name="connsiteY23" fmla="*/ 820455 h 1020872"/>
                  <a:gd name="connsiteX24" fmla="*/ 2542784 w 2893513"/>
                  <a:gd name="connsiteY24" fmla="*/ 820455 h 1020872"/>
                  <a:gd name="connsiteX25" fmla="*/ 2348631 w 2893513"/>
                  <a:gd name="connsiteY25" fmla="*/ 832981 h 1020872"/>
                  <a:gd name="connsiteX26" fmla="*/ 2279737 w 2893513"/>
                  <a:gd name="connsiteY26" fmla="*/ 864296 h 1020872"/>
                  <a:gd name="connsiteX27" fmla="*/ 2167003 w 2893513"/>
                  <a:gd name="connsiteY27" fmla="*/ 895611 h 1020872"/>
                  <a:gd name="connsiteX28" fmla="*/ 2010428 w 2893513"/>
                  <a:gd name="connsiteY28" fmla="*/ 920663 h 1020872"/>
                  <a:gd name="connsiteX29" fmla="*/ 1810011 w 2893513"/>
                  <a:gd name="connsiteY29" fmla="*/ 964504 h 1020872"/>
                  <a:gd name="connsiteX30" fmla="*/ 1628384 w 2893513"/>
                  <a:gd name="connsiteY30" fmla="*/ 983293 h 1020872"/>
                  <a:gd name="connsiteX31" fmla="*/ 1321496 w 2893513"/>
                  <a:gd name="connsiteY31" fmla="*/ 1008345 h 1020872"/>
                  <a:gd name="connsiteX32" fmla="*/ 1127343 w 2893513"/>
                  <a:gd name="connsiteY32" fmla="*/ 1008345 h 1020872"/>
                  <a:gd name="connsiteX33" fmla="*/ 1008346 w 2893513"/>
                  <a:gd name="connsiteY33" fmla="*/ 1020872 h 1020872"/>
                  <a:gd name="connsiteX34" fmla="*/ 807929 w 2893513"/>
                  <a:gd name="connsiteY34" fmla="*/ 1002082 h 1020872"/>
                  <a:gd name="connsiteX35" fmla="*/ 676406 w 2893513"/>
                  <a:gd name="connsiteY35" fmla="*/ 983293 h 1020872"/>
                  <a:gd name="connsiteX36" fmla="*/ 494779 w 2893513"/>
                  <a:gd name="connsiteY36" fmla="*/ 933189 h 1020872"/>
                  <a:gd name="connsiteX37" fmla="*/ 356992 w 2893513"/>
                  <a:gd name="connsiteY37" fmla="*/ 908137 h 1020872"/>
                  <a:gd name="connsiteX38" fmla="*/ 206680 w 2893513"/>
                  <a:gd name="connsiteY38" fmla="*/ 870559 h 1020872"/>
                  <a:gd name="connsiteX39" fmla="*/ 112735 w 2893513"/>
                  <a:gd name="connsiteY39" fmla="*/ 795403 h 1020872"/>
                  <a:gd name="connsiteX40" fmla="*/ 87683 w 2893513"/>
                  <a:gd name="connsiteY40" fmla="*/ 701458 h 1020872"/>
                  <a:gd name="connsiteX41" fmla="*/ 37579 w 2893513"/>
                  <a:gd name="connsiteY41" fmla="*/ 544882 h 1020872"/>
                  <a:gd name="connsiteX42" fmla="*/ 0 w 2893513"/>
                  <a:gd name="connsiteY42" fmla="*/ 68893 h 1020872"/>
                  <a:gd name="connsiteX43" fmla="*/ 12526 w 2893513"/>
                  <a:gd name="connsiteY43" fmla="*/ 12526 h 10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893513" h="1020872">
                    <a:moveTo>
                      <a:pt x="137787" y="0"/>
                    </a:moveTo>
                    <a:lnTo>
                      <a:pt x="112735" y="75156"/>
                    </a:lnTo>
                    <a:lnTo>
                      <a:pt x="150313" y="112735"/>
                    </a:lnTo>
                    <a:lnTo>
                      <a:pt x="194154" y="144050"/>
                    </a:lnTo>
                    <a:lnTo>
                      <a:pt x="275573" y="175365"/>
                    </a:lnTo>
                    <a:lnTo>
                      <a:pt x="344466" y="200417"/>
                    </a:lnTo>
                    <a:lnTo>
                      <a:pt x="463463" y="225469"/>
                    </a:lnTo>
                    <a:lnTo>
                      <a:pt x="544883" y="231732"/>
                    </a:lnTo>
                    <a:lnTo>
                      <a:pt x="732773" y="256784"/>
                    </a:lnTo>
                    <a:lnTo>
                      <a:pt x="876822" y="256784"/>
                    </a:lnTo>
                    <a:lnTo>
                      <a:pt x="989557" y="250521"/>
                    </a:lnTo>
                    <a:lnTo>
                      <a:pt x="1146132" y="250521"/>
                    </a:lnTo>
                    <a:lnTo>
                      <a:pt x="1296444" y="237995"/>
                    </a:lnTo>
                    <a:lnTo>
                      <a:pt x="1421705" y="231732"/>
                    </a:lnTo>
                    <a:lnTo>
                      <a:pt x="1546965" y="231732"/>
                    </a:lnTo>
                    <a:lnTo>
                      <a:pt x="1628384" y="219206"/>
                    </a:lnTo>
                    <a:lnTo>
                      <a:pt x="1847590" y="181628"/>
                    </a:lnTo>
                    <a:lnTo>
                      <a:pt x="2029217" y="150313"/>
                    </a:lnTo>
                    <a:lnTo>
                      <a:pt x="2167003" y="118998"/>
                    </a:lnTo>
                    <a:lnTo>
                      <a:pt x="2267211" y="87682"/>
                    </a:lnTo>
                    <a:lnTo>
                      <a:pt x="2298526" y="87682"/>
                    </a:lnTo>
                    <a:lnTo>
                      <a:pt x="2893513" y="93945"/>
                    </a:lnTo>
                    <a:lnTo>
                      <a:pt x="2868461" y="807929"/>
                    </a:lnTo>
                    <a:lnTo>
                      <a:pt x="2636729" y="820455"/>
                    </a:lnTo>
                    <a:lnTo>
                      <a:pt x="2542784" y="820455"/>
                    </a:lnTo>
                    <a:lnTo>
                      <a:pt x="2348631" y="832981"/>
                    </a:lnTo>
                    <a:lnTo>
                      <a:pt x="2279737" y="864296"/>
                    </a:lnTo>
                    <a:lnTo>
                      <a:pt x="2167003" y="895611"/>
                    </a:lnTo>
                    <a:lnTo>
                      <a:pt x="2010428" y="920663"/>
                    </a:lnTo>
                    <a:lnTo>
                      <a:pt x="1810011" y="964504"/>
                    </a:lnTo>
                    <a:lnTo>
                      <a:pt x="1628384" y="983293"/>
                    </a:lnTo>
                    <a:lnTo>
                      <a:pt x="1321496" y="1008345"/>
                    </a:lnTo>
                    <a:lnTo>
                      <a:pt x="1127343" y="1008345"/>
                    </a:lnTo>
                    <a:lnTo>
                      <a:pt x="1008346" y="1020872"/>
                    </a:lnTo>
                    <a:lnTo>
                      <a:pt x="807929" y="1002082"/>
                    </a:lnTo>
                    <a:lnTo>
                      <a:pt x="676406" y="983293"/>
                    </a:lnTo>
                    <a:lnTo>
                      <a:pt x="494779" y="933189"/>
                    </a:lnTo>
                    <a:lnTo>
                      <a:pt x="356992" y="908137"/>
                    </a:lnTo>
                    <a:lnTo>
                      <a:pt x="206680" y="870559"/>
                    </a:lnTo>
                    <a:lnTo>
                      <a:pt x="112735" y="795403"/>
                    </a:lnTo>
                    <a:lnTo>
                      <a:pt x="87683" y="701458"/>
                    </a:lnTo>
                    <a:lnTo>
                      <a:pt x="37579" y="544882"/>
                    </a:lnTo>
                    <a:lnTo>
                      <a:pt x="0" y="68893"/>
                    </a:lnTo>
                    <a:lnTo>
                      <a:pt x="12526" y="12526"/>
                    </a:lnTo>
                    <a:close/>
                  </a:path>
                </a:pathLst>
              </a:cu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68F5512-D0DB-4E20-BC27-732F5D84AA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77508" t="51469" r="1409" b="7069"/>
              <a:stretch>
                <a:fillRect/>
              </a:stretch>
            </p:blipFill>
            <p:spPr>
              <a:xfrm>
                <a:off x="9241093" y="3852154"/>
                <a:ext cx="2411261" cy="983293"/>
              </a:xfrm>
              <a:custGeom>
                <a:avLst/>
                <a:gdLst>
                  <a:gd name="connsiteX0" fmla="*/ 12526 w 2411261"/>
                  <a:gd name="connsiteY0" fmla="*/ 0 h 983293"/>
                  <a:gd name="connsiteX1" fmla="*/ 156576 w 2411261"/>
                  <a:gd name="connsiteY1" fmla="*/ 50104 h 983293"/>
                  <a:gd name="connsiteX2" fmla="*/ 319414 w 2411261"/>
                  <a:gd name="connsiteY2" fmla="*/ 100208 h 983293"/>
                  <a:gd name="connsiteX3" fmla="*/ 488515 w 2411261"/>
                  <a:gd name="connsiteY3" fmla="*/ 137786 h 983293"/>
                  <a:gd name="connsiteX4" fmla="*/ 632565 w 2411261"/>
                  <a:gd name="connsiteY4" fmla="*/ 175364 h 983293"/>
                  <a:gd name="connsiteX5" fmla="*/ 826718 w 2411261"/>
                  <a:gd name="connsiteY5" fmla="*/ 194153 h 983293"/>
                  <a:gd name="connsiteX6" fmla="*/ 1045924 w 2411261"/>
                  <a:gd name="connsiteY6" fmla="*/ 237994 h 983293"/>
                  <a:gd name="connsiteX7" fmla="*/ 1246340 w 2411261"/>
                  <a:gd name="connsiteY7" fmla="*/ 256784 h 983293"/>
                  <a:gd name="connsiteX8" fmla="*/ 1377863 w 2411261"/>
                  <a:gd name="connsiteY8" fmla="*/ 269310 h 983293"/>
                  <a:gd name="connsiteX9" fmla="*/ 1528176 w 2411261"/>
                  <a:gd name="connsiteY9" fmla="*/ 269310 h 983293"/>
                  <a:gd name="connsiteX10" fmla="*/ 1647173 w 2411261"/>
                  <a:gd name="connsiteY10" fmla="*/ 269310 h 983293"/>
                  <a:gd name="connsiteX11" fmla="*/ 1791222 w 2411261"/>
                  <a:gd name="connsiteY11" fmla="*/ 269310 h 983293"/>
                  <a:gd name="connsiteX12" fmla="*/ 1966587 w 2411261"/>
                  <a:gd name="connsiteY12" fmla="*/ 256784 h 983293"/>
                  <a:gd name="connsiteX13" fmla="*/ 2104373 w 2411261"/>
                  <a:gd name="connsiteY13" fmla="*/ 219205 h 983293"/>
                  <a:gd name="connsiteX14" fmla="*/ 2192055 w 2411261"/>
                  <a:gd name="connsiteY14" fmla="*/ 194153 h 983293"/>
                  <a:gd name="connsiteX15" fmla="*/ 2273474 w 2411261"/>
                  <a:gd name="connsiteY15" fmla="*/ 156575 h 983293"/>
                  <a:gd name="connsiteX16" fmla="*/ 2323578 w 2411261"/>
                  <a:gd name="connsiteY16" fmla="*/ 50104 h 983293"/>
                  <a:gd name="connsiteX17" fmla="*/ 2379946 w 2411261"/>
                  <a:gd name="connsiteY17" fmla="*/ 18789 h 983293"/>
                  <a:gd name="connsiteX18" fmla="*/ 2411261 w 2411261"/>
                  <a:gd name="connsiteY18" fmla="*/ 37578 h 983293"/>
                  <a:gd name="connsiteX19" fmla="*/ 2398735 w 2411261"/>
                  <a:gd name="connsiteY19" fmla="*/ 319414 h 983293"/>
                  <a:gd name="connsiteX20" fmla="*/ 2361157 w 2411261"/>
                  <a:gd name="connsiteY20" fmla="*/ 519830 h 983293"/>
                  <a:gd name="connsiteX21" fmla="*/ 2336104 w 2411261"/>
                  <a:gd name="connsiteY21" fmla="*/ 626301 h 983293"/>
                  <a:gd name="connsiteX22" fmla="*/ 2304789 w 2411261"/>
                  <a:gd name="connsiteY22" fmla="*/ 820455 h 983293"/>
                  <a:gd name="connsiteX23" fmla="*/ 2079321 w 2411261"/>
                  <a:gd name="connsiteY23" fmla="*/ 933189 h 983293"/>
                  <a:gd name="connsiteX24" fmla="*/ 1728592 w 2411261"/>
                  <a:gd name="connsiteY24" fmla="*/ 977030 h 983293"/>
                  <a:gd name="connsiteX25" fmla="*/ 1440494 w 2411261"/>
                  <a:gd name="connsiteY25" fmla="*/ 983293 h 983293"/>
                  <a:gd name="connsiteX26" fmla="*/ 1171184 w 2411261"/>
                  <a:gd name="connsiteY26" fmla="*/ 970767 h 983293"/>
                  <a:gd name="connsiteX27" fmla="*/ 895611 w 2411261"/>
                  <a:gd name="connsiteY27" fmla="*/ 945715 h 983293"/>
                  <a:gd name="connsiteX28" fmla="*/ 626302 w 2411261"/>
                  <a:gd name="connsiteY28" fmla="*/ 914400 h 983293"/>
                  <a:gd name="connsiteX29" fmla="*/ 425885 w 2411261"/>
                  <a:gd name="connsiteY29" fmla="*/ 870559 h 983293"/>
                  <a:gd name="connsiteX30" fmla="*/ 294362 w 2411261"/>
                  <a:gd name="connsiteY30" fmla="*/ 826718 h 983293"/>
                  <a:gd name="connsiteX31" fmla="*/ 206680 w 2411261"/>
                  <a:gd name="connsiteY31" fmla="*/ 807929 h 983293"/>
                  <a:gd name="connsiteX32" fmla="*/ 87683 w 2411261"/>
                  <a:gd name="connsiteY32" fmla="*/ 801666 h 983293"/>
                  <a:gd name="connsiteX33" fmla="*/ 0 w 2411261"/>
                  <a:gd name="connsiteY33" fmla="*/ 782877 h 983293"/>
                  <a:gd name="connsiteX34" fmla="*/ 12526 w 2411261"/>
                  <a:gd name="connsiteY34" fmla="*/ 112734 h 98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411261" h="983293">
                    <a:moveTo>
                      <a:pt x="12526" y="0"/>
                    </a:moveTo>
                    <a:lnTo>
                      <a:pt x="156576" y="50104"/>
                    </a:lnTo>
                    <a:lnTo>
                      <a:pt x="319414" y="100208"/>
                    </a:lnTo>
                    <a:lnTo>
                      <a:pt x="488515" y="137786"/>
                    </a:lnTo>
                    <a:lnTo>
                      <a:pt x="632565" y="175364"/>
                    </a:lnTo>
                    <a:lnTo>
                      <a:pt x="826718" y="194153"/>
                    </a:lnTo>
                    <a:lnTo>
                      <a:pt x="1045924" y="237994"/>
                    </a:lnTo>
                    <a:lnTo>
                      <a:pt x="1246340" y="256784"/>
                    </a:lnTo>
                    <a:lnTo>
                      <a:pt x="1377863" y="269310"/>
                    </a:lnTo>
                    <a:lnTo>
                      <a:pt x="1528176" y="269310"/>
                    </a:lnTo>
                    <a:lnTo>
                      <a:pt x="1647173" y="269310"/>
                    </a:lnTo>
                    <a:lnTo>
                      <a:pt x="1791222" y="269310"/>
                    </a:lnTo>
                    <a:lnTo>
                      <a:pt x="1966587" y="256784"/>
                    </a:lnTo>
                    <a:lnTo>
                      <a:pt x="2104373" y="219205"/>
                    </a:lnTo>
                    <a:lnTo>
                      <a:pt x="2192055" y="194153"/>
                    </a:lnTo>
                    <a:lnTo>
                      <a:pt x="2273474" y="156575"/>
                    </a:lnTo>
                    <a:lnTo>
                      <a:pt x="2323578" y="50104"/>
                    </a:lnTo>
                    <a:lnTo>
                      <a:pt x="2379946" y="18789"/>
                    </a:lnTo>
                    <a:lnTo>
                      <a:pt x="2411261" y="37578"/>
                    </a:lnTo>
                    <a:lnTo>
                      <a:pt x="2398735" y="319414"/>
                    </a:lnTo>
                    <a:lnTo>
                      <a:pt x="2361157" y="519830"/>
                    </a:lnTo>
                    <a:lnTo>
                      <a:pt x="2336104" y="626301"/>
                    </a:lnTo>
                    <a:lnTo>
                      <a:pt x="2304789" y="820455"/>
                    </a:lnTo>
                    <a:lnTo>
                      <a:pt x="2079321" y="933189"/>
                    </a:lnTo>
                    <a:lnTo>
                      <a:pt x="1728592" y="977030"/>
                    </a:lnTo>
                    <a:lnTo>
                      <a:pt x="1440494" y="983293"/>
                    </a:lnTo>
                    <a:lnTo>
                      <a:pt x="1171184" y="970767"/>
                    </a:lnTo>
                    <a:lnTo>
                      <a:pt x="895611" y="945715"/>
                    </a:lnTo>
                    <a:lnTo>
                      <a:pt x="626302" y="914400"/>
                    </a:lnTo>
                    <a:lnTo>
                      <a:pt x="425885" y="870559"/>
                    </a:lnTo>
                    <a:lnTo>
                      <a:pt x="294362" y="826718"/>
                    </a:lnTo>
                    <a:lnTo>
                      <a:pt x="206680" y="807929"/>
                    </a:lnTo>
                    <a:lnTo>
                      <a:pt x="87683" y="801666"/>
                    </a:lnTo>
                    <a:lnTo>
                      <a:pt x="0" y="782877"/>
                    </a:lnTo>
                    <a:lnTo>
                      <a:pt x="12526" y="112734"/>
                    </a:lnTo>
                    <a:close/>
                  </a:path>
                </a:pathLst>
              </a:custGeom>
            </p:spPr>
          </p:pic>
        </p:grpSp>
        <p:pic>
          <p:nvPicPr>
            <p:cNvPr id="18" name="SCALES Picture 90" descr="A picture containing table, sitting, black, water&#10;&#10;Description automatically generated">
              <a:extLst>
                <a:ext uri="{FF2B5EF4-FFF2-40B4-BE49-F238E27FC236}">
                  <a16:creationId xmlns:a16="http://schemas.microsoft.com/office/drawing/2014/main" id="{8D3F1238-0DAB-4EAD-834A-0996252B5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5903970" y="3774036"/>
              <a:ext cx="778659" cy="756760"/>
            </a:xfrm>
            <a:prstGeom prst="rect">
              <a:avLst/>
            </a:prstGeom>
          </p:spPr>
        </p:pic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495FE8F1-4460-49F1-ADC8-D18A9A70A40E}"/>
              </a:ext>
            </a:extLst>
          </p:cNvPr>
          <p:cNvSpPr/>
          <p:nvPr/>
        </p:nvSpPr>
        <p:spPr>
          <a:xfrm>
            <a:off x="5921666" y="3782609"/>
            <a:ext cx="748981" cy="74898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hlinkClick r:id="rId9" action="ppaction://hlinksldjump"/>
            <a:extLst>
              <a:ext uri="{FF2B5EF4-FFF2-40B4-BE49-F238E27FC236}">
                <a16:creationId xmlns:a16="http://schemas.microsoft.com/office/drawing/2014/main" id="{6D59BE1B-56E3-4E00-8D8E-20D3AA7A6E83}"/>
              </a:ext>
            </a:extLst>
          </p:cNvPr>
          <p:cNvSpPr/>
          <p:nvPr/>
        </p:nvSpPr>
        <p:spPr>
          <a:xfrm>
            <a:off x="5688174" y="4838768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2307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541" y="4580652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182FA74-3CFA-45F0-BD0C-4517D099384B}"/>
              </a:ext>
            </a:extLst>
          </p:cNvPr>
          <p:cNvSpPr/>
          <p:nvPr/>
        </p:nvSpPr>
        <p:spPr>
          <a:xfrm>
            <a:off x="174850" y="74473"/>
            <a:ext cx="19320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E6316F-72C5-4AC7-88BC-82C0B95563C6}"/>
              </a:ext>
            </a:extLst>
          </p:cNvPr>
          <p:cNvGrpSpPr/>
          <p:nvPr/>
        </p:nvGrpSpPr>
        <p:grpSpPr>
          <a:xfrm>
            <a:off x="404511" y="2040612"/>
            <a:ext cx="11437087" cy="2936383"/>
            <a:chOff x="404511" y="2040612"/>
            <a:chExt cx="11437087" cy="29363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8015F45-3E29-41B6-9780-9EBEF57137B5}"/>
                </a:ext>
              </a:extLst>
            </p:cNvPr>
            <p:cNvGrpSpPr/>
            <p:nvPr/>
          </p:nvGrpSpPr>
          <p:grpSpPr>
            <a:xfrm>
              <a:off x="404511" y="2040612"/>
              <a:ext cx="11437087" cy="2936383"/>
              <a:chOff x="377456" y="2062256"/>
              <a:chExt cx="11437087" cy="2936383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0F2D0A7-5C9F-4800-A647-011F2E58E5E8}"/>
                  </a:ext>
                </a:extLst>
              </p:cNvPr>
              <p:cNvGrpSpPr/>
              <p:nvPr/>
            </p:nvGrpSpPr>
            <p:grpSpPr>
              <a:xfrm>
                <a:off x="377456" y="2062256"/>
                <a:ext cx="11437087" cy="2936383"/>
                <a:chOff x="377456" y="2014124"/>
                <a:chExt cx="11437087" cy="2936383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7AF9F22-D587-441F-8670-8F84D5119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77456" y="2578957"/>
                  <a:ext cx="11437087" cy="2371550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C028307-A3BD-4CD8-9E73-8D6C3C7DF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29014" y="2029873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8CB0AD21-9205-40E8-8EFE-DDE0F4CDE5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815303" y="2014125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5090BD6C-9B59-4986-BE68-3BD336D1E2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281649" y="2045619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ADBCBDA-C1E3-4B94-8C26-18A69BB71F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327317" y="2014124"/>
                  <a:ext cx="1421620" cy="2572423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90249D8-0F88-4E79-8095-CC8592B61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559" t="50764" r="72142" b="6189"/>
              <a:stretch>
                <a:fillRect/>
              </a:stretch>
            </p:blipFill>
            <p:spPr>
              <a:xfrm>
                <a:off x="681057" y="3812864"/>
                <a:ext cx="2893513" cy="1020872"/>
              </a:xfrm>
              <a:custGeom>
                <a:avLst/>
                <a:gdLst>
                  <a:gd name="connsiteX0" fmla="*/ 137787 w 2893513"/>
                  <a:gd name="connsiteY0" fmla="*/ 0 h 1020872"/>
                  <a:gd name="connsiteX1" fmla="*/ 112735 w 2893513"/>
                  <a:gd name="connsiteY1" fmla="*/ 75156 h 1020872"/>
                  <a:gd name="connsiteX2" fmla="*/ 150313 w 2893513"/>
                  <a:gd name="connsiteY2" fmla="*/ 112735 h 1020872"/>
                  <a:gd name="connsiteX3" fmla="*/ 194154 w 2893513"/>
                  <a:gd name="connsiteY3" fmla="*/ 144050 h 1020872"/>
                  <a:gd name="connsiteX4" fmla="*/ 275573 w 2893513"/>
                  <a:gd name="connsiteY4" fmla="*/ 175365 h 1020872"/>
                  <a:gd name="connsiteX5" fmla="*/ 344466 w 2893513"/>
                  <a:gd name="connsiteY5" fmla="*/ 200417 h 1020872"/>
                  <a:gd name="connsiteX6" fmla="*/ 463463 w 2893513"/>
                  <a:gd name="connsiteY6" fmla="*/ 225469 h 1020872"/>
                  <a:gd name="connsiteX7" fmla="*/ 544883 w 2893513"/>
                  <a:gd name="connsiteY7" fmla="*/ 231732 h 1020872"/>
                  <a:gd name="connsiteX8" fmla="*/ 732773 w 2893513"/>
                  <a:gd name="connsiteY8" fmla="*/ 256784 h 1020872"/>
                  <a:gd name="connsiteX9" fmla="*/ 876822 w 2893513"/>
                  <a:gd name="connsiteY9" fmla="*/ 256784 h 1020872"/>
                  <a:gd name="connsiteX10" fmla="*/ 989557 w 2893513"/>
                  <a:gd name="connsiteY10" fmla="*/ 250521 h 1020872"/>
                  <a:gd name="connsiteX11" fmla="*/ 1146132 w 2893513"/>
                  <a:gd name="connsiteY11" fmla="*/ 250521 h 1020872"/>
                  <a:gd name="connsiteX12" fmla="*/ 1296444 w 2893513"/>
                  <a:gd name="connsiteY12" fmla="*/ 237995 h 1020872"/>
                  <a:gd name="connsiteX13" fmla="*/ 1421705 w 2893513"/>
                  <a:gd name="connsiteY13" fmla="*/ 231732 h 1020872"/>
                  <a:gd name="connsiteX14" fmla="*/ 1546965 w 2893513"/>
                  <a:gd name="connsiteY14" fmla="*/ 231732 h 1020872"/>
                  <a:gd name="connsiteX15" fmla="*/ 1628384 w 2893513"/>
                  <a:gd name="connsiteY15" fmla="*/ 219206 h 1020872"/>
                  <a:gd name="connsiteX16" fmla="*/ 1847590 w 2893513"/>
                  <a:gd name="connsiteY16" fmla="*/ 181628 h 1020872"/>
                  <a:gd name="connsiteX17" fmla="*/ 2029217 w 2893513"/>
                  <a:gd name="connsiteY17" fmla="*/ 150313 h 1020872"/>
                  <a:gd name="connsiteX18" fmla="*/ 2167003 w 2893513"/>
                  <a:gd name="connsiteY18" fmla="*/ 118998 h 1020872"/>
                  <a:gd name="connsiteX19" fmla="*/ 2267211 w 2893513"/>
                  <a:gd name="connsiteY19" fmla="*/ 87682 h 1020872"/>
                  <a:gd name="connsiteX20" fmla="*/ 2298526 w 2893513"/>
                  <a:gd name="connsiteY20" fmla="*/ 87682 h 1020872"/>
                  <a:gd name="connsiteX21" fmla="*/ 2893513 w 2893513"/>
                  <a:gd name="connsiteY21" fmla="*/ 93945 h 1020872"/>
                  <a:gd name="connsiteX22" fmla="*/ 2868461 w 2893513"/>
                  <a:gd name="connsiteY22" fmla="*/ 807929 h 1020872"/>
                  <a:gd name="connsiteX23" fmla="*/ 2636729 w 2893513"/>
                  <a:gd name="connsiteY23" fmla="*/ 820455 h 1020872"/>
                  <a:gd name="connsiteX24" fmla="*/ 2542784 w 2893513"/>
                  <a:gd name="connsiteY24" fmla="*/ 820455 h 1020872"/>
                  <a:gd name="connsiteX25" fmla="*/ 2348631 w 2893513"/>
                  <a:gd name="connsiteY25" fmla="*/ 832981 h 1020872"/>
                  <a:gd name="connsiteX26" fmla="*/ 2279737 w 2893513"/>
                  <a:gd name="connsiteY26" fmla="*/ 864296 h 1020872"/>
                  <a:gd name="connsiteX27" fmla="*/ 2167003 w 2893513"/>
                  <a:gd name="connsiteY27" fmla="*/ 895611 h 1020872"/>
                  <a:gd name="connsiteX28" fmla="*/ 2010428 w 2893513"/>
                  <a:gd name="connsiteY28" fmla="*/ 920663 h 1020872"/>
                  <a:gd name="connsiteX29" fmla="*/ 1810011 w 2893513"/>
                  <a:gd name="connsiteY29" fmla="*/ 964504 h 1020872"/>
                  <a:gd name="connsiteX30" fmla="*/ 1628384 w 2893513"/>
                  <a:gd name="connsiteY30" fmla="*/ 983293 h 1020872"/>
                  <a:gd name="connsiteX31" fmla="*/ 1321496 w 2893513"/>
                  <a:gd name="connsiteY31" fmla="*/ 1008345 h 1020872"/>
                  <a:gd name="connsiteX32" fmla="*/ 1127343 w 2893513"/>
                  <a:gd name="connsiteY32" fmla="*/ 1008345 h 1020872"/>
                  <a:gd name="connsiteX33" fmla="*/ 1008346 w 2893513"/>
                  <a:gd name="connsiteY33" fmla="*/ 1020872 h 1020872"/>
                  <a:gd name="connsiteX34" fmla="*/ 807929 w 2893513"/>
                  <a:gd name="connsiteY34" fmla="*/ 1002082 h 1020872"/>
                  <a:gd name="connsiteX35" fmla="*/ 676406 w 2893513"/>
                  <a:gd name="connsiteY35" fmla="*/ 983293 h 1020872"/>
                  <a:gd name="connsiteX36" fmla="*/ 494779 w 2893513"/>
                  <a:gd name="connsiteY36" fmla="*/ 933189 h 1020872"/>
                  <a:gd name="connsiteX37" fmla="*/ 356992 w 2893513"/>
                  <a:gd name="connsiteY37" fmla="*/ 908137 h 1020872"/>
                  <a:gd name="connsiteX38" fmla="*/ 206680 w 2893513"/>
                  <a:gd name="connsiteY38" fmla="*/ 870559 h 1020872"/>
                  <a:gd name="connsiteX39" fmla="*/ 112735 w 2893513"/>
                  <a:gd name="connsiteY39" fmla="*/ 795403 h 1020872"/>
                  <a:gd name="connsiteX40" fmla="*/ 87683 w 2893513"/>
                  <a:gd name="connsiteY40" fmla="*/ 701458 h 1020872"/>
                  <a:gd name="connsiteX41" fmla="*/ 37579 w 2893513"/>
                  <a:gd name="connsiteY41" fmla="*/ 544882 h 1020872"/>
                  <a:gd name="connsiteX42" fmla="*/ 0 w 2893513"/>
                  <a:gd name="connsiteY42" fmla="*/ 68893 h 1020872"/>
                  <a:gd name="connsiteX43" fmla="*/ 12526 w 2893513"/>
                  <a:gd name="connsiteY43" fmla="*/ 12526 h 10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893513" h="1020872">
                    <a:moveTo>
                      <a:pt x="137787" y="0"/>
                    </a:moveTo>
                    <a:lnTo>
                      <a:pt x="112735" y="75156"/>
                    </a:lnTo>
                    <a:lnTo>
                      <a:pt x="150313" y="112735"/>
                    </a:lnTo>
                    <a:lnTo>
                      <a:pt x="194154" y="144050"/>
                    </a:lnTo>
                    <a:lnTo>
                      <a:pt x="275573" y="175365"/>
                    </a:lnTo>
                    <a:lnTo>
                      <a:pt x="344466" y="200417"/>
                    </a:lnTo>
                    <a:lnTo>
                      <a:pt x="463463" y="225469"/>
                    </a:lnTo>
                    <a:lnTo>
                      <a:pt x="544883" y="231732"/>
                    </a:lnTo>
                    <a:lnTo>
                      <a:pt x="732773" y="256784"/>
                    </a:lnTo>
                    <a:lnTo>
                      <a:pt x="876822" y="256784"/>
                    </a:lnTo>
                    <a:lnTo>
                      <a:pt x="989557" y="250521"/>
                    </a:lnTo>
                    <a:lnTo>
                      <a:pt x="1146132" y="250521"/>
                    </a:lnTo>
                    <a:lnTo>
                      <a:pt x="1296444" y="237995"/>
                    </a:lnTo>
                    <a:lnTo>
                      <a:pt x="1421705" y="231732"/>
                    </a:lnTo>
                    <a:lnTo>
                      <a:pt x="1546965" y="231732"/>
                    </a:lnTo>
                    <a:lnTo>
                      <a:pt x="1628384" y="219206"/>
                    </a:lnTo>
                    <a:lnTo>
                      <a:pt x="1847590" y="181628"/>
                    </a:lnTo>
                    <a:lnTo>
                      <a:pt x="2029217" y="150313"/>
                    </a:lnTo>
                    <a:lnTo>
                      <a:pt x="2167003" y="118998"/>
                    </a:lnTo>
                    <a:lnTo>
                      <a:pt x="2267211" y="87682"/>
                    </a:lnTo>
                    <a:lnTo>
                      <a:pt x="2298526" y="87682"/>
                    </a:lnTo>
                    <a:lnTo>
                      <a:pt x="2893513" y="93945"/>
                    </a:lnTo>
                    <a:lnTo>
                      <a:pt x="2868461" y="807929"/>
                    </a:lnTo>
                    <a:lnTo>
                      <a:pt x="2636729" y="820455"/>
                    </a:lnTo>
                    <a:lnTo>
                      <a:pt x="2542784" y="820455"/>
                    </a:lnTo>
                    <a:lnTo>
                      <a:pt x="2348631" y="832981"/>
                    </a:lnTo>
                    <a:lnTo>
                      <a:pt x="2279737" y="864296"/>
                    </a:lnTo>
                    <a:lnTo>
                      <a:pt x="2167003" y="895611"/>
                    </a:lnTo>
                    <a:lnTo>
                      <a:pt x="2010428" y="920663"/>
                    </a:lnTo>
                    <a:lnTo>
                      <a:pt x="1810011" y="964504"/>
                    </a:lnTo>
                    <a:lnTo>
                      <a:pt x="1628384" y="983293"/>
                    </a:lnTo>
                    <a:lnTo>
                      <a:pt x="1321496" y="1008345"/>
                    </a:lnTo>
                    <a:lnTo>
                      <a:pt x="1127343" y="1008345"/>
                    </a:lnTo>
                    <a:lnTo>
                      <a:pt x="1008346" y="1020872"/>
                    </a:lnTo>
                    <a:lnTo>
                      <a:pt x="807929" y="1002082"/>
                    </a:lnTo>
                    <a:lnTo>
                      <a:pt x="676406" y="983293"/>
                    </a:lnTo>
                    <a:lnTo>
                      <a:pt x="494779" y="933189"/>
                    </a:lnTo>
                    <a:lnTo>
                      <a:pt x="356992" y="908137"/>
                    </a:lnTo>
                    <a:lnTo>
                      <a:pt x="206680" y="870559"/>
                    </a:lnTo>
                    <a:lnTo>
                      <a:pt x="112735" y="795403"/>
                    </a:lnTo>
                    <a:lnTo>
                      <a:pt x="87683" y="701458"/>
                    </a:lnTo>
                    <a:lnTo>
                      <a:pt x="37579" y="544882"/>
                    </a:lnTo>
                    <a:lnTo>
                      <a:pt x="0" y="68893"/>
                    </a:lnTo>
                    <a:lnTo>
                      <a:pt x="12526" y="12526"/>
                    </a:lnTo>
                    <a:close/>
                  </a:path>
                </a:pathLst>
              </a:cu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8721333-3682-4D6A-BEDC-A2F1F3822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77508" t="51469" r="1409" b="7069"/>
              <a:stretch>
                <a:fillRect/>
              </a:stretch>
            </p:blipFill>
            <p:spPr>
              <a:xfrm>
                <a:off x="9228567" y="3843049"/>
                <a:ext cx="2411261" cy="983293"/>
              </a:xfrm>
              <a:custGeom>
                <a:avLst/>
                <a:gdLst>
                  <a:gd name="connsiteX0" fmla="*/ 12526 w 2411261"/>
                  <a:gd name="connsiteY0" fmla="*/ 0 h 983293"/>
                  <a:gd name="connsiteX1" fmla="*/ 156576 w 2411261"/>
                  <a:gd name="connsiteY1" fmla="*/ 50104 h 983293"/>
                  <a:gd name="connsiteX2" fmla="*/ 319414 w 2411261"/>
                  <a:gd name="connsiteY2" fmla="*/ 100208 h 983293"/>
                  <a:gd name="connsiteX3" fmla="*/ 488515 w 2411261"/>
                  <a:gd name="connsiteY3" fmla="*/ 137786 h 983293"/>
                  <a:gd name="connsiteX4" fmla="*/ 632565 w 2411261"/>
                  <a:gd name="connsiteY4" fmla="*/ 175364 h 983293"/>
                  <a:gd name="connsiteX5" fmla="*/ 826718 w 2411261"/>
                  <a:gd name="connsiteY5" fmla="*/ 194153 h 983293"/>
                  <a:gd name="connsiteX6" fmla="*/ 1045924 w 2411261"/>
                  <a:gd name="connsiteY6" fmla="*/ 237994 h 983293"/>
                  <a:gd name="connsiteX7" fmla="*/ 1246340 w 2411261"/>
                  <a:gd name="connsiteY7" fmla="*/ 256784 h 983293"/>
                  <a:gd name="connsiteX8" fmla="*/ 1377863 w 2411261"/>
                  <a:gd name="connsiteY8" fmla="*/ 269310 h 983293"/>
                  <a:gd name="connsiteX9" fmla="*/ 1528176 w 2411261"/>
                  <a:gd name="connsiteY9" fmla="*/ 269310 h 983293"/>
                  <a:gd name="connsiteX10" fmla="*/ 1647173 w 2411261"/>
                  <a:gd name="connsiteY10" fmla="*/ 269310 h 983293"/>
                  <a:gd name="connsiteX11" fmla="*/ 1791222 w 2411261"/>
                  <a:gd name="connsiteY11" fmla="*/ 269310 h 983293"/>
                  <a:gd name="connsiteX12" fmla="*/ 1966587 w 2411261"/>
                  <a:gd name="connsiteY12" fmla="*/ 256784 h 983293"/>
                  <a:gd name="connsiteX13" fmla="*/ 2104373 w 2411261"/>
                  <a:gd name="connsiteY13" fmla="*/ 219205 h 983293"/>
                  <a:gd name="connsiteX14" fmla="*/ 2192055 w 2411261"/>
                  <a:gd name="connsiteY14" fmla="*/ 194153 h 983293"/>
                  <a:gd name="connsiteX15" fmla="*/ 2273474 w 2411261"/>
                  <a:gd name="connsiteY15" fmla="*/ 156575 h 983293"/>
                  <a:gd name="connsiteX16" fmla="*/ 2323578 w 2411261"/>
                  <a:gd name="connsiteY16" fmla="*/ 50104 h 983293"/>
                  <a:gd name="connsiteX17" fmla="*/ 2379946 w 2411261"/>
                  <a:gd name="connsiteY17" fmla="*/ 18789 h 983293"/>
                  <a:gd name="connsiteX18" fmla="*/ 2411261 w 2411261"/>
                  <a:gd name="connsiteY18" fmla="*/ 37578 h 983293"/>
                  <a:gd name="connsiteX19" fmla="*/ 2398735 w 2411261"/>
                  <a:gd name="connsiteY19" fmla="*/ 319414 h 983293"/>
                  <a:gd name="connsiteX20" fmla="*/ 2361157 w 2411261"/>
                  <a:gd name="connsiteY20" fmla="*/ 519830 h 983293"/>
                  <a:gd name="connsiteX21" fmla="*/ 2336104 w 2411261"/>
                  <a:gd name="connsiteY21" fmla="*/ 626301 h 983293"/>
                  <a:gd name="connsiteX22" fmla="*/ 2304789 w 2411261"/>
                  <a:gd name="connsiteY22" fmla="*/ 820455 h 983293"/>
                  <a:gd name="connsiteX23" fmla="*/ 2079321 w 2411261"/>
                  <a:gd name="connsiteY23" fmla="*/ 933189 h 983293"/>
                  <a:gd name="connsiteX24" fmla="*/ 1728592 w 2411261"/>
                  <a:gd name="connsiteY24" fmla="*/ 977030 h 983293"/>
                  <a:gd name="connsiteX25" fmla="*/ 1440494 w 2411261"/>
                  <a:gd name="connsiteY25" fmla="*/ 983293 h 983293"/>
                  <a:gd name="connsiteX26" fmla="*/ 1171184 w 2411261"/>
                  <a:gd name="connsiteY26" fmla="*/ 970767 h 983293"/>
                  <a:gd name="connsiteX27" fmla="*/ 895611 w 2411261"/>
                  <a:gd name="connsiteY27" fmla="*/ 945715 h 983293"/>
                  <a:gd name="connsiteX28" fmla="*/ 626302 w 2411261"/>
                  <a:gd name="connsiteY28" fmla="*/ 914400 h 983293"/>
                  <a:gd name="connsiteX29" fmla="*/ 425885 w 2411261"/>
                  <a:gd name="connsiteY29" fmla="*/ 870559 h 983293"/>
                  <a:gd name="connsiteX30" fmla="*/ 294362 w 2411261"/>
                  <a:gd name="connsiteY30" fmla="*/ 826718 h 983293"/>
                  <a:gd name="connsiteX31" fmla="*/ 206680 w 2411261"/>
                  <a:gd name="connsiteY31" fmla="*/ 807929 h 983293"/>
                  <a:gd name="connsiteX32" fmla="*/ 87683 w 2411261"/>
                  <a:gd name="connsiteY32" fmla="*/ 801666 h 983293"/>
                  <a:gd name="connsiteX33" fmla="*/ 0 w 2411261"/>
                  <a:gd name="connsiteY33" fmla="*/ 782877 h 983293"/>
                  <a:gd name="connsiteX34" fmla="*/ 12526 w 2411261"/>
                  <a:gd name="connsiteY34" fmla="*/ 112734 h 98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411261" h="983293">
                    <a:moveTo>
                      <a:pt x="12526" y="0"/>
                    </a:moveTo>
                    <a:lnTo>
                      <a:pt x="156576" y="50104"/>
                    </a:lnTo>
                    <a:lnTo>
                      <a:pt x="319414" y="100208"/>
                    </a:lnTo>
                    <a:lnTo>
                      <a:pt x="488515" y="137786"/>
                    </a:lnTo>
                    <a:lnTo>
                      <a:pt x="632565" y="175364"/>
                    </a:lnTo>
                    <a:lnTo>
                      <a:pt x="826718" y="194153"/>
                    </a:lnTo>
                    <a:lnTo>
                      <a:pt x="1045924" y="237994"/>
                    </a:lnTo>
                    <a:lnTo>
                      <a:pt x="1246340" y="256784"/>
                    </a:lnTo>
                    <a:lnTo>
                      <a:pt x="1377863" y="269310"/>
                    </a:lnTo>
                    <a:lnTo>
                      <a:pt x="1528176" y="269310"/>
                    </a:lnTo>
                    <a:lnTo>
                      <a:pt x="1647173" y="269310"/>
                    </a:lnTo>
                    <a:lnTo>
                      <a:pt x="1791222" y="269310"/>
                    </a:lnTo>
                    <a:lnTo>
                      <a:pt x="1966587" y="256784"/>
                    </a:lnTo>
                    <a:lnTo>
                      <a:pt x="2104373" y="219205"/>
                    </a:lnTo>
                    <a:lnTo>
                      <a:pt x="2192055" y="194153"/>
                    </a:lnTo>
                    <a:lnTo>
                      <a:pt x="2273474" y="156575"/>
                    </a:lnTo>
                    <a:lnTo>
                      <a:pt x="2323578" y="50104"/>
                    </a:lnTo>
                    <a:lnTo>
                      <a:pt x="2379946" y="18789"/>
                    </a:lnTo>
                    <a:lnTo>
                      <a:pt x="2411261" y="37578"/>
                    </a:lnTo>
                    <a:lnTo>
                      <a:pt x="2398735" y="319414"/>
                    </a:lnTo>
                    <a:lnTo>
                      <a:pt x="2361157" y="519830"/>
                    </a:lnTo>
                    <a:lnTo>
                      <a:pt x="2336104" y="626301"/>
                    </a:lnTo>
                    <a:lnTo>
                      <a:pt x="2304789" y="820455"/>
                    </a:lnTo>
                    <a:lnTo>
                      <a:pt x="2079321" y="933189"/>
                    </a:lnTo>
                    <a:lnTo>
                      <a:pt x="1728592" y="977030"/>
                    </a:lnTo>
                    <a:lnTo>
                      <a:pt x="1440494" y="983293"/>
                    </a:lnTo>
                    <a:lnTo>
                      <a:pt x="1171184" y="970767"/>
                    </a:lnTo>
                    <a:lnTo>
                      <a:pt x="895611" y="945715"/>
                    </a:lnTo>
                    <a:lnTo>
                      <a:pt x="626302" y="914400"/>
                    </a:lnTo>
                    <a:lnTo>
                      <a:pt x="425885" y="870559"/>
                    </a:lnTo>
                    <a:lnTo>
                      <a:pt x="294362" y="826718"/>
                    </a:lnTo>
                    <a:lnTo>
                      <a:pt x="206680" y="807929"/>
                    </a:lnTo>
                    <a:lnTo>
                      <a:pt x="87683" y="801666"/>
                    </a:lnTo>
                    <a:lnTo>
                      <a:pt x="0" y="782877"/>
                    </a:lnTo>
                    <a:lnTo>
                      <a:pt x="12526" y="112734"/>
                    </a:lnTo>
                    <a:close/>
                  </a:path>
                </a:pathLst>
              </a:custGeom>
            </p:spPr>
          </p:pic>
        </p:grpSp>
        <p:pic>
          <p:nvPicPr>
            <p:cNvPr id="18" name="SCALES Picture 90" descr="A picture containing table, sitting, black, water&#10;&#10;Description automatically generated">
              <a:extLst>
                <a:ext uri="{FF2B5EF4-FFF2-40B4-BE49-F238E27FC236}">
                  <a16:creationId xmlns:a16="http://schemas.microsoft.com/office/drawing/2014/main" id="{0A02E0AE-CE69-4B75-B753-A50D58E3A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5903970" y="3774036"/>
              <a:ext cx="778659" cy="756760"/>
            </a:xfrm>
            <a:prstGeom prst="rect">
              <a:avLst/>
            </a:prstGeom>
          </p:spPr>
        </p:pic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ED294A9C-79E9-412A-89B6-6D86545195C4}"/>
              </a:ext>
            </a:extLst>
          </p:cNvPr>
          <p:cNvSpPr/>
          <p:nvPr/>
        </p:nvSpPr>
        <p:spPr>
          <a:xfrm>
            <a:off x="5903970" y="3791220"/>
            <a:ext cx="748981" cy="74898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hlinkClick r:id="rId9" action="ppaction://hlinksldjump"/>
            <a:extLst>
              <a:ext uri="{FF2B5EF4-FFF2-40B4-BE49-F238E27FC236}">
                <a16:creationId xmlns:a16="http://schemas.microsoft.com/office/drawing/2014/main" id="{CF55FCC9-CB97-4596-96ED-75CF430B0F96}"/>
              </a:ext>
            </a:extLst>
          </p:cNvPr>
          <p:cNvSpPr/>
          <p:nvPr/>
        </p:nvSpPr>
        <p:spPr>
          <a:xfrm>
            <a:off x="5688174" y="4838768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48056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30" y="4586063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A0B14BA-20E8-483C-BAD8-5DD19D6079B6}"/>
              </a:ext>
            </a:extLst>
          </p:cNvPr>
          <p:cNvGrpSpPr/>
          <p:nvPr/>
        </p:nvGrpSpPr>
        <p:grpSpPr>
          <a:xfrm>
            <a:off x="399100" y="1917392"/>
            <a:ext cx="11437087" cy="3065014"/>
            <a:chOff x="377456" y="1933625"/>
            <a:chExt cx="11437087" cy="306501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0F2D0A7-5C9F-4800-A647-011F2E58E5E8}"/>
                </a:ext>
              </a:extLst>
            </p:cNvPr>
            <p:cNvGrpSpPr/>
            <p:nvPr/>
          </p:nvGrpSpPr>
          <p:grpSpPr>
            <a:xfrm>
              <a:off x="377456" y="1933625"/>
              <a:ext cx="11437087" cy="3065014"/>
              <a:chOff x="377456" y="1885493"/>
              <a:chExt cx="11437087" cy="306501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7AF9F22-D587-441F-8670-8F84D5119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7456" y="2578957"/>
                <a:ext cx="11437087" cy="237155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C028307-A3BD-4CD8-9E73-8D6C3C7DF4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8285" y="1885493"/>
                <a:ext cx="1421620" cy="2572423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ADBCBDA-C1E3-4B94-8C26-18A69BB71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26876" y="1970009"/>
                <a:ext cx="1421620" cy="2572423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FD4351-0541-44EC-A647-AEBAD5740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559" t="50764" r="72142" b="6189"/>
            <a:stretch>
              <a:fillRect/>
            </a:stretch>
          </p:blipFill>
          <p:spPr>
            <a:xfrm>
              <a:off x="656005" y="3822457"/>
              <a:ext cx="2893513" cy="1020872"/>
            </a:xfrm>
            <a:custGeom>
              <a:avLst/>
              <a:gdLst>
                <a:gd name="connsiteX0" fmla="*/ 137787 w 2893513"/>
                <a:gd name="connsiteY0" fmla="*/ 0 h 1020872"/>
                <a:gd name="connsiteX1" fmla="*/ 112735 w 2893513"/>
                <a:gd name="connsiteY1" fmla="*/ 75156 h 1020872"/>
                <a:gd name="connsiteX2" fmla="*/ 150313 w 2893513"/>
                <a:gd name="connsiteY2" fmla="*/ 112735 h 1020872"/>
                <a:gd name="connsiteX3" fmla="*/ 194154 w 2893513"/>
                <a:gd name="connsiteY3" fmla="*/ 144050 h 1020872"/>
                <a:gd name="connsiteX4" fmla="*/ 275573 w 2893513"/>
                <a:gd name="connsiteY4" fmla="*/ 175365 h 1020872"/>
                <a:gd name="connsiteX5" fmla="*/ 344466 w 2893513"/>
                <a:gd name="connsiteY5" fmla="*/ 200417 h 1020872"/>
                <a:gd name="connsiteX6" fmla="*/ 463463 w 2893513"/>
                <a:gd name="connsiteY6" fmla="*/ 225469 h 1020872"/>
                <a:gd name="connsiteX7" fmla="*/ 544883 w 2893513"/>
                <a:gd name="connsiteY7" fmla="*/ 231732 h 1020872"/>
                <a:gd name="connsiteX8" fmla="*/ 732773 w 2893513"/>
                <a:gd name="connsiteY8" fmla="*/ 256784 h 1020872"/>
                <a:gd name="connsiteX9" fmla="*/ 876822 w 2893513"/>
                <a:gd name="connsiteY9" fmla="*/ 256784 h 1020872"/>
                <a:gd name="connsiteX10" fmla="*/ 989557 w 2893513"/>
                <a:gd name="connsiteY10" fmla="*/ 250521 h 1020872"/>
                <a:gd name="connsiteX11" fmla="*/ 1146132 w 2893513"/>
                <a:gd name="connsiteY11" fmla="*/ 250521 h 1020872"/>
                <a:gd name="connsiteX12" fmla="*/ 1296444 w 2893513"/>
                <a:gd name="connsiteY12" fmla="*/ 237995 h 1020872"/>
                <a:gd name="connsiteX13" fmla="*/ 1421705 w 2893513"/>
                <a:gd name="connsiteY13" fmla="*/ 231732 h 1020872"/>
                <a:gd name="connsiteX14" fmla="*/ 1546965 w 2893513"/>
                <a:gd name="connsiteY14" fmla="*/ 231732 h 1020872"/>
                <a:gd name="connsiteX15" fmla="*/ 1628384 w 2893513"/>
                <a:gd name="connsiteY15" fmla="*/ 219206 h 1020872"/>
                <a:gd name="connsiteX16" fmla="*/ 1847590 w 2893513"/>
                <a:gd name="connsiteY16" fmla="*/ 181628 h 1020872"/>
                <a:gd name="connsiteX17" fmla="*/ 2029217 w 2893513"/>
                <a:gd name="connsiteY17" fmla="*/ 150313 h 1020872"/>
                <a:gd name="connsiteX18" fmla="*/ 2167003 w 2893513"/>
                <a:gd name="connsiteY18" fmla="*/ 118998 h 1020872"/>
                <a:gd name="connsiteX19" fmla="*/ 2267211 w 2893513"/>
                <a:gd name="connsiteY19" fmla="*/ 87682 h 1020872"/>
                <a:gd name="connsiteX20" fmla="*/ 2298526 w 2893513"/>
                <a:gd name="connsiteY20" fmla="*/ 87682 h 1020872"/>
                <a:gd name="connsiteX21" fmla="*/ 2893513 w 2893513"/>
                <a:gd name="connsiteY21" fmla="*/ 93945 h 1020872"/>
                <a:gd name="connsiteX22" fmla="*/ 2868461 w 2893513"/>
                <a:gd name="connsiteY22" fmla="*/ 807929 h 1020872"/>
                <a:gd name="connsiteX23" fmla="*/ 2636729 w 2893513"/>
                <a:gd name="connsiteY23" fmla="*/ 820455 h 1020872"/>
                <a:gd name="connsiteX24" fmla="*/ 2542784 w 2893513"/>
                <a:gd name="connsiteY24" fmla="*/ 820455 h 1020872"/>
                <a:gd name="connsiteX25" fmla="*/ 2348631 w 2893513"/>
                <a:gd name="connsiteY25" fmla="*/ 832981 h 1020872"/>
                <a:gd name="connsiteX26" fmla="*/ 2279737 w 2893513"/>
                <a:gd name="connsiteY26" fmla="*/ 864296 h 1020872"/>
                <a:gd name="connsiteX27" fmla="*/ 2167003 w 2893513"/>
                <a:gd name="connsiteY27" fmla="*/ 895611 h 1020872"/>
                <a:gd name="connsiteX28" fmla="*/ 2010428 w 2893513"/>
                <a:gd name="connsiteY28" fmla="*/ 920663 h 1020872"/>
                <a:gd name="connsiteX29" fmla="*/ 1810011 w 2893513"/>
                <a:gd name="connsiteY29" fmla="*/ 964504 h 1020872"/>
                <a:gd name="connsiteX30" fmla="*/ 1628384 w 2893513"/>
                <a:gd name="connsiteY30" fmla="*/ 983293 h 1020872"/>
                <a:gd name="connsiteX31" fmla="*/ 1321496 w 2893513"/>
                <a:gd name="connsiteY31" fmla="*/ 1008345 h 1020872"/>
                <a:gd name="connsiteX32" fmla="*/ 1127343 w 2893513"/>
                <a:gd name="connsiteY32" fmla="*/ 1008345 h 1020872"/>
                <a:gd name="connsiteX33" fmla="*/ 1008346 w 2893513"/>
                <a:gd name="connsiteY33" fmla="*/ 1020872 h 1020872"/>
                <a:gd name="connsiteX34" fmla="*/ 807929 w 2893513"/>
                <a:gd name="connsiteY34" fmla="*/ 1002082 h 1020872"/>
                <a:gd name="connsiteX35" fmla="*/ 676406 w 2893513"/>
                <a:gd name="connsiteY35" fmla="*/ 983293 h 1020872"/>
                <a:gd name="connsiteX36" fmla="*/ 494779 w 2893513"/>
                <a:gd name="connsiteY36" fmla="*/ 933189 h 1020872"/>
                <a:gd name="connsiteX37" fmla="*/ 356992 w 2893513"/>
                <a:gd name="connsiteY37" fmla="*/ 908137 h 1020872"/>
                <a:gd name="connsiteX38" fmla="*/ 206680 w 2893513"/>
                <a:gd name="connsiteY38" fmla="*/ 870559 h 1020872"/>
                <a:gd name="connsiteX39" fmla="*/ 112735 w 2893513"/>
                <a:gd name="connsiteY39" fmla="*/ 795403 h 1020872"/>
                <a:gd name="connsiteX40" fmla="*/ 87683 w 2893513"/>
                <a:gd name="connsiteY40" fmla="*/ 701458 h 1020872"/>
                <a:gd name="connsiteX41" fmla="*/ 37579 w 2893513"/>
                <a:gd name="connsiteY41" fmla="*/ 544882 h 1020872"/>
                <a:gd name="connsiteX42" fmla="*/ 0 w 2893513"/>
                <a:gd name="connsiteY42" fmla="*/ 68893 h 1020872"/>
                <a:gd name="connsiteX43" fmla="*/ 12526 w 2893513"/>
                <a:gd name="connsiteY43" fmla="*/ 12526 h 102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93513" h="1020872">
                  <a:moveTo>
                    <a:pt x="137787" y="0"/>
                  </a:moveTo>
                  <a:lnTo>
                    <a:pt x="112735" y="75156"/>
                  </a:lnTo>
                  <a:lnTo>
                    <a:pt x="150313" y="112735"/>
                  </a:lnTo>
                  <a:lnTo>
                    <a:pt x="194154" y="144050"/>
                  </a:lnTo>
                  <a:lnTo>
                    <a:pt x="275573" y="175365"/>
                  </a:lnTo>
                  <a:lnTo>
                    <a:pt x="344466" y="200417"/>
                  </a:lnTo>
                  <a:lnTo>
                    <a:pt x="463463" y="225469"/>
                  </a:lnTo>
                  <a:lnTo>
                    <a:pt x="544883" y="231732"/>
                  </a:lnTo>
                  <a:lnTo>
                    <a:pt x="732773" y="256784"/>
                  </a:lnTo>
                  <a:lnTo>
                    <a:pt x="876822" y="256784"/>
                  </a:lnTo>
                  <a:lnTo>
                    <a:pt x="989557" y="250521"/>
                  </a:lnTo>
                  <a:lnTo>
                    <a:pt x="1146132" y="250521"/>
                  </a:lnTo>
                  <a:lnTo>
                    <a:pt x="1296444" y="237995"/>
                  </a:lnTo>
                  <a:lnTo>
                    <a:pt x="1421705" y="231732"/>
                  </a:lnTo>
                  <a:lnTo>
                    <a:pt x="1546965" y="231732"/>
                  </a:lnTo>
                  <a:lnTo>
                    <a:pt x="1628384" y="219206"/>
                  </a:lnTo>
                  <a:lnTo>
                    <a:pt x="1847590" y="181628"/>
                  </a:lnTo>
                  <a:lnTo>
                    <a:pt x="2029217" y="150313"/>
                  </a:lnTo>
                  <a:lnTo>
                    <a:pt x="2167003" y="118998"/>
                  </a:lnTo>
                  <a:lnTo>
                    <a:pt x="2267211" y="87682"/>
                  </a:lnTo>
                  <a:lnTo>
                    <a:pt x="2298526" y="87682"/>
                  </a:lnTo>
                  <a:lnTo>
                    <a:pt x="2893513" y="93945"/>
                  </a:lnTo>
                  <a:lnTo>
                    <a:pt x="2868461" y="807929"/>
                  </a:lnTo>
                  <a:lnTo>
                    <a:pt x="2636729" y="820455"/>
                  </a:lnTo>
                  <a:lnTo>
                    <a:pt x="2542784" y="820455"/>
                  </a:lnTo>
                  <a:lnTo>
                    <a:pt x="2348631" y="832981"/>
                  </a:lnTo>
                  <a:lnTo>
                    <a:pt x="2279737" y="864296"/>
                  </a:lnTo>
                  <a:lnTo>
                    <a:pt x="2167003" y="895611"/>
                  </a:lnTo>
                  <a:lnTo>
                    <a:pt x="2010428" y="920663"/>
                  </a:lnTo>
                  <a:lnTo>
                    <a:pt x="1810011" y="964504"/>
                  </a:lnTo>
                  <a:lnTo>
                    <a:pt x="1628384" y="983293"/>
                  </a:lnTo>
                  <a:lnTo>
                    <a:pt x="1321496" y="1008345"/>
                  </a:lnTo>
                  <a:lnTo>
                    <a:pt x="1127343" y="1008345"/>
                  </a:lnTo>
                  <a:lnTo>
                    <a:pt x="1008346" y="1020872"/>
                  </a:lnTo>
                  <a:lnTo>
                    <a:pt x="807929" y="1002082"/>
                  </a:lnTo>
                  <a:lnTo>
                    <a:pt x="676406" y="983293"/>
                  </a:lnTo>
                  <a:lnTo>
                    <a:pt x="494779" y="933189"/>
                  </a:lnTo>
                  <a:lnTo>
                    <a:pt x="356992" y="908137"/>
                  </a:lnTo>
                  <a:lnTo>
                    <a:pt x="206680" y="870559"/>
                  </a:lnTo>
                  <a:lnTo>
                    <a:pt x="112735" y="795403"/>
                  </a:lnTo>
                  <a:lnTo>
                    <a:pt x="87683" y="701458"/>
                  </a:lnTo>
                  <a:lnTo>
                    <a:pt x="37579" y="544882"/>
                  </a:lnTo>
                  <a:lnTo>
                    <a:pt x="0" y="68893"/>
                  </a:lnTo>
                  <a:lnTo>
                    <a:pt x="12526" y="12526"/>
                  </a:lnTo>
                  <a:close/>
                </a:path>
              </a:pathLst>
            </a:cu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5EE8AFE-9A35-4302-B540-160103CF4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7508" t="51469" r="1409" b="7069"/>
            <a:stretch>
              <a:fillRect/>
            </a:stretch>
          </p:blipFill>
          <p:spPr>
            <a:xfrm>
              <a:off x="9245965" y="3836518"/>
              <a:ext cx="2411261" cy="983293"/>
            </a:xfrm>
            <a:custGeom>
              <a:avLst/>
              <a:gdLst>
                <a:gd name="connsiteX0" fmla="*/ 12526 w 2411261"/>
                <a:gd name="connsiteY0" fmla="*/ 0 h 983293"/>
                <a:gd name="connsiteX1" fmla="*/ 156576 w 2411261"/>
                <a:gd name="connsiteY1" fmla="*/ 50104 h 983293"/>
                <a:gd name="connsiteX2" fmla="*/ 319414 w 2411261"/>
                <a:gd name="connsiteY2" fmla="*/ 100208 h 983293"/>
                <a:gd name="connsiteX3" fmla="*/ 488515 w 2411261"/>
                <a:gd name="connsiteY3" fmla="*/ 137786 h 983293"/>
                <a:gd name="connsiteX4" fmla="*/ 632565 w 2411261"/>
                <a:gd name="connsiteY4" fmla="*/ 175364 h 983293"/>
                <a:gd name="connsiteX5" fmla="*/ 826718 w 2411261"/>
                <a:gd name="connsiteY5" fmla="*/ 194153 h 983293"/>
                <a:gd name="connsiteX6" fmla="*/ 1045924 w 2411261"/>
                <a:gd name="connsiteY6" fmla="*/ 237994 h 983293"/>
                <a:gd name="connsiteX7" fmla="*/ 1246340 w 2411261"/>
                <a:gd name="connsiteY7" fmla="*/ 256784 h 983293"/>
                <a:gd name="connsiteX8" fmla="*/ 1377863 w 2411261"/>
                <a:gd name="connsiteY8" fmla="*/ 269310 h 983293"/>
                <a:gd name="connsiteX9" fmla="*/ 1528176 w 2411261"/>
                <a:gd name="connsiteY9" fmla="*/ 269310 h 983293"/>
                <a:gd name="connsiteX10" fmla="*/ 1647173 w 2411261"/>
                <a:gd name="connsiteY10" fmla="*/ 269310 h 983293"/>
                <a:gd name="connsiteX11" fmla="*/ 1791222 w 2411261"/>
                <a:gd name="connsiteY11" fmla="*/ 269310 h 983293"/>
                <a:gd name="connsiteX12" fmla="*/ 1966587 w 2411261"/>
                <a:gd name="connsiteY12" fmla="*/ 256784 h 983293"/>
                <a:gd name="connsiteX13" fmla="*/ 2104373 w 2411261"/>
                <a:gd name="connsiteY13" fmla="*/ 219205 h 983293"/>
                <a:gd name="connsiteX14" fmla="*/ 2192055 w 2411261"/>
                <a:gd name="connsiteY14" fmla="*/ 194153 h 983293"/>
                <a:gd name="connsiteX15" fmla="*/ 2273474 w 2411261"/>
                <a:gd name="connsiteY15" fmla="*/ 156575 h 983293"/>
                <a:gd name="connsiteX16" fmla="*/ 2323578 w 2411261"/>
                <a:gd name="connsiteY16" fmla="*/ 50104 h 983293"/>
                <a:gd name="connsiteX17" fmla="*/ 2379946 w 2411261"/>
                <a:gd name="connsiteY17" fmla="*/ 18789 h 983293"/>
                <a:gd name="connsiteX18" fmla="*/ 2411261 w 2411261"/>
                <a:gd name="connsiteY18" fmla="*/ 37578 h 983293"/>
                <a:gd name="connsiteX19" fmla="*/ 2398735 w 2411261"/>
                <a:gd name="connsiteY19" fmla="*/ 319414 h 983293"/>
                <a:gd name="connsiteX20" fmla="*/ 2361157 w 2411261"/>
                <a:gd name="connsiteY20" fmla="*/ 519830 h 983293"/>
                <a:gd name="connsiteX21" fmla="*/ 2336104 w 2411261"/>
                <a:gd name="connsiteY21" fmla="*/ 626301 h 983293"/>
                <a:gd name="connsiteX22" fmla="*/ 2304789 w 2411261"/>
                <a:gd name="connsiteY22" fmla="*/ 820455 h 983293"/>
                <a:gd name="connsiteX23" fmla="*/ 2079321 w 2411261"/>
                <a:gd name="connsiteY23" fmla="*/ 933189 h 983293"/>
                <a:gd name="connsiteX24" fmla="*/ 1728592 w 2411261"/>
                <a:gd name="connsiteY24" fmla="*/ 977030 h 983293"/>
                <a:gd name="connsiteX25" fmla="*/ 1440494 w 2411261"/>
                <a:gd name="connsiteY25" fmla="*/ 983293 h 983293"/>
                <a:gd name="connsiteX26" fmla="*/ 1171184 w 2411261"/>
                <a:gd name="connsiteY26" fmla="*/ 970767 h 983293"/>
                <a:gd name="connsiteX27" fmla="*/ 895611 w 2411261"/>
                <a:gd name="connsiteY27" fmla="*/ 945715 h 983293"/>
                <a:gd name="connsiteX28" fmla="*/ 626302 w 2411261"/>
                <a:gd name="connsiteY28" fmla="*/ 914400 h 983293"/>
                <a:gd name="connsiteX29" fmla="*/ 425885 w 2411261"/>
                <a:gd name="connsiteY29" fmla="*/ 870559 h 983293"/>
                <a:gd name="connsiteX30" fmla="*/ 294362 w 2411261"/>
                <a:gd name="connsiteY30" fmla="*/ 826718 h 983293"/>
                <a:gd name="connsiteX31" fmla="*/ 206680 w 2411261"/>
                <a:gd name="connsiteY31" fmla="*/ 807929 h 983293"/>
                <a:gd name="connsiteX32" fmla="*/ 87683 w 2411261"/>
                <a:gd name="connsiteY32" fmla="*/ 801666 h 983293"/>
                <a:gd name="connsiteX33" fmla="*/ 0 w 2411261"/>
                <a:gd name="connsiteY33" fmla="*/ 782877 h 983293"/>
                <a:gd name="connsiteX34" fmla="*/ 12526 w 2411261"/>
                <a:gd name="connsiteY34" fmla="*/ 112734 h 983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411261" h="983293">
                  <a:moveTo>
                    <a:pt x="12526" y="0"/>
                  </a:moveTo>
                  <a:lnTo>
                    <a:pt x="156576" y="50104"/>
                  </a:lnTo>
                  <a:lnTo>
                    <a:pt x="319414" y="100208"/>
                  </a:lnTo>
                  <a:lnTo>
                    <a:pt x="488515" y="137786"/>
                  </a:lnTo>
                  <a:lnTo>
                    <a:pt x="632565" y="175364"/>
                  </a:lnTo>
                  <a:lnTo>
                    <a:pt x="826718" y="194153"/>
                  </a:lnTo>
                  <a:lnTo>
                    <a:pt x="1045924" y="237994"/>
                  </a:lnTo>
                  <a:lnTo>
                    <a:pt x="1246340" y="256784"/>
                  </a:lnTo>
                  <a:lnTo>
                    <a:pt x="1377863" y="269310"/>
                  </a:lnTo>
                  <a:lnTo>
                    <a:pt x="1528176" y="269310"/>
                  </a:lnTo>
                  <a:lnTo>
                    <a:pt x="1647173" y="269310"/>
                  </a:lnTo>
                  <a:lnTo>
                    <a:pt x="1791222" y="269310"/>
                  </a:lnTo>
                  <a:lnTo>
                    <a:pt x="1966587" y="256784"/>
                  </a:lnTo>
                  <a:lnTo>
                    <a:pt x="2104373" y="219205"/>
                  </a:lnTo>
                  <a:lnTo>
                    <a:pt x="2192055" y="194153"/>
                  </a:lnTo>
                  <a:lnTo>
                    <a:pt x="2273474" y="156575"/>
                  </a:lnTo>
                  <a:lnTo>
                    <a:pt x="2323578" y="50104"/>
                  </a:lnTo>
                  <a:lnTo>
                    <a:pt x="2379946" y="18789"/>
                  </a:lnTo>
                  <a:lnTo>
                    <a:pt x="2411261" y="37578"/>
                  </a:lnTo>
                  <a:lnTo>
                    <a:pt x="2398735" y="319414"/>
                  </a:lnTo>
                  <a:lnTo>
                    <a:pt x="2361157" y="519830"/>
                  </a:lnTo>
                  <a:lnTo>
                    <a:pt x="2336104" y="626301"/>
                  </a:lnTo>
                  <a:lnTo>
                    <a:pt x="2304789" y="820455"/>
                  </a:lnTo>
                  <a:lnTo>
                    <a:pt x="2079321" y="933189"/>
                  </a:lnTo>
                  <a:lnTo>
                    <a:pt x="1728592" y="977030"/>
                  </a:lnTo>
                  <a:lnTo>
                    <a:pt x="1440494" y="983293"/>
                  </a:lnTo>
                  <a:lnTo>
                    <a:pt x="1171184" y="970767"/>
                  </a:lnTo>
                  <a:lnTo>
                    <a:pt x="895611" y="945715"/>
                  </a:lnTo>
                  <a:lnTo>
                    <a:pt x="626302" y="914400"/>
                  </a:lnTo>
                  <a:lnTo>
                    <a:pt x="425885" y="870559"/>
                  </a:lnTo>
                  <a:lnTo>
                    <a:pt x="294362" y="826718"/>
                  </a:lnTo>
                  <a:lnTo>
                    <a:pt x="206680" y="807929"/>
                  </a:lnTo>
                  <a:lnTo>
                    <a:pt x="87683" y="801666"/>
                  </a:lnTo>
                  <a:lnTo>
                    <a:pt x="0" y="782877"/>
                  </a:lnTo>
                  <a:lnTo>
                    <a:pt x="12526" y="112734"/>
                  </a:lnTo>
                  <a:close/>
                </a:path>
              </a:pathLst>
            </a:custGeom>
          </p:spPr>
        </p:pic>
      </p:grpSp>
      <p:sp>
        <p:nvSpPr>
          <p:cNvPr id="14" name="Oval 13">
            <a:hlinkClick r:id="rId6" action="ppaction://hlinksldjump"/>
            <a:extLst>
              <a:ext uri="{FF2B5EF4-FFF2-40B4-BE49-F238E27FC236}">
                <a16:creationId xmlns:a16="http://schemas.microsoft.com/office/drawing/2014/main" id="{29ECD8DC-0B45-4F94-8B2F-FCA6A5EDA30D}"/>
              </a:ext>
            </a:extLst>
          </p:cNvPr>
          <p:cNvSpPr/>
          <p:nvPr/>
        </p:nvSpPr>
        <p:spPr>
          <a:xfrm>
            <a:off x="5677351" y="4865822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93CCD-995E-4D56-8105-3C3A72B3A8F2}"/>
              </a:ext>
            </a:extLst>
          </p:cNvPr>
          <p:cNvSpPr/>
          <p:nvPr/>
        </p:nvSpPr>
        <p:spPr>
          <a:xfrm>
            <a:off x="174850" y="74473"/>
            <a:ext cx="19320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3</a:t>
            </a:r>
          </a:p>
        </p:txBody>
      </p:sp>
      <p:pic>
        <p:nvPicPr>
          <p:cNvPr id="16" name="SCALES Picture 90" descr="A picture containing table, sitting, black, water&#10;&#10;Description automatically generated">
            <a:extLst>
              <a:ext uri="{FF2B5EF4-FFF2-40B4-BE49-F238E27FC236}">
                <a16:creationId xmlns:a16="http://schemas.microsoft.com/office/drawing/2014/main" id="{93C0AB40-87F5-41D3-ACD4-75D84BC1CF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903970" y="3774036"/>
            <a:ext cx="778659" cy="7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6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click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l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cale base Picture 14">
            <a:extLst>
              <a:ext uri="{FF2B5EF4-FFF2-40B4-BE49-F238E27FC236}">
                <a16:creationId xmlns:a16="http://schemas.microsoft.com/office/drawing/2014/main" id="{8D67EA50-36C6-4D34-8120-D7672DE9D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563" y="4614018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pic>
        <p:nvPicPr>
          <p:cNvPr id="3" name="long scale Picture 2">
            <a:extLst>
              <a:ext uri="{FF2B5EF4-FFF2-40B4-BE49-F238E27FC236}">
                <a16:creationId xmlns:a16="http://schemas.microsoft.com/office/drawing/2014/main" id="{E7AF9F22-D587-441F-8670-8F84D5119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56" y="2578957"/>
            <a:ext cx="11437087" cy="2371550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F75684F0-2A58-4C06-8B15-4B567551817B}"/>
              </a:ext>
            </a:extLst>
          </p:cNvPr>
          <p:cNvGrpSpPr/>
          <p:nvPr/>
        </p:nvGrpSpPr>
        <p:grpSpPr>
          <a:xfrm>
            <a:off x="9145925" y="1897095"/>
            <a:ext cx="2612572" cy="2603917"/>
            <a:chOff x="9092847" y="549266"/>
            <a:chExt cx="2612572" cy="260391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3C59665-C512-4FFA-8254-AD4660CB3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92847" y="565013"/>
              <a:ext cx="1421620" cy="257242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D276882-E07B-4700-BC9F-305C03611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83799" y="549266"/>
              <a:ext cx="1421620" cy="257242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128D7F6-A66C-4513-A6D7-1445E3633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88323" y="580760"/>
              <a:ext cx="1421620" cy="2572423"/>
            </a:xfrm>
            <a:prstGeom prst="rect">
              <a:avLst/>
            </a:prstGeom>
          </p:spPr>
        </p:pic>
      </p:grpSp>
      <p:grpSp>
        <p:nvGrpSpPr>
          <p:cNvPr id="4" name="F1 Group 3">
            <a:extLst>
              <a:ext uri="{FF2B5EF4-FFF2-40B4-BE49-F238E27FC236}">
                <a16:creationId xmlns:a16="http://schemas.microsoft.com/office/drawing/2014/main" id="{240B4EF5-87AF-45AD-9233-8FB26AF53327}"/>
              </a:ext>
            </a:extLst>
          </p:cNvPr>
          <p:cNvGrpSpPr/>
          <p:nvPr/>
        </p:nvGrpSpPr>
        <p:grpSpPr>
          <a:xfrm>
            <a:off x="2946035" y="4737069"/>
            <a:ext cx="1629968" cy="2880000"/>
            <a:chOff x="3265441" y="4507585"/>
            <a:chExt cx="1629968" cy="288000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734D114-8C56-4519-AA26-A5D32A93C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5441" y="4507585"/>
              <a:ext cx="1629968" cy="2880000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EA58585-47C7-401D-8D10-FD0E1057BE5C}"/>
                </a:ext>
              </a:extLst>
            </p:cNvPr>
            <p:cNvSpPr/>
            <p:nvPr/>
          </p:nvSpPr>
          <p:spPr>
            <a:xfrm>
              <a:off x="3875916" y="592311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25" name="F2 Group 24">
            <a:extLst>
              <a:ext uri="{FF2B5EF4-FFF2-40B4-BE49-F238E27FC236}">
                <a16:creationId xmlns:a16="http://schemas.microsoft.com/office/drawing/2014/main" id="{D2DAA34A-0416-4EE1-A0EC-7C835E00CC7E}"/>
              </a:ext>
            </a:extLst>
          </p:cNvPr>
          <p:cNvGrpSpPr/>
          <p:nvPr/>
        </p:nvGrpSpPr>
        <p:grpSpPr>
          <a:xfrm>
            <a:off x="3755386" y="4589692"/>
            <a:ext cx="1629968" cy="2880000"/>
            <a:chOff x="4298705" y="4600210"/>
            <a:chExt cx="1629968" cy="2880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89220BB-B025-4B0A-9879-EBCF288D3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8705" y="4600210"/>
              <a:ext cx="1629968" cy="2880000"/>
            </a:xfrm>
            <a:prstGeom prst="rect">
              <a:avLst/>
            </a:prstGeom>
          </p:spPr>
        </p:pic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C4BD140-8A6B-4690-BAF8-D737C501F119}"/>
                </a:ext>
              </a:extLst>
            </p:cNvPr>
            <p:cNvSpPr/>
            <p:nvPr/>
          </p:nvSpPr>
          <p:spPr>
            <a:xfrm>
              <a:off x="4921416" y="6027295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26" name="F3 Group 25">
            <a:extLst>
              <a:ext uri="{FF2B5EF4-FFF2-40B4-BE49-F238E27FC236}">
                <a16:creationId xmlns:a16="http://schemas.microsoft.com/office/drawing/2014/main" id="{27D00499-EBFD-4C76-BFFB-888DB6E3D233}"/>
              </a:ext>
            </a:extLst>
          </p:cNvPr>
          <p:cNvGrpSpPr/>
          <p:nvPr/>
        </p:nvGrpSpPr>
        <p:grpSpPr>
          <a:xfrm>
            <a:off x="4432617" y="4834577"/>
            <a:ext cx="1629968" cy="2880000"/>
            <a:chOff x="4919254" y="5748037"/>
            <a:chExt cx="1629968" cy="288000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DA90058-60C7-4116-A76D-69E2D871A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9254" y="5748037"/>
              <a:ext cx="1629968" cy="2880000"/>
            </a:xfrm>
            <a:prstGeom prst="rect">
              <a:avLst/>
            </a:prstGeom>
          </p:spPr>
        </p:pic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09A9803-151F-43B3-842E-3874085A8CFD}"/>
                </a:ext>
              </a:extLst>
            </p:cNvPr>
            <p:cNvSpPr/>
            <p:nvPr/>
          </p:nvSpPr>
          <p:spPr>
            <a:xfrm>
              <a:off x="5534670" y="7174780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7" name="F4 Group 26">
            <a:extLst>
              <a:ext uri="{FF2B5EF4-FFF2-40B4-BE49-F238E27FC236}">
                <a16:creationId xmlns:a16="http://schemas.microsoft.com/office/drawing/2014/main" id="{B40FBFA9-8A00-418C-B9A2-C519D77858AD}"/>
              </a:ext>
            </a:extLst>
          </p:cNvPr>
          <p:cNvGrpSpPr/>
          <p:nvPr/>
        </p:nvGrpSpPr>
        <p:grpSpPr>
          <a:xfrm>
            <a:off x="4981708" y="4635823"/>
            <a:ext cx="1629968" cy="2880000"/>
            <a:chOff x="4999432" y="4507585"/>
            <a:chExt cx="1629968" cy="288000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A5150DF-08BB-4568-A042-1B7F0E54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9432" y="4507585"/>
              <a:ext cx="1629968" cy="2880000"/>
            </a:xfrm>
            <a:prstGeom prst="rect">
              <a:avLst/>
            </a:prstGeom>
          </p:spPr>
        </p:pic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C169906-2BCF-4984-A28F-C24CF1932E91}"/>
                </a:ext>
              </a:extLst>
            </p:cNvPr>
            <p:cNvSpPr/>
            <p:nvPr/>
          </p:nvSpPr>
          <p:spPr>
            <a:xfrm>
              <a:off x="5625681" y="5901454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28" name="F5 Group 27">
            <a:extLst>
              <a:ext uri="{FF2B5EF4-FFF2-40B4-BE49-F238E27FC236}">
                <a16:creationId xmlns:a16="http://schemas.microsoft.com/office/drawing/2014/main" id="{1935017D-84C2-4560-B0DC-30287B9B8583}"/>
              </a:ext>
            </a:extLst>
          </p:cNvPr>
          <p:cNvGrpSpPr/>
          <p:nvPr/>
        </p:nvGrpSpPr>
        <p:grpSpPr>
          <a:xfrm>
            <a:off x="5727740" y="4970533"/>
            <a:ext cx="1629968" cy="2880000"/>
            <a:chOff x="4885460" y="4896280"/>
            <a:chExt cx="1629968" cy="288000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66D754B-017F-4D06-B78E-517D106E8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5460" y="4896280"/>
              <a:ext cx="1629968" cy="2880000"/>
            </a:xfrm>
            <a:prstGeom prst="rect">
              <a:avLst/>
            </a:prstGeom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1D81A1-FDF7-44AF-88E2-47151F43428F}"/>
                </a:ext>
              </a:extLst>
            </p:cNvPr>
            <p:cNvSpPr/>
            <p:nvPr/>
          </p:nvSpPr>
          <p:spPr>
            <a:xfrm>
              <a:off x="5515960" y="627042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5</a:t>
              </a:r>
            </a:p>
          </p:txBody>
        </p:sp>
      </p:grpSp>
      <p:grpSp>
        <p:nvGrpSpPr>
          <p:cNvPr id="29" name="F6 Group 28">
            <a:extLst>
              <a:ext uri="{FF2B5EF4-FFF2-40B4-BE49-F238E27FC236}">
                <a16:creationId xmlns:a16="http://schemas.microsoft.com/office/drawing/2014/main" id="{9C2EB971-03B3-47D5-AE77-E3DDAEE5353C}"/>
              </a:ext>
            </a:extLst>
          </p:cNvPr>
          <p:cNvGrpSpPr/>
          <p:nvPr/>
        </p:nvGrpSpPr>
        <p:grpSpPr>
          <a:xfrm>
            <a:off x="6635616" y="4984124"/>
            <a:ext cx="1629968" cy="2880000"/>
            <a:chOff x="6744014" y="5336420"/>
            <a:chExt cx="1629968" cy="2880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F4196AF-AE6C-4975-B49D-E1F636193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4014" y="5336420"/>
              <a:ext cx="1629968" cy="2880000"/>
            </a:xfrm>
            <a:prstGeom prst="rect">
              <a:avLst/>
            </a:prstGeom>
          </p:spPr>
        </p:pic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F65B385-DE7F-4A48-929B-47DC27B0D943}"/>
                </a:ext>
              </a:extLst>
            </p:cNvPr>
            <p:cNvSpPr/>
            <p:nvPr/>
          </p:nvSpPr>
          <p:spPr>
            <a:xfrm>
              <a:off x="7374514" y="675622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</a:p>
          </p:txBody>
        </p:sp>
      </p:grpSp>
      <p:grpSp>
        <p:nvGrpSpPr>
          <p:cNvPr id="30" name="F7 Group 29">
            <a:extLst>
              <a:ext uri="{FF2B5EF4-FFF2-40B4-BE49-F238E27FC236}">
                <a16:creationId xmlns:a16="http://schemas.microsoft.com/office/drawing/2014/main" id="{FDC3EF29-1843-49DE-879D-C656DCD1CAC7}"/>
              </a:ext>
            </a:extLst>
          </p:cNvPr>
          <p:cNvGrpSpPr/>
          <p:nvPr/>
        </p:nvGrpSpPr>
        <p:grpSpPr>
          <a:xfrm>
            <a:off x="7226848" y="4820307"/>
            <a:ext cx="1629968" cy="2880000"/>
            <a:chOff x="6886126" y="4464254"/>
            <a:chExt cx="1629968" cy="288000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50D0AB1-8F15-449B-80ED-81C83E36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6126" y="4464254"/>
              <a:ext cx="1629968" cy="2880000"/>
            </a:xfrm>
            <a:prstGeom prst="rect">
              <a:avLst/>
            </a:prstGeom>
          </p:spPr>
        </p:pic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F6BE2F1-0D81-47A3-AA53-F93E25F02723}"/>
                </a:ext>
              </a:extLst>
            </p:cNvPr>
            <p:cNvSpPr/>
            <p:nvPr/>
          </p:nvSpPr>
          <p:spPr>
            <a:xfrm>
              <a:off x="7516626" y="5870367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7</a:t>
              </a:r>
            </a:p>
          </p:txBody>
        </p:sp>
      </p:grpSp>
      <p:grpSp>
        <p:nvGrpSpPr>
          <p:cNvPr id="31" name="F8 Group 30">
            <a:extLst>
              <a:ext uri="{FF2B5EF4-FFF2-40B4-BE49-F238E27FC236}">
                <a16:creationId xmlns:a16="http://schemas.microsoft.com/office/drawing/2014/main" id="{D41609FD-AB47-44CB-B9B4-D17C3398CB15}"/>
              </a:ext>
            </a:extLst>
          </p:cNvPr>
          <p:cNvGrpSpPr/>
          <p:nvPr/>
        </p:nvGrpSpPr>
        <p:grpSpPr>
          <a:xfrm>
            <a:off x="7924822" y="5030106"/>
            <a:ext cx="1629968" cy="2880000"/>
            <a:chOff x="7508038" y="4601029"/>
            <a:chExt cx="1629968" cy="28800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C028307-A3BD-4CD8-9E73-8D6C3C7DF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8038" y="4601029"/>
              <a:ext cx="1629968" cy="2880000"/>
            </a:xfrm>
            <a:prstGeom prst="rect">
              <a:avLst/>
            </a:prstGeom>
          </p:spPr>
        </p:pic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FACC03D-B4B0-45C6-AA75-03D2F993E1E0}"/>
                </a:ext>
              </a:extLst>
            </p:cNvPr>
            <p:cNvSpPr/>
            <p:nvPr/>
          </p:nvSpPr>
          <p:spPr>
            <a:xfrm>
              <a:off x="8143841" y="599007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B9E7A84-C264-48D0-B936-778CE547FD89}"/>
              </a:ext>
            </a:extLst>
          </p:cNvPr>
          <p:cNvGrpSpPr/>
          <p:nvPr/>
        </p:nvGrpSpPr>
        <p:grpSpPr>
          <a:xfrm>
            <a:off x="617555" y="1936262"/>
            <a:ext cx="2612572" cy="2603917"/>
            <a:chOff x="678588" y="981751"/>
            <a:chExt cx="2612572" cy="2603917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F8C45B6-FCF2-4E1C-B282-DCA498DE8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8588" y="997498"/>
              <a:ext cx="1421620" cy="2572423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CD51F7AD-CF92-47CF-90EA-5EAD40082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9540" y="981751"/>
              <a:ext cx="1421620" cy="2572423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0D24F73E-01C5-45DC-A2B5-1666A6D45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4064" y="1013245"/>
              <a:ext cx="1421620" cy="2572423"/>
            </a:xfrm>
            <a:prstGeom prst="rect">
              <a:avLst/>
            </a:prstGeom>
          </p:spPr>
        </p:pic>
      </p:grpSp>
      <p:pic>
        <p:nvPicPr>
          <p:cNvPr id="91" name="SCALES Picture 90" descr="A picture containing table, sitting, black, water&#10;&#10;Description automatically generated">
            <a:extLst>
              <a:ext uri="{FF2B5EF4-FFF2-40B4-BE49-F238E27FC236}">
                <a16:creationId xmlns:a16="http://schemas.microsoft.com/office/drawing/2014/main" id="{EAC5B69D-97A1-4A1F-8508-480397398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903970" y="3774036"/>
            <a:ext cx="778659" cy="756760"/>
          </a:xfrm>
          <a:prstGeom prst="rect">
            <a:avLst/>
          </a:prstGeom>
          <a:ln>
            <a:noFill/>
          </a:ln>
        </p:spPr>
      </p:pic>
      <p:sp>
        <p:nvSpPr>
          <p:cNvPr id="92" name="Arrow: Down 91">
            <a:extLst>
              <a:ext uri="{FF2B5EF4-FFF2-40B4-BE49-F238E27FC236}">
                <a16:creationId xmlns:a16="http://schemas.microsoft.com/office/drawing/2014/main" id="{7BA97EFE-96E3-46E5-B9EC-120888AD8BAE}"/>
              </a:ext>
            </a:extLst>
          </p:cNvPr>
          <p:cNvSpPr/>
          <p:nvPr/>
        </p:nvSpPr>
        <p:spPr>
          <a:xfrm>
            <a:off x="6134859" y="3303796"/>
            <a:ext cx="290252" cy="436713"/>
          </a:xfrm>
          <a:prstGeom prst="downArrow">
            <a:avLst/>
          </a:prstGeom>
          <a:solidFill>
            <a:srgbClr val="96743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WEIGH 1 Group 1">
            <a:extLst>
              <a:ext uri="{FF2B5EF4-FFF2-40B4-BE49-F238E27FC236}">
                <a16:creationId xmlns:a16="http://schemas.microsoft.com/office/drawing/2014/main" id="{FF3589A6-4DD2-41C3-BAB4-CC4DC30EA156}"/>
              </a:ext>
            </a:extLst>
          </p:cNvPr>
          <p:cNvGrpSpPr/>
          <p:nvPr/>
        </p:nvGrpSpPr>
        <p:grpSpPr>
          <a:xfrm>
            <a:off x="3704719" y="136028"/>
            <a:ext cx="5006499" cy="1258251"/>
            <a:chOff x="3704719" y="136028"/>
            <a:chExt cx="5006499" cy="1258251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0EA6FD03-98A3-4308-9FA8-D2FBA78D3471}"/>
                </a:ext>
              </a:extLst>
            </p:cNvPr>
            <p:cNvSpPr/>
            <p:nvPr/>
          </p:nvSpPr>
          <p:spPr>
            <a:xfrm>
              <a:off x="3704719" y="136028"/>
              <a:ext cx="500649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9525">
                    <a:solidFill>
                      <a:srgbClr val="FFFF00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/>
                      </a:gs>
                      <a:gs pos="69000">
                        <a:srgbClr val="FFC000"/>
                      </a:gs>
                      <a:gs pos="36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nap ITC" panose="04040A07060A02020202" pitchFamily="82" charset="0"/>
                </a:rPr>
                <a:t>WEIGH-IN 1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1BD8F78-AEB3-47F5-8BE0-518E81AEED22}"/>
                </a:ext>
              </a:extLst>
            </p:cNvPr>
            <p:cNvSpPr/>
            <p:nvPr/>
          </p:nvSpPr>
          <p:spPr>
            <a:xfrm>
              <a:off x="4320072" y="871059"/>
              <a:ext cx="3946465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9525">
                    <a:solidFill>
                      <a:srgbClr val="FFFF00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/>
                      </a:gs>
                      <a:gs pos="69000">
                        <a:srgbClr val="FFC000"/>
                      </a:gs>
                      <a:gs pos="36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nap ITC" panose="04040A07060A02020202" pitchFamily="82" charset="0"/>
                </a:rPr>
                <a:t>3 bodies each side</a:t>
              </a:r>
              <a:endPara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endParaRPr>
            </a:p>
          </p:txBody>
        </p:sp>
      </p:grpSp>
      <p:pic>
        <p:nvPicPr>
          <p:cNvPr id="79" name="scale cover L Picture 78">
            <a:extLst>
              <a:ext uri="{FF2B5EF4-FFF2-40B4-BE49-F238E27FC236}">
                <a16:creationId xmlns:a16="http://schemas.microsoft.com/office/drawing/2014/main" id="{F6138BFE-AA6C-4156-A2BA-B29781268C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59" t="50764" r="72142" b="6189"/>
          <a:stretch>
            <a:fillRect/>
          </a:stretch>
        </p:blipFill>
        <p:spPr>
          <a:xfrm>
            <a:off x="649742" y="3774036"/>
            <a:ext cx="2893513" cy="1020872"/>
          </a:xfrm>
          <a:custGeom>
            <a:avLst/>
            <a:gdLst>
              <a:gd name="connsiteX0" fmla="*/ 137787 w 2893513"/>
              <a:gd name="connsiteY0" fmla="*/ 0 h 1020872"/>
              <a:gd name="connsiteX1" fmla="*/ 112735 w 2893513"/>
              <a:gd name="connsiteY1" fmla="*/ 75156 h 1020872"/>
              <a:gd name="connsiteX2" fmla="*/ 150313 w 2893513"/>
              <a:gd name="connsiteY2" fmla="*/ 112735 h 1020872"/>
              <a:gd name="connsiteX3" fmla="*/ 194154 w 2893513"/>
              <a:gd name="connsiteY3" fmla="*/ 144050 h 1020872"/>
              <a:gd name="connsiteX4" fmla="*/ 275573 w 2893513"/>
              <a:gd name="connsiteY4" fmla="*/ 175365 h 1020872"/>
              <a:gd name="connsiteX5" fmla="*/ 344466 w 2893513"/>
              <a:gd name="connsiteY5" fmla="*/ 200417 h 1020872"/>
              <a:gd name="connsiteX6" fmla="*/ 463463 w 2893513"/>
              <a:gd name="connsiteY6" fmla="*/ 225469 h 1020872"/>
              <a:gd name="connsiteX7" fmla="*/ 544883 w 2893513"/>
              <a:gd name="connsiteY7" fmla="*/ 231732 h 1020872"/>
              <a:gd name="connsiteX8" fmla="*/ 732773 w 2893513"/>
              <a:gd name="connsiteY8" fmla="*/ 256784 h 1020872"/>
              <a:gd name="connsiteX9" fmla="*/ 876822 w 2893513"/>
              <a:gd name="connsiteY9" fmla="*/ 256784 h 1020872"/>
              <a:gd name="connsiteX10" fmla="*/ 989557 w 2893513"/>
              <a:gd name="connsiteY10" fmla="*/ 250521 h 1020872"/>
              <a:gd name="connsiteX11" fmla="*/ 1146132 w 2893513"/>
              <a:gd name="connsiteY11" fmla="*/ 250521 h 1020872"/>
              <a:gd name="connsiteX12" fmla="*/ 1296444 w 2893513"/>
              <a:gd name="connsiteY12" fmla="*/ 237995 h 1020872"/>
              <a:gd name="connsiteX13" fmla="*/ 1421705 w 2893513"/>
              <a:gd name="connsiteY13" fmla="*/ 231732 h 1020872"/>
              <a:gd name="connsiteX14" fmla="*/ 1546965 w 2893513"/>
              <a:gd name="connsiteY14" fmla="*/ 231732 h 1020872"/>
              <a:gd name="connsiteX15" fmla="*/ 1628384 w 2893513"/>
              <a:gd name="connsiteY15" fmla="*/ 219206 h 1020872"/>
              <a:gd name="connsiteX16" fmla="*/ 1847590 w 2893513"/>
              <a:gd name="connsiteY16" fmla="*/ 181628 h 1020872"/>
              <a:gd name="connsiteX17" fmla="*/ 2029217 w 2893513"/>
              <a:gd name="connsiteY17" fmla="*/ 150313 h 1020872"/>
              <a:gd name="connsiteX18" fmla="*/ 2167003 w 2893513"/>
              <a:gd name="connsiteY18" fmla="*/ 118998 h 1020872"/>
              <a:gd name="connsiteX19" fmla="*/ 2267211 w 2893513"/>
              <a:gd name="connsiteY19" fmla="*/ 87682 h 1020872"/>
              <a:gd name="connsiteX20" fmla="*/ 2298526 w 2893513"/>
              <a:gd name="connsiteY20" fmla="*/ 87682 h 1020872"/>
              <a:gd name="connsiteX21" fmla="*/ 2893513 w 2893513"/>
              <a:gd name="connsiteY21" fmla="*/ 93945 h 1020872"/>
              <a:gd name="connsiteX22" fmla="*/ 2868461 w 2893513"/>
              <a:gd name="connsiteY22" fmla="*/ 807929 h 1020872"/>
              <a:gd name="connsiteX23" fmla="*/ 2636729 w 2893513"/>
              <a:gd name="connsiteY23" fmla="*/ 820455 h 1020872"/>
              <a:gd name="connsiteX24" fmla="*/ 2542784 w 2893513"/>
              <a:gd name="connsiteY24" fmla="*/ 820455 h 1020872"/>
              <a:gd name="connsiteX25" fmla="*/ 2348631 w 2893513"/>
              <a:gd name="connsiteY25" fmla="*/ 832981 h 1020872"/>
              <a:gd name="connsiteX26" fmla="*/ 2279737 w 2893513"/>
              <a:gd name="connsiteY26" fmla="*/ 864296 h 1020872"/>
              <a:gd name="connsiteX27" fmla="*/ 2167003 w 2893513"/>
              <a:gd name="connsiteY27" fmla="*/ 895611 h 1020872"/>
              <a:gd name="connsiteX28" fmla="*/ 2010428 w 2893513"/>
              <a:gd name="connsiteY28" fmla="*/ 920663 h 1020872"/>
              <a:gd name="connsiteX29" fmla="*/ 1810011 w 2893513"/>
              <a:gd name="connsiteY29" fmla="*/ 964504 h 1020872"/>
              <a:gd name="connsiteX30" fmla="*/ 1628384 w 2893513"/>
              <a:gd name="connsiteY30" fmla="*/ 983293 h 1020872"/>
              <a:gd name="connsiteX31" fmla="*/ 1321496 w 2893513"/>
              <a:gd name="connsiteY31" fmla="*/ 1008345 h 1020872"/>
              <a:gd name="connsiteX32" fmla="*/ 1127343 w 2893513"/>
              <a:gd name="connsiteY32" fmla="*/ 1008345 h 1020872"/>
              <a:gd name="connsiteX33" fmla="*/ 1008346 w 2893513"/>
              <a:gd name="connsiteY33" fmla="*/ 1020872 h 1020872"/>
              <a:gd name="connsiteX34" fmla="*/ 807929 w 2893513"/>
              <a:gd name="connsiteY34" fmla="*/ 1002082 h 1020872"/>
              <a:gd name="connsiteX35" fmla="*/ 676406 w 2893513"/>
              <a:gd name="connsiteY35" fmla="*/ 983293 h 1020872"/>
              <a:gd name="connsiteX36" fmla="*/ 494779 w 2893513"/>
              <a:gd name="connsiteY36" fmla="*/ 933189 h 1020872"/>
              <a:gd name="connsiteX37" fmla="*/ 356992 w 2893513"/>
              <a:gd name="connsiteY37" fmla="*/ 908137 h 1020872"/>
              <a:gd name="connsiteX38" fmla="*/ 206680 w 2893513"/>
              <a:gd name="connsiteY38" fmla="*/ 870559 h 1020872"/>
              <a:gd name="connsiteX39" fmla="*/ 112735 w 2893513"/>
              <a:gd name="connsiteY39" fmla="*/ 795403 h 1020872"/>
              <a:gd name="connsiteX40" fmla="*/ 87683 w 2893513"/>
              <a:gd name="connsiteY40" fmla="*/ 701458 h 1020872"/>
              <a:gd name="connsiteX41" fmla="*/ 37579 w 2893513"/>
              <a:gd name="connsiteY41" fmla="*/ 544882 h 1020872"/>
              <a:gd name="connsiteX42" fmla="*/ 0 w 2893513"/>
              <a:gd name="connsiteY42" fmla="*/ 68893 h 1020872"/>
              <a:gd name="connsiteX43" fmla="*/ 12526 w 2893513"/>
              <a:gd name="connsiteY43" fmla="*/ 12526 h 102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93513" h="1020872">
                <a:moveTo>
                  <a:pt x="137787" y="0"/>
                </a:moveTo>
                <a:lnTo>
                  <a:pt x="112735" y="75156"/>
                </a:lnTo>
                <a:lnTo>
                  <a:pt x="150313" y="112735"/>
                </a:lnTo>
                <a:lnTo>
                  <a:pt x="194154" y="144050"/>
                </a:lnTo>
                <a:lnTo>
                  <a:pt x="275573" y="175365"/>
                </a:lnTo>
                <a:lnTo>
                  <a:pt x="344466" y="200417"/>
                </a:lnTo>
                <a:lnTo>
                  <a:pt x="463463" y="225469"/>
                </a:lnTo>
                <a:lnTo>
                  <a:pt x="544883" y="231732"/>
                </a:lnTo>
                <a:lnTo>
                  <a:pt x="732773" y="256784"/>
                </a:lnTo>
                <a:lnTo>
                  <a:pt x="876822" y="256784"/>
                </a:lnTo>
                <a:lnTo>
                  <a:pt x="989557" y="250521"/>
                </a:lnTo>
                <a:lnTo>
                  <a:pt x="1146132" y="250521"/>
                </a:lnTo>
                <a:lnTo>
                  <a:pt x="1296444" y="237995"/>
                </a:lnTo>
                <a:lnTo>
                  <a:pt x="1421705" y="231732"/>
                </a:lnTo>
                <a:lnTo>
                  <a:pt x="1546965" y="231732"/>
                </a:lnTo>
                <a:lnTo>
                  <a:pt x="1628384" y="219206"/>
                </a:lnTo>
                <a:lnTo>
                  <a:pt x="1847590" y="181628"/>
                </a:lnTo>
                <a:lnTo>
                  <a:pt x="2029217" y="150313"/>
                </a:lnTo>
                <a:lnTo>
                  <a:pt x="2167003" y="118998"/>
                </a:lnTo>
                <a:lnTo>
                  <a:pt x="2267211" y="87682"/>
                </a:lnTo>
                <a:lnTo>
                  <a:pt x="2298526" y="87682"/>
                </a:lnTo>
                <a:lnTo>
                  <a:pt x="2893513" y="93945"/>
                </a:lnTo>
                <a:lnTo>
                  <a:pt x="2868461" y="807929"/>
                </a:lnTo>
                <a:lnTo>
                  <a:pt x="2636729" y="820455"/>
                </a:lnTo>
                <a:lnTo>
                  <a:pt x="2542784" y="820455"/>
                </a:lnTo>
                <a:lnTo>
                  <a:pt x="2348631" y="832981"/>
                </a:lnTo>
                <a:lnTo>
                  <a:pt x="2279737" y="864296"/>
                </a:lnTo>
                <a:lnTo>
                  <a:pt x="2167003" y="895611"/>
                </a:lnTo>
                <a:lnTo>
                  <a:pt x="2010428" y="920663"/>
                </a:lnTo>
                <a:lnTo>
                  <a:pt x="1810011" y="964504"/>
                </a:lnTo>
                <a:lnTo>
                  <a:pt x="1628384" y="983293"/>
                </a:lnTo>
                <a:lnTo>
                  <a:pt x="1321496" y="1008345"/>
                </a:lnTo>
                <a:lnTo>
                  <a:pt x="1127343" y="1008345"/>
                </a:lnTo>
                <a:lnTo>
                  <a:pt x="1008346" y="1020872"/>
                </a:lnTo>
                <a:lnTo>
                  <a:pt x="807929" y="1002082"/>
                </a:lnTo>
                <a:lnTo>
                  <a:pt x="676406" y="983293"/>
                </a:lnTo>
                <a:lnTo>
                  <a:pt x="494779" y="933189"/>
                </a:lnTo>
                <a:lnTo>
                  <a:pt x="356992" y="908137"/>
                </a:lnTo>
                <a:lnTo>
                  <a:pt x="206680" y="870559"/>
                </a:lnTo>
                <a:lnTo>
                  <a:pt x="112735" y="795403"/>
                </a:lnTo>
                <a:lnTo>
                  <a:pt x="87683" y="701458"/>
                </a:lnTo>
                <a:lnTo>
                  <a:pt x="37579" y="544882"/>
                </a:lnTo>
                <a:lnTo>
                  <a:pt x="0" y="68893"/>
                </a:lnTo>
                <a:lnTo>
                  <a:pt x="12526" y="12526"/>
                </a:lnTo>
                <a:close/>
              </a:path>
            </a:pathLst>
          </a:custGeom>
        </p:spPr>
      </p:pic>
      <p:pic>
        <p:nvPicPr>
          <p:cNvPr id="80" name="scale cover R Picture 79">
            <a:extLst>
              <a:ext uri="{FF2B5EF4-FFF2-40B4-BE49-F238E27FC236}">
                <a16:creationId xmlns:a16="http://schemas.microsoft.com/office/drawing/2014/main" id="{C5D0498D-C410-485F-A796-A789733B44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508" t="51469" r="1409" b="7069"/>
          <a:stretch>
            <a:fillRect/>
          </a:stretch>
        </p:blipFill>
        <p:spPr>
          <a:xfrm>
            <a:off x="9245965" y="3788097"/>
            <a:ext cx="2411261" cy="983293"/>
          </a:xfrm>
          <a:custGeom>
            <a:avLst/>
            <a:gdLst>
              <a:gd name="connsiteX0" fmla="*/ 12526 w 2411261"/>
              <a:gd name="connsiteY0" fmla="*/ 0 h 983293"/>
              <a:gd name="connsiteX1" fmla="*/ 156576 w 2411261"/>
              <a:gd name="connsiteY1" fmla="*/ 50104 h 983293"/>
              <a:gd name="connsiteX2" fmla="*/ 319414 w 2411261"/>
              <a:gd name="connsiteY2" fmla="*/ 100208 h 983293"/>
              <a:gd name="connsiteX3" fmla="*/ 488515 w 2411261"/>
              <a:gd name="connsiteY3" fmla="*/ 137786 h 983293"/>
              <a:gd name="connsiteX4" fmla="*/ 632565 w 2411261"/>
              <a:gd name="connsiteY4" fmla="*/ 175364 h 983293"/>
              <a:gd name="connsiteX5" fmla="*/ 826718 w 2411261"/>
              <a:gd name="connsiteY5" fmla="*/ 194153 h 983293"/>
              <a:gd name="connsiteX6" fmla="*/ 1045924 w 2411261"/>
              <a:gd name="connsiteY6" fmla="*/ 237994 h 983293"/>
              <a:gd name="connsiteX7" fmla="*/ 1246340 w 2411261"/>
              <a:gd name="connsiteY7" fmla="*/ 256784 h 983293"/>
              <a:gd name="connsiteX8" fmla="*/ 1377863 w 2411261"/>
              <a:gd name="connsiteY8" fmla="*/ 269310 h 983293"/>
              <a:gd name="connsiteX9" fmla="*/ 1528176 w 2411261"/>
              <a:gd name="connsiteY9" fmla="*/ 269310 h 983293"/>
              <a:gd name="connsiteX10" fmla="*/ 1647173 w 2411261"/>
              <a:gd name="connsiteY10" fmla="*/ 269310 h 983293"/>
              <a:gd name="connsiteX11" fmla="*/ 1791222 w 2411261"/>
              <a:gd name="connsiteY11" fmla="*/ 269310 h 983293"/>
              <a:gd name="connsiteX12" fmla="*/ 1966587 w 2411261"/>
              <a:gd name="connsiteY12" fmla="*/ 256784 h 983293"/>
              <a:gd name="connsiteX13" fmla="*/ 2104373 w 2411261"/>
              <a:gd name="connsiteY13" fmla="*/ 219205 h 983293"/>
              <a:gd name="connsiteX14" fmla="*/ 2192055 w 2411261"/>
              <a:gd name="connsiteY14" fmla="*/ 194153 h 983293"/>
              <a:gd name="connsiteX15" fmla="*/ 2273474 w 2411261"/>
              <a:gd name="connsiteY15" fmla="*/ 156575 h 983293"/>
              <a:gd name="connsiteX16" fmla="*/ 2323578 w 2411261"/>
              <a:gd name="connsiteY16" fmla="*/ 50104 h 983293"/>
              <a:gd name="connsiteX17" fmla="*/ 2379946 w 2411261"/>
              <a:gd name="connsiteY17" fmla="*/ 18789 h 983293"/>
              <a:gd name="connsiteX18" fmla="*/ 2411261 w 2411261"/>
              <a:gd name="connsiteY18" fmla="*/ 37578 h 983293"/>
              <a:gd name="connsiteX19" fmla="*/ 2398735 w 2411261"/>
              <a:gd name="connsiteY19" fmla="*/ 319414 h 983293"/>
              <a:gd name="connsiteX20" fmla="*/ 2361157 w 2411261"/>
              <a:gd name="connsiteY20" fmla="*/ 519830 h 983293"/>
              <a:gd name="connsiteX21" fmla="*/ 2336104 w 2411261"/>
              <a:gd name="connsiteY21" fmla="*/ 626301 h 983293"/>
              <a:gd name="connsiteX22" fmla="*/ 2304789 w 2411261"/>
              <a:gd name="connsiteY22" fmla="*/ 820455 h 983293"/>
              <a:gd name="connsiteX23" fmla="*/ 2079321 w 2411261"/>
              <a:gd name="connsiteY23" fmla="*/ 933189 h 983293"/>
              <a:gd name="connsiteX24" fmla="*/ 1728592 w 2411261"/>
              <a:gd name="connsiteY24" fmla="*/ 977030 h 983293"/>
              <a:gd name="connsiteX25" fmla="*/ 1440494 w 2411261"/>
              <a:gd name="connsiteY25" fmla="*/ 983293 h 983293"/>
              <a:gd name="connsiteX26" fmla="*/ 1171184 w 2411261"/>
              <a:gd name="connsiteY26" fmla="*/ 970767 h 983293"/>
              <a:gd name="connsiteX27" fmla="*/ 895611 w 2411261"/>
              <a:gd name="connsiteY27" fmla="*/ 945715 h 983293"/>
              <a:gd name="connsiteX28" fmla="*/ 626302 w 2411261"/>
              <a:gd name="connsiteY28" fmla="*/ 914400 h 983293"/>
              <a:gd name="connsiteX29" fmla="*/ 425885 w 2411261"/>
              <a:gd name="connsiteY29" fmla="*/ 870559 h 983293"/>
              <a:gd name="connsiteX30" fmla="*/ 294362 w 2411261"/>
              <a:gd name="connsiteY30" fmla="*/ 826718 h 983293"/>
              <a:gd name="connsiteX31" fmla="*/ 206680 w 2411261"/>
              <a:gd name="connsiteY31" fmla="*/ 807929 h 983293"/>
              <a:gd name="connsiteX32" fmla="*/ 87683 w 2411261"/>
              <a:gd name="connsiteY32" fmla="*/ 801666 h 983293"/>
              <a:gd name="connsiteX33" fmla="*/ 0 w 2411261"/>
              <a:gd name="connsiteY33" fmla="*/ 782877 h 983293"/>
              <a:gd name="connsiteX34" fmla="*/ 12526 w 2411261"/>
              <a:gd name="connsiteY34" fmla="*/ 112734 h 98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11261" h="983293">
                <a:moveTo>
                  <a:pt x="12526" y="0"/>
                </a:moveTo>
                <a:lnTo>
                  <a:pt x="156576" y="50104"/>
                </a:lnTo>
                <a:lnTo>
                  <a:pt x="319414" y="100208"/>
                </a:lnTo>
                <a:lnTo>
                  <a:pt x="488515" y="137786"/>
                </a:lnTo>
                <a:lnTo>
                  <a:pt x="632565" y="175364"/>
                </a:lnTo>
                <a:lnTo>
                  <a:pt x="826718" y="194153"/>
                </a:lnTo>
                <a:lnTo>
                  <a:pt x="1045924" y="237994"/>
                </a:lnTo>
                <a:lnTo>
                  <a:pt x="1246340" y="256784"/>
                </a:lnTo>
                <a:lnTo>
                  <a:pt x="1377863" y="269310"/>
                </a:lnTo>
                <a:lnTo>
                  <a:pt x="1528176" y="269310"/>
                </a:lnTo>
                <a:lnTo>
                  <a:pt x="1647173" y="269310"/>
                </a:lnTo>
                <a:lnTo>
                  <a:pt x="1791222" y="269310"/>
                </a:lnTo>
                <a:lnTo>
                  <a:pt x="1966587" y="256784"/>
                </a:lnTo>
                <a:lnTo>
                  <a:pt x="2104373" y="219205"/>
                </a:lnTo>
                <a:lnTo>
                  <a:pt x="2192055" y="194153"/>
                </a:lnTo>
                <a:lnTo>
                  <a:pt x="2273474" y="156575"/>
                </a:lnTo>
                <a:lnTo>
                  <a:pt x="2323578" y="50104"/>
                </a:lnTo>
                <a:lnTo>
                  <a:pt x="2379946" y="18789"/>
                </a:lnTo>
                <a:lnTo>
                  <a:pt x="2411261" y="37578"/>
                </a:lnTo>
                <a:lnTo>
                  <a:pt x="2398735" y="319414"/>
                </a:lnTo>
                <a:lnTo>
                  <a:pt x="2361157" y="519830"/>
                </a:lnTo>
                <a:lnTo>
                  <a:pt x="2336104" y="626301"/>
                </a:lnTo>
                <a:lnTo>
                  <a:pt x="2304789" y="820455"/>
                </a:lnTo>
                <a:lnTo>
                  <a:pt x="2079321" y="933189"/>
                </a:lnTo>
                <a:lnTo>
                  <a:pt x="1728592" y="977030"/>
                </a:lnTo>
                <a:lnTo>
                  <a:pt x="1440494" y="983293"/>
                </a:lnTo>
                <a:lnTo>
                  <a:pt x="1171184" y="970767"/>
                </a:lnTo>
                <a:lnTo>
                  <a:pt x="895611" y="945715"/>
                </a:lnTo>
                <a:lnTo>
                  <a:pt x="626302" y="914400"/>
                </a:lnTo>
                <a:lnTo>
                  <a:pt x="425885" y="870559"/>
                </a:lnTo>
                <a:lnTo>
                  <a:pt x="294362" y="826718"/>
                </a:lnTo>
                <a:lnTo>
                  <a:pt x="206680" y="807929"/>
                </a:lnTo>
                <a:lnTo>
                  <a:pt x="87683" y="801666"/>
                </a:lnTo>
                <a:lnTo>
                  <a:pt x="0" y="782877"/>
                </a:lnTo>
                <a:lnTo>
                  <a:pt x="12526" y="112734"/>
                </a:lnTo>
                <a:close/>
              </a:path>
            </a:pathLst>
          </a:custGeom>
        </p:spPr>
      </p:pic>
      <p:sp>
        <p:nvSpPr>
          <p:cNvPr id="6" name="TRIG 4 1 Oval 5">
            <a:hlinkClick r:id="rId10" action="ppaction://hlinksldjump"/>
            <a:extLst>
              <a:ext uri="{FF2B5EF4-FFF2-40B4-BE49-F238E27FC236}">
                <a16:creationId xmlns:a16="http://schemas.microsoft.com/office/drawing/2014/main" id="{B31AFD1D-2AB7-4508-B6F6-D20BCC9B184D}"/>
              </a:ext>
            </a:extLst>
          </p:cNvPr>
          <p:cNvSpPr/>
          <p:nvPr/>
        </p:nvSpPr>
        <p:spPr>
          <a:xfrm>
            <a:off x="5947355" y="3930644"/>
            <a:ext cx="642676" cy="642676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TRIG 5 2 Oval 87">
            <a:hlinkClick r:id="rId11" action="ppaction://hlinksldjump"/>
            <a:extLst>
              <a:ext uri="{FF2B5EF4-FFF2-40B4-BE49-F238E27FC236}">
                <a16:creationId xmlns:a16="http://schemas.microsoft.com/office/drawing/2014/main" id="{4D613E4C-9399-4309-9E72-F728E165D109}"/>
              </a:ext>
            </a:extLst>
          </p:cNvPr>
          <p:cNvSpPr/>
          <p:nvPr/>
        </p:nvSpPr>
        <p:spPr>
          <a:xfrm>
            <a:off x="5947355" y="3930644"/>
            <a:ext cx="642676" cy="642676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9" name="TRIG 6 3 Oval 87">
            <a:hlinkClick r:id="rId12" action="ppaction://hlinksldjump"/>
            <a:extLst>
              <a:ext uri="{FF2B5EF4-FFF2-40B4-BE49-F238E27FC236}">
                <a16:creationId xmlns:a16="http://schemas.microsoft.com/office/drawing/2014/main" id="{89E178F9-0FEB-4EB7-A7BD-52FBDD3A48C0}"/>
              </a:ext>
            </a:extLst>
          </p:cNvPr>
          <p:cNvSpPr/>
          <p:nvPr/>
        </p:nvSpPr>
        <p:spPr>
          <a:xfrm>
            <a:off x="5947355" y="3930644"/>
            <a:ext cx="642676" cy="642676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0" name="NEXT 1 Rectangle 129">
            <a:hlinkClick r:id="rId13" action="ppaction://hlinksldjump"/>
            <a:extLst>
              <a:ext uri="{FF2B5EF4-FFF2-40B4-BE49-F238E27FC236}">
                <a16:creationId xmlns:a16="http://schemas.microsoft.com/office/drawing/2014/main" id="{F4E692E3-72E6-430A-9BCA-8CBBBB23861B}"/>
              </a:ext>
            </a:extLst>
          </p:cNvPr>
          <p:cNvSpPr/>
          <p:nvPr/>
        </p:nvSpPr>
        <p:spPr>
          <a:xfrm>
            <a:off x="5582673" y="1442067"/>
            <a:ext cx="13917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NEXT</a:t>
            </a:r>
            <a:endParaRPr lang="en-US" sz="2800" b="1" cap="none" spc="0" dirty="0">
              <a:ln w="9525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C00000"/>
                  </a:gs>
                  <a:gs pos="69000">
                    <a:srgbClr val="FFC000"/>
                  </a:gs>
                  <a:gs pos="36000">
                    <a:srgbClr val="FF0000"/>
                  </a:gs>
                </a:gsLst>
                <a:lin ang="16200000" scaled="1"/>
                <a:tileRect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nap ITC" panose="04040A07060A02020202" pitchFamily="8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FC078B-F03A-4D70-B651-24C6F06D4E2A}"/>
              </a:ext>
            </a:extLst>
          </p:cNvPr>
          <p:cNvSpPr/>
          <p:nvPr/>
        </p:nvSpPr>
        <p:spPr>
          <a:xfrm>
            <a:off x="5810178" y="3785529"/>
            <a:ext cx="917030" cy="93290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L1 Oval 32">
            <a:extLst>
              <a:ext uri="{FF2B5EF4-FFF2-40B4-BE49-F238E27FC236}">
                <a16:creationId xmlns:a16="http://schemas.microsoft.com/office/drawing/2014/main" id="{75B92A76-D2BC-42EB-AAEC-6B808184436B}"/>
              </a:ext>
            </a:extLst>
          </p:cNvPr>
          <p:cNvSpPr/>
          <p:nvPr/>
        </p:nvSpPr>
        <p:spPr>
          <a:xfrm>
            <a:off x="278355" y="5248665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8" name="L2 Oval 47">
            <a:extLst>
              <a:ext uri="{FF2B5EF4-FFF2-40B4-BE49-F238E27FC236}">
                <a16:creationId xmlns:a16="http://schemas.microsoft.com/office/drawing/2014/main" id="{6E785D34-E405-4659-AC33-9CDB9205E04E}"/>
              </a:ext>
            </a:extLst>
          </p:cNvPr>
          <p:cNvSpPr/>
          <p:nvPr/>
        </p:nvSpPr>
        <p:spPr>
          <a:xfrm>
            <a:off x="671881" y="526051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9" name="L3 Oval 48">
            <a:extLst>
              <a:ext uri="{FF2B5EF4-FFF2-40B4-BE49-F238E27FC236}">
                <a16:creationId xmlns:a16="http://schemas.microsoft.com/office/drawing/2014/main" id="{CC088A63-200A-4FCD-B939-9C492DA5A7BF}"/>
              </a:ext>
            </a:extLst>
          </p:cNvPr>
          <p:cNvSpPr/>
          <p:nvPr/>
        </p:nvSpPr>
        <p:spPr>
          <a:xfrm>
            <a:off x="1047314" y="526051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0" name="L4 Oval 49">
            <a:extLst>
              <a:ext uri="{FF2B5EF4-FFF2-40B4-BE49-F238E27FC236}">
                <a16:creationId xmlns:a16="http://schemas.microsoft.com/office/drawing/2014/main" id="{5AC6C280-953D-4FDC-8E03-B4849366B1A0}"/>
              </a:ext>
            </a:extLst>
          </p:cNvPr>
          <p:cNvSpPr/>
          <p:nvPr/>
        </p:nvSpPr>
        <p:spPr>
          <a:xfrm>
            <a:off x="1419522" y="526051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1" name="L5 Oval 50">
            <a:extLst>
              <a:ext uri="{FF2B5EF4-FFF2-40B4-BE49-F238E27FC236}">
                <a16:creationId xmlns:a16="http://schemas.microsoft.com/office/drawing/2014/main" id="{8347A6AF-D784-428B-A0A5-D55707CE5EF6}"/>
              </a:ext>
            </a:extLst>
          </p:cNvPr>
          <p:cNvSpPr/>
          <p:nvPr/>
        </p:nvSpPr>
        <p:spPr>
          <a:xfrm>
            <a:off x="1791730" y="526051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52" name="L6 Oval 51">
            <a:extLst>
              <a:ext uri="{FF2B5EF4-FFF2-40B4-BE49-F238E27FC236}">
                <a16:creationId xmlns:a16="http://schemas.microsoft.com/office/drawing/2014/main" id="{BCD56DD8-C0F9-4F29-AA74-0C026E68AE33}"/>
              </a:ext>
            </a:extLst>
          </p:cNvPr>
          <p:cNvSpPr/>
          <p:nvPr/>
        </p:nvSpPr>
        <p:spPr>
          <a:xfrm>
            <a:off x="2163022" y="526051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53" name="L7 Oval 52">
            <a:extLst>
              <a:ext uri="{FF2B5EF4-FFF2-40B4-BE49-F238E27FC236}">
                <a16:creationId xmlns:a16="http://schemas.microsoft.com/office/drawing/2014/main" id="{5EF2D15C-12C2-4336-A3B7-982934E06F30}"/>
              </a:ext>
            </a:extLst>
          </p:cNvPr>
          <p:cNvSpPr/>
          <p:nvPr/>
        </p:nvSpPr>
        <p:spPr>
          <a:xfrm>
            <a:off x="2536146" y="526051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54" name="L8 Oval 53">
            <a:extLst>
              <a:ext uri="{FF2B5EF4-FFF2-40B4-BE49-F238E27FC236}">
                <a16:creationId xmlns:a16="http://schemas.microsoft.com/office/drawing/2014/main" id="{13F5C874-61EE-4005-BBD9-41200A986BBD}"/>
              </a:ext>
            </a:extLst>
          </p:cNvPr>
          <p:cNvSpPr/>
          <p:nvPr/>
        </p:nvSpPr>
        <p:spPr>
          <a:xfrm>
            <a:off x="2908306" y="5262050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93" name="L1 COVER Oval 32">
            <a:extLst>
              <a:ext uri="{FF2B5EF4-FFF2-40B4-BE49-F238E27FC236}">
                <a16:creationId xmlns:a16="http://schemas.microsoft.com/office/drawing/2014/main" id="{6AA6881B-6C3E-4B52-8182-758A22DA4888}"/>
              </a:ext>
            </a:extLst>
          </p:cNvPr>
          <p:cNvSpPr/>
          <p:nvPr/>
        </p:nvSpPr>
        <p:spPr>
          <a:xfrm>
            <a:off x="278355" y="5248665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4" name="L2 COVER Oval 47">
            <a:extLst>
              <a:ext uri="{FF2B5EF4-FFF2-40B4-BE49-F238E27FC236}">
                <a16:creationId xmlns:a16="http://schemas.microsoft.com/office/drawing/2014/main" id="{055D2358-E5E8-4B3C-B1FD-712AFC8417ED}"/>
              </a:ext>
            </a:extLst>
          </p:cNvPr>
          <p:cNvSpPr/>
          <p:nvPr/>
        </p:nvSpPr>
        <p:spPr>
          <a:xfrm>
            <a:off x="671881" y="526051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5" name="L3 COVER Oval 48">
            <a:extLst>
              <a:ext uri="{FF2B5EF4-FFF2-40B4-BE49-F238E27FC236}">
                <a16:creationId xmlns:a16="http://schemas.microsoft.com/office/drawing/2014/main" id="{B68FF4E9-CD4E-4B01-9044-32B3320EACB1}"/>
              </a:ext>
            </a:extLst>
          </p:cNvPr>
          <p:cNvSpPr/>
          <p:nvPr/>
        </p:nvSpPr>
        <p:spPr>
          <a:xfrm>
            <a:off x="1047314" y="526051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6" name="L4 COVER Oval 49">
            <a:extLst>
              <a:ext uri="{FF2B5EF4-FFF2-40B4-BE49-F238E27FC236}">
                <a16:creationId xmlns:a16="http://schemas.microsoft.com/office/drawing/2014/main" id="{541EE6F3-9986-4037-9BD9-E891529E394B}"/>
              </a:ext>
            </a:extLst>
          </p:cNvPr>
          <p:cNvSpPr/>
          <p:nvPr/>
        </p:nvSpPr>
        <p:spPr>
          <a:xfrm>
            <a:off x="1419522" y="526051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7" name="L5 COVER Oval 50">
            <a:extLst>
              <a:ext uri="{FF2B5EF4-FFF2-40B4-BE49-F238E27FC236}">
                <a16:creationId xmlns:a16="http://schemas.microsoft.com/office/drawing/2014/main" id="{F6B1EBBA-5312-4BCB-844F-EB7E2B606ECF}"/>
              </a:ext>
            </a:extLst>
          </p:cNvPr>
          <p:cNvSpPr/>
          <p:nvPr/>
        </p:nvSpPr>
        <p:spPr>
          <a:xfrm>
            <a:off x="1791730" y="526051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8" name="L6 COVER Oval 51">
            <a:extLst>
              <a:ext uri="{FF2B5EF4-FFF2-40B4-BE49-F238E27FC236}">
                <a16:creationId xmlns:a16="http://schemas.microsoft.com/office/drawing/2014/main" id="{EA857635-075E-46CE-93B5-6EDB94298AE5}"/>
              </a:ext>
            </a:extLst>
          </p:cNvPr>
          <p:cNvSpPr/>
          <p:nvPr/>
        </p:nvSpPr>
        <p:spPr>
          <a:xfrm>
            <a:off x="2163022" y="526051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9" name="L7 COVER Oval 52">
            <a:extLst>
              <a:ext uri="{FF2B5EF4-FFF2-40B4-BE49-F238E27FC236}">
                <a16:creationId xmlns:a16="http://schemas.microsoft.com/office/drawing/2014/main" id="{13732935-7B4F-4879-BA55-2E5DCCBEDB2E}"/>
              </a:ext>
            </a:extLst>
          </p:cNvPr>
          <p:cNvSpPr/>
          <p:nvPr/>
        </p:nvSpPr>
        <p:spPr>
          <a:xfrm>
            <a:off x="2536146" y="526051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0" name="L8 COVER Oval 53">
            <a:extLst>
              <a:ext uri="{FF2B5EF4-FFF2-40B4-BE49-F238E27FC236}">
                <a16:creationId xmlns:a16="http://schemas.microsoft.com/office/drawing/2014/main" id="{0A5960E6-9F9D-4F48-8F00-32E058B0EC79}"/>
              </a:ext>
            </a:extLst>
          </p:cNvPr>
          <p:cNvSpPr/>
          <p:nvPr/>
        </p:nvSpPr>
        <p:spPr>
          <a:xfrm>
            <a:off x="2908306" y="5262050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0" name="L1 Y COVER Oval 32">
            <a:extLst>
              <a:ext uri="{FF2B5EF4-FFF2-40B4-BE49-F238E27FC236}">
                <a16:creationId xmlns:a16="http://schemas.microsoft.com/office/drawing/2014/main" id="{5153D775-7079-4013-8C21-351FB5223006}"/>
              </a:ext>
            </a:extLst>
          </p:cNvPr>
          <p:cNvSpPr/>
          <p:nvPr/>
        </p:nvSpPr>
        <p:spPr>
          <a:xfrm>
            <a:off x="277439" y="5247749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1" name="L2 Y COVER Oval 47">
            <a:extLst>
              <a:ext uri="{FF2B5EF4-FFF2-40B4-BE49-F238E27FC236}">
                <a16:creationId xmlns:a16="http://schemas.microsoft.com/office/drawing/2014/main" id="{1801461E-BBDD-4499-95E8-ED47E3415162}"/>
              </a:ext>
            </a:extLst>
          </p:cNvPr>
          <p:cNvSpPr/>
          <p:nvPr/>
        </p:nvSpPr>
        <p:spPr>
          <a:xfrm>
            <a:off x="670965" y="5259595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2" name="L3 Y COVER Oval 48">
            <a:extLst>
              <a:ext uri="{FF2B5EF4-FFF2-40B4-BE49-F238E27FC236}">
                <a16:creationId xmlns:a16="http://schemas.microsoft.com/office/drawing/2014/main" id="{228DBE95-ABAB-48CE-949F-97F88094D582}"/>
              </a:ext>
            </a:extLst>
          </p:cNvPr>
          <p:cNvSpPr/>
          <p:nvPr/>
        </p:nvSpPr>
        <p:spPr>
          <a:xfrm>
            <a:off x="1046398" y="5259595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3" name="L4 Y COVER Oval 49">
            <a:extLst>
              <a:ext uri="{FF2B5EF4-FFF2-40B4-BE49-F238E27FC236}">
                <a16:creationId xmlns:a16="http://schemas.microsoft.com/office/drawing/2014/main" id="{AF0B01C8-F296-4475-9E7A-A86619EF22D6}"/>
              </a:ext>
            </a:extLst>
          </p:cNvPr>
          <p:cNvSpPr/>
          <p:nvPr/>
        </p:nvSpPr>
        <p:spPr>
          <a:xfrm>
            <a:off x="1419322" y="5258679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4" name="L5 Y COVER Oval 50">
            <a:extLst>
              <a:ext uri="{FF2B5EF4-FFF2-40B4-BE49-F238E27FC236}">
                <a16:creationId xmlns:a16="http://schemas.microsoft.com/office/drawing/2014/main" id="{965BA519-9464-4B4B-B11D-4720E1015FBD}"/>
              </a:ext>
            </a:extLst>
          </p:cNvPr>
          <p:cNvSpPr/>
          <p:nvPr/>
        </p:nvSpPr>
        <p:spPr>
          <a:xfrm>
            <a:off x="1790814" y="5259595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5" name="L6 Y COVER Oval 51">
            <a:extLst>
              <a:ext uri="{FF2B5EF4-FFF2-40B4-BE49-F238E27FC236}">
                <a16:creationId xmlns:a16="http://schemas.microsoft.com/office/drawing/2014/main" id="{D9E626A1-A26B-4F7F-9FEF-82AECA0DE9F6}"/>
              </a:ext>
            </a:extLst>
          </p:cNvPr>
          <p:cNvSpPr/>
          <p:nvPr/>
        </p:nvSpPr>
        <p:spPr>
          <a:xfrm>
            <a:off x="2162106" y="5259595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6" name="L7 Y COVER Oval 52">
            <a:extLst>
              <a:ext uri="{FF2B5EF4-FFF2-40B4-BE49-F238E27FC236}">
                <a16:creationId xmlns:a16="http://schemas.microsoft.com/office/drawing/2014/main" id="{FBFA608F-428F-4E80-8EFC-6416ECBB89F8}"/>
              </a:ext>
            </a:extLst>
          </p:cNvPr>
          <p:cNvSpPr/>
          <p:nvPr/>
        </p:nvSpPr>
        <p:spPr>
          <a:xfrm>
            <a:off x="2535230" y="5259595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7" name="L8 Y COVER Oval 53">
            <a:extLst>
              <a:ext uri="{FF2B5EF4-FFF2-40B4-BE49-F238E27FC236}">
                <a16:creationId xmlns:a16="http://schemas.microsoft.com/office/drawing/2014/main" id="{16FAA6F0-92B1-4606-A1C9-CBF4C7FEC6B4}"/>
              </a:ext>
            </a:extLst>
          </p:cNvPr>
          <p:cNvSpPr/>
          <p:nvPr/>
        </p:nvSpPr>
        <p:spPr>
          <a:xfrm>
            <a:off x="2907390" y="5261134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R1 Oval 54">
            <a:extLst>
              <a:ext uri="{FF2B5EF4-FFF2-40B4-BE49-F238E27FC236}">
                <a16:creationId xmlns:a16="http://schemas.microsoft.com/office/drawing/2014/main" id="{FA3C290B-1A0D-47B4-8A3C-07C5CA0027C0}"/>
              </a:ext>
            </a:extLst>
          </p:cNvPr>
          <p:cNvSpPr/>
          <p:nvPr/>
        </p:nvSpPr>
        <p:spPr>
          <a:xfrm>
            <a:off x="9052905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6" name="R2 Oval 55">
            <a:extLst>
              <a:ext uri="{FF2B5EF4-FFF2-40B4-BE49-F238E27FC236}">
                <a16:creationId xmlns:a16="http://schemas.microsoft.com/office/drawing/2014/main" id="{FBE201D1-8E14-4EF8-B73D-05CA45536902}"/>
              </a:ext>
            </a:extLst>
          </p:cNvPr>
          <p:cNvSpPr/>
          <p:nvPr/>
        </p:nvSpPr>
        <p:spPr>
          <a:xfrm>
            <a:off x="9425113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57" name="R3 Oval 56">
            <a:extLst>
              <a:ext uri="{FF2B5EF4-FFF2-40B4-BE49-F238E27FC236}">
                <a16:creationId xmlns:a16="http://schemas.microsoft.com/office/drawing/2014/main" id="{2B9AB418-4CA7-4FC0-9EA5-B79CCF964E45}"/>
              </a:ext>
            </a:extLst>
          </p:cNvPr>
          <p:cNvSpPr/>
          <p:nvPr/>
        </p:nvSpPr>
        <p:spPr>
          <a:xfrm>
            <a:off x="9797321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8" name="R4 Oval 57">
            <a:extLst>
              <a:ext uri="{FF2B5EF4-FFF2-40B4-BE49-F238E27FC236}">
                <a16:creationId xmlns:a16="http://schemas.microsoft.com/office/drawing/2014/main" id="{71A3D0B0-57FB-461B-B715-065A27C3B8A7}"/>
              </a:ext>
            </a:extLst>
          </p:cNvPr>
          <p:cNvSpPr/>
          <p:nvPr/>
        </p:nvSpPr>
        <p:spPr>
          <a:xfrm>
            <a:off x="10169529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9" name="R5 Oval 58">
            <a:extLst>
              <a:ext uri="{FF2B5EF4-FFF2-40B4-BE49-F238E27FC236}">
                <a16:creationId xmlns:a16="http://schemas.microsoft.com/office/drawing/2014/main" id="{9823BE3C-150F-46E6-92DD-AEBFF3B04744}"/>
              </a:ext>
            </a:extLst>
          </p:cNvPr>
          <p:cNvSpPr/>
          <p:nvPr/>
        </p:nvSpPr>
        <p:spPr>
          <a:xfrm>
            <a:off x="10541737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60" name="R6 Oval 59">
            <a:extLst>
              <a:ext uri="{FF2B5EF4-FFF2-40B4-BE49-F238E27FC236}">
                <a16:creationId xmlns:a16="http://schemas.microsoft.com/office/drawing/2014/main" id="{D9935EBE-32D7-4E9A-9B93-AA438E6CEA26}"/>
              </a:ext>
            </a:extLst>
          </p:cNvPr>
          <p:cNvSpPr/>
          <p:nvPr/>
        </p:nvSpPr>
        <p:spPr>
          <a:xfrm>
            <a:off x="10913945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1" name="R7 Oval 60">
            <a:extLst>
              <a:ext uri="{FF2B5EF4-FFF2-40B4-BE49-F238E27FC236}">
                <a16:creationId xmlns:a16="http://schemas.microsoft.com/office/drawing/2014/main" id="{F3926A35-4A8D-40D3-A3AE-69DB4AA1F1C9}"/>
              </a:ext>
            </a:extLst>
          </p:cNvPr>
          <p:cNvSpPr/>
          <p:nvPr/>
        </p:nvSpPr>
        <p:spPr>
          <a:xfrm>
            <a:off x="11286153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2" name="R8 Oval 61">
            <a:extLst>
              <a:ext uri="{FF2B5EF4-FFF2-40B4-BE49-F238E27FC236}">
                <a16:creationId xmlns:a16="http://schemas.microsoft.com/office/drawing/2014/main" id="{37FA7528-2307-45EC-94E5-CB0425A51ECF}"/>
              </a:ext>
            </a:extLst>
          </p:cNvPr>
          <p:cNvSpPr/>
          <p:nvPr/>
        </p:nvSpPr>
        <p:spPr>
          <a:xfrm>
            <a:off x="11664203" y="5268764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01" name="R1 COVER Oval 32">
            <a:extLst>
              <a:ext uri="{FF2B5EF4-FFF2-40B4-BE49-F238E27FC236}">
                <a16:creationId xmlns:a16="http://schemas.microsoft.com/office/drawing/2014/main" id="{F447E5EA-A2CB-4728-8AF2-26F75278A439}"/>
              </a:ext>
            </a:extLst>
          </p:cNvPr>
          <p:cNvSpPr/>
          <p:nvPr/>
        </p:nvSpPr>
        <p:spPr>
          <a:xfrm>
            <a:off x="9052905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2" name="R2 COVER Oval 47">
            <a:extLst>
              <a:ext uri="{FF2B5EF4-FFF2-40B4-BE49-F238E27FC236}">
                <a16:creationId xmlns:a16="http://schemas.microsoft.com/office/drawing/2014/main" id="{24316845-EA36-4775-A56A-AA576CC93E29}"/>
              </a:ext>
            </a:extLst>
          </p:cNvPr>
          <p:cNvSpPr/>
          <p:nvPr/>
        </p:nvSpPr>
        <p:spPr>
          <a:xfrm>
            <a:off x="9425113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3" name="R3 COVER  Oval 48">
            <a:extLst>
              <a:ext uri="{FF2B5EF4-FFF2-40B4-BE49-F238E27FC236}">
                <a16:creationId xmlns:a16="http://schemas.microsoft.com/office/drawing/2014/main" id="{B4C16A3B-B321-4C63-A26A-614D79498A50}"/>
              </a:ext>
            </a:extLst>
          </p:cNvPr>
          <p:cNvSpPr/>
          <p:nvPr/>
        </p:nvSpPr>
        <p:spPr>
          <a:xfrm>
            <a:off x="9797321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4" name="R4 COVER Oval 49">
            <a:extLst>
              <a:ext uri="{FF2B5EF4-FFF2-40B4-BE49-F238E27FC236}">
                <a16:creationId xmlns:a16="http://schemas.microsoft.com/office/drawing/2014/main" id="{32F35846-F5E3-4445-B2F3-1E071A9F0122}"/>
              </a:ext>
            </a:extLst>
          </p:cNvPr>
          <p:cNvSpPr/>
          <p:nvPr/>
        </p:nvSpPr>
        <p:spPr>
          <a:xfrm>
            <a:off x="10169529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5" name="R5 COVER Oval 50">
            <a:extLst>
              <a:ext uri="{FF2B5EF4-FFF2-40B4-BE49-F238E27FC236}">
                <a16:creationId xmlns:a16="http://schemas.microsoft.com/office/drawing/2014/main" id="{A88E2282-5BC4-40B9-9254-A4796DB1BF38}"/>
              </a:ext>
            </a:extLst>
          </p:cNvPr>
          <p:cNvSpPr/>
          <p:nvPr/>
        </p:nvSpPr>
        <p:spPr>
          <a:xfrm>
            <a:off x="10541737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6" name="R6 COVER Oval 51">
            <a:extLst>
              <a:ext uri="{FF2B5EF4-FFF2-40B4-BE49-F238E27FC236}">
                <a16:creationId xmlns:a16="http://schemas.microsoft.com/office/drawing/2014/main" id="{26622605-D80E-421C-A8A6-7C44F91D87AE}"/>
              </a:ext>
            </a:extLst>
          </p:cNvPr>
          <p:cNvSpPr/>
          <p:nvPr/>
        </p:nvSpPr>
        <p:spPr>
          <a:xfrm>
            <a:off x="10913945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7" name="R7 COVER Oval 52">
            <a:extLst>
              <a:ext uri="{FF2B5EF4-FFF2-40B4-BE49-F238E27FC236}">
                <a16:creationId xmlns:a16="http://schemas.microsoft.com/office/drawing/2014/main" id="{422FB4CE-04A7-4C58-9DDD-1EE8BA3F559C}"/>
              </a:ext>
            </a:extLst>
          </p:cNvPr>
          <p:cNvSpPr/>
          <p:nvPr/>
        </p:nvSpPr>
        <p:spPr>
          <a:xfrm>
            <a:off x="11286153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8" name="R8 COVER Oval 53">
            <a:extLst>
              <a:ext uri="{FF2B5EF4-FFF2-40B4-BE49-F238E27FC236}">
                <a16:creationId xmlns:a16="http://schemas.microsoft.com/office/drawing/2014/main" id="{E270A53A-E738-4076-9C50-C9A023E571CE}"/>
              </a:ext>
            </a:extLst>
          </p:cNvPr>
          <p:cNvSpPr/>
          <p:nvPr/>
        </p:nvSpPr>
        <p:spPr>
          <a:xfrm>
            <a:off x="11664203" y="5268764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8" name="R1 Y COVER Oval 32">
            <a:extLst>
              <a:ext uri="{FF2B5EF4-FFF2-40B4-BE49-F238E27FC236}">
                <a16:creationId xmlns:a16="http://schemas.microsoft.com/office/drawing/2014/main" id="{A0AC5DD2-B96D-4B7D-8B56-1640BF5AEAD8}"/>
              </a:ext>
            </a:extLst>
          </p:cNvPr>
          <p:cNvSpPr/>
          <p:nvPr/>
        </p:nvSpPr>
        <p:spPr>
          <a:xfrm>
            <a:off x="9051989" y="5263016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9" name="R2 Y COVER Oval 47">
            <a:extLst>
              <a:ext uri="{FF2B5EF4-FFF2-40B4-BE49-F238E27FC236}">
                <a16:creationId xmlns:a16="http://schemas.microsoft.com/office/drawing/2014/main" id="{34D94A92-F63B-48EE-AC97-81AC72633E83}"/>
              </a:ext>
            </a:extLst>
          </p:cNvPr>
          <p:cNvSpPr/>
          <p:nvPr/>
        </p:nvSpPr>
        <p:spPr>
          <a:xfrm>
            <a:off x="9424197" y="5263016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0" name="R3 Y COVER  Oval 48">
            <a:extLst>
              <a:ext uri="{FF2B5EF4-FFF2-40B4-BE49-F238E27FC236}">
                <a16:creationId xmlns:a16="http://schemas.microsoft.com/office/drawing/2014/main" id="{1A9FDFFD-369B-4F47-9C1B-F245EAC3E923}"/>
              </a:ext>
            </a:extLst>
          </p:cNvPr>
          <p:cNvSpPr/>
          <p:nvPr/>
        </p:nvSpPr>
        <p:spPr>
          <a:xfrm>
            <a:off x="9796405" y="5263016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1" name="R4 Y COVER Oval 49">
            <a:extLst>
              <a:ext uri="{FF2B5EF4-FFF2-40B4-BE49-F238E27FC236}">
                <a16:creationId xmlns:a16="http://schemas.microsoft.com/office/drawing/2014/main" id="{6581A004-273B-4BBF-A5E9-B0A4826792AF}"/>
              </a:ext>
            </a:extLst>
          </p:cNvPr>
          <p:cNvSpPr/>
          <p:nvPr/>
        </p:nvSpPr>
        <p:spPr>
          <a:xfrm>
            <a:off x="10168613" y="5263016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2" name="R5 Y COVER Oval 50">
            <a:extLst>
              <a:ext uri="{FF2B5EF4-FFF2-40B4-BE49-F238E27FC236}">
                <a16:creationId xmlns:a16="http://schemas.microsoft.com/office/drawing/2014/main" id="{81A79900-76D5-46A7-A20C-101A051F7893}"/>
              </a:ext>
            </a:extLst>
          </p:cNvPr>
          <p:cNvSpPr/>
          <p:nvPr/>
        </p:nvSpPr>
        <p:spPr>
          <a:xfrm>
            <a:off x="10540821" y="5263016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3" name="R6 Y COVER Oval 51">
            <a:extLst>
              <a:ext uri="{FF2B5EF4-FFF2-40B4-BE49-F238E27FC236}">
                <a16:creationId xmlns:a16="http://schemas.microsoft.com/office/drawing/2014/main" id="{9CD46910-C615-4478-9A2B-A3E07474D0A3}"/>
              </a:ext>
            </a:extLst>
          </p:cNvPr>
          <p:cNvSpPr/>
          <p:nvPr/>
        </p:nvSpPr>
        <p:spPr>
          <a:xfrm>
            <a:off x="10913029" y="5263016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4" name="R7 Y COVER Oval 52">
            <a:extLst>
              <a:ext uri="{FF2B5EF4-FFF2-40B4-BE49-F238E27FC236}">
                <a16:creationId xmlns:a16="http://schemas.microsoft.com/office/drawing/2014/main" id="{C606B24A-7EF2-4384-810B-6DC4FDCC1811}"/>
              </a:ext>
            </a:extLst>
          </p:cNvPr>
          <p:cNvSpPr/>
          <p:nvPr/>
        </p:nvSpPr>
        <p:spPr>
          <a:xfrm>
            <a:off x="11285237" y="5263016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5" name="R8 Y COVER Oval 53">
            <a:extLst>
              <a:ext uri="{FF2B5EF4-FFF2-40B4-BE49-F238E27FC236}">
                <a16:creationId xmlns:a16="http://schemas.microsoft.com/office/drawing/2014/main" id="{3250CFA8-DE16-431A-8DAC-A536214BCA5B}"/>
              </a:ext>
            </a:extLst>
          </p:cNvPr>
          <p:cNvSpPr/>
          <p:nvPr/>
        </p:nvSpPr>
        <p:spPr>
          <a:xfrm>
            <a:off x="11663287" y="5267848"/>
            <a:ext cx="370800" cy="370800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6220D1F-37DE-451E-973E-F5A3A1103CD4}"/>
              </a:ext>
            </a:extLst>
          </p:cNvPr>
          <p:cNvSpPr/>
          <p:nvPr/>
        </p:nvSpPr>
        <p:spPr>
          <a:xfrm>
            <a:off x="230955" y="74473"/>
            <a:ext cx="18198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1</a:t>
            </a:r>
          </a:p>
        </p:txBody>
      </p:sp>
    </p:spTree>
    <p:extLst>
      <p:ext uri="{BB962C8B-B14F-4D97-AF65-F5344CB8AC3E}">
        <p14:creationId xmlns:p14="http://schemas.microsoft.com/office/powerpoint/2010/main" val="370263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ale descend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  <p:bldLst>
      <p:bldP spid="6" grpId="0" animBg="1"/>
      <p:bldP spid="88" grpId="0" animBg="1"/>
      <p:bldP spid="88" grpId="1" animBg="1"/>
      <p:bldP spid="89" grpId="0" animBg="1"/>
      <p:bldP spid="89" grpId="1" animBg="1"/>
      <p:bldP spid="130" grpId="0"/>
      <p:bldP spid="130" grpId="1"/>
      <p:bldP spid="130" grpId="2"/>
      <p:bldP spid="130" grpId="3"/>
      <p:bldP spid="8" grpId="0" animBg="1"/>
      <p:bldP spid="93" grpId="0" animBg="1"/>
      <p:bldP spid="93" grpId="1" animBg="1"/>
      <p:bldP spid="93" grpId="2" animBg="1"/>
      <p:bldP spid="94" grpId="0" animBg="1"/>
      <p:bldP spid="94" grpId="1" animBg="1"/>
      <p:bldP spid="94" grpId="2" animBg="1"/>
      <p:bldP spid="95" grpId="0" animBg="1"/>
      <p:bldP spid="95" grpId="1" animBg="1"/>
      <p:bldP spid="95" grpId="2" animBg="1"/>
      <p:bldP spid="96" grpId="0" animBg="1"/>
      <p:bldP spid="96" grpId="1" animBg="1"/>
      <p:bldP spid="96" grpId="2" animBg="1"/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99" grpId="0" animBg="1"/>
      <p:bldP spid="99" grpId="1" animBg="1"/>
      <p:bldP spid="99" grpId="2" animBg="1"/>
      <p:bldP spid="100" grpId="0" animBg="1"/>
      <p:bldP spid="100" grpId="1" animBg="1"/>
      <p:bldP spid="100" grpId="2" animBg="1"/>
      <p:bldP spid="90" grpId="0" animBg="1"/>
      <p:bldP spid="90" grpId="1" animBg="1"/>
      <p:bldP spid="90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  <p:bldP spid="115" grpId="0" animBg="1"/>
      <p:bldP spid="115" grpId="1" animBg="1"/>
      <p:bldP spid="115" grpId="2" animBg="1"/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01" grpId="0" animBg="1"/>
      <p:bldP spid="101" grpId="1" animBg="1"/>
      <p:bldP spid="101" grpId="2" animBg="1"/>
      <p:bldP spid="102" grpId="0" animBg="1"/>
      <p:bldP spid="102" grpId="1" animBg="1"/>
      <p:bldP spid="102" grpId="2" animBg="1"/>
      <p:bldP spid="103" grpId="0" animBg="1"/>
      <p:bldP spid="103" grpId="1" animBg="1"/>
      <p:bldP spid="103" grpId="2" animBg="1"/>
      <p:bldP spid="104" grpId="0" animBg="1"/>
      <p:bldP spid="104" grpId="1" animBg="1"/>
      <p:bldP spid="104" grpId="2" animBg="1"/>
      <p:bldP spid="105" grpId="0" animBg="1"/>
      <p:bldP spid="105" grpId="1" animBg="1"/>
      <p:bldP spid="105" grpId="2" animBg="1"/>
      <p:bldP spid="106" grpId="0" animBg="1"/>
      <p:bldP spid="106" grpId="1" animBg="1"/>
      <p:bldP spid="106" grpId="2" animBg="1"/>
      <p:bldP spid="107" grpId="0" animBg="1"/>
      <p:bldP spid="107" grpId="1" animBg="1"/>
      <p:bldP spid="107" grpId="2" animBg="1"/>
      <p:bldP spid="108" grpId="0" animBg="1"/>
      <p:bldP spid="108" grpId="1" animBg="1"/>
      <p:bldP spid="108" grpId="2" animBg="1"/>
      <p:bldP spid="118" grpId="0" animBg="1"/>
      <p:bldP spid="118" grpId="1" animBg="1"/>
      <p:bldP spid="118" grpId="2" animBg="1"/>
      <p:bldP spid="119" grpId="0" animBg="1"/>
      <p:bldP spid="119" grpId="1" animBg="1"/>
      <p:bldP spid="119" grpId="2" animBg="1"/>
      <p:bldP spid="120" grpId="0" animBg="1"/>
      <p:bldP spid="120" grpId="1" animBg="1"/>
      <p:bldP spid="120" grpId="2" animBg="1"/>
      <p:bldP spid="121" grpId="0" animBg="1"/>
      <p:bldP spid="121" grpId="1" animBg="1"/>
      <p:bldP spid="121" grpId="2" animBg="1"/>
      <p:bldP spid="122" grpId="0" animBg="1"/>
      <p:bldP spid="122" grpId="1" animBg="1"/>
      <p:bldP spid="122" grpId="2" animBg="1"/>
      <p:bldP spid="123" grpId="0" animBg="1"/>
      <p:bldP spid="123" grpId="1" animBg="1"/>
      <p:bldP spid="123" grpId="2" animBg="1"/>
      <p:bldP spid="124" grpId="0" animBg="1"/>
      <p:bldP spid="124" grpId="1" animBg="1"/>
      <p:bldP spid="124" grpId="2" animBg="1"/>
      <p:bldP spid="125" grpId="0" animBg="1"/>
      <p:bldP spid="125" grpId="1" animBg="1"/>
      <p:bldP spid="125" grpId="2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30" y="4586063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F8CD1B5-C212-4E10-A6AE-EF7508AF1E8A}"/>
              </a:ext>
            </a:extLst>
          </p:cNvPr>
          <p:cNvSpPr/>
          <p:nvPr/>
        </p:nvSpPr>
        <p:spPr>
          <a:xfrm>
            <a:off x="174850" y="74473"/>
            <a:ext cx="19320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57A26F-AFE1-4326-81B7-2D0824B846AB}"/>
              </a:ext>
            </a:extLst>
          </p:cNvPr>
          <p:cNvGrpSpPr/>
          <p:nvPr/>
        </p:nvGrpSpPr>
        <p:grpSpPr>
          <a:xfrm>
            <a:off x="399100" y="1917392"/>
            <a:ext cx="11437087" cy="3065014"/>
            <a:chOff x="399100" y="1917392"/>
            <a:chExt cx="11437087" cy="306501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D3A0D65-740A-47F0-96AC-975DA824AA9C}"/>
                </a:ext>
              </a:extLst>
            </p:cNvPr>
            <p:cNvGrpSpPr/>
            <p:nvPr/>
          </p:nvGrpSpPr>
          <p:grpSpPr>
            <a:xfrm>
              <a:off x="399100" y="1917392"/>
              <a:ext cx="11437087" cy="3065014"/>
              <a:chOff x="377456" y="1933625"/>
              <a:chExt cx="11437087" cy="3065014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0F2D0A7-5C9F-4800-A647-011F2E58E5E8}"/>
                  </a:ext>
                </a:extLst>
              </p:cNvPr>
              <p:cNvGrpSpPr/>
              <p:nvPr/>
            </p:nvGrpSpPr>
            <p:grpSpPr>
              <a:xfrm>
                <a:off x="377456" y="1933625"/>
                <a:ext cx="11437087" cy="3065014"/>
                <a:chOff x="377456" y="1885493"/>
                <a:chExt cx="11437087" cy="3065014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7AF9F22-D587-441F-8670-8F84D5119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77456" y="2578957"/>
                  <a:ext cx="11437087" cy="2371550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C028307-A3BD-4CD8-9E73-8D6C3C7DF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28285" y="1885493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ADBCBDA-C1E3-4B94-8C26-18A69BB71F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626876" y="1970009"/>
                  <a:ext cx="1421620" cy="2572423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B7BCADE-ABD6-4CD8-89B2-A5C5B8856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559" t="50764" r="72142" b="6189"/>
              <a:stretch>
                <a:fillRect/>
              </a:stretch>
            </p:blipFill>
            <p:spPr>
              <a:xfrm>
                <a:off x="662268" y="3839602"/>
                <a:ext cx="2893513" cy="1020872"/>
              </a:xfrm>
              <a:custGeom>
                <a:avLst/>
                <a:gdLst>
                  <a:gd name="connsiteX0" fmla="*/ 137787 w 2893513"/>
                  <a:gd name="connsiteY0" fmla="*/ 0 h 1020872"/>
                  <a:gd name="connsiteX1" fmla="*/ 112735 w 2893513"/>
                  <a:gd name="connsiteY1" fmla="*/ 75156 h 1020872"/>
                  <a:gd name="connsiteX2" fmla="*/ 150313 w 2893513"/>
                  <a:gd name="connsiteY2" fmla="*/ 112735 h 1020872"/>
                  <a:gd name="connsiteX3" fmla="*/ 194154 w 2893513"/>
                  <a:gd name="connsiteY3" fmla="*/ 144050 h 1020872"/>
                  <a:gd name="connsiteX4" fmla="*/ 275573 w 2893513"/>
                  <a:gd name="connsiteY4" fmla="*/ 175365 h 1020872"/>
                  <a:gd name="connsiteX5" fmla="*/ 344466 w 2893513"/>
                  <a:gd name="connsiteY5" fmla="*/ 200417 h 1020872"/>
                  <a:gd name="connsiteX6" fmla="*/ 463463 w 2893513"/>
                  <a:gd name="connsiteY6" fmla="*/ 225469 h 1020872"/>
                  <a:gd name="connsiteX7" fmla="*/ 544883 w 2893513"/>
                  <a:gd name="connsiteY7" fmla="*/ 231732 h 1020872"/>
                  <a:gd name="connsiteX8" fmla="*/ 732773 w 2893513"/>
                  <a:gd name="connsiteY8" fmla="*/ 256784 h 1020872"/>
                  <a:gd name="connsiteX9" fmla="*/ 876822 w 2893513"/>
                  <a:gd name="connsiteY9" fmla="*/ 256784 h 1020872"/>
                  <a:gd name="connsiteX10" fmla="*/ 989557 w 2893513"/>
                  <a:gd name="connsiteY10" fmla="*/ 250521 h 1020872"/>
                  <a:gd name="connsiteX11" fmla="*/ 1146132 w 2893513"/>
                  <a:gd name="connsiteY11" fmla="*/ 250521 h 1020872"/>
                  <a:gd name="connsiteX12" fmla="*/ 1296444 w 2893513"/>
                  <a:gd name="connsiteY12" fmla="*/ 237995 h 1020872"/>
                  <a:gd name="connsiteX13" fmla="*/ 1421705 w 2893513"/>
                  <a:gd name="connsiteY13" fmla="*/ 231732 h 1020872"/>
                  <a:gd name="connsiteX14" fmla="*/ 1546965 w 2893513"/>
                  <a:gd name="connsiteY14" fmla="*/ 231732 h 1020872"/>
                  <a:gd name="connsiteX15" fmla="*/ 1628384 w 2893513"/>
                  <a:gd name="connsiteY15" fmla="*/ 219206 h 1020872"/>
                  <a:gd name="connsiteX16" fmla="*/ 1847590 w 2893513"/>
                  <a:gd name="connsiteY16" fmla="*/ 181628 h 1020872"/>
                  <a:gd name="connsiteX17" fmla="*/ 2029217 w 2893513"/>
                  <a:gd name="connsiteY17" fmla="*/ 150313 h 1020872"/>
                  <a:gd name="connsiteX18" fmla="*/ 2167003 w 2893513"/>
                  <a:gd name="connsiteY18" fmla="*/ 118998 h 1020872"/>
                  <a:gd name="connsiteX19" fmla="*/ 2267211 w 2893513"/>
                  <a:gd name="connsiteY19" fmla="*/ 87682 h 1020872"/>
                  <a:gd name="connsiteX20" fmla="*/ 2298526 w 2893513"/>
                  <a:gd name="connsiteY20" fmla="*/ 87682 h 1020872"/>
                  <a:gd name="connsiteX21" fmla="*/ 2893513 w 2893513"/>
                  <a:gd name="connsiteY21" fmla="*/ 93945 h 1020872"/>
                  <a:gd name="connsiteX22" fmla="*/ 2868461 w 2893513"/>
                  <a:gd name="connsiteY22" fmla="*/ 807929 h 1020872"/>
                  <a:gd name="connsiteX23" fmla="*/ 2636729 w 2893513"/>
                  <a:gd name="connsiteY23" fmla="*/ 820455 h 1020872"/>
                  <a:gd name="connsiteX24" fmla="*/ 2542784 w 2893513"/>
                  <a:gd name="connsiteY24" fmla="*/ 820455 h 1020872"/>
                  <a:gd name="connsiteX25" fmla="*/ 2348631 w 2893513"/>
                  <a:gd name="connsiteY25" fmla="*/ 832981 h 1020872"/>
                  <a:gd name="connsiteX26" fmla="*/ 2279737 w 2893513"/>
                  <a:gd name="connsiteY26" fmla="*/ 864296 h 1020872"/>
                  <a:gd name="connsiteX27" fmla="*/ 2167003 w 2893513"/>
                  <a:gd name="connsiteY27" fmla="*/ 895611 h 1020872"/>
                  <a:gd name="connsiteX28" fmla="*/ 2010428 w 2893513"/>
                  <a:gd name="connsiteY28" fmla="*/ 920663 h 1020872"/>
                  <a:gd name="connsiteX29" fmla="*/ 1810011 w 2893513"/>
                  <a:gd name="connsiteY29" fmla="*/ 964504 h 1020872"/>
                  <a:gd name="connsiteX30" fmla="*/ 1628384 w 2893513"/>
                  <a:gd name="connsiteY30" fmla="*/ 983293 h 1020872"/>
                  <a:gd name="connsiteX31" fmla="*/ 1321496 w 2893513"/>
                  <a:gd name="connsiteY31" fmla="*/ 1008345 h 1020872"/>
                  <a:gd name="connsiteX32" fmla="*/ 1127343 w 2893513"/>
                  <a:gd name="connsiteY32" fmla="*/ 1008345 h 1020872"/>
                  <a:gd name="connsiteX33" fmla="*/ 1008346 w 2893513"/>
                  <a:gd name="connsiteY33" fmla="*/ 1020872 h 1020872"/>
                  <a:gd name="connsiteX34" fmla="*/ 807929 w 2893513"/>
                  <a:gd name="connsiteY34" fmla="*/ 1002082 h 1020872"/>
                  <a:gd name="connsiteX35" fmla="*/ 676406 w 2893513"/>
                  <a:gd name="connsiteY35" fmla="*/ 983293 h 1020872"/>
                  <a:gd name="connsiteX36" fmla="*/ 494779 w 2893513"/>
                  <a:gd name="connsiteY36" fmla="*/ 933189 h 1020872"/>
                  <a:gd name="connsiteX37" fmla="*/ 356992 w 2893513"/>
                  <a:gd name="connsiteY37" fmla="*/ 908137 h 1020872"/>
                  <a:gd name="connsiteX38" fmla="*/ 206680 w 2893513"/>
                  <a:gd name="connsiteY38" fmla="*/ 870559 h 1020872"/>
                  <a:gd name="connsiteX39" fmla="*/ 112735 w 2893513"/>
                  <a:gd name="connsiteY39" fmla="*/ 795403 h 1020872"/>
                  <a:gd name="connsiteX40" fmla="*/ 87683 w 2893513"/>
                  <a:gd name="connsiteY40" fmla="*/ 701458 h 1020872"/>
                  <a:gd name="connsiteX41" fmla="*/ 37579 w 2893513"/>
                  <a:gd name="connsiteY41" fmla="*/ 544882 h 1020872"/>
                  <a:gd name="connsiteX42" fmla="*/ 0 w 2893513"/>
                  <a:gd name="connsiteY42" fmla="*/ 68893 h 1020872"/>
                  <a:gd name="connsiteX43" fmla="*/ 12526 w 2893513"/>
                  <a:gd name="connsiteY43" fmla="*/ 12526 h 10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893513" h="1020872">
                    <a:moveTo>
                      <a:pt x="137787" y="0"/>
                    </a:moveTo>
                    <a:lnTo>
                      <a:pt x="112735" y="75156"/>
                    </a:lnTo>
                    <a:lnTo>
                      <a:pt x="150313" y="112735"/>
                    </a:lnTo>
                    <a:lnTo>
                      <a:pt x="194154" y="144050"/>
                    </a:lnTo>
                    <a:lnTo>
                      <a:pt x="275573" y="175365"/>
                    </a:lnTo>
                    <a:lnTo>
                      <a:pt x="344466" y="200417"/>
                    </a:lnTo>
                    <a:lnTo>
                      <a:pt x="463463" y="225469"/>
                    </a:lnTo>
                    <a:lnTo>
                      <a:pt x="544883" y="231732"/>
                    </a:lnTo>
                    <a:lnTo>
                      <a:pt x="732773" y="256784"/>
                    </a:lnTo>
                    <a:lnTo>
                      <a:pt x="876822" y="256784"/>
                    </a:lnTo>
                    <a:lnTo>
                      <a:pt x="989557" y="250521"/>
                    </a:lnTo>
                    <a:lnTo>
                      <a:pt x="1146132" y="250521"/>
                    </a:lnTo>
                    <a:lnTo>
                      <a:pt x="1296444" y="237995"/>
                    </a:lnTo>
                    <a:lnTo>
                      <a:pt x="1421705" y="231732"/>
                    </a:lnTo>
                    <a:lnTo>
                      <a:pt x="1546965" y="231732"/>
                    </a:lnTo>
                    <a:lnTo>
                      <a:pt x="1628384" y="219206"/>
                    </a:lnTo>
                    <a:lnTo>
                      <a:pt x="1847590" y="181628"/>
                    </a:lnTo>
                    <a:lnTo>
                      <a:pt x="2029217" y="150313"/>
                    </a:lnTo>
                    <a:lnTo>
                      <a:pt x="2167003" y="118998"/>
                    </a:lnTo>
                    <a:lnTo>
                      <a:pt x="2267211" y="87682"/>
                    </a:lnTo>
                    <a:lnTo>
                      <a:pt x="2298526" y="87682"/>
                    </a:lnTo>
                    <a:lnTo>
                      <a:pt x="2893513" y="93945"/>
                    </a:lnTo>
                    <a:lnTo>
                      <a:pt x="2868461" y="807929"/>
                    </a:lnTo>
                    <a:lnTo>
                      <a:pt x="2636729" y="820455"/>
                    </a:lnTo>
                    <a:lnTo>
                      <a:pt x="2542784" y="820455"/>
                    </a:lnTo>
                    <a:lnTo>
                      <a:pt x="2348631" y="832981"/>
                    </a:lnTo>
                    <a:lnTo>
                      <a:pt x="2279737" y="864296"/>
                    </a:lnTo>
                    <a:lnTo>
                      <a:pt x="2167003" y="895611"/>
                    </a:lnTo>
                    <a:lnTo>
                      <a:pt x="2010428" y="920663"/>
                    </a:lnTo>
                    <a:lnTo>
                      <a:pt x="1810011" y="964504"/>
                    </a:lnTo>
                    <a:lnTo>
                      <a:pt x="1628384" y="983293"/>
                    </a:lnTo>
                    <a:lnTo>
                      <a:pt x="1321496" y="1008345"/>
                    </a:lnTo>
                    <a:lnTo>
                      <a:pt x="1127343" y="1008345"/>
                    </a:lnTo>
                    <a:lnTo>
                      <a:pt x="1008346" y="1020872"/>
                    </a:lnTo>
                    <a:lnTo>
                      <a:pt x="807929" y="1002082"/>
                    </a:lnTo>
                    <a:lnTo>
                      <a:pt x="676406" y="983293"/>
                    </a:lnTo>
                    <a:lnTo>
                      <a:pt x="494779" y="933189"/>
                    </a:lnTo>
                    <a:lnTo>
                      <a:pt x="356992" y="908137"/>
                    </a:lnTo>
                    <a:lnTo>
                      <a:pt x="206680" y="870559"/>
                    </a:lnTo>
                    <a:lnTo>
                      <a:pt x="112735" y="795403"/>
                    </a:lnTo>
                    <a:lnTo>
                      <a:pt x="87683" y="701458"/>
                    </a:lnTo>
                    <a:lnTo>
                      <a:pt x="37579" y="544882"/>
                    </a:lnTo>
                    <a:lnTo>
                      <a:pt x="0" y="68893"/>
                    </a:lnTo>
                    <a:lnTo>
                      <a:pt x="12526" y="12526"/>
                    </a:lnTo>
                    <a:close/>
                  </a:path>
                </a:pathLst>
              </a:cu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DAF8418-1427-4B36-B305-32870E343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77508" t="51469" r="1409" b="7069"/>
              <a:stretch>
                <a:fillRect/>
              </a:stretch>
            </p:blipFill>
            <p:spPr>
              <a:xfrm>
                <a:off x="9258491" y="3853663"/>
                <a:ext cx="2411261" cy="983293"/>
              </a:xfrm>
              <a:custGeom>
                <a:avLst/>
                <a:gdLst>
                  <a:gd name="connsiteX0" fmla="*/ 12526 w 2411261"/>
                  <a:gd name="connsiteY0" fmla="*/ 0 h 983293"/>
                  <a:gd name="connsiteX1" fmla="*/ 156576 w 2411261"/>
                  <a:gd name="connsiteY1" fmla="*/ 50104 h 983293"/>
                  <a:gd name="connsiteX2" fmla="*/ 319414 w 2411261"/>
                  <a:gd name="connsiteY2" fmla="*/ 100208 h 983293"/>
                  <a:gd name="connsiteX3" fmla="*/ 488515 w 2411261"/>
                  <a:gd name="connsiteY3" fmla="*/ 137786 h 983293"/>
                  <a:gd name="connsiteX4" fmla="*/ 632565 w 2411261"/>
                  <a:gd name="connsiteY4" fmla="*/ 175364 h 983293"/>
                  <a:gd name="connsiteX5" fmla="*/ 826718 w 2411261"/>
                  <a:gd name="connsiteY5" fmla="*/ 194153 h 983293"/>
                  <a:gd name="connsiteX6" fmla="*/ 1045924 w 2411261"/>
                  <a:gd name="connsiteY6" fmla="*/ 237994 h 983293"/>
                  <a:gd name="connsiteX7" fmla="*/ 1246340 w 2411261"/>
                  <a:gd name="connsiteY7" fmla="*/ 256784 h 983293"/>
                  <a:gd name="connsiteX8" fmla="*/ 1377863 w 2411261"/>
                  <a:gd name="connsiteY8" fmla="*/ 269310 h 983293"/>
                  <a:gd name="connsiteX9" fmla="*/ 1528176 w 2411261"/>
                  <a:gd name="connsiteY9" fmla="*/ 269310 h 983293"/>
                  <a:gd name="connsiteX10" fmla="*/ 1647173 w 2411261"/>
                  <a:gd name="connsiteY10" fmla="*/ 269310 h 983293"/>
                  <a:gd name="connsiteX11" fmla="*/ 1791222 w 2411261"/>
                  <a:gd name="connsiteY11" fmla="*/ 269310 h 983293"/>
                  <a:gd name="connsiteX12" fmla="*/ 1966587 w 2411261"/>
                  <a:gd name="connsiteY12" fmla="*/ 256784 h 983293"/>
                  <a:gd name="connsiteX13" fmla="*/ 2104373 w 2411261"/>
                  <a:gd name="connsiteY13" fmla="*/ 219205 h 983293"/>
                  <a:gd name="connsiteX14" fmla="*/ 2192055 w 2411261"/>
                  <a:gd name="connsiteY14" fmla="*/ 194153 h 983293"/>
                  <a:gd name="connsiteX15" fmla="*/ 2273474 w 2411261"/>
                  <a:gd name="connsiteY15" fmla="*/ 156575 h 983293"/>
                  <a:gd name="connsiteX16" fmla="*/ 2323578 w 2411261"/>
                  <a:gd name="connsiteY16" fmla="*/ 50104 h 983293"/>
                  <a:gd name="connsiteX17" fmla="*/ 2379946 w 2411261"/>
                  <a:gd name="connsiteY17" fmla="*/ 18789 h 983293"/>
                  <a:gd name="connsiteX18" fmla="*/ 2411261 w 2411261"/>
                  <a:gd name="connsiteY18" fmla="*/ 37578 h 983293"/>
                  <a:gd name="connsiteX19" fmla="*/ 2398735 w 2411261"/>
                  <a:gd name="connsiteY19" fmla="*/ 319414 h 983293"/>
                  <a:gd name="connsiteX20" fmla="*/ 2361157 w 2411261"/>
                  <a:gd name="connsiteY20" fmla="*/ 519830 h 983293"/>
                  <a:gd name="connsiteX21" fmla="*/ 2336104 w 2411261"/>
                  <a:gd name="connsiteY21" fmla="*/ 626301 h 983293"/>
                  <a:gd name="connsiteX22" fmla="*/ 2304789 w 2411261"/>
                  <a:gd name="connsiteY22" fmla="*/ 820455 h 983293"/>
                  <a:gd name="connsiteX23" fmla="*/ 2079321 w 2411261"/>
                  <a:gd name="connsiteY23" fmla="*/ 933189 h 983293"/>
                  <a:gd name="connsiteX24" fmla="*/ 1728592 w 2411261"/>
                  <a:gd name="connsiteY24" fmla="*/ 977030 h 983293"/>
                  <a:gd name="connsiteX25" fmla="*/ 1440494 w 2411261"/>
                  <a:gd name="connsiteY25" fmla="*/ 983293 h 983293"/>
                  <a:gd name="connsiteX26" fmla="*/ 1171184 w 2411261"/>
                  <a:gd name="connsiteY26" fmla="*/ 970767 h 983293"/>
                  <a:gd name="connsiteX27" fmla="*/ 895611 w 2411261"/>
                  <a:gd name="connsiteY27" fmla="*/ 945715 h 983293"/>
                  <a:gd name="connsiteX28" fmla="*/ 626302 w 2411261"/>
                  <a:gd name="connsiteY28" fmla="*/ 914400 h 983293"/>
                  <a:gd name="connsiteX29" fmla="*/ 425885 w 2411261"/>
                  <a:gd name="connsiteY29" fmla="*/ 870559 h 983293"/>
                  <a:gd name="connsiteX30" fmla="*/ 294362 w 2411261"/>
                  <a:gd name="connsiteY30" fmla="*/ 826718 h 983293"/>
                  <a:gd name="connsiteX31" fmla="*/ 206680 w 2411261"/>
                  <a:gd name="connsiteY31" fmla="*/ 807929 h 983293"/>
                  <a:gd name="connsiteX32" fmla="*/ 87683 w 2411261"/>
                  <a:gd name="connsiteY32" fmla="*/ 801666 h 983293"/>
                  <a:gd name="connsiteX33" fmla="*/ 0 w 2411261"/>
                  <a:gd name="connsiteY33" fmla="*/ 782877 h 983293"/>
                  <a:gd name="connsiteX34" fmla="*/ 12526 w 2411261"/>
                  <a:gd name="connsiteY34" fmla="*/ 112734 h 98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411261" h="983293">
                    <a:moveTo>
                      <a:pt x="12526" y="0"/>
                    </a:moveTo>
                    <a:lnTo>
                      <a:pt x="156576" y="50104"/>
                    </a:lnTo>
                    <a:lnTo>
                      <a:pt x="319414" y="100208"/>
                    </a:lnTo>
                    <a:lnTo>
                      <a:pt x="488515" y="137786"/>
                    </a:lnTo>
                    <a:lnTo>
                      <a:pt x="632565" y="175364"/>
                    </a:lnTo>
                    <a:lnTo>
                      <a:pt x="826718" y="194153"/>
                    </a:lnTo>
                    <a:lnTo>
                      <a:pt x="1045924" y="237994"/>
                    </a:lnTo>
                    <a:lnTo>
                      <a:pt x="1246340" y="256784"/>
                    </a:lnTo>
                    <a:lnTo>
                      <a:pt x="1377863" y="269310"/>
                    </a:lnTo>
                    <a:lnTo>
                      <a:pt x="1528176" y="269310"/>
                    </a:lnTo>
                    <a:lnTo>
                      <a:pt x="1647173" y="269310"/>
                    </a:lnTo>
                    <a:lnTo>
                      <a:pt x="1791222" y="269310"/>
                    </a:lnTo>
                    <a:lnTo>
                      <a:pt x="1966587" y="256784"/>
                    </a:lnTo>
                    <a:lnTo>
                      <a:pt x="2104373" y="219205"/>
                    </a:lnTo>
                    <a:lnTo>
                      <a:pt x="2192055" y="194153"/>
                    </a:lnTo>
                    <a:lnTo>
                      <a:pt x="2273474" y="156575"/>
                    </a:lnTo>
                    <a:lnTo>
                      <a:pt x="2323578" y="50104"/>
                    </a:lnTo>
                    <a:lnTo>
                      <a:pt x="2379946" y="18789"/>
                    </a:lnTo>
                    <a:lnTo>
                      <a:pt x="2411261" y="37578"/>
                    </a:lnTo>
                    <a:lnTo>
                      <a:pt x="2398735" y="319414"/>
                    </a:lnTo>
                    <a:lnTo>
                      <a:pt x="2361157" y="519830"/>
                    </a:lnTo>
                    <a:lnTo>
                      <a:pt x="2336104" y="626301"/>
                    </a:lnTo>
                    <a:lnTo>
                      <a:pt x="2304789" y="820455"/>
                    </a:lnTo>
                    <a:lnTo>
                      <a:pt x="2079321" y="933189"/>
                    </a:lnTo>
                    <a:lnTo>
                      <a:pt x="1728592" y="977030"/>
                    </a:lnTo>
                    <a:lnTo>
                      <a:pt x="1440494" y="983293"/>
                    </a:lnTo>
                    <a:lnTo>
                      <a:pt x="1171184" y="970767"/>
                    </a:lnTo>
                    <a:lnTo>
                      <a:pt x="895611" y="945715"/>
                    </a:lnTo>
                    <a:lnTo>
                      <a:pt x="626302" y="914400"/>
                    </a:lnTo>
                    <a:lnTo>
                      <a:pt x="425885" y="870559"/>
                    </a:lnTo>
                    <a:lnTo>
                      <a:pt x="294362" y="826718"/>
                    </a:lnTo>
                    <a:lnTo>
                      <a:pt x="206680" y="807929"/>
                    </a:lnTo>
                    <a:lnTo>
                      <a:pt x="87683" y="801666"/>
                    </a:lnTo>
                    <a:lnTo>
                      <a:pt x="0" y="782877"/>
                    </a:lnTo>
                    <a:lnTo>
                      <a:pt x="12526" y="112734"/>
                    </a:lnTo>
                    <a:close/>
                  </a:path>
                </a:pathLst>
              </a:custGeom>
            </p:spPr>
          </p:pic>
        </p:grpSp>
        <p:pic>
          <p:nvPicPr>
            <p:cNvPr id="16" name="SCALES Picture 90" descr="A picture containing table, sitting, black, water&#10;&#10;Description automatically generated">
              <a:extLst>
                <a:ext uri="{FF2B5EF4-FFF2-40B4-BE49-F238E27FC236}">
                  <a16:creationId xmlns:a16="http://schemas.microsoft.com/office/drawing/2014/main" id="{B6A9D162-B034-4CD6-9AEE-B35C1F0B3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5903970" y="3774036"/>
              <a:ext cx="778659" cy="756760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524D9B0C-B803-4C7D-AA06-8EEA57C8935F}"/>
              </a:ext>
            </a:extLst>
          </p:cNvPr>
          <p:cNvSpPr/>
          <p:nvPr/>
        </p:nvSpPr>
        <p:spPr>
          <a:xfrm>
            <a:off x="5918808" y="3825350"/>
            <a:ext cx="748981" cy="74898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hlinkClick r:id="rId9" action="ppaction://hlinksldjump"/>
            <a:extLst>
              <a:ext uri="{FF2B5EF4-FFF2-40B4-BE49-F238E27FC236}">
                <a16:creationId xmlns:a16="http://schemas.microsoft.com/office/drawing/2014/main" id="{F41D1106-3D64-471D-8325-2E44DF09FC08}"/>
              </a:ext>
            </a:extLst>
          </p:cNvPr>
          <p:cNvSpPr/>
          <p:nvPr/>
        </p:nvSpPr>
        <p:spPr>
          <a:xfrm>
            <a:off x="5677351" y="4865822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8844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">
                                      <p:cBhvr>
                                        <p:cTn id="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30" y="4586063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5E22D96-AE36-44BB-ACAA-A6DD296A3D62}"/>
              </a:ext>
            </a:extLst>
          </p:cNvPr>
          <p:cNvSpPr/>
          <p:nvPr/>
        </p:nvSpPr>
        <p:spPr>
          <a:xfrm>
            <a:off x="174850" y="74473"/>
            <a:ext cx="19320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059F04-B770-4D83-A3D1-AC6148C855B0}"/>
              </a:ext>
            </a:extLst>
          </p:cNvPr>
          <p:cNvGrpSpPr/>
          <p:nvPr/>
        </p:nvGrpSpPr>
        <p:grpSpPr>
          <a:xfrm>
            <a:off x="399100" y="1918603"/>
            <a:ext cx="11437087" cy="3065014"/>
            <a:chOff x="399100" y="1918603"/>
            <a:chExt cx="11437087" cy="306501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EDF0163-112A-4CD0-BC35-799D03D71D13}"/>
                </a:ext>
              </a:extLst>
            </p:cNvPr>
            <p:cNvGrpSpPr/>
            <p:nvPr/>
          </p:nvGrpSpPr>
          <p:grpSpPr>
            <a:xfrm>
              <a:off x="399100" y="1918603"/>
              <a:ext cx="11437087" cy="3065014"/>
              <a:chOff x="377456" y="1945658"/>
              <a:chExt cx="11437087" cy="3065014"/>
            </a:xfrm>
            <a:effectLst/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0F2D0A7-5C9F-4800-A647-011F2E58E5E8}"/>
                  </a:ext>
                </a:extLst>
              </p:cNvPr>
              <p:cNvGrpSpPr/>
              <p:nvPr/>
            </p:nvGrpSpPr>
            <p:grpSpPr>
              <a:xfrm>
                <a:off x="377456" y="1945658"/>
                <a:ext cx="11437087" cy="3065014"/>
                <a:chOff x="377456" y="1885493"/>
                <a:chExt cx="11437087" cy="3065014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7AF9F22-D587-441F-8670-8F84D5119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77456" y="2578957"/>
                  <a:ext cx="11437087" cy="2371550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C028307-A3BD-4CD8-9E73-8D6C3C7DF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28285" y="1885493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ADBCBDA-C1E3-4B94-8C26-18A69BB71F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626876" y="1970009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5A83F6AD-571A-4967-B09C-96E2B46303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137598" y="3389184"/>
                  <a:ext cx="2676945" cy="1561323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0885483-2EBA-436E-855C-B12F1844D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559" t="50764" r="72142" b="6189"/>
              <a:stretch>
                <a:fillRect/>
              </a:stretch>
            </p:blipFill>
            <p:spPr>
              <a:xfrm>
                <a:off x="687321" y="3831160"/>
                <a:ext cx="2893513" cy="1020872"/>
              </a:xfrm>
              <a:custGeom>
                <a:avLst/>
                <a:gdLst>
                  <a:gd name="connsiteX0" fmla="*/ 137787 w 2893513"/>
                  <a:gd name="connsiteY0" fmla="*/ 0 h 1020872"/>
                  <a:gd name="connsiteX1" fmla="*/ 112735 w 2893513"/>
                  <a:gd name="connsiteY1" fmla="*/ 75156 h 1020872"/>
                  <a:gd name="connsiteX2" fmla="*/ 150313 w 2893513"/>
                  <a:gd name="connsiteY2" fmla="*/ 112735 h 1020872"/>
                  <a:gd name="connsiteX3" fmla="*/ 194154 w 2893513"/>
                  <a:gd name="connsiteY3" fmla="*/ 144050 h 1020872"/>
                  <a:gd name="connsiteX4" fmla="*/ 275573 w 2893513"/>
                  <a:gd name="connsiteY4" fmla="*/ 175365 h 1020872"/>
                  <a:gd name="connsiteX5" fmla="*/ 344466 w 2893513"/>
                  <a:gd name="connsiteY5" fmla="*/ 200417 h 1020872"/>
                  <a:gd name="connsiteX6" fmla="*/ 463463 w 2893513"/>
                  <a:gd name="connsiteY6" fmla="*/ 225469 h 1020872"/>
                  <a:gd name="connsiteX7" fmla="*/ 544883 w 2893513"/>
                  <a:gd name="connsiteY7" fmla="*/ 231732 h 1020872"/>
                  <a:gd name="connsiteX8" fmla="*/ 732773 w 2893513"/>
                  <a:gd name="connsiteY8" fmla="*/ 256784 h 1020872"/>
                  <a:gd name="connsiteX9" fmla="*/ 876822 w 2893513"/>
                  <a:gd name="connsiteY9" fmla="*/ 256784 h 1020872"/>
                  <a:gd name="connsiteX10" fmla="*/ 989557 w 2893513"/>
                  <a:gd name="connsiteY10" fmla="*/ 250521 h 1020872"/>
                  <a:gd name="connsiteX11" fmla="*/ 1146132 w 2893513"/>
                  <a:gd name="connsiteY11" fmla="*/ 250521 h 1020872"/>
                  <a:gd name="connsiteX12" fmla="*/ 1296444 w 2893513"/>
                  <a:gd name="connsiteY12" fmla="*/ 237995 h 1020872"/>
                  <a:gd name="connsiteX13" fmla="*/ 1421705 w 2893513"/>
                  <a:gd name="connsiteY13" fmla="*/ 231732 h 1020872"/>
                  <a:gd name="connsiteX14" fmla="*/ 1546965 w 2893513"/>
                  <a:gd name="connsiteY14" fmla="*/ 231732 h 1020872"/>
                  <a:gd name="connsiteX15" fmla="*/ 1628384 w 2893513"/>
                  <a:gd name="connsiteY15" fmla="*/ 219206 h 1020872"/>
                  <a:gd name="connsiteX16" fmla="*/ 1847590 w 2893513"/>
                  <a:gd name="connsiteY16" fmla="*/ 181628 h 1020872"/>
                  <a:gd name="connsiteX17" fmla="*/ 2029217 w 2893513"/>
                  <a:gd name="connsiteY17" fmla="*/ 150313 h 1020872"/>
                  <a:gd name="connsiteX18" fmla="*/ 2167003 w 2893513"/>
                  <a:gd name="connsiteY18" fmla="*/ 118998 h 1020872"/>
                  <a:gd name="connsiteX19" fmla="*/ 2267211 w 2893513"/>
                  <a:gd name="connsiteY19" fmla="*/ 87682 h 1020872"/>
                  <a:gd name="connsiteX20" fmla="*/ 2298526 w 2893513"/>
                  <a:gd name="connsiteY20" fmla="*/ 87682 h 1020872"/>
                  <a:gd name="connsiteX21" fmla="*/ 2893513 w 2893513"/>
                  <a:gd name="connsiteY21" fmla="*/ 93945 h 1020872"/>
                  <a:gd name="connsiteX22" fmla="*/ 2868461 w 2893513"/>
                  <a:gd name="connsiteY22" fmla="*/ 807929 h 1020872"/>
                  <a:gd name="connsiteX23" fmla="*/ 2636729 w 2893513"/>
                  <a:gd name="connsiteY23" fmla="*/ 820455 h 1020872"/>
                  <a:gd name="connsiteX24" fmla="*/ 2542784 w 2893513"/>
                  <a:gd name="connsiteY24" fmla="*/ 820455 h 1020872"/>
                  <a:gd name="connsiteX25" fmla="*/ 2348631 w 2893513"/>
                  <a:gd name="connsiteY25" fmla="*/ 832981 h 1020872"/>
                  <a:gd name="connsiteX26" fmla="*/ 2279737 w 2893513"/>
                  <a:gd name="connsiteY26" fmla="*/ 864296 h 1020872"/>
                  <a:gd name="connsiteX27" fmla="*/ 2167003 w 2893513"/>
                  <a:gd name="connsiteY27" fmla="*/ 895611 h 1020872"/>
                  <a:gd name="connsiteX28" fmla="*/ 2010428 w 2893513"/>
                  <a:gd name="connsiteY28" fmla="*/ 920663 h 1020872"/>
                  <a:gd name="connsiteX29" fmla="*/ 1810011 w 2893513"/>
                  <a:gd name="connsiteY29" fmla="*/ 964504 h 1020872"/>
                  <a:gd name="connsiteX30" fmla="*/ 1628384 w 2893513"/>
                  <a:gd name="connsiteY30" fmla="*/ 983293 h 1020872"/>
                  <a:gd name="connsiteX31" fmla="*/ 1321496 w 2893513"/>
                  <a:gd name="connsiteY31" fmla="*/ 1008345 h 1020872"/>
                  <a:gd name="connsiteX32" fmla="*/ 1127343 w 2893513"/>
                  <a:gd name="connsiteY32" fmla="*/ 1008345 h 1020872"/>
                  <a:gd name="connsiteX33" fmla="*/ 1008346 w 2893513"/>
                  <a:gd name="connsiteY33" fmla="*/ 1020872 h 1020872"/>
                  <a:gd name="connsiteX34" fmla="*/ 807929 w 2893513"/>
                  <a:gd name="connsiteY34" fmla="*/ 1002082 h 1020872"/>
                  <a:gd name="connsiteX35" fmla="*/ 676406 w 2893513"/>
                  <a:gd name="connsiteY35" fmla="*/ 983293 h 1020872"/>
                  <a:gd name="connsiteX36" fmla="*/ 494779 w 2893513"/>
                  <a:gd name="connsiteY36" fmla="*/ 933189 h 1020872"/>
                  <a:gd name="connsiteX37" fmla="*/ 356992 w 2893513"/>
                  <a:gd name="connsiteY37" fmla="*/ 908137 h 1020872"/>
                  <a:gd name="connsiteX38" fmla="*/ 206680 w 2893513"/>
                  <a:gd name="connsiteY38" fmla="*/ 870559 h 1020872"/>
                  <a:gd name="connsiteX39" fmla="*/ 112735 w 2893513"/>
                  <a:gd name="connsiteY39" fmla="*/ 795403 h 1020872"/>
                  <a:gd name="connsiteX40" fmla="*/ 87683 w 2893513"/>
                  <a:gd name="connsiteY40" fmla="*/ 701458 h 1020872"/>
                  <a:gd name="connsiteX41" fmla="*/ 37579 w 2893513"/>
                  <a:gd name="connsiteY41" fmla="*/ 544882 h 1020872"/>
                  <a:gd name="connsiteX42" fmla="*/ 0 w 2893513"/>
                  <a:gd name="connsiteY42" fmla="*/ 68893 h 1020872"/>
                  <a:gd name="connsiteX43" fmla="*/ 12526 w 2893513"/>
                  <a:gd name="connsiteY43" fmla="*/ 12526 h 10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893513" h="1020872">
                    <a:moveTo>
                      <a:pt x="137787" y="0"/>
                    </a:moveTo>
                    <a:lnTo>
                      <a:pt x="112735" y="75156"/>
                    </a:lnTo>
                    <a:lnTo>
                      <a:pt x="150313" y="112735"/>
                    </a:lnTo>
                    <a:lnTo>
                      <a:pt x="194154" y="144050"/>
                    </a:lnTo>
                    <a:lnTo>
                      <a:pt x="275573" y="175365"/>
                    </a:lnTo>
                    <a:lnTo>
                      <a:pt x="344466" y="200417"/>
                    </a:lnTo>
                    <a:lnTo>
                      <a:pt x="463463" y="225469"/>
                    </a:lnTo>
                    <a:lnTo>
                      <a:pt x="544883" y="231732"/>
                    </a:lnTo>
                    <a:lnTo>
                      <a:pt x="732773" y="256784"/>
                    </a:lnTo>
                    <a:lnTo>
                      <a:pt x="876822" y="256784"/>
                    </a:lnTo>
                    <a:lnTo>
                      <a:pt x="989557" y="250521"/>
                    </a:lnTo>
                    <a:lnTo>
                      <a:pt x="1146132" y="250521"/>
                    </a:lnTo>
                    <a:lnTo>
                      <a:pt x="1296444" y="237995"/>
                    </a:lnTo>
                    <a:lnTo>
                      <a:pt x="1421705" y="231732"/>
                    </a:lnTo>
                    <a:lnTo>
                      <a:pt x="1546965" y="231732"/>
                    </a:lnTo>
                    <a:lnTo>
                      <a:pt x="1628384" y="219206"/>
                    </a:lnTo>
                    <a:lnTo>
                      <a:pt x="1847590" y="181628"/>
                    </a:lnTo>
                    <a:lnTo>
                      <a:pt x="2029217" y="150313"/>
                    </a:lnTo>
                    <a:lnTo>
                      <a:pt x="2167003" y="118998"/>
                    </a:lnTo>
                    <a:lnTo>
                      <a:pt x="2267211" y="87682"/>
                    </a:lnTo>
                    <a:lnTo>
                      <a:pt x="2298526" y="87682"/>
                    </a:lnTo>
                    <a:lnTo>
                      <a:pt x="2893513" y="93945"/>
                    </a:lnTo>
                    <a:lnTo>
                      <a:pt x="2868461" y="807929"/>
                    </a:lnTo>
                    <a:lnTo>
                      <a:pt x="2636729" y="820455"/>
                    </a:lnTo>
                    <a:lnTo>
                      <a:pt x="2542784" y="820455"/>
                    </a:lnTo>
                    <a:lnTo>
                      <a:pt x="2348631" y="832981"/>
                    </a:lnTo>
                    <a:lnTo>
                      <a:pt x="2279737" y="864296"/>
                    </a:lnTo>
                    <a:lnTo>
                      <a:pt x="2167003" y="895611"/>
                    </a:lnTo>
                    <a:lnTo>
                      <a:pt x="2010428" y="920663"/>
                    </a:lnTo>
                    <a:lnTo>
                      <a:pt x="1810011" y="964504"/>
                    </a:lnTo>
                    <a:lnTo>
                      <a:pt x="1628384" y="983293"/>
                    </a:lnTo>
                    <a:lnTo>
                      <a:pt x="1321496" y="1008345"/>
                    </a:lnTo>
                    <a:lnTo>
                      <a:pt x="1127343" y="1008345"/>
                    </a:lnTo>
                    <a:lnTo>
                      <a:pt x="1008346" y="1020872"/>
                    </a:lnTo>
                    <a:lnTo>
                      <a:pt x="807929" y="1002082"/>
                    </a:lnTo>
                    <a:lnTo>
                      <a:pt x="676406" y="983293"/>
                    </a:lnTo>
                    <a:lnTo>
                      <a:pt x="494779" y="933189"/>
                    </a:lnTo>
                    <a:lnTo>
                      <a:pt x="356992" y="908137"/>
                    </a:lnTo>
                    <a:lnTo>
                      <a:pt x="206680" y="870559"/>
                    </a:lnTo>
                    <a:lnTo>
                      <a:pt x="112735" y="795403"/>
                    </a:lnTo>
                    <a:lnTo>
                      <a:pt x="87683" y="701458"/>
                    </a:lnTo>
                    <a:lnTo>
                      <a:pt x="37579" y="544882"/>
                    </a:lnTo>
                    <a:lnTo>
                      <a:pt x="0" y="68893"/>
                    </a:lnTo>
                    <a:lnTo>
                      <a:pt x="12526" y="12526"/>
                    </a:lnTo>
                    <a:close/>
                  </a:path>
                </a:pathLst>
              </a:custGeom>
            </p:spPr>
          </p:pic>
        </p:grpSp>
        <p:pic>
          <p:nvPicPr>
            <p:cNvPr id="16" name="SCALES Picture 90" descr="A picture containing table, sitting, black, water&#10;&#10;Description automatically generated">
              <a:extLst>
                <a:ext uri="{FF2B5EF4-FFF2-40B4-BE49-F238E27FC236}">
                  <a16:creationId xmlns:a16="http://schemas.microsoft.com/office/drawing/2014/main" id="{4EF84DDE-8D32-45C4-9686-649F642F5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903970" y="3774036"/>
              <a:ext cx="778659" cy="756760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9C3D95E-88D2-4278-9730-E2567291AA2F}"/>
              </a:ext>
            </a:extLst>
          </p:cNvPr>
          <p:cNvSpPr/>
          <p:nvPr/>
        </p:nvSpPr>
        <p:spPr>
          <a:xfrm>
            <a:off x="5903970" y="3797842"/>
            <a:ext cx="748981" cy="74898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hlinkClick r:id="rId10" action="ppaction://hlinksldjump"/>
            <a:extLst>
              <a:ext uri="{FF2B5EF4-FFF2-40B4-BE49-F238E27FC236}">
                <a16:creationId xmlns:a16="http://schemas.microsoft.com/office/drawing/2014/main" id="{E11FAD28-4094-4413-9A3C-D1835585B81C}"/>
              </a:ext>
            </a:extLst>
          </p:cNvPr>
          <p:cNvSpPr/>
          <p:nvPr/>
        </p:nvSpPr>
        <p:spPr>
          <a:xfrm>
            <a:off x="5677351" y="4865822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343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">
                                      <p:cBhvr>
                                        <p:cTn id="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F1 Group 3">
            <a:extLst>
              <a:ext uri="{FF2B5EF4-FFF2-40B4-BE49-F238E27FC236}">
                <a16:creationId xmlns:a16="http://schemas.microsoft.com/office/drawing/2014/main" id="{FBFD2BF1-25FE-43E9-B956-CD51832E89D2}"/>
              </a:ext>
            </a:extLst>
          </p:cNvPr>
          <p:cNvGrpSpPr/>
          <p:nvPr/>
        </p:nvGrpSpPr>
        <p:grpSpPr>
          <a:xfrm>
            <a:off x="45069" y="2360589"/>
            <a:ext cx="1629968" cy="2880000"/>
            <a:chOff x="3265441" y="4507585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451848-7DE0-43FD-B270-ACF83A01D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65441" y="4507585"/>
              <a:ext cx="1629968" cy="288000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0EFE4CA-FFB4-496F-93D6-DB473ED42D09}"/>
                </a:ext>
              </a:extLst>
            </p:cNvPr>
            <p:cNvSpPr/>
            <p:nvPr/>
          </p:nvSpPr>
          <p:spPr>
            <a:xfrm>
              <a:off x="3875916" y="592311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" name="F2 Group 24">
            <a:extLst>
              <a:ext uri="{FF2B5EF4-FFF2-40B4-BE49-F238E27FC236}">
                <a16:creationId xmlns:a16="http://schemas.microsoft.com/office/drawing/2014/main" id="{5C370064-3284-4DFA-928F-5C74D822ECEA}"/>
              </a:ext>
            </a:extLst>
          </p:cNvPr>
          <p:cNvGrpSpPr/>
          <p:nvPr/>
        </p:nvGrpSpPr>
        <p:grpSpPr>
          <a:xfrm>
            <a:off x="1124665" y="2360589"/>
            <a:ext cx="1629968" cy="2880000"/>
            <a:chOff x="4298705" y="4600210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66C873-D90A-4711-A3FB-B31FF5864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8705" y="4600210"/>
              <a:ext cx="1629968" cy="288000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A9C3A34-57EF-4490-B94E-DB1E4E3018F6}"/>
                </a:ext>
              </a:extLst>
            </p:cNvPr>
            <p:cNvSpPr/>
            <p:nvPr/>
          </p:nvSpPr>
          <p:spPr>
            <a:xfrm>
              <a:off x="4921416" y="6027295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9" name="F3 Group 25">
            <a:extLst>
              <a:ext uri="{FF2B5EF4-FFF2-40B4-BE49-F238E27FC236}">
                <a16:creationId xmlns:a16="http://schemas.microsoft.com/office/drawing/2014/main" id="{5D8E047B-AE2E-4779-8694-9DE950189915}"/>
              </a:ext>
            </a:extLst>
          </p:cNvPr>
          <p:cNvGrpSpPr/>
          <p:nvPr/>
        </p:nvGrpSpPr>
        <p:grpSpPr>
          <a:xfrm>
            <a:off x="2204261" y="2360589"/>
            <a:ext cx="1629968" cy="2880000"/>
            <a:chOff x="4919254" y="5748037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E74464-8CB9-4A18-9283-9D7FDD4A7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9254" y="5748037"/>
              <a:ext cx="1629968" cy="288000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243405C-6EB3-4775-9D00-E6C0ACAD2F91}"/>
                </a:ext>
              </a:extLst>
            </p:cNvPr>
            <p:cNvSpPr/>
            <p:nvPr/>
          </p:nvSpPr>
          <p:spPr>
            <a:xfrm>
              <a:off x="5534670" y="7174780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F4 Group 26">
            <a:extLst>
              <a:ext uri="{FF2B5EF4-FFF2-40B4-BE49-F238E27FC236}">
                <a16:creationId xmlns:a16="http://schemas.microsoft.com/office/drawing/2014/main" id="{5C98FF72-AC23-41F1-BED6-A083F532242A}"/>
              </a:ext>
            </a:extLst>
          </p:cNvPr>
          <p:cNvGrpSpPr/>
          <p:nvPr/>
        </p:nvGrpSpPr>
        <p:grpSpPr>
          <a:xfrm>
            <a:off x="3283857" y="2360589"/>
            <a:ext cx="1629968" cy="2880000"/>
            <a:chOff x="4999432" y="4507585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72F38D-9424-4122-ACA8-622EEA233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9432" y="4507585"/>
              <a:ext cx="1629968" cy="2880000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628E555-F77F-40C7-BD11-EA1105A104F1}"/>
                </a:ext>
              </a:extLst>
            </p:cNvPr>
            <p:cNvSpPr/>
            <p:nvPr/>
          </p:nvSpPr>
          <p:spPr>
            <a:xfrm>
              <a:off x="5625681" y="5901454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5" name="F5 Group 27">
            <a:extLst>
              <a:ext uri="{FF2B5EF4-FFF2-40B4-BE49-F238E27FC236}">
                <a16:creationId xmlns:a16="http://schemas.microsoft.com/office/drawing/2014/main" id="{285D41FA-1801-42E8-B793-08007F967BBA}"/>
              </a:ext>
            </a:extLst>
          </p:cNvPr>
          <p:cNvGrpSpPr/>
          <p:nvPr/>
        </p:nvGrpSpPr>
        <p:grpSpPr>
          <a:xfrm>
            <a:off x="4363453" y="2360589"/>
            <a:ext cx="1629968" cy="2880000"/>
            <a:chOff x="4885460" y="4896280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AE1CCFC-2DF8-47E5-B0CD-F0ECAFEA8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5460" y="4896280"/>
              <a:ext cx="1629968" cy="2880000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88D3AA-14FD-425E-A8EB-0520162756FA}"/>
                </a:ext>
              </a:extLst>
            </p:cNvPr>
            <p:cNvSpPr/>
            <p:nvPr/>
          </p:nvSpPr>
          <p:spPr>
            <a:xfrm>
              <a:off x="5515960" y="627042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8" name="F6 Group 28">
            <a:extLst>
              <a:ext uri="{FF2B5EF4-FFF2-40B4-BE49-F238E27FC236}">
                <a16:creationId xmlns:a16="http://schemas.microsoft.com/office/drawing/2014/main" id="{030D9494-FE23-48FD-A987-11C6511343FB}"/>
              </a:ext>
            </a:extLst>
          </p:cNvPr>
          <p:cNvGrpSpPr/>
          <p:nvPr/>
        </p:nvGrpSpPr>
        <p:grpSpPr>
          <a:xfrm>
            <a:off x="5443049" y="2360589"/>
            <a:ext cx="1629968" cy="2880000"/>
            <a:chOff x="6744014" y="5336420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610395-AD80-4229-9C9C-6CE44207A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4014" y="5336420"/>
              <a:ext cx="1629968" cy="2880000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1CE1DB5-C61F-41C9-9352-8121CA4E0CCF}"/>
                </a:ext>
              </a:extLst>
            </p:cNvPr>
            <p:cNvSpPr/>
            <p:nvPr/>
          </p:nvSpPr>
          <p:spPr>
            <a:xfrm>
              <a:off x="7374514" y="675622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21" name="F7 Group 29">
            <a:extLst>
              <a:ext uri="{FF2B5EF4-FFF2-40B4-BE49-F238E27FC236}">
                <a16:creationId xmlns:a16="http://schemas.microsoft.com/office/drawing/2014/main" id="{5FCFD04A-2B6D-4B98-A0F2-0B6D382ABE11}"/>
              </a:ext>
            </a:extLst>
          </p:cNvPr>
          <p:cNvGrpSpPr/>
          <p:nvPr/>
        </p:nvGrpSpPr>
        <p:grpSpPr>
          <a:xfrm>
            <a:off x="6522645" y="2360589"/>
            <a:ext cx="1629968" cy="2880000"/>
            <a:chOff x="6886126" y="4464254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435590-3D6E-4699-AE90-44E57CD69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6126" y="4464254"/>
              <a:ext cx="1629968" cy="288000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177D1A8-28B6-45CF-A83D-9FED0A5DA5FA}"/>
                </a:ext>
              </a:extLst>
            </p:cNvPr>
            <p:cNvSpPr/>
            <p:nvPr/>
          </p:nvSpPr>
          <p:spPr>
            <a:xfrm>
              <a:off x="7516626" y="5870367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24" name="F8 Group 30">
            <a:extLst>
              <a:ext uri="{FF2B5EF4-FFF2-40B4-BE49-F238E27FC236}">
                <a16:creationId xmlns:a16="http://schemas.microsoft.com/office/drawing/2014/main" id="{FBFF9A8A-487D-4060-8D7D-DA661DD33878}"/>
              </a:ext>
            </a:extLst>
          </p:cNvPr>
          <p:cNvGrpSpPr/>
          <p:nvPr/>
        </p:nvGrpSpPr>
        <p:grpSpPr>
          <a:xfrm>
            <a:off x="7602240" y="2360589"/>
            <a:ext cx="1629968" cy="2880000"/>
            <a:chOff x="7508038" y="4601029"/>
            <a:chExt cx="1629968" cy="28800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AA20B5-15D4-4DB9-9C10-DA58B3CCD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08038" y="4601029"/>
              <a:ext cx="1629968" cy="288000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001BC01-6B9B-4DB1-87E6-C61959304849}"/>
                </a:ext>
              </a:extLst>
            </p:cNvPr>
            <p:cNvSpPr/>
            <p:nvPr/>
          </p:nvSpPr>
          <p:spPr>
            <a:xfrm>
              <a:off x="8143841" y="599007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13EF42CB-0E16-4326-91FA-C9E2D3DCAF25}"/>
              </a:ext>
            </a:extLst>
          </p:cNvPr>
          <p:cNvSpPr/>
          <p:nvPr/>
        </p:nvSpPr>
        <p:spPr>
          <a:xfrm>
            <a:off x="201490" y="665571"/>
            <a:ext cx="8919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MOMENT OF TRUTH!</a:t>
            </a:r>
          </a:p>
        </p:txBody>
      </p:sp>
      <p:grpSp>
        <p:nvGrpSpPr>
          <p:cNvPr id="68" name="TRANS Group 67">
            <a:extLst>
              <a:ext uri="{FF2B5EF4-FFF2-40B4-BE49-F238E27FC236}">
                <a16:creationId xmlns:a16="http://schemas.microsoft.com/office/drawing/2014/main" id="{94700378-2171-43D1-ADA7-F44A0785BA1F}"/>
              </a:ext>
            </a:extLst>
          </p:cNvPr>
          <p:cNvGrpSpPr/>
          <p:nvPr/>
        </p:nvGrpSpPr>
        <p:grpSpPr>
          <a:xfrm>
            <a:off x="9277151" y="64139"/>
            <a:ext cx="2833973" cy="6729722"/>
            <a:chOff x="9286314" y="0"/>
            <a:chExt cx="2905686" cy="685800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0944182-9020-4D1F-B422-76628B730C98}"/>
                </a:ext>
              </a:extLst>
            </p:cNvPr>
            <p:cNvSpPr/>
            <p:nvPr/>
          </p:nvSpPr>
          <p:spPr>
            <a:xfrm>
              <a:off x="9286314" y="0"/>
              <a:ext cx="2905686" cy="6858000"/>
            </a:xfrm>
            <a:prstGeom prst="roundRect">
              <a:avLst>
                <a:gd name="adj" fmla="val 13649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76200">
              <a:solidFill>
                <a:schemeClr val="accent4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428040B-C615-4E26-AEDF-F82D21CE7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"/>
            </a:blip>
            <a:stretch>
              <a:fillRect/>
            </a:stretch>
          </p:blipFill>
          <p:spPr>
            <a:xfrm>
              <a:off x="9393834" y="908278"/>
              <a:ext cx="2709564" cy="4985217"/>
            </a:xfrm>
            <a:prstGeom prst="rect">
              <a:avLst/>
            </a:prstGeom>
          </p:spPr>
        </p:pic>
      </p:grpSp>
      <p:pic>
        <p:nvPicPr>
          <p:cNvPr id="51" name="-7 win Picture 50">
            <a:extLst>
              <a:ext uri="{FF2B5EF4-FFF2-40B4-BE49-F238E27FC236}">
                <a16:creationId xmlns:a16="http://schemas.microsoft.com/office/drawing/2014/main" id="{5930771A-4AA4-4584-8B73-C10C49C04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041" y="5259456"/>
            <a:ext cx="540000" cy="540000"/>
          </a:xfrm>
          <a:prstGeom prst="rect">
            <a:avLst/>
          </a:prstGeom>
        </p:spPr>
      </p:pic>
      <p:sp>
        <p:nvSpPr>
          <p:cNvPr id="69" name="WELL DONE Rectangle 72">
            <a:hlinkClick r:id="rId7" action="ppaction://hlinksldjump"/>
            <a:extLst>
              <a:ext uri="{FF2B5EF4-FFF2-40B4-BE49-F238E27FC236}">
                <a16:creationId xmlns:a16="http://schemas.microsoft.com/office/drawing/2014/main" id="{18EF9A61-5467-4D44-B79D-2E5169A38474}"/>
              </a:ext>
            </a:extLst>
          </p:cNvPr>
          <p:cNvSpPr/>
          <p:nvPr/>
        </p:nvSpPr>
        <p:spPr>
          <a:xfrm>
            <a:off x="1568130" y="5799456"/>
            <a:ext cx="6167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WELL DONE!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CLICK HERE TO RETURN TO GAME CHOICE</a:t>
            </a:r>
          </a:p>
        </p:txBody>
      </p:sp>
      <p:grpSp>
        <p:nvGrpSpPr>
          <p:cNvPr id="57" name="lose Group 56">
            <a:extLst>
              <a:ext uri="{FF2B5EF4-FFF2-40B4-BE49-F238E27FC236}">
                <a16:creationId xmlns:a16="http://schemas.microsoft.com/office/drawing/2014/main" id="{D4512644-D889-4DA8-B967-8099D76BCED7}"/>
              </a:ext>
            </a:extLst>
          </p:cNvPr>
          <p:cNvGrpSpPr/>
          <p:nvPr/>
        </p:nvGrpSpPr>
        <p:grpSpPr>
          <a:xfrm>
            <a:off x="590053" y="1809381"/>
            <a:ext cx="8092984" cy="3990075"/>
            <a:chOff x="590053" y="1809381"/>
            <a:chExt cx="8092984" cy="3990075"/>
          </a:xfrm>
        </p:grpSpPr>
        <p:grpSp>
          <p:nvGrpSpPr>
            <p:cNvPr id="71" name="LOSE + Group 70">
              <a:extLst>
                <a:ext uri="{FF2B5EF4-FFF2-40B4-BE49-F238E27FC236}">
                  <a16:creationId xmlns:a16="http://schemas.microsoft.com/office/drawing/2014/main" id="{A1F7259B-5922-4AAB-AFD4-1819ADB1653C}"/>
                </a:ext>
              </a:extLst>
            </p:cNvPr>
            <p:cNvGrpSpPr/>
            <p:nvPr/>
          </p:nvGrpSpPr>
          <p:grpSpPr>
            <a:xfrm>
              <a:off x="593039" y="1809381"/>
              <a:ext cx="8089998" cy="540000"/>
              <a:chOff x="593039" y="1138461"/>
              <a:chExt cx="8089998" cy="540000"/>
            </a:xfrm>
          </p:grpSpPr>
          <p:pic>
            <p:nvPicPr>
              <p:cNvPr id="34" name="+Picture 33">
                <a:extLst>
                  <a:ext uri="{FF2B5EF4-FFF2-40B4-BE49-F238E27FC236}">
                    <a16:creationId xmlns:a16="http://schemas.microsoft.com/office/drawing/2014/main" id="{835C318D-1F1C-4D06-9B9D-9FB316BD4F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3039" y="1138461"/>
                <a:ext cx="531626" cy="540000"/>
              </a:xfrm>
              <a:prstGeom prst="rect">
                <a:avLst/>
              </a:prstGeom>
            </p:spPr>
          </p:pic>
          <p:pic>
            <p:nvPicPr>
              <p:cNvPr id="39" name="+2 Picture 38">
                <a:extLst>
                  <a:ext uri="{FF2B5EF4-FFF2-40B4-BE49-F238E27FC236}">
                    <a16:creationId xmlns:a16="http://schemas.microsoft.com/office/drawing/2014/main" id="{63337CDE-41DE-4761-877A-2440296E9A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72806" y="1138461"/>
                <a:ext cx="531626" cy="540000"/>
              </a:xfrm>
              <a:prstGeom prst="rect">
                <a:avLst/>
              </a:prstGeom>
            </p:spPr>
          </p:pic>
          <p:pic>
            <p:nvPicPr>
              <p:cNvPr id="41" name="+3 Picture 40">
                <a:extLst>
                  <a:ext uri="{FF2B5EF4-FFF2-40B4-BE49-F238E27FC236}">
                    <a16:creationId xmlns:a16="http://schemas.microsoft.com/office/drawing/2014/main" id="{4ACD2939-69C6-4AAD-8BFE-B311C2DB86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52573" y="1138461"/>
                <a:ext cx="531626" cy="540000"/>
              </a:xfrm>
              <a:prstGeom prst="rect">
                <a:avLst/>
              </a:prstGeom>
            </p:spPr>
          </p:pic>
          <p:pic>
            <p:nvPicPr>
              <p:cNvPr id="45" name="+5 Picture 44">
                <a:extLst>
                  <a:ext uri="{FF2B5EF4-FFF2-40B4-BE49-F238E27FC236}">
                    <a16:creationId xmlns:a16="http://schemas.microsoft.com/office/drawing/2014/main" id="{DDD06C23-43C4-4B55-AF9D-359C30DB88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12107" y="1138461"/>
                <a:ext cx="531626" cy="540000"/>
              </a:xfrm>
              <a:prstGeom prst="rect">
                <a:avLst/>
              </a:prstGeom>
            </p:spPr>
          </p:pic>
          <p:pic>
            <p:nvPicPr>
              <p:cNvPr id="46" name="+6 Picture 45">
                <a:extLst>
                  <a:ext uri="{FF2B5EF4-FFF2-40B4-BE49-F238E27FC236}">
                    <a16:creationId xmlns:a16="http://schemas.microsoft.com/office/drawing/2014/main" id="{1415A22A-5DE9-4021-B254-21FCA6A415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91874" y="1138461"/>
                <a:ext cx="531626" cy="540000"/>
              </a:xfrm>
              <a:prstGeom prst="rect">
                <a:avLst/>
              </a:prstGeom>
            </p:spPr>
          </p:pic>
          <p:pic>
            <p:nvPicPr>
              <p:cNvPr id="47" name="+7 Picture 46">
                <a:extLst>
                  <a:ext uri="{FF2B5EF4-FFF2-40B4-BE49-F238E27FC236}">
                    <a16:creationId xmlns:a16="http://schemas.microsoft.com/office/drawing/2014/main" id="{3ECF6FCA-D440-4A3F-A477-EB5922EC77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71641" y="1138461"/>
                <a:ext cx="531626" cy="540000"/>
              </a:xfrm>
              <a:prstGeom prst="rect">
                <a:avLst/>
              </a:prstGeom>
            </p:spPr>
          </p:pic>
          <p:pic>
            <p:nvPicPr>
              <p:cNvPr id="48" name="+8 Picture 47">
                <a:extLst>
                  <a:ext uri="{FF2B5EF4-FFF2-40B4-BE49-F238E27FC236}">
                    <a16:creationId xmlns:a16="http://schemas.microsoft.com/office/drawing/2014/main" id="{D3258A4C-2F2C-4AA9-B656-BB179AF6B2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51411" y="1138461"/>
                <a:ext cx="531626" cy="540000"/>
              </a:xfrm>
              <a:prstGeom prst="rect">
                <a:avLst/>
              </a:prstGeom>
            </p:spPr>
          </p:pic>
        </p:grpSp>
        <p:pic>
          <p:nvPicPr>
            <p:cNvPr id="38" name="-1 Picture 37">
              <a:extLst>
                <a:ext uri="{FF2B5EF4-FFF2-40B4-BE49-F238E27FC236}">
                  <a16:creationId xmlns:a16="http://schemas.microsoft.com/office/drawing/2014/main" id="{C94CBC7D-EBB6-40B7-B2E5-B045A0679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0053" y="5259456"/>
              <a:ext cx="540000" cy="540000"/>
            </a:xfrm>
            <a:prstGeom prst="rect">
              <a:avLst/>
            </a:prstGeom>
          </p:spPr>
        </p:pic>
        <p:pic>
          <p:nvPicPr>
            <p:cNvPr id="42" name="-3 Picture 41">
              <a:extLst>
                <a:ext uri="{FF2B5EF4-FFF2-40B4-BE49-F238E27FC236}">
                  <a16:creationId xmlns:a16="http://schemas.microsoft.com/office/drawing/2014/main" id="{E6AE0710-B8A0-4875-8C34-BD81071D5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8049" y="5259456"/>
              <a:ext cx="540000" cy="540000"/>
            </a:xfrm>
            <a:prstGeom prst="rect">
              <a:avLst/>
            </a:prstGeom>
          </p:spPr>
        </p:pic>
        <p:pic>
          <p:nvPicPr>
            <p:cNvPr id="44" name="-4 Picture 43">
              <a:extLst>
                <a:ext uri="{FF2B5EF4-FFF2-40B4-BE49-F238E27FC236}">
                  <a16:creationId xmlns:a16="http://schemas.microsoft.com/office/drawing/2014/main" id="{5835CF89-1D96-49AE-B2A7-0FC76CAA4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7047" y="5259456"/>
              <a:ext cx="540000" cy="540000"/>
            </a:xfrm>
            <a:prstGeom prst="rect">
              <a:avLst/>
            </a:prstGeom>
          </p:spPr>
        </p:pic>
        <p:pic>
          <p:nvPicPr>
            <p:cNvPr id="49" name="-5 Picture 48">
              <a:extLst>
                <a:ext uri="{FF2B5EF4-FFF2-40B4-BE49-F238E27FC236}">
                  <a16:creationId xmlns:a16="http://schemas.microsoft.com/office/drawing/2014/main" id="{92FC0E89-0EE0-452C-8F79-2F21E7A94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06045" y="5259456"/>
              <a:ext cx="540000" cy="540000"/>
            </a:xfrm>
            <a:prstGeom prst="rect">
              <a:avLst/>
            </a:prstGeom>
          </p:spPr>
        </p:pic>
        <p:pic>
          <p:nvPicPr>
            <p:cNvPr id="50" name="-6 Picture 49">
              <a:extLst>
                <a:ext uri="{FF2B5EF4-FFF2-40B4-BE49-F238E27FC236}">
                  <a16:creationId xmlns:a16="http://schemas.microsoft.com/office/drawing/2014/main" id="{BE7FB727-B201-4729-9C59-489F316E1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85043" y="5259456"/>
              <a:ext cx="540000" cy="540000"/>
            </a:xfrm>
            <a:prstGeom prst="rect">
              <a:avLst/>
            </a:prstGeom>
          </p:spPr>
        </p:pic>
        <p:pic>
          <p:nvPicPr>
            <p:cNvPr id="52" name="-8 Picture 51">
              <a:extLst>
                <a:ext uri="{FF2B5EF4-FFF2-40B4-BE49-F238E27FC236}">
                  <a16:creationId xmlns:a16="http://schemas.microsoft.com/office/drawing/2014/main" id="{D9C094DA-AD11-45E9-A994-09EEB1663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43037" y="5259456"/>
              <a:ext cx="540000" cy="540000"/>
            </a:xfrm>
            <a:prstGeom prst="rect">
              <a:avLst/>
            </a:prstGeom>
          </p:spPr>
        </p:pic>
        <p:pic>
          <p:nvPicPr>
            <p:cNvPr id="43" name="+4 Picture 42">
              <a:extLst>
                <a:ext uri="{FF2B5EF4-FFF2-40B4-BE49-F238E27FC236}">
                  <a16:creationId xmlns:a16="http://schemas.microsoft.com/office/drawing/2014/main" id="{165AD9E1-9CCD-4A9C-8AAB-5461615DF6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2340" y="1809381"/>
              <a:ext cx="531626" cy="540000"/>
            </a:xfrm>
            <a:prstGeom prst="rect">
              <a:avLst/>
            </a:prstGeom>
          </p:spPr>
        </p:pic>
        <p:pic>
          <p:nvPicPr>
            <p:cNvPr id="40" name="-2 Picture 39">
              <a:extLst>
                <a:ext uri="{FF2B5EF4-FFF2-40B4-BE49-F238E27FC236}">
                  <a16:creationId xmlns:a16="http://schemas.microsoft.com/office/drawing/2014/main" id="{FB4DA3C0-10DC-4975-88D2-2ABEDD62B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9051" y="5259456"/>
              <a:ext cx="540000" cy="540000"/>
            </a:xfrm>
            <a:prstGeom prst="rect">
              <a:avLst/>
            </a:prstGeom>
          </p:spPr>
        </p:pic>
      </p:grpSp>
      <p:grpSp>
        <p:nvGrpSpPr>
          <p:cNvPr id="54" name="WIN Group 53">
            <a:extLst>
              <a:ext uri="{FF2B5EF4-FFF2-40B4-BE49-F238E27FC236}">
                <a16:creationId xmlns:a16="http://schemas.microsoft.com/office/drawing/2014/main" id="{631C29D0-AFBA-4704-9E57-E1108A1E0020}"/>
              </a:ext>
            </a:extLst>
          </p:cNvPr>
          <p:cNvGrpSpPr/>
          <p:nvPr/>
        </p:nvGrpSpPr>
        <p:grpSpPr>
          <a:xfrm>
            <a:off x="9341898" y="98520"/>
            <a:ext cx="2747306" cy="6624266"/>
            <a:chOff x="8817739" y="-2209133"/>
            <a:chExt cx="2747306" cy="6729722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450A537F-A52C-45CA-9A88-B34078B886FF}"/>
                </a:ext>
              </a:extLst>
            </p:cNvPr>
            <p:cNvSpPr/>
            <p:nvPr/>
          </p:nvSpPr>
          <p:spPr>
            <a:xfrm>
              <a:off x="8817739" y="-2209133"/>
              <a:ext cx="2747306" cy="6729722"/>
            </a:xfrm>
            <a:prstGeom prst="roundRect">
              <a:avLst>
                <a:gd name="adj" fmla="val 13649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98FA461-8C54-4E26-A677-18E84DC598D5}"/>
                </a:ext>
              </a:extLst>
            </p:cNvPr>
            <p:cNvGrpSpPr/>
            <p:nvPr/>
          </p:nvGrpSpPr>
          <p:grpSpPr>
            <a:xfrm>
              <a:off x="8904823" y="-1740205"/>
              <a:ext cx="2573138" cy="5834929"/>
              <a:chOff x="3081140" y="-3744340"/>
              <a:chExt cx="2573138" cy="5834929"/>
            </a:xfrm>
          </p:grpSpPr>
          <p:grpSp>
            <p:nvGrpSpPr>
              <p:cNvPr id="70" name="F2 Group 24">
                <a:extLst>
                  <a:ext uri="{FF2B5EF4-FFF2-40B4-BE49-F238E27FC236}">
                    <a16:creationId xmlns:a16="http://schemas.microsoft.com/office/drawing/2014/main" id="{CD0C1825-2728-45E3-A18F-B182DB1DAD84}"/>
                  </a:ext>
                </a:extLst>
              </p:cNvPr>
              <p:cNvGrpSpPr/>
              <p:nvPr/>
            </p:nvGrpSpPr>
            <p:grpSpPr>
              <a:xfrm>
                <a:off x="3081140" y="-3744340"/>
                <a:ext cx="2573138" cy="4866650"/>
                <a:chOff x="4154553" y="4480382"/>
                <a:chExt cx="1629968" cy="2880000"/>
              </a:xfrm>
              <a:effectLst/>
            </p:grpSpPr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A97DBD0B-64AE-4149-9099-1A36D703CD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54553" y="4480382"/>
                  <a:ext cx="1629968" cy="2880000"/>
                </a:xfrm>
                <a:prstGeom prst="rect">
                  <a:avLst/>
                </a:prstGeom>
                <a:effectLst/>
              </p:spPr>
            </p:pic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70D529E8-4637-4728-A07F-0C694446D5E5}"/>
                    </a:ext>
                  </a:extLst>
                </p:cNvPr>
                <p:cNvSpPr/>
                <p:nvPr/>
              </p:nvSpPr>
              <p:spPr>
                <a:xfrm>
                  <a:off x="4785053" y="5920382"/>
                  <a:ext cx="368968" cy="36896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  <a:shade val="30000"/>
                        <a:satMod val="115000"/>
                      </a:schemeClr>
                    </a:gs>
                    <a:gs pos="20000">
                      <a:srgbClr val="B6B6B6"/>
                    </a:gs>
                    <a:gs pos="79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 Black" panose="020B0A040201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</p:grpSp>
          <p:pic>
            <p:nvPicPr>
              <p:cNvPr id="77" name="-2 Picture 39">
                <a:extLst>
                  <a:ext uri="{FF2B5EF4-FFF2-40B4-BE49-F238E27FC236}">
                    <a16:creationId xmlns:a16="http://schemas.microsoft.com/office/drawing/2014/main" id="{EF0DC207-E18E-4F3B-B91E-973B8CD8B1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66327" y="1178092"/>
                <a:ext cx="852467" cy="912497"/>
              </a:xfrm>
              <a:prstGeom prst="rect">
                <a:avLst/>
              </a:prstGeom>
            </p:spPr>
          </p:pic>
        </p:grpSp>
      </p:grpSp>
      <p:grpSp>
        <p:nvGrpSpPr>
          <p:cNvPr id="63" name="LOSE FIGURE Group 62">
            <a:extLst>
              <a:ext uri="{FF2B5EF4-FFF2-40B4-BE49-F238E27FC236}">
                <a16:creationId xmlns:a16="http://schemas.microsoft.com/office/drawing/2014/main" id="{2BF6D452-2D3E-47FC-B876-5F7DC1953B64}"/>
              </a:ext>
            </a:extLst>
          </p:cNvPr>
          <p:cNvGrpSpPr/>
          <p:nvPr/>
        </p:nvGrpSpPr>
        <p:grpSpPr>
          <a:xfrm>
            <a:off x="9329709" y="135214"/>
            <a:ext cx="2747306" cy="6624266"/>
            <a:chOff x="8360916" y="2474574"/>
            <a:chExt cx="2905686" cy="6858000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9CEB1A9-448B-4C23-8097-0A02C485F2FC}"/>
                </a:ext>
              </a:extLst>
            </p:cNvPr>
            <p:cNvSpPr/>
            <p:nvPr/>
          </p:nvSpPr>
          <p:spPr>
            <a:xfrm>
              <a:off x="8360916" y="2474574"/>
              <a:ext cx="2905686" cy="6858000"/>
            </a:xfrm>
            <a:prstGeom prst="roundRect">
              <a:avLst>
                <a:gd name="adj" fmla="val 13649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6BB5EF0-1F1F-477D-900F-856591E2280A}"/>
                </a:ext>
              </a:extLst>
            </p:cNvPr>
            <p:cNvGrpSpPr/>
            <p:nvPr/>
          </p:nvGrpSpPr>
          <p:grpSpPr>
            <a:xfrm>
              <a:off x="8465546" y="3321035"/>
              <a:ext cx="2709564" cy="4985217"/>
              <a:chOff x="9383261" y="907149"/>
              <a:chExt cx="2709564" cy="4985217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89CCE3F-22D2-461F-A5A4-4ABA7C3B8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83261" y="907149"/>
                <a:ext cx="2709564" cy="4985217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A2E8CD49-747A-46D9-8C93-499E561187A5}"/>
                  </a:ext>
                </a:extLst>
              </p:cNvPr>
              <p:cNvGrpSpPr/>
              <p:nvPr/>
            </p:nvGrpSpPr>
            <p:grpSpPr>
              <a:xfrm>
                <a:off x="9987739" y="2383443"/>
                <a:ext cx="1439233" cy="1390537"/>
                <a:chOff x="6936905" y="-816557"/>
                <a:chExt cx="1439233" cy="139053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5974DECF-841E-454D-B0C5-8C795D293D84}"/>
                    </a:ext>
                  </a:extLst>
                </p:cNvPr>
                <p:cNvCxnSpPr/>
                <p:nvPr/>
              </p:nvCxnSpPr>
              <p:spPr>
                <a:xfrm>
                  <a:off x="6936905" y="-816557"/>
                  <a:ext cx="1439233" cy="1390537"/>
                </a:xfrm>
                <a:prstGeom prst="line">
                  <a:avLst/>
                </a:prstGeom>
                <a:ln w="177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00FF2C2-2D71-488E-AA70-19C14541B0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936905" y="-816557"/>
                  <a:ext cx="1439233" cy="1390537"/>
                </a:xfrm>
                <a:prstGeom prst="line">
                  <a:avLst/>
                </a:prstGeom>
                <a:ln w="177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3" name="TRY AGAIN Rectangle 72">
            <a:hlinkClick r:id="rId9" action="ppaction://hlinksldjump"/>
            <a:extLst>
              <a:ext uri="{FF2B5EF4-FFF2-40B4-BE49-F238E27FC236}">
                <a16:creationId xmlns:a16="http://schemas.microsoft.com/office/drawing/2014/main" id="{3881FE5A-2254-4479-95CD-FECCD749D613}"/>
              </a:ext>
            </a:extLst>
          </p:cNvPr>
          <p:cNvSpPr/>
          <p:nvPr/>
        </p:nvSpPr>
        <p:spPr>
          <a:xfrm>
            <a:off x="9456231" y="6170267"/>
            <a:ext cx="257955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TRY AGAIN?</a:t>
            </a:r>
          </a:p>
        </p:txBody>
      </p:sp>
      <p:sp>
        <p:nvSpPr>
          <p:cNvPr id="79" name="EXIT  Rectangle 7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10E6EC56-3405-45E8-88AD-755512996BCD}"/>
              </a:ext>
            </a:extLst>
          </p:cNvPr>
          <p:cNvSpPr/>
          <p:nvPr/>
        </p:nvSpPr>
        <p:spPr>
          <a:xfrm>
            <a:off x="47774" y="6384842"/>
            <a:ext cx="86754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EXIT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6CD1D17-69AC-468D-BD63-F319CBDF8EA9}"/>
              </a:ext>
            </a:extLst>
          </p:cNvPr>
          <p:cNvSpPr/>
          <p:nvPr/>
        </p:nvSpPr>
        <p:spPr>
          <a:xfrm>
            <a:off x="174850" y="74473"/>
            <a:ext cx="19320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GAME 3</a:t>
            </a:r>
          </a:p>
        </p:txBody>
      </p:sp>
    </p:spTree>
    <p:extLst>
      <p:ext uri="{BB962C8B-B14F-4D97-AF65-F5344CB8AC3E}">
        <p14:creationId xmlns:p14="http://schemas.microsoft.com/office/powerpoint/2010/main" val="4105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ou are 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69" grpId="0"/>
      <p:bldP spid="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cale base Picture 14">
            <a:extLst>
              <a:ext uri="{FF2B5EF4-FFF2-40B4-BE49-F238E27FC236}">
                <a16:creationId xmlns:a16="http://schemas.microsoft.com/office/drawing/2014/main" id="{0F62E2A0-E0CC-4251-8248-9ADD182AB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563" y="4614018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F9F22-D587-441F-8670-8F84D5119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56" y="2578957"/>
            <a:ext cx="11437087" cy="2371550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F75684F0-2A58-4C06-8B15-4B567551817B}"/>
              </a:ext>
            </a:extLst>
          </p:cNvPr>
          <p:cNvGrpSpPr/>
          <p:nvPr/>
        </p:nvGrpSpPr>
        <p:grpSpPr>
          <a:xfrm>
            <a:off x="9163983" y="1871805"/>
            <a:ext cx="2424202" cy="2604016"/>
            <a:chOff x="9224332" y="544987"/>
            <a:chExt cx="2424202" cy="260401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3C59665-C512-4FFA-8254-AD4660CB3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24332" y="576580"/>
              <a:ext cx="1421620" cy="257242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D276882-E07B-4700-BC9F-305C03611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26914" y="544987"/>
              <a:ext cx="1421620" cy="2572423"/>
            </a:xfrm>
            <a:prstGeom prst="rect">
              <a:avLst/>
            </a:prstGeom>
          </p:spPr>
        </p:pic>
      </p:grpSp>
      <p:grpSp>
        <p:nvGrpSpPr>
          <p:cNvPr id="4" name="F1 Group 3">
            <a:extLst>
              <a:ext uri="{FF2B5EF4-FFF2-40B4-BE49-F238E27FC236}">
                <a16:creationId xmlns:a16="http://schemas.microsoft.com/office/drawing/2014/main" id="{240B4EF5-87AF-45AD-9233-8FB26AF53327}"/>
              </a:ext>
            </a:extLst>
          </p:cNvPr>
          <p:cNvGrpSpPr/>
          <p:nvPr/>
        </p:nvGrpSpPr>
        <p:grpSpPr>
          <a:xfrm>
            <a:off x="2946035" y="4737069"/>
            <a:ext cx="1629968" cy="2880000"/>
            <a:chOff x="3265441" y="4507585"/>
            <a:chExt cx="1629968" cy="288000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734D114-8C56-4519-AA26-A5D32A93C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5441" y="4507585"/>
              <a:ext cx="1629968" cy="2880000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EA58585-47C7-401D-8D10-FD0E1057BE5C}"/>
                </a:ext>
              </a:extLst>
            </p:cNvPr>
            <p:cNvSpPr/>
            <p:nvPr/>
          </p:nvSpPr>
          <p:spPr>
            <a:xfrm>
              <a:off x="3875916" y="592311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25" name="F2 Group 24">
            <a:extLst>
              <a:ext uri="{FF2B5EF4-FFF2-40B4-BE49-F238E27FC236}">
                <a16:creationId xmlns:a16="http://schemas.microsoft.com/office/drawing/2014/main" id="{D2DAA34A-0416-4EE1-A0EC-7C835E00CC7E}"/>
              </a:ext>
            </a:extLst>
          </p:cNvPr>
          <p:cNvGrpSpPr/>
          <p:nvPr/>
        </p:nvGrpSpPr>
        <p:grpSpPr>
          <a:xfrm>
            <a:off x="3676126" y="4464254"/>
            <a:ext cx="1629968" cy="2880000"/>
            <a:chOff x="4298705" y="4600210"/>
            <a:chExt cx="1629968" cy="2880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89220BB-B025-4B0A-9879-EBCF288D3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8705" y="4600210"/>
              <a:ext cx="1629968" cy="2880000"/>
            </a:xfrm>
            <a:prstGeom prst="rect">
              <a:avLst/>
            </a:prstGeom>
          </p:spPr>
        </p:pic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C4BD140-8A6B-4690-BAF8-D737C501F119}"/>
                </a:ext>
              </a:extLst>
            </p:cNvPr>
            <p:cNvSpPr/>
            <p:nvPr/>
          </p:nvSpPr>
          <p:spPr>
            <a:xfrm>
              <a:off x="4921416" y="6027295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26" name="F3 Group 25">
            <a:extLst>
              <a:ext uri="{FF2B5EF4-FFF2-40B4-BE49-F238E27FC236}">
                <a16:creationId xmlns:a16="http://schemas.microsoft.com/office/drawing/2014/main" id="{27D00499-EBFD-4C76-BFFB-888DB6E3D233}"/>
              </a:ext>
            </a:extLst>
          </p:cNvPr>
          <p:cNvGrpSpPr/>
          <p:nvPr/>
        </p:nvGrpSpPr>
        <p:grpSpPr>
          <a:xfrm>
            <a:off x="4432617" y="4834577"/>
            <a:ext cx="1629968" cy="2880000"/>
            <a:chOff x="4919254" y="5748037"/>
            <a:chExt cx="1629968" cy="288000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DA90058-60C7-4116-A76D-69E2D871A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9254" y="5748037"/>
              <a:ext cx="1629968" cy="2880000"/>
            </a:xfrm>
            <a:prstGeom prst="rect">
              <a:avLst/>
            </a:prstGeom>
          </p:spPr>
        </p:pic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09A9803-151F-43B3-842E-3874085A8CFD}"/>
                </a:ext>
              </a:extLst>
            </p:cNvPr>
            <p:cNvSpPr/>
            <p:nvPr/>
          </p:nvSpPr>
          <p:spPr>
            <a:xfrm>
              <a:off x="5534670" y="7174780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7" name="F4 Group 26">
            <a:extLst>
              <a:ext uri="{FF2B5EF4-FFF2-40B4-BE49-F238E27FC236}">
                <a16:creationId xmlns:a16="http://schemas.microsoft.com/office/drawing/2014/main" id="{B40FBFA9-8A00-418C-B9A2-C519D77858AD}"/>
              </a:ext>
            </a:extLst>
          </p:cNvPr>
          <p:cNvGrpSpPr/>
          <p:nvPr/>
        </p:nvGrpSpPr>
        <p:grpSpPr>
          <a:xfrm>
            <a:off x="4981708" y="4635823"/>
            <a:ext cx="1629968" cy="2880000"/>
            <a:chOff x="4999432" y="4507585"/>
            <a:chExt cx="1629968" cy="288000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A5150DF-08BB-4568-A042-1B7F0E54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9432" y="4507585"/>
              <a:ext cx="1629968" cy="2880000"/>
            </a:xfrm>
            <a:prstGeom prst="rect">
              <a:avLst/>
            </a:prstGeom>
          </p:spPr>
        </p:pic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C169906-2BCF-4984-A28F-C24CF1932E91}"/>
                </a:ext>
              </a:extLst>
            </p:cNvPr>
            <p:cNvSpPr/>
            <p:nvPr/>
          </p:nvSpPr>
          <p:spPr>
            <a:xfrm>
              <a:off x="5625681" y="5901454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28" name="F5 Group 27">
            <a:extLst>
              <a:ext uri="{FF2B5EF4-FFF2-40B4-BE49-F238E27FC236}">
                <a16:creationId xmlns:a16="http://schemas.microsoft.com/office/drawing/2014/main" id="{1935017D-84C2-4560-B0DC-30287B9B8583}"/>
              </a:ext>
            </a:extLst>
          </p:cNvPr>
          <p:cNvGrpSpPr/>
          <p:nvPr/>
        </p:nvGrpSpPr>
        <p:grpSpPr>
          <a:xfrm>
            <a:off x="5727740" y="4970533"/>
            <a:ext cx="1629968" cy="2880000"/>
            <a:chOff x="4885460" y="4896280"/>
            <a:chExt cx="1629968" cy="288000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66D754B-017F-4D06-B78E-517D106E8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5460" y="4896280"/>
              <a:ext cx="1629968" cy="2880000"/>
            </a:xfrm>
            <a:prstGeom prst="rect">
              <a:avLst/>
            </a:prstGeom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1D81A1-FDF7-44AF-88E2-47151F43428F}"/>
                </a:ext>
              </a:extLst>
            </p:cNvPr>
            <p:cNvSpPr/>
            <p:nvPr/>
          </p:nvSpPr>
          <p:spPr>
            <a:xfrm>
              <a:off x="5515960" y="627042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5</a:t>
              </a:r>
            </a:p>
          </p:txBody>
        </p:sp>
      </p:grpSp>
      <p:grpSp>
        <p:nvGrpSpPr>
          <p:cNvPr id="29" name="F6 Group 28">
            <a:extLst>
              <a:ext uri="{FF2B5EF4-FFF2-40B4-BE49-F238E27FC236}">
                <a16:creationId xmlns:a16="http://schemas.microsoft.com/office/drawing/2014/main" id="{9C2EB971-03B3-47D5-AE77-E3DDAEE5353C}"/>
              </a:ext>
            </a:extLst>
          </p:cNvPr>
          <p:cNvGrpSpPr/>
          <p:nvPr/>
        </p:nvGrpSpPr>
        <p:grpSpPr>
          <a:xfrm>
            <a:off x="6635616" y="4984124"/>
            <a:ext cx="1629968" cy="2880000"/>
            <a:chOff x="6744014" y="5336420"/>
            <a:chExt cx="1629968" cy="2880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F4196AF-AE6C-4975-B49D-E1F636193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4014" y="5336420"/>
              <a:ext cx="1629968" cy="2880000"/>
            </a:xfrm>
            <a:prstGeom prst="rect">
              <a:avLst/>
            </a:prstGeom>
          </p:spPr>
        </p:pic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F65B385-DE7F-4A48-929B-47DC27B0D943}"/>
                </a:ext>
              </a:extLst>
            </p:cNvPr>
            <p:cNvSpPr/>
            <p:nvPr/>
          </p:nvSpPr>
          <p:spPr>
            <a:xfrm>
              <a:off x="7374514" y="675622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</a:p>
          </p:txBody>
        </p:sp>
      </p:grpSp>
      <p:grpSp>
        <p:nvGrpSpPr>
          <p:cNvPr id="30" name="F7 Group 29">
            <a:extLst>
              <a:ext uri="{FF2B5EF4-FFF2-40B4-BE49-F238E27FC236}">
                <a16:creationId xmlns:a16="http://schemas.microsoft.com/office/drawing/2014/main" id="{FDC3EF29-1843-49DE-879D-C656DCD1CAC7}"/>
              </a:ext>
            </a:extLst>
          </p:cNvPr>
          <p:cNvGrpSpPr/>
          <p:nvPr/>
        </p:nvGrpSpPr>
        <p:grpSpPr>
          <a:xfrm>
            <a:off x="7153414" y="4635823"/>
            <a:ext cx="1629968" cy="2880000"/>
            <a:chOff x="6886126" y="4464254"/>
            <a:chExt cx="1629968" cy="288000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50D0AB1-8F15-449B-80ED-81C83E36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6126" y="4464254"/>
              <a:ext cx="1629968" cy="2880000"/>
            </a:xfrm>
            <a:prstGeom prst="rect">
              <a:avLst/>
            </a:prstGeom>
          </p:spPr>
        </p:pic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F6BE2F1-0D81-47A3-AA53-F93E25F02723}"/>
                </a:ext>
              </a:extLst>
            </p:cNvPr>
            <p:cNvSpPr/>
            <p:nvPr/>
          </p:nvSpPr>
          <p:spPr>
            <a:xfrm>
              <a:off x="7516626" y="5870367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7</a:t>
              </a:r>
            </a:p>
          </p:txBody>
        </p:sp>
      </p:grpSp>
      <p:grpSp>
        <p:nvGrpSpPr>
          <p:cNvPr id="31" name="F8 Group 30">
            <a:extLst>
              <a:ext uri="{FF2B5EF4-FFF2-40B4-BE49-F238E27FC236}">
                <a16:creationId xmlns:a16="http://schemas.microsoft.com/office/drawing/2014/main" id="{D41609FD-AB47-44CB-B9B4-D17C3398CB15}"/>
              </a:ext>
            </a:extLst>
          </p:cNvPr>
          <p:cNvGrpSpPr/>
          <p:nvPr/>
        </p:nvGrpSpPr>
        <p:grpSpPr>
          <a:xfrm>
            <a:off x="7896616" y="4834577"/>
            <a:ext cx="1629968" cy="2880000"/>
            <a:chOff x="7508038" y="4601029"/>
            <a:chExt cx="1629968" cy="28800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C028307-A3BD-4CD8-9E73-8D6C3C7DF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8038" y="4601029"/>
              <a:ext cx="1629968" cy="2880000"/>
            </a:xfrm>
            <a:prstGeom prst="rect">
              <a:avLst/>
            </a:prstGeom>
          </p:spPr>
        </p:pic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FACC03D-B4B0-45C6-AA75-03D2F993E1E0}"/>
                </a:ext>
              </a:extLst>
            </p:cNvPr>
            <p:cNvSpPr/>
            <p:nvPr/>
          </p:nvSpPr>
          <p:spPr>
            <a:xfrm>
              <a:off x="8143841" y="599007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B9E7A84-C264-48D0-B936-778CE547FD89}"/>
              </a:ext>
            </a:extLst>
          </p:cNvPr>
          <p:cNvGrpSpPr/>
          <p:nvPr/>
        </p:nvGrpSpPr>
        <p:grpSpPr>
          <a:xfrm>
            <a:off x="798577" y="1936262"/>
            <a:ext cx="2431550" cy="2601448"/>
            <a:chOff x="859610" y="981751"/>
            <a:chExt cx="2431550" cy="2601448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F8C45B6-FCF2-4E1C-B282-DCA498DE8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9610" y="1010776"/>
              <a:ext cx="1421620" cy="2572423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CD51F7AD-CF92-47CF-90EA-5EAD40082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9540" y="981751"/>
              <a:ext cx="1421620" cy="2572423"/>
            </a:xfrm>
            <a:prstGeom prst="rect">
              <a:avLst/>
            </a:prstGeom>
          </p:spPr>
        </p:pic>
      </p:grpSp>
      <p:pic>
        <p:nvPicPr>
          <p:cNvPr id="91" name="SCALES Picture 90" descr="A picture containing table, sitting, black, water&#10;&#10;Description automatically generated">
            <a:extLst>
              <a:ext uri="{FF2B5EF4-FFF2-40B4-BE49-F238E27FC236}">
                <a16:creationId xmlns:a16="http://schemas.microsoft.com/office/drawing/2014/main" id="{EAC5B69D-97A1-4A1F-8508-480397398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903970" y="3774036"/>
            <a:ext cx="778659" cy="756760"/>
          </a:xfrm>
          <a:prstGeom prst="rect">
            <a:avLst/>
          </a:prstGeom>
        </p:spPr>
      </p:pic>
      <p:sp>
        <p:nvSpPr>
          <p:cNvPr id="92" name="Arrow: Down 91">
            <a:extLst>
              <a:ext uri="{FF2B5EF4-FFF2-40B4-BE49-F238E27FC236}">
                <a16:creationId xmlns:a16="http://schemas.microsoft.com/office/drawing/2014/main" id="{7BA97EFE-96E3-46E5-B9EC-120888AD8BAE}"/>
              </a:ext>
            </a:extLst>
          </p:cNvPr>
          <p:cNvSpPr/>
          <p:nvPr/>
        </p:nvSpPr>
        <p:spPr>
          <a:xfrm>
            <a:off x="6134859" y="3303796"/>
            <a:ext cx="290252" cy="436713"/>
          </a:xfrm>
          <a:prstGeom prst="downArrow">
            <a:avLst/>
          </a:prstGeom>
          <a:solidFill>
            <a:srgbClr val="96743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F6138BFE-AA6C-4156-A2BA-B29781268C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59" t="50764" r="72142" b="6189"/>
          <a:stretch>
            <a:fillRect/>
          </a:stretch>
        </p:blipFill>
        <p:spPr>
          <a:xfrm>
            <a:off x="649742" y="3774036"/>
            <a:ext cx="2893513" cy="1020872"/>
          </a:xfrm>
          <a:custGeom>
            <a:avLst/>
            <a:gdLst>
              <a:gd name="connsiteX0" fmla="*/ 137787 w 2893513"/>
              <a:gd name="connsiteY0" fmla="*/ 0 h 1020872"/>
              <a:gd name="connsiteX1" fmla="*/ 112735 w 2893513"/>
              <a:gd name="connsiteY1" fmla="*/ 75156 h 1020872"/>
              <a:gd name="connsiteX2" fmla="*/ 150313 w 2893513"/>
              <a:gd name="connsiteY2" fmla="*/ 112735 h 1020872"/>
              <a:gd name="connsiteX3" fmla="*/ 194154 w 2893513"/>
              <a:gd name="connsiteY3" fmla="*/ 144050 h 1020872"/>
              <a:gd name="connsiteX4" fmla="*/ 275573 w 2893513"/>
              <a:gd name="connsiteY4" fmla="*/ 175365 h 1020872"/>
              <a:gd name="connsiteX5" fmla="*/ 344466 w 2893513"/>
              <a:gd name="connsiteY5" fmla="*/ 200417 h 1020872"/>
              <a:gd name="connsiteX6" fmla="*/ 463463 w 2893513"/>
              <a:gd name="connsiteY6" fmla="*/ 225469 h 1020872"/>
              <a:gd name="connsiteX7" fmla="*/ 544883 w 2893513"/>
              <a:gd name="connsiteY7" fmla="*/ 231732 h 1020872"/>
              <a:gd name="connsiteX8" fmla="*/ 732773 w 2893513"/>
              <a:gd name="connsiteY8" fmla="*/ 256784 h 1020872"/>
              <a:gd name="connsiteX9" fmla="*/ 876822 w 2893513"/>
              <a:gd name="connsiteY9" fmla="*/ 256784 h 1020872"/>
              <a:gd name="connsiteX10" fmla="*/ 989557 w 2893513"/>
              <a:gd name="connsiteY10" fmla="*/ 250521 h 1020872"/>
              <a:gd name="connsiteX11" fmla="*/ 1146132 w 2893513"/>
              <a:gd name="connsiteY11" fmla="*/ 250521 h 1020872"/>
              <a:gd name="connsiteX12" fmla="*/ 1296444 w 2893513"/>
              <a:gd name="connsiteY12" fmla="*/ 237995 h 1020872"/>
              <a:gd name="connsiteX13" fmla="*/ 1421705 w 2893513"/>
              <a:gd name="connsiteY13" fmla="*/ 231732 h 1020872"/>
              <a:gd name="connsiteX14" fmla="*/ 1546965 w 2893513"/>
              <a:gd name="connsiteY14" fmla="*/ 231732 h 1020872"/>
              <a:gd name="connsiteX15" fmla="*/ 1628384 w 2893513"/>
              <a:gd name="connsiteY15" fmla="*/ 219206 h 1020872"/>
              <a:gd name="connsiteX16" fmla="*/ 1847590 w 2893513"/>
              <a:gd name="connsiteY16" fmla="*/ 181628 h 1020872"/>
              <a:gd name="connsiteX17" fmla="*/ 2029217 w 2893513"/>
              <a:gd name="connsiteY17" fmla="*/ 150313 h 1020872"/>
              <a:gd name="connsiteX18" fmla="*/ 2167003 w 2893513"/>
              <a:gd name="connsiteY18" fmla="*/ 118998 h 1020872"/>
              <a:gd name="connsiteX19" fmla="*/ 2267211 w 2893513"/>
              <a:gd name="connsiteY19" fmla="*/ 87682 h 1020872"/>
              <a:gd name="connsiteX20" fmla="*/ 2298526 w 2893513"/>
              <a:gd name="connsiteY20" fmla="*/ 87682 h 1020872"/>
              <a:gd name="connsiteX21" fmla="*/ 2893513 w 2893513"/>
              <a:gd name="connsiteY21" fmla="*/ 93945 h 1020872"/>
              <a:gd name="connsiteX22" fmla="*/ 2868461 w 2893513"/>
              <a:gd name="connsiteY22" fmla="*/ 807929 h 1020872"/>
              <a:gd name="connsiteX23" fmla="*/ 2636729 w 2893513"/>
              <a:gd name="connsiteY23" fmla="*/ 820455 h 1020872"/>
              <a:gd name="connsiteX24" fmla="*/ 2542784 w 2893513"/>
              <a:gd name="connsiteY24" fmla="*/ 820455 h 1020872"/>
              <a:gd name="connsiteX25" fmla="*/ 2348631 w 2893513"/>
              <a:gd name="connsiteY25" fmla="*/ 832981 h 1020872"/>
              <a:gd name="connsiteX26" fmla="*/ 2279737 w 2893513"/>
              <a:gd name="connsiteY26" fmla="*/ 864296 h 1020872"/>
              <a:gd name="connsiteX27" fmla="*/ 2167003 w 2893513"/>
              <a:gd name="connsiteY27" fmla="*/ 895611 h 1020872"/>
              <a:gd name="connsiteX28" fmla="*/ 2010428 w 2893513"/>
              <a:gd name="connsiteY28" fmla="*/ 920663 h 1020872"/>
              <a:gd name="connsiteX29" fmla="*/ 1810011 w 2893513"/>
              <a:gd name="connsiteY29" fmla="*/ 964504 h 1020872"/>
              <a:gd name="connsiteX30" fmla="*/ 1628384 w 2893513"/>
              <a:gd name="connsiteY30" fmla="*/ 983293 h 1020872"/>
              <a:gd name="connsiteX31" fmla="*/ 1321496 w 2893513"/>
              <a:gd name="connsiteY31" fmla="*/ 1008345 h 1020872"/>
              <a:gd name="connsiteX32" fmla="*/ 1127343 w 2893513"/>
              <a:gd name="connsiteY32" fmla="*/ 1008345 h 1020872"/>
              <a:gd name="connsiteX33" fmla="*/ 1008346 w 2893513"/>
              <a:gd name="connsiteY33" fmla="*/ 1020872 h 1020872"/>
              <a:gd name="connsiteX34" fmla="*/ 807929 w 2893513"/>
              <a:gd name="connsiteY34" fmla="*/ 1002082 h 1020872"/>
              <a:gd name="connsiteX35" fmla="*/ 676406 w 2893513"/>
              <a:gd name="connsiteY35" fmla="*/ 983293 h 1020872"/>
              <a:gd name="connsiteX36" fmla="*/ 494779 w 2893513"/>
              <a:gd name="connsiteY36" fmla="*/ 933189 h 1020872"/>
              <a:gd name="connsiteX37" fmla="*/ 356992 w 2893513"/>
              <a:gd name="connsiteY37" fmla="*/ 908137 h 1020872"/>
              <a:gd name="connsiteX38" fmla="*/ 206680 w 2893513"/>
              <a:gd name="connsiteY38" fmla="*/ 870559 h 1020872"/>
              <a:gd name="connsiteX39" fmla="*/ 112735 w 2893513"/>
              <a:gd name="connsiteY39" fmla="*/ 795403 h 1020872"/>
              <a:gd name="connsiteX40" fmla="*/ 87683 w 2893513"/>
              <a:gd name="connsiteY40" fmla="*/ 701458 h 1020872"/>
              <a:gd name="connsiteX41" fmla="*/ 37579 w 2893513"/>
              <a:gd name="connsiteY41" fmla="*/ 544882 h 1020872"/>
              <a:gd name="connsiteX42" fmla="*/ 0 w 2893513"/>
              <a:gd name="connsiteY42" fmla="*/ 68893 h 1020872"/>
              <a:gd name="connsiteX43" fmla="*/ 12526 w 2893513"/>
              <a:gd name="connsiteY43" fmla="*/ 12526 h 102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93513" h="1020872">
                <a:moveTo>
                  <a:pt x="137787" y="0"/>
                </a:moveTo>
                <a:lnTo>
                  <a:pt x="112735" y="75156"/>
                </a:lnTo>
                <a:lnTo>
                  <a:pt x="150313" y="112735"/>
                </a:lnTo>
                <a:lnTo>
                  <a:pt x="194154" y="144050"/>
                </a:lnTo>
                <a:lnTo>
                  <a:pt x="275573" y="175365"/>
                </a:lnTo>
                <a:lnTo>
                  <a:pt x="344466" y="200417"/>
                </a:lnTo>
                <a:lnTo>
                  <a:pt x="463463" y="225469"/>
                </a:lnTo>
                <a:lnTo>
                  <a:pt x="544883" y="231732"/>
                </a:lnTo>
                <a:lnTo>
                  <a:pt x="732773" y="256784"/>
                </a:lnTo>
                <a:lnTo>
                  <a:pt x="876822" y="256784"/>
                </a:lnTo>
                <a:lnTo>
                  <a:pt x="989557" y="250521"/>
                </a:lnTo>
                <a:lnTo>
                  <a:pt x="1146132" y="250521"/>
                </a:lnTo>
                <a:lnTo>
                  <a:pt x="1296444" y="237995"/>
                </a:lnTo>
                <a:lnTo>
                  <a:pt x="1421705" y="231732"/>
                </a:lnTo>
                <a:lnTo>
                  <a:pt x="1546965" y="231732"/>
                </a:lnTo>
                <a:lnTo>
                  <a:pt x="1628384" y="219206"/>
                </a:lnTo>
                <a:lnTo>
                  <a:pt x="1847590" y="181628"/>
                </a:lnTo>
                <a:lnTo>
                  <a:pt x="2029217" y="150313"/>
                </a:lnTo>
                <a:lnTo>
                  <a:pt x="2167003" y="118998"/>
                </a:lnTo>
                <a:lnTo>
                  <a:pt x="2267211" y="87682"/>
                </a:lnTo>
                <a:lnTo>
                  <a:pt x="2298526" y="87682"/>
                </a:lnTo>
                <a:lnTo>
                  <a:pt x="2893513" y="93945"/>
                </a:lnTo>
                <a:lnTo>
                  <a:pt x="2868461" y="807929"/>
                </a:lnTo>
                <a:lnTo>
                  <a:pt x="2636729" y="820455"/>
                </a:lnTo>
                <a:lnTo>
                  <a:pt x="2542784" y="820455"/>
                </a:lnTo>
                <a:lnTo>
                  <a:pt x="2348631" y="832981"/>
                </a:lnTo>
                <a:lnTo>
                  <a:pt x="2279737" y="864296"/>
                </a:lnTo>
                <a:lnTo>
                  <a:pt x="2167003" y="895611"/>
                </a:lnTo>
                <a:lnTo>
                  <a:pt x="2010428" y="920663"/>
                </a:lnTo>
                <a:lnTo>
                  <a:pt x="1810011" y="964504"/>
                </a:lnTo>
                <a:lnTo>
                  <a:pt x="1628384" y="983293"/>
                </a:lnTo>
                <a:lnTo>
                  <a:pt x="1321496" y="1008345"/>
                </a:lnTo>
                <a:lnTo>
                  <a:pt x="1127343" y="1008345"/>
                </a:lnTo>
                <a:lnTo>
                  <a:pt x="1008346" y="1020872"/>
                </a:lnTo>
                <a:lnTo>
                  <a:pt x="807929" y="1002082"/>
                </a:lnTo>
                <a:lnTo>
                  <a:pt x="676406" y="983293"/>
                </a:lnTo>
                <a:lnTo>
                  <a:pt x="494779" y="933189"/>
                </a:lnTo>
                <a:lnTo>
                  <a:pt x="356992" y="908137"/>
                </a:lnTo>
                <a:lnTo>
                  <a:pt x="206680" y="870559"/>
                </a:lnTo>
                <a:lnTo>
                  <a:pt x="112735" y="795403"/>
                </a:lnTo>
                <a:lnTo>
                  <a:pt x="87683" y="701458"/>
                </a:lnTo>
                <a:lnTo>
                  <a:pt x="37579" y="544882"/>
                </a:lnTo>
                <a:lnTo>
                  <a:pt x="0" y="68893"/>
                </a:lnTo>
                <a:lnTo>
                  <a:pt x="12526" y="12526"/>
                </a:lnTo>
                <a:close/>
              </a:path>
            </a:pathLst>
          </a:cu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5D0498D-C410-485F-A796-A789733B44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508" t="51469" r="1409" b="7069"/>
          <a:stretch>
            <a:fillRect/>
          </a:stretch>
        </p:blipFill>
        <p:spPr>
          <a:xfrm>
            <a:off x="9245965" y="3788097"/>
            <a:ext cx="2411261" cy="983293"/>
          </a:xfrm>
          <a:custGeom>
            <a:avLst/>
            <a:gdLst>
              <a:gd name="connsiteX0" fmla="*/ 12526 w 2411261"/>
              <a:gd name="connsiteY0" fmla="*/ 0 h 983293"/>
              <a:gd name="connsiteX1" fmla="*/ 156576 w 2411261"/>
              <a:gd name="connsiteY1" fmla="*/ 50104 h 983293"/>
              <a:gd name="connsiteX2" fmla="*/ 319414 w 2411261"/>
              <a:gd name="connsiteY2" fmla="*/ 100208 h 983293"/>
              <a:gd name="connsiteX3" fmla="*/ 488515 w 2411261"/>
              <a:gd name="connsiteY3" fmla="*/ 137786 h 983293"/>
              <a:gd name="connsiteX4" fmla="*/ 632565 w 2411261"/>
              <a:gd name="connsiteY4" fmla="*/ 175364 h 983293"/>
              <a:gd name="connsiteX5" fmla="*/ 826718 w 2411261"/>
              <a:gd name="connsiteY5" fmla="*/ 194153 h 983293"/>
              <a:gd name="connsiteX6" fmla="*/ 1045924 w 2411261"/>
              <a:gd name="connsiteY6" fmla="*/ 237994 h 983293"/>
              <a:gd name="connsiteX7" fmla="*/ 1246340 w 2411261"/>
              <a:gd name="connsiteY7" fmla="*/ 256784 h 983293"/>
              <a:gd name="connsiteX8" fmla="*/ 1377863 w 2411261"/>
              <a:gd name="connsiteY8" fmla="*/ 269310 h 983293"/>
              <a:gd name="connsiteX9" fmla="*/ 1528176 w 2411261"/>
              <a:gd name="connsiteY9" fmla="*/ 269310 h 983293"/>
              <a:gd name="connsiteX10" fmla="*/ 1647173 w 2411261"/>
              <a:gd name="connsiteY10" fmla="*/ 269310 h 983293"/>
              <a:gd name="connsiteX11" fmla="*/ 1791222 w 2411261"/>
              <a:gd name="connsiteY11" fmla="*/ 269310 h 983293"/>
              <a:gd name="connsiteX12" fmla="*/ 1966587 w 2411261"/>
              <a:gd name="connsiteY12" fmla="*/ 256784 h 983293"/>
              <a:gd name="connsiteX13" fmla="*/ 2104373 w 2411261"/>
              <a:gd name="connsiteY13" fmla="*/ 219205 h 983293"/>
              <a:gd name="connsiteX14" fmla="*/ 2192055 w 2411261"/>
              <a:gd name="connsiteY14" fmla="*/ 194153 h 983293"/>
              <a:gd name="connsiteX15" fmla="*/ 2273474 w 2411261"/>
              <a:gd name="connsiteY15" fmla="*/ 156575 h 983293"/>
              <a:gd name="connsiteX16" fmla="*/ 2323578 w 2411261"/>
              <a:gd name="connsiteY16" fmla="*/ 50104 h 983293"/>
              <a:gd name="connsiteX17" fmla="*/ 2379946 w 2411261"/>
              <a:gd name="connsiteY17" fmla="*/ 18789 h 983293"/>
              <a:gd name="connsiteX18" fmla="*/ 2411261 w 2411261"/>
              <a:gd name="connsiteY18" fmla="*/ 37578 h 983293"/>
              <a:gd name="connsiteX19" fmla="*/ 2398735 w 2411261"/>
              <a:gd name="connsiteY19" fmla="*/ 319414 h 983293"/>
              <a:gd name="connsiteX20" fmla="*/ 2361157 w 2411261"/>
              <a:gd name="connsiteY20" fmla="*/ 519830 h 983293"/>
              <a:gd name="connsiteX21" fmla="*/ 2336104 w 2411261"/>
              <a:gd name="connsiteY21" fmla="*/ 626301 h 983293"/>
              <a:gd name="connsiteX22" fmla="*/ 2304789 w 2411261"/>
              <a:gd name="connsiteY22" fmla="*/ 820455 h 983293"/>
              <a:gd name="connsiteX23" fmla="*/ 2079321 w 2411261"/>
              <a:gd name="connsiteY23" fmla="*/ 933189 h 983293"/>
              <a:gd name="connsiteX24" fmla="*/ 1728592 w 2411261"/>
              <a:gd name="connsiteY24" fmla="*/ 977030 h 983293"/>
              <a:gd name="connsiteX25" fmla="*/ 1440494 w 2411261"/>
              <a:gd name="connsiteY25" fmla="*/ 983293 h 983293"/>
              <a:gd name="connsiteX26" fmla="*/ 1171184 w 2411261"/>
              <a:gd name="connsiteY26" fmla="*/ 970767 h 983293"/>
              <a:gd name="connsiteX27" fmla="*/ 895611 w 2411261"/>
              <a:gd name="connsiteY27" fmla="*/ 945715 h 983293"/>
              <a:gd name="connsiteX28" fmla="*/ 626302 w 2411261"/>
              <a:gd name="connsiteY28" fmla="*/ 914400 h 983293"/>
              <a:gd name="connsiteX29" fmla="*/ 425885 w 2411261"/>
              <a:gd name="connsiteY29" fmla="*/ 870559 h 983293"/>
              <a:gd name="connsiteX30" fmla="*/ 294362 w 2411261"/>
              <a:gd name="connsiteY30" fmla="*/ 826718 h 983293"/>
              <a:gd name="connsiteX31" fmla="*/ 206680 w 2411261"/>
              <a:gd name="connsiteY31" fmla="*/ 807929 h 983293"/>
              <a:gd name="connsiteX32" fmla="*/ 87683 w 2411261"/>
              <a:gd name="connsiteY32" fmla="*/ 801666 h 983293"/>
              <a:gd name="connsiteX33" fmla="*/ 0 w 2411261"/>
              <a:gd name="connsiteY33" fmla="*/ 782877 h 983293"/>
              <a:gd name="connsiteX34" fmla="*/ 12526 w 2411261"/>
              <a:gd name="connsiteY34" fmla="*/ 112734 h 98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11261" h="983293">
                <a:moveTo>
                  <a:pt x="12526" y="0"/>
                </a:moveTo>
                <a:lnTo>
                  <a:pt x="156576" y="50104"/>
                </a:lnTo>
                <a:lnTo>
                  <a:pt x="319414" y="100208"/>
                </a:lnTo>
                <a:lnTo>
                  <a:pt x="488515" y="137786"/>
                </a:lnTo>
                <a:lnTo>
                  <a:pt x="632565" y="175364"/>
                </a:lnTo>
                <a:lnTo>
                  <a:pt x="826718" y="194153"/>
                </a:lnTo>
                <a:lnTo>
                  <a:pt x="1045924" y="237994"/>
                </a:lnTo>
                <a:lnTo>
                  <a:pt x="1246340" y="256784"/>
                </a:lnTo>
                <a:lnTo>
                  <a:pt x="1377863" y="269310"/>
                </a:lnTo>
                <a:lnTo>
                  <a:pt x="1528176" y="269310"/>
                </a:lnTo>
                <a:lnTo>
                  <a:pt x="1647173" y="269310"/>
                </a:lnTo>
                <a:lnTo>
                  <a:pt x="1791222" y="269310"/>
                </a:lnTo>
                <a:lnTo>
                  <a:pt x="1966587" y="256784"/>
                </a:lnTo>
                <a:lnTo>
                  <a:pt x="2104373" y="219205"/>
                </a:lnTo>
                <a:lnTo>
                  <a:pt x="2192055" y="194153"/>
                </a:lnTo>
                <a:lnTo>
                  <a:pt x="2273474" y="156575"/>
                </a:lnTo>
                <a:lnTo>
                  <a:pt x="2323578" y="50104"/>
                </a:lnTo>
                <a:lnTo>
                  <a:pt x="2379946" y="18789"/>
                </a:lnTo>
                <a:lnTo>
                  <a:pt x="2411261" y="37578"/>
                </a:lnTo>
                <a:lnTo>
                  <a:pt x="2398735" y="319414"/>
                </a:lnTo>
                <a:lnTo>
                  <a:pt x="2361157" y="519830"/>
                </a:lnTo>
                <a:lnTo>
                  <a:pt x="2336104" y="626301"/>
                </a:lnTo>
                <a:lnTo>
                  <a:pt x="2304789" y="820455"/>
                </a:lnTo>
                <a:lnTo>
                  <a:pt x="2079321" y="933189"/>
                </a:lnTo>
                <a:lnTo>
                  <a:pt x="1728592" y="977030"/>
                </a:lnTo>
                <a:lnTo>
                  <a:pt x="1440494" y="983293"/>
                </a:lnTo>
                <a:lnTo>
                  <a:pt x="1171184" y="970767"/>
                </a:lnTo>
                <a:lnTo>
                  <a:pt x="895611" y="945715"/>
                </a:lnTo>
                <a:lnTo>
                  <a:pt x="626302" y="914400"/>
                </a:lnTo>
                <a:lnTo>
                  <a:pt x="425885" y="870559"/>
                </a:lnTo>
                <a:lnTo>
                  <a:pt x="294362" y="826718"/>
                </a:lnTo>
                <a:lnTo>
                  <a:pt x="206680" y="807929"/>
                </a:lnTo>
                <a:lnTo>
                  <a:pt x="87683" y="801666"/>
                </a:lnTo>
                <a:lnTo>
                  <a:pt x="0" y="782877"/>
                </a:lnTo>
                <a:lnTo>
                  <a:pt x="12526" y="112734"/>
                </a:lnTo>
                <a:close/>
              </a:path>
            </a:pathLst>
          </a:custGeom>
        </p:spPr>
      </p:pic>
      <p:sp>
        <p:nvSpPr>
          <p:cNvPr id="6" name="TRIG 7 1 Oval 5">
            <a:hlinkClick r:id="rId10" action="ppaction://hlinksldjump"/>
            <a:extLst>
              <a:ext uri="{FF2B5EF4-FFF2-40B4-BE49-F238E27FC236}">
                <a16:creationId xmlns:a16="http://schemas.microsoft.com/office/drawing/2014/main" id="{B31AFD1D-2AB7-4508-B6F6-D20BCC9B184D}"/>
              </a:ext>
            </a:extLst>
          </p:cNvPr>
          <p:cNvSpPr/>
          <p:nvPr/>
        </p:nvSpPr>
        <p:spPr>
          <a:xfrm>
            <a:off x="5942946" y="3833643"/>
            <a:ext cx="642676" cy="642676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TRIG 8 2 Oval 87">
            <a:hlinkClick r:id="rId11" action="ppaction://hlinksldjump"/>
            <a:extLst>
              <a:ext uri="{FF2B5EF4-FFF2-40B4-BE49-F238E27FC236}">
                <a16:creationId xmlns:a16="http://schemas.microsoft.com/office/drawing/2014/main" id="{4D613E4C-9399-4309-9E72-F728E165D109}"/>
              </a:ext>
            </a:extLst>
          </p:cNvPr>
          <p:cNvSpPr/>
          <p:nvPr/>
        </p:nvSpPr>
        <p:spPr>
          <a:xfrm>
            <a:off x="5950941" y="3828148"/>
            <a:ext cx="642676" cy="642676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9" name="TRIG 9 3 Oval 87">
            <a:hlinkClick r:id="rId12" action="ppaction://hlinksldjump"/>
            <a:extLst>
              <a:ext uri="{FF2B5EF4-FFF2-40B4-BE49-F238E27FC236}">
                <a16:creationId xmlns:a16="http://schemas.microsoft.com/office/drawing/2014/main" id="{89E178F9-0FEB-4EB7-A7BD-52FBDD3A48C0}"/>
              </a:ext>
            </a:extLst>
          </p:cNvPr>
          <p:cNvSpPr/>
          <p:nvPr/>
        </p:nvSpPr>
        <p:spPr>
          <a:xfrm>
            <a:off x="5944876" y="3832017"/>
            <a:ext cx="642676" cy="642676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" name="WEIGH 2 Group 4">
            <a:extLst>
              <a:ext uri="{FF2B5EF4-FFF2-40B4-BE49-F238E27FC236}">
                <a16:creationId xmlns:a16="http://schemas.microsoft.com/office/drawing/2014/main" id="{7131B862-37BF-4D5B-9204-ACD411D6A769}"/>
              </a:ext>
            </a:extLst>
          </p:cNvPr>
          <p:cNvGrpSpPr/>
          <p:nvPr/>
        </p:nvGrpSpPr>
        <p:grpSpPr>
          <a:xfrm>
            <a:off x="3659218" y="136028"/>
            <a:ext cx="5182829" cy="1258251"/>
            <a:chOff x="-406293" y="-865382"/>
            <a:chExt cx="5182829" cy="1258251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17F48674-A7A1-4732-89CE-27AF5B742C11}"/>
                </a:ext>
              </a:extLst>
            </p:cNvPr>
            <p:cNvSpPr/>
            <p:nvPr/>
          </p:nvSpPr>
          <p:spPr>
            <a:xfrm>
              <a:off x="-406293" y="-865382"/>
              <a:ext cx="518282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9525">
                    <a:solidFill>
                      <a:srgbClr val="FFFF00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/>
                      </a:gs>
                      <a:gs pos="69000">
                        <a:srgbClr val="FFC000"/>
                      </a:gs>
                      <a:gs pos="36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nap ITC" panose="04040A07060A02020202" pitchFamily="82" charset="0"/>
                </a:rPr>
                <a:t>WEIGH-IN 2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7AC54F8-8294-4A94-8C6B-5B9A1659AC07}"/>
                </a:ext>
              </a:extLst>
            </p:cNvPr>
            <p:cNvSpPr/>
            <p:nvPr/>
          </p:nvSpPr>
          <p:spPr>
            <a:xfrm>
              <a:off x="222309" y="-130351"/>
              <a:ext cx="3925625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9525">
                    <a:solidFill>
                      <a:srgbClr val="FFFF00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/>
                      </a:gs>
                      <a:gs pos="69000">
                        <a:srgbClr val="FFC000"/>
                      </a:gs>
                      <a:gs pos="36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nap ITC" panose="04040A07060A02020202" pitchFamily="82" charset="0"/>
                </a:rPr>
                <a:t>2 bodies each side</a:t>
              </a:r>
              <a:endPara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endParaRPr>
            </a:p>
          </p:txBody>
        </p:sp>
      </p:grpSp>
      <p:sp>
        <p:nvSpPr>
          <p:cNvPr id="130" name="NEXT 1 Rectangle 129">
            <a:hlinkClick r:id="rId13" action="ppaction://hlinksldjump"/>
            <a:extLst>
              <a:ext uri="{FF2B5EF4-FFF2-40B4-BE49-F238E27FC236}">
                <a16:creationId xmlns:a16="http://schemas.microsoft.com/office/drawing/2014/main" id="{F4E692E3-72E6-430A-9BCA-8CBBBB23861B}"/>
              </a:ext>
            </a:extLst>
          </p:cNvPr>
          <p:cNvSpPr/>
          <p:nvPr/>
        </p:nvSpPr>
        <p:spPr>
          <a:xfrm>
            <a:off x="5582673" y="1442067"/>
            <a:ext cx="13917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NEXT</a:t>
            </a:r>
            <a:endParaRPr lang="en-US" sz="2800" b="1" cap="none" spc="0" dirty="0">
              <a:ln w="9525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C00000"/>
                  </a:gs>
                  <a:gs pos="69000">
                    <a:srgbClr val="FFC000"/>
                  </a:gs>
                  <a:gs pos="36000">
                    <a:srgbClr val="FF0000"/>
                  </a:gs>
                </a:gsLst>
                <a:lin ang="16200000" scaled="1"/>
                <a:tileRect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nap ITC" panose="04040A07060A02020202" pitchFamily="82" charset="0"/>
            </a:endParaRPr>
          </a:p>
        </p:txBody>
      </p:sp>
      <p:sp>
        <p:nvSpPr>
          <p:cNvPr id="139" name="NEXT 1 Rectangle 129">
            <a:hlinkClick r:id="rId13" action="ppaction://hlinksldjump"/>
            <a:extLst>
              <a:ext uri="{FF2B5EF4-FFF2-40B4-BE49-F238E27FC236}">
                <a16:creationId xmlns:a16="http://schemas.microsoft.com/office/drawing/2014/main" id="{924FCDB5-652C-4B4D-AC70-63521E7770F1}"/>
              </a:ext>
            </a:extLst>
          </p:cNvPr>
          <p:cNvSpPr/>
          <p:nvPr/>
        </p:nvSpPr>
        <p:spPr>
          <a:xfrm>
            <a:off x="9553743" y="240595"/>
            <a:ext cx="25436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GO STRAIGHT</a:t>
            </a:r>
          </a:p>
          <a:p>
            <a:pPr algn="ctr"/>
            <a:r>
              <a:rPr lang="en-US" sz="20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TO WEIGH-IN 3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D29D76B-BE6D-449F-AD43-1B8A5C92653C}"/>
              </a:ext>
            </a:extLst>
          </p:cNvPr>
          <p:cNvSpPr/>
          <p:nvPr/>
        </p:nvSpPr>
        <p:spPr>
          <a:xfrm>
            <a:off x="5821470" y="3765318"/>
            <a:ext cx="917030" cy="823388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L1 Oval 32">
            <a:extLst>
              <a:ext uri="{FF2B5EF4-FFF2-40B4-BE49-F238E27FC236}">
                <a16:creationId xmlns:a16="http://schemas.microsoft.com/office/drawing/2014/main" id="{75B92A76-D2BC-42EB-AAEC-6B808184436B}"/>
              </a:ext>
            </a:extLst>
          </p:cNvPr>
          <p:cNvSpPr/>
          <p:nvPr/>
        </p:nvSpPr>
        <p:spPr>
          <a:xfrm>
            <a:off x="285341" y="5253867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8" name="L2 Oval 47">
            <a:extLst>
              <a:ext uri="{FF2B5EF4-FFF2-40B4-BE49-F238E27FC236}">
                <a16:creationId xmlns:a16="http://schemas.microsoft.com/office/drawing/2014/main" id="{6E785D34-E405-4659-AC33-9CDB9205E04E}"/>
              </a:ext>
            </a:extLst>
          </p:cNvPr>
          <p:cNvSpPr/>
          <p:nvPr/>
        </p:nvSpPr>
        <p:spPr>
          <a:xfrm>
            <a:off x="681973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9" name="L3 Oval 48">
            <a:extLst>
              <a:ext uri="{FF2B5EF4-FFF2-40B4-BE49-F238E27FC236}">
                <a16:creationId xmlns:a16="http://schemas.microsoft.com/office/drawing/2014/main" id="{CC088A63-200A-4FCD-B939-9C492DA5A7BF}"/>
              </a:ext>
            </a:extLst>
          </p:cNvPr>
          <p:cNvSpPr/>
          <p:nvPr/>
        </p:nvSpPr>
        <p:spPr>
          <a:xfrm>
            <a:off x="1054181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0" name="L4 Oval 49">
            <a:extLst>
              <a:ext uri="{FF2B5EF4-FFF2-40B4-BE49-F238E27FC236}">
                <a16:creationId xmlns:a16="http://schemas.microsoft.com/office/drawing/2014/main" id="{5AC6C280-953D-4FDC-8E03-B4849366B1A0}"/>
              </a:ext>
            </a:extLst>
          </p:cNvPr>
          <p:cNvSpPr/>
          <p:nvPr/>
        </p:nvSpPr>
        <p:spPr>
          <a:xfrm>
            <a:off x="1426389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1" name="L5 Oval 50">
            <a:extLst>
              <a:ext uri="{FF2B5EF4-FFF2-40B4-BE49-F238E27FC236}">
                <a16:creationId xmlns:a16="http://schemas.microsoft.com/office/drawing/2014/main" id="{8347A6AF-D784-428B-A0A5-D55707CE5EF6}"/>
              </a:ext>
            </a:extLst>
          </p:cNvPr>
          <p:cNvSpPr/>
          <p:nvPr/>
        </p:nvSpPr>
        <p:spPr>
          <a:xfrm>
            <a:off x="1798597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52" name="L6 Oval 51">
            <a:extLst>
              <a:ext uri="{FF2B5EF4-FFF2-40B4-BE49-F238E27FC236}">
                <a16:creationId xmlns:a16="http://schemas.microsoft.com/office/drawing/2014/main" id="{BCD56DD8-C0F9-4F29-AA74-0C026E68AE33}"/>
              </a:ext>
            </a:extLst>
          </p:cNvPr>
          <p:cNvSpPr/>
          <p:nvPr/>
        </p:nvSpPr>
        <p:spPr>
          <a:xfrm>
            <a:off x="2170805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53" name="L7 Oval 52">
            <a:extLst>
              <a:ext uri="{FF2B5EF4-FFF2-40B4-BE49-F238E27FC236}">
                <a16:creationId xmlns:a16="http://schemas.microsoft.com/office/drawing/2014/main" id="{5EF2D15C-12C2-4336-A3B7-982934E06F30}"/>
              </a:ext>
            </a:extLst>
          </p:cNvPr>
          <p:cNvSpPr/>
          <p:nvPr/>
        </p:nvSpPr>
        <p:spPr>
          <a:xfrm>
            <a:off x="2543013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54" name="L8 Oval 53">
            <a:extLst>
              <a:ext uri="{FF2B5EF4-FFF2-40B4-BE49-F238E27FC236}">
                <a16:creationId xmlns:a16="http://schemas.microsoft.com/office/drawing/2014/main" id="{13F5C874-61EE-4005-BBD9-41200A986BBD}"/>
              </a:ext>
            </a:extLst>
          </p:cNvPr>
          <p:cNvSpPr/>
          <p:nvPr/>
        </p:nvSpPr>
        <p:spPr>
          <a:xfrm>
            <a:off x="2909162" y="5268470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93" name="L1 COVER Oval 32">
            <a:extLst>
              <a:ext uri="{FF2B5EF4-FFF2-40B4-BE49-F238E27FC236}">
                <a16:creationId xmlns:a16="http://schemas.microsoft.com/office/drawing/2014/main" id="{6AA6881B-6C3E-4B52-8182-758A22DA4888}"/>
              </a:ext>
            </a:extLst>
          </p:cNvPr>
          <p:cNvSpPr/>
          <p:nvPr/>
        </p:nvSpPr>
        <p:spPr>
          <a:xfrm>
            <a:off x="285341" y="5253867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4" name="L2 COVER Oval 47">
            <a:extLst>
              <a:ext uri="{FF2B5EF4-FFF2-40B4-BE49-F238E27FC236}">
                <a16:creationId xmlns:a16="http://schemas.microsoft.com/office/drawing/2014/main" id="{055D2358-E5E8-4B3C-B1FD-712AFC8417ED}"/>
              </a:ext>
            </a:extLst>
          </p:cNvPr>
          <p:cNvSpPr/>
          <p:nvPr/>
        </p:nvSpPr>
        <p:spPr>
          <a:xfrm>
            <a:off x="681973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5" name="L3 COVER Oval 48">
            <a:extLst>
              <a:ext uri="{FF2B5EF4-FFF2-40B4-BE49-F238E27FC236}">
                <a16:creationId xmlns:a16="http://schemas.microsoft.com/office/drawing/2014/main" id="{B68FF4E9-CD4E-4B01-9044-32B3320EACB1}"/>
              </a:ext>
            </a:extLst>
          </p:cNvPr>
          <p:cNvSpPr/>
          <p:nvPr/>
        </p:nvSpPr>
        <p:spPr>
          <a:xfrm>
            <a:off x="1054181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6" name="L4 COVER Oval 49">
            <a:extLst>
              <a:ext uri="{FF2B5EF4-FFF2-40B4-BE49-F238E27FC236}">
                <a16:creationId xmlns:a16="http://schemas.microsoft.com/office/drawing/2014/main" id="{541EE6F3-9986-4037-9BD9-E891529E394B}"/>
              </a:ext>
            </a:extLst>
          </p:cNvPr>
          <p:cNvSpPr/>
          <p:nvPr/>
        </p:nvSpPr>
        <p:spPr>
          <a:xfrm>
            <a:off x="1426389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7" name="L5 COVER Oval 50">
            <a:extLst>
              <a:ext uri="{FF2B5EF4-FFF2-40B4-BE49-F238E27FC236}">
                <a16:creationId xmlns:a16="http://schemas.microsoft.com/office/drawing/2014/main" id="{F6B1EBBA-5312-4BCB-844F-EB7E2B606ECF}"/>
              </a:ext>
            </a:extLst>
          </p:cNvPr>
          <p:cNvSpPr/>
          <p:nvPr/>
        </p:nvSpPr>
        <p:spPr>
          <a:xfrm>
            <a:off x="1798597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8" name="L6 COVER Oval 51">
            <a:extLst>
              <a:ext uri="{FF2B5EF4-FFF2-40B4-BE49-F238E27FC236}">
                <a16:creationId xmlns:a16="http://schemas.microsoft.com/office/drawing/2014/main" id="{EA857635-075E-46CE-93B5-6EDB94298AE5}"/>
              </a:ext>
            </a:extLst>
          </p:cNvPr>
          <p:cNvSpPr/>
          <p:nvPr/>
        </p:nvSpPr>
        <p:spPr>
          <a:xfrm>
            <a:off x="2170805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9" name="L7 COVER Oval 52">
            <a:extLst>
              <a:ext uri="{FF2B5EF4-FFF2-40B4-BE49-F238E27FC236}">
                <a16:creationId xmlns:a16="http://schemas.microsoft.com/office/drawing/2014/main" id="{13732935-7B4F-4879-BA55-2E5DCCBEDB2E}"/>
              </a:ext>
            </a:extLst>
          </p:cNvPr>
          <p:cNvSpPr/>
          <p:nvPr/>
        </p:nvSpPr>
        <p:spPr>
          <a:xfrm>
            <a:off x="2543013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0" name="L8 COVER Oval 53">
            <a:extLst>
              <a:ext uri="{FF2B5EF4-FFF2-40B4-BE49-F238E27FC236}">
                <a16:creationId xmlns:a16="http://schemas.microsoft.com/office/drawing/2014/main" id="{0A5960E6-9F9D-4F48-8F00-32E058B0EC79}"/>
              </a:ext>
            </a:extLst>
          </p:cNvPr>
          <p:cNvSpPr/>
          <p:nvPr/>
        </p:nvSpPr>
        <p:spPr>
          <a:xfrm>
            <a:off x="2909162" y="5268470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0" name="L1 Y COVER Oval 32">
            <a:extLst>
              <a:ext uri="{FF2B5EF4-FFF2-40B4-BE49-F238E27FC236}">
                <a16:creationId xmlns:a16="http://schemas.microsoft.com/office/drawing/2014/main" id="{5153D775-7079-4013-8C21-351FB5223006}"/>
              </a:ext>
            </a:extLst>
          </p:cNvPr>
          <p:cNvSpPr/>
          <p:nvPr/>
        </p:nvSpPr>
        <p:spPr>
          <a:xfrm>
            <a:off x="285341" y="5253867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1" name="L2 Y COVER Oval 47">
            <a:extLst>
              <a:ext uri="{FF2B5EF4-FFF2-40B4-BE49-F238E27FC236}">
                <a16:creationId xmlns:a16="http://schemas.microsoft.com/office/drawing/2014/main" id="{1801461E-BBDD-4499-95E8-ED47E3415162}"/>
              </a:ext>
            </a:extLst>
          </p:cNvPr>
          <p:cNvSpPr/>
          <p:nvPr/>
        </p:nvSpPr>
        <p:spPr>
          <a:xfrm>
            <a:off x="681973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2" name="L3 Y COVER Oval 48">
            <a:extLst>
              <a:ext uri="{FF2B5EF4-FFF2-40B4-BE49-F238E27FC236}">
                <a16:creationId xmlns:a16="http://schemas.microsoft.com/office/drawing/2014/main" id="{228DBE95-ABAB-48CE-949F-97F88094D582}"/>
              </a:ext>
            </a:extLst>
          </p:cNvPr>
          <p:cNvSpPr/>
          <p:nvPr/>
        </p:nvSpPr>
        <p:spPr>
          <a:xfrm>
            <a:off x="1054181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3" name="L4 Y COVER Oval 49">
            <a:extLst>
              <a:ext uri="{FF2B5EF4-FFF2-40B4-BE49-F238E27FC236}">
                <a16:creationId xmlns:a16="http://schemas.microsoft.com/office/drawing/2014/main" id="{AF0B01C8-F296-4475-9E7A-A86619EF22D6}"/>
              </a:ext>
            </a:extLst>
          </p:cNvPr>
          <p:cNvSpPr/>
          <p:nvPr/>
        </p:nvSpPr>
        <p:spPr>
          <a:xfrm>
            <a:off x="1426389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4" name="L5 Y COVER Oval 50">
            <a:extLst>
              <a:ext uri="{FF2B5EF4-FFF2-40B4-BE49-F238E27FC236}">
                <a16:creationId xmlns:a16="http://schemas.microsoft.com/office/drawing/2014/main" id="{965BA519-9464-4B4B-B11D-4720E1015FBD}"/>
              </a:ext>
            </a:extLst>
          </p:cNvPr>
          <p:cNvSpPr/>
          <p:nvPr/>
        </p:nvSpPr>
        <p:spPr>
          <a:xfrm>
            <a:off x="1798597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5" name="L6 Y COVER Oval 51">
            <a:extLst>
              <a:ext uri="{FF2B5EF4-FFF2-40B4-BE49-F238E27FC236}">
                <a16:creationId xmlns:a16="http://schemas.microsoft.com/office/drawing/2014/main" id="{D9E626A1-A26B-4F7F-9FEF-82AECA0DE9F6}"/>
              </a:ext>
            </a:extLst>
          </p:cNvPr>
          <p:cNvSpPr/>
          <p:nvPr/>
        </p:nvSpPr>
        <p:spPr>
          <a:xfrm>
            <a:off x="2170805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6" name="L7 Y COVER Oval 52">
            <a:extLst>
              <a:ext uri="{FF2B5EF4-FFF2-40B4-BE49-F238E27FC236}">
                <a16:creationId xmlns:a16="http://schemas.microsoft.com/office/drawing/2014/main" id="{FBFA608F-428F-4E80-8EFC-6416ECBB89F8}"/>
              </a:ext>
            </a:extLst>
          </p:cNvPr>
          <p:cNvSpPr/>
          <p:nvPr/>
        </p:nvSpPr>
        <p:spPr>
          <a:xfrm>
            <a:off x="2543013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7" name="L8 Y COVER Oval 53">
            <a:extLst>
              <a:ext uri="{FF2B5EF4-FFF2-40B4-BE49-F238E27FC236}">
                <a16:creationId xmlns:a16="http://schemas.microsoft.com/office/drawing/2014/main" id="{16FAA6F0-92B1-4606-A1C9-CBF4C7FEC6B4}"/>
              </a:ext>
            </a:extLst>
          </p:cNvPr>
          <p:cNvSpPr/>
          <p:nvPr/>
        </p:nvSpPr>
        <p:spPr>
          <a:xfrm>
            <a:off x="2909162" y="5268470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R1 Oval 54">
            <a:extLst>
              <a:ext uri="{FF2B5EF4-FFF2-40B4-BE49-F238E27FC236}">
                <a16:creationId xmlns:a16="http://schemas.microsoft.com/office/drawing/2014/main" id="{FA3C290B-1A0D-47B4-8A3C-07C5CA0027C0}"/>
              </a:ext>
            </a:extLst>
          </p:cNvPr>
          <p:cNvSpPr/>
          <p:nvPr/>
        </p:nvSpPr>
        <p:spPr>
          <a:xfrm>
            <a:off x="9051989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6" name="R2 Oval 55">
            <a:extLst>
              <a:ext uri="{FF2B5EF4-FFF2-40B4-BE49-F238E27FC236}">
                <a16:creationId xmlns:a16="http://schemas.microsoft.com/office/drawing/2014/main" id="{FBE201D1-8E14-4EF8-B73D-05CA45536902}"/>
              </a:ext>
            </a:extLst>
          </p:cNvPr>
          <p:cNvSpPr/>
          <p:nvPr/>
        </p:nvSpPr>
        <p:spPr>
          <a:xfrm>
            <a:off x="9424197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57" name="R3 Oval 56">
            <a:extLst>
              <a:ext uri="{FF2B5EF4-FFF2-40B4-BE49-F238E27FC236}">
                <a16:creationId xmlns:a16="http://schemas.microsoft.com/office/drawing/2014/main" id="{2B9AB418-4CA7-4FC0-9EA5-B79CCF964E45}"/>
              </a:ext>
            </a:extLst>
          </p:cNvPr>
          <p:cNvSpPr/>
          <p:nvPr/>
        </p:nvSpPr>
        <p:spPr>
          <a:xfrm>
            <a:off x="9796405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8" name="R4 Oval 57">
            <a:extLst>
              <a:ext uri="{FF2B5EF4-FFF2-40B4-BE49-F238E27FC236}">
                <a16:creationId xmlns:a16="http://schemas.microsoft.com/office/drawing/2014/main" id="{71A3D0B0-57FB-461B-B715-065A27C3B8A7}"/>
              </a:ext>
            </a:extLst>
          </p:cNvPr>
          <p:cNvSpPr/>
          <p:nvPr/>
        </p:nvSpPr>
        <p:spPr>
          <a:xfrm>
            <a:off x="10168613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9" name="R5 Oval 58">
            <a:extLst>
              <a:ext uri="{FF2B5EF4-FFF2-40B4-BE49-F238E27FC236}">
                <a16:creationId xmlns:a16="http://schemas.microsoft.com/office/drawing/2014/main" id="{9823BE3C-150F-46E6-92DD-AEBFF3B04744}"/>
              </a:ext>
            </a:extLst>
          </p:cNvPr>
          <p:cNvSpPr/>
          <p:nvPr/>
        </p:nvSpPr>
        <p:spPr>
          <a:xfrm>
            <a:off x="10540821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60" name="R6 Oval 59">
            <a:extLst>
              <a:ext uri="{FF2B5EF4-FFF2-40B4-BE49-F238E27FC236}">
                <a16:creationId xmlns:a16="http://schemas.microsoft.com/office/drawing/2014/main" id="{D9935EBE-32D7-4E9A-9B93-AA438E6CEA26}"/>
              </a:ext>
            </a:extLst>
          </p:cNvPr>
          <p:cNvSpPr/>
          <p:nvPr/>
        </p:nvSpPr>
        <p:spPr>
          <a:xfrm>
            <a:off x="10913029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1" name="R7 Oval 60">
            <a:extLst>
              <a:ext uri="{FF2B5EF4-FFF2-40B4-BE49-F238E27FC236}">
                <a16:creationId xmlns:a16="http://schemas.microsoft.com/office/drawing/2014/main" id="{F3926A35-4A8D-40D3-A3AE-69DB4AA1F1C9}"/>
              </a:ext>
            </a:extLst>
          </p:cNvPr>
          <p:cNvSpPr/>
          <p:nvPr/>
        </p:nvSpPr>
        <p:spPr>
          <a:xfrm>
            <a:off x="11285237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2" name="R8 Oval 61">
            <a:extLst>
              <a:ext uri="{FF2B5EF4-FFF2-40B4-BE49-F238E27FC236}">
                <a16:creationId xmlns:a16="http://schemas.microsoft.com/office/drawing/2014/main" id="{37FA7528-2307-45EC-94E5-CB0425A51ECF}"/>
              </a:ext>
            </a:extLst>
          </p:cNvPr>
          <p:cNvSpPr/>
          <p:nvPr/>
        </p:nvSpPr>
        <p:spPr>
          <a:xfrm>
            <a:off x="11657445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01" name="R1 COVER Oval 32">
            <a:extLst>
              <a:ext uri="{FF2B5EF4-FFF2-40B4-BE49-F238E27FC236}">
                <a16:creationId xmlns:a16="http://schemas.microsoft.com/office/drawing/2014/main" id="{F447E5EA-A2CB-4728-8AF2-26F75278A439}"/>
              </a:ext>
            </a:extLst>
          </p:cNvPr>
          <p:cNvSpPr/>
          <p:nvPr/>
        </p:nvSpPr>
        <p:spPr>
          <a:xfrm>
            <a:off x="9051989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2" name="R2 COVER Oval 47">
            <a:extLst>
              <a:ext uri="{FF2B5EF4-FFF2-40B4-BE49-F238E27FC236}">
                <a16:creationId xmlns:a16="http://schemas.microsoft.com/office/drawing/2014/main" id="{24316845-EA36-4775-A56A-AA576CC93E29}"/>
              </a:ext>
            </a:extLst>
          </p:cNvPr>
          <p:cNvSpPr/>
          <p:nvPr/>
        </p:nvSpPr>
        <p:spPr>
          <a:xfrm>
            <a:off x="9424197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3" name="R3 COVER  Oval 48">
            <a:extLst>
              <a:ext uri="{FF2B5EF4-FFF2-40B4-BE49-F238E27FC236}">
                <a16:creationId xmlns:a16="http://schemas.microsoft.com/office/drawing/2014/main" id="{B4C16A3B-B321-4C63-A26A-614D79498A50}"/>
              </a:ext>
            </a:extLst>
          </p:cNvPr>
          <p:cNvSpPr/>
          <p:nvPr/>
        </p:nvSpPr>
        <p:spPr>
          <a:xfrm>
            <a:off x="9796405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4" name="R4 COVER Oval 49">
            <a:extLst>
              <a:ext uri="{FF2B5EF4-FFF2-40B4-BE49-F238E27FC236}">
                <a16:creationId xmlns:a16="http://schemas.microsoft.com/office/drawing/2014/main" id="{32F35846-F5E3-4445-B2F3-1E071A9F0122}"/>
              </a:ext>
            </a:extLst>
          </p:cNvPr>
          <p:cNvSpPr/>
          <p:nvPr/>
        </p:nvSpPr>
        <p:spPr>
          <a:xfrm>
            <a:off x="10168613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5" name="R5 COVER Oval 50">
            <a:extLst>
              <a:ext uri="{FF2B5EF4-FFF2-40B4-BE49-F238E27FC236}">
                <a16:creationId xmlns:a16="http://schemas.microsoft.com/office/drawing/2014/main" id="{A88E2282-5BC4-40B9-9254-A4796DB1BF38}"/>
              </a:ext>
            </a:extLst>
          </p:cNvPr>
          <p:cNvSpPr/>
          <p:nvPr/>
        </p:nvSpPr>
        <p:spPr>
          <a:xfrm>
            <a:off x="10540821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6" name="R6 COVER Oval 51">
            <a:extLst>
              <a:ext uri="{FF2B5EF4-FFF2-40B4-BE49-F238E27FC236}">
                <a16:creationId xmlns:a16="http://schemas.microsoft.com/office/drawing/2014/main" id="{26622605-D80E-421C-A8A6-7C44F91D87AE}"/>
              </a:ext>
            </a:extLst>
          </p:cNvPr>
          <p:cNvSpPr/>
          <p:nvPr/>
        </p:nvSpPr>
        <p:spPr>
          <a:xfrm>
            <a:off x="10913029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7" name="R7 COVER Oval 52">
            <a:extLst>
              <a:ext uri="{FF2B5EF4-FFF2-40B4-BE49-F238E27FC236}">
                <a16:creationId xmlns:a16="http://schemas.microsoft.com/office/drawing/2014/main" id="{422FB4CE-04A7-4C58-9DDD-1EE8BA3F559C}"/>
              </a:ext>
            </a:extLst>
          </p:cNvPr>
          <p:cNvSpPr/>
          <p:nvPr/>
        </p:nvSpPr>
        <p:spPr>
          <a:xfrm>
            <a:off x="11285237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8" name="R8 COVER Oval 53">
            <a:extLst>
              <a:ext uri="{FF2B5EF4-FFF2-40B4-BE49-F238E27FC236}">
                <a16:creationId xmlns:a16="http://schemas.microsoft.com/office/drawing/2014/main" id="{E270A53A-E738-4076-9C50-C9A023E571CE}"/>
              </a:ext>
            </a:extLst>
          </p:cNvPr>
          <p:cNvSpPr/>
          <p:nvPr/>
        </p:nvSpPr>
        <p:spPr>
          <a:xfrm>
            <a:off x="11657445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8" name="R1 Y COVER Oval 32">
            <a:extLst>
              <a:ext uri="{FF2B5EF4-FFF2-40B4-BE49-F238E27FC236}">
                <a16:creationId xmlns:a16="http://schemas.microsoft.com/office/drawing/2014/main" id="{A0AC5DD2-B96D-4B7D-8B56-1640BF5AEAD8}"/>
              </a:ext>
            </a:extLst>
          </p:cNvPr>
          <p:cNvSpPr/>
          <p:nvPr/>
        </p:nvSpPr>
        <p:spPr>
          <a:xfrm>
            <a:off x="9051989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9" name="R2 Y COVER Oval 47">
            <a:extLst>
              <a:ext uri="{FF2B5EF4-FFF2-40B4-BE49-F238E27FC236}">
                <a16:creationId xmlns:a16="http://schemas.microsoft.com/office/drawing/2014/main" id="{34D94A92-F63B-48EE-AC97-81AC72633E83}"/>
              </a:ext>
            </a:extLst>
          </p:cNvPr>
          <p:cNvSpPr/>
          <p:nvPr/>
        </p:nvSpPr>
        <p:spPr>
          <a:xfrm>
            <a:off x="9424197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0" name="R3 Y COVER  Oval 48">
            <a:extLst>
              <a:ext uri="{FF2B5EF4-FFF2-40B4-BE49-F238E27FC236}">
                <a16:creationId xmlns:a16="http://schemas.microsoft.com/office/drawing/2014/main" id="{1A9FDFFD-369B-4F47-9C1B-F245EAC3E923}"/>
              </a:ext>
            </a:extLst>
          </p:cNvPr>
          <p:cNvSpPr/>
          <p:nvPr/>
        </p:nvSpPr>
        <p:spPr>
          <a:xfrm>
            <a:off x="9796405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1" name="R4 Y COVER Oval 49">
            <a:extLst>
              <a:ext uri="{FF2B5EF4-FFF2-40B4-BE49-F238E27FC236}">
                <a16:creationId xmlns:a16="http://schemas.microsoft.com/office/drawing/2014/main" id="{6581A004-273B-4BBF-A5E9-B0A4826792AF}"/>
              </a:ext>
            </a:extLst>
          </p:cNvPr>
          <p:cNvSpPr/>
          <p:nvPr/>
        </p:nvSpPr>
        <p:spPr>
          <a:xfrm>
            <a:off x="10168613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2" name="R5 Y COVER Oval 50">
            <a:extLst>
              <a:ext uri="{FF2B5EF4-FFF2-40B4-BE49-F238E27FC236}">
                <a16:creationId xmlns:a16="http://schemas.microsoft.com/office/drawing/2014/main" id="{81A79900-76D5-46A7-A20C-101A051F7893}"/>
              </a:ext>
            </a:extLst>
          </p:cNvPr>
          <p:cNvSpPr/>
          <p:nvPr/>
        </p:nvSpPr>
        <p:spPr>
          <a:xfrm>
            <a:off x="10540821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3" name="R6 Y COVER Oval 51">
            <a:extLst>
              <a:ext uri="{FF2B5EF4-FFF2-40B4-BE49-F238E27FC236}">
                <a16:creationId xmlns:a16="http://schemas.microsoft.com/office/drawing/2014/main" id="{9CD46910-C615-4478-9A2B-A3E07474D0A3}"/>
              </a:ext>
            </a:extLst>
          </p:cNvPr>
          <p:cNvSpPr/>
          <p:nvPr/>
        </p:nvSpPr>
        <p:spPr>
          <a:xfrm>
            <a:off x="10913029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4" name="R7 Y COVER Oval 52">
            <a:extLst>
              <a:ext uri="{FF2B5EF4-FFF2-40B4-BE49-F238E27FC236}">
                <a16:creationId xmlns:a16="http://schemas.microsoft.com/office/drawing/2014/main" id="{C606B24A-7EF2-4384-810B-6DC4FDCC1811}"/>
              </a:ext>
            </a:extLst>
          </p:cNvPr>
          <p:cNvSpPr/>
          <p:nvPr/>
        </p:nvSpPr>
        <p:spPr>
          <a:xfrm>
            <a:off x="11285237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5" name="R8 Y COVER Oval 53">
            <a:extLst>
              <a:ext uri="{FF2B5EF4-FFF2-40B4-BE49-F238E27FC236}">
                <a16:creationId xmlns:a16="http://schemas.microsoft.com/office/drawing/2014/main" id="{3250CFA8-DE16-431A-8DAC-A536214BCA5B}"/>
              </a:ext>
            </a:extLst>
          </p:cNvPr>
          <p:cNvSpPr/>
          <p:nvPr/>
        </p:nvSpPr>
        <p:spPr>
          <a:xfrm>
            <a:off x="11657445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03EF8D14-7C8E-4142-9E02-4BAD3A428519}"/>
              </a:ext>
            </a:extLst>
          </p:cNvPr>
          <p:cNvSpPr/>
          <p:nvPr/>
        </p:nvSpPr>
        <p:spPr>
          <a:xfrm>
            <a:off x="230955" y="74473"/>
            <a:ext cx="18198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1</a:t>
            </a:r>
          </a:p>
        </p:txBody>
      </p:sp>
    </p:spTree>
    <p:extLst>
      <p:ext uri="{BB962C8B-B14F-4D97-AF65-F5344CB8AC3E}">
        <p14:creationId xmlns:p14="http://schemas.microsoft.com/office/powerpoint/2010/main" val="69397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ale descend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  <p:bldLst>
      <p:bldP spid="6" grpId="0" animBg="1"/>
      <p:bldP spid="88" grpId="0" animBg="1"/>
      <p:bldP spid="88" grpId="1" animBg="1"/>
      <p:bldP spid="89" grpId="0" animBg="1"/>
      <p:bldP spid="89" grpId="1" animBg="1"/>
      <p:bldP spid="130" grpId="0"/>
      <p:bldP spid="130" grpId="1"/>
      <p:bldP spid="130" grpId="2"/>
      <p:bldP spid="130" grpId="3"/>
      <p:bldP spid="109" grpId="0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90" grpId="0" animBg="1"/>
      <p:bldP spid="9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cale base Picture 14">
            <a:extLst>
              <a:ext uri="{FF2B5EF4-FFF2-40B4-BE49-F238E27FC236}">
                <a16:creationId xmlns:a16="http://schemas.microsoft.com/office/drawing/2014/main" id="{A23836A9-3652-483E-B96D-5BAA0EF8D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563" y="4614018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F9F22-D587-441F-8670-8F84D5119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56" y="2578957"/>
            <a:ext cx="11437087" cy="23715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128D7F6-A66C-4513-A6D7-1445E3633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1401" y="1928589"/>
            <a:ext cx="1421620" cy="2572423"/>
          </a:xfrm>
          <a:prstGeom prst="rect">
            <a:avLst/>
          </a:prstGeom>
        </p:spPr>
      </p:pic>
      <p:grpSp>
        <p:nvGrpSpPr>
          <p:cNvPr id="4" name="F1 Group 3">
            <a:extLst>
              <a:ext uri="{FF2B5EF4-FFF2-40B4-BE49-F238E27FC236}">
                <a16:creationId xmlns:a16="http://schemas.microsoft.com/office/drawing/2014/main" id="{240B4EF5-87AF-45AD-9233-8FB26AF53327}"/>
              </a:ext>
            </a:extLst>
          </p:cNvPr>
          <p:cNvGrpSpPr/>
          <p:nvPr/>
        </p:nvGrpSpPr>
        <p:grpSpPr>
          <a:xfrm>
            <a:off x="2946035" y="4737069"/>
            <a:ext cx="1629968" cy="2880000"/>
            <a:chOff x="3265441" y="4507585"/>
            <a:chExt cx="1629968" cy="288000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734D114-8C56-4519-AA26-A5D32A93C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5441" y="4507585"/>
              <a:ext cx="1629968" cy="2880000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EA58585-47C7-401D-8D10-FD0E1057BE5C}"/>
                </a:ext>
              </a:extLst>
            </p:cNvPr>
            <p:cNvSpPr/>
            <p:nvPr/>
          </p:nvSpPr>
          <p:spPr>
            <a:xfrm>
              <a:off x="3875916" y="592311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25" name="F2 Group 24">
            <a:extLst>
              <a:ext uri="{FF2B5EF4-FFF2-40B4-BE49-F238E27FC236}">
                <a16:creationId xmlns:a16="http://schemas.microsoft.com/office/drawing/2014/main" id="{D2DAA34A-0416-4EE1-A0EC-7C835E00CC7E}"/>
              </a:ext>
            </a:extLst>
          </p:cNvPr>
          <p:cNvGrpSpPr/>
          <p:nvPr/>
        </p:nvGrpSpPr>
        <p:grpSpPr>
          <a:xfrm>
            <a:off x="3676126" y="4464254"/>
            <a:ext cx="1629968" cy="2880000"/>
            <a:chOff x="4298705" y="4600210"/>
            <a:chExt cx="1629968" cy="2880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89220BB-B025-4B0A-9879-EBCF288D3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8705" y="4600210"/>
              <a:ext cx="1629968" cy="2880000"/>
            </a:xfrm>
            <a:prstGeom prst="rect">
              <a:avLst/>
            </a:prstGeom>
          </p:spPr>
        </p:pic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C4BD140-8A6B-4690-BAF8-D737C501F119}"/>
                </a:ext>
              </a:extLst>
            </p:cNvPr>
            <p:cNvSpPr/>
            <p:nvPr/>
          </p:nvSpPr>
          <p:spPr>
            <a:xfrm>
              <a:off x="4921416" y="6027295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26" name="F3 Group 25">
            <a:extLst>
              <a:ext uri="{FF2B5EF4-FFF2-40B4-BE49-F238E27FC236}">
                <a16:creationId xmlns:a16="http://schemas.microsoft.com/office/drawing/2014/main" id="{27D00499-EBFD-4C76-BFFB-888DB6E3D233}"/>
              </a:ext>
            </a:extLst>
          </p:cNvPr>
          <p:cNvGrpSpPr/>
          <p:nvPr/>
        </p:nvGrpSpPr>
        <p:grpSpPr>
          <a:xfrm>
            <a:off x="4432617" y="4834577"/>
            <a:ext cx="1629968" cy="2880000"/>
            <a:chOff x="4919254" y="5748037"/>
            <a:chExt cx="1629968" cy="288000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DA90058-60C7-4116-A76D-69E2D871A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9254" y="5748037"/>
              <a:ext cx="1629968" cy="2880000"/>
            </a:xfrm>
            <a:prstGeom prst="rect">
              <a:avLst/>
            </a:prstGeom>
          </p:spPr>
        </p:pic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09A9803-151F-43B3-842E-3874085A8CFD}"/>
                </a:ext>
              </a:extLst>
            </p:cNvPr>
            <p:cNvSpPr/>
            <p:nvPr/>
          </p:nvSpPr>
          <p:spPr>
            <a:xfrm>
              <a:off x="5534670" y="7174780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7" name="F4 Group 26">
            <a:extLst>
              <a:ext uri="{FF2B5EF4-FFF2-40B4-BE49-F238E27FC236}">
                <a16:creationId xmlns:a16="http://schemas.microsoft.com/office/drawing/2014/main" id="{B40FBFA9-8A00-418C-B9A2-C519D77858AD}"/>
              </a:ext>
            </a:extLst>
          </p:cNvPr>
          <p:cNvGrpSpPr/>
          <p:nvPr/>
        </p:nvGrpSpPr>
        <p:grpSpPr>
          <a:xfrm>
            <a:off x="4981708" y="4635823"/>
            <a:ext cx="1629968" cy="2880000"/>
            <a:chOff x="4999432" y="4507585"/>
            <a:chExt cx="1629968" cy="288000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A5150DF-08BB-4568-A042-1B7F0E54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9432" y="4507585"/>
              <a:ext cx="1629968" cy="2880000"/>
            </a:xfrm>
            <a:prstGeom prst="rect">
              <a:avLst/>
            </a:prstGeom>
          </p:spPr>
        </p:pic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C169906-2BCF-4984-A28F-C24CF1932E91}"/>
                </a:ext>
              </a:extLst>
            </p:cNvPr>
            <p:cNvSpPr/>
            <p:nvPr/>
          </p:nvSpPr>
          <p:spPr>
            <a:xfrm>
              <a:off x="5625681" y="5901454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28" name="F5 Group 27">
            <a:extLst>
              <a:ext uri="{FF2B5EF4-FFF2-40B4-BE49-F238E27FC236}">
                <a16:creationId xmlns:a16="http://schemas.microsoft.com/office/drawing/2014/main" id="{1935017D-84C2-4560-B0DC-30287B9B8583}"/>
              </a:ext>
            </a:extLst>
          </p:cNvPr>
          <p:cNvGrpSpPr/>
          <p:nvPr/>
        </p:nvGrpSpPr>
        <p:grpSpPr>
          <a:xfrm>
            <a:off x="5727740" y="4970533"/>
            <a:ext cx="1629968" cy="2880000"/>
            <a:chOff x="4885460" y="4896280"/>
            <a:chExt cx="1629968" cy="288000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66D754B-017F-4D06-B78E-517D106E8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5460" y="4896280"/>
              <a:ext cx="1629968" cy="2880000"/>
            </a:xfrm>
            <a:prstGeom prst="rect">
              <a:avLst/>
            </a:prstGeom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1D81A1-FDF7-44AF-88E2-47151F43428F}"/>
                </a:ext>
              </a:extLst>
            </p:cNvPr>
            <p:cNvSpPr/>
            <p:nvPr/>
          </p:nvSpPr>
          <p:spPr>
            <a:xfrm>
              <a:off x="5515960" y="627042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5</a:t>
              </a:r>
            </a:p>
          </p:txBody>
        </p:sp>
      </p:grpSp>
      <p:grpSp>
        <p:nvGrpSpPr>
          <p:cNvPr id="29" name="F6 Group 28">
            <a:extLst>
              <a:ext uri="{FF2B5EF4-FFF2-40B4-BE49-F238E27FC236}">
                <a16:creationId xmlns:a16="http://schemas.microsoft.com/office/drawing/2014/main" id="{9C2EB971-03B3-47D5-AE77-E3DDAEE5353C}"/>
              </a:ext>
            </a:extLst>
          </p:cNvPr>
          <p:cNvGrpSpPr/>
          <p:nvPr/>
        </p:nvGrpSpPr>
        <p:grpSpPr>
          <a:xfrm>
            <a:off x="6635616" y="4984124"/>
            <a:ext cx="1629968" cy="2880000"/>
            <a:chOff x="6744014" y="5336420"/>
            <a:chExt cx="1629968" cy="2880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F4196AF-AE6C-4975-B49D-E1F636193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4014" y="5336420"/>
              <a:ext cx="1629968" cy="2880000"/>
            </a:xfrm>
            <a:prstGeom prst="rect">
              <a:avLst/>
            </a:prstGeom>
          </p:spPr>
        </p:pic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F65B385-DE7F-4A48-929B-47DC27B0D943}"/>
                </a:ext>
              </a:extLst>
            </p:cNvPr>
            <p:cNvSpPr/>
            <p:nvPr/>
          </p:nvSpPr>
          <p:spPr>
            <a:xfrm>
              <a:off x="7374514" y="6756229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</a:p>
          </p:txBody>
        </p:sp>
      </p:grpSp>
      <p:grpSp>
        <p:nvGrpSpPr>
          <p:cNvPr id="30" name="F7 Group 29">
            <a:extLst>
              <a:ext uri="{FF2B5EF4-FFF2-40B4-BE49-F238E27FC236}">
                <a16:creationId xmlns:a16="http://schemas.microsoft.com/office/drawing/2014/main" id="{FDC3EF29-1843-49DE-879D-C656DCD1CAC7}"/>
              </a:ext>
            </a:extLst>
          </p:cNvPr>
          <p:cNvGrpSpPr/>
          <p:nvPr/>
        </p:nvGrpSpPr>
        <p:grpSpPr>
          <a:xfrm>
            <a:off x="7246987" y="4758740"/>
            <a:ext cx="1629968" cy="2880000"/>
            <a:chOff x="6886126" y="4464254"/>
            <a:chExt cx="1629968" cy="288000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50D0AB1-8F15-449B-80ED-81C83E36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6126" y="4464254"/>
              <a:ext cx="1629968" cy="2880000"/>
            </a:xfrm>
            <a:prstGeom prst="rect">
              <a:avLst/>
            </a:prstGeom>
          </p:spPr>
        </p:pic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F6BE2F1-0D81-47A3-AA53-F93E25F02723}"/>
                </a:ext>
              </a:extLst>
            </p:cNvPr>
            <p:cNvSpPr/>
            <p:nvPr/>
          </p:nvSpPr>
          <p:spPr>
            <a:xfrm>
              <a:off x="7516626" y="5870367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7</a:t>
              </a:r>
            </a:p>
          </p:txBody>
        </p:sp>
      </p:grpSp>
      <p:grpSp>
        <p:nvGrpSpPr>
          <p:cNvPr id="31" name="F8 Group 30">
            <a:extLst>
              <a:ext uri="{FF2B5EF4-FFF2-40B4-BE49-F238E27FC236}">
                <a16:creationId xmlns:a16="http://schemas.microsoft.com/office/drawing/2014/main" id="{D41609FD-AB47-44CB-B9B4-D17C3398CB15}"/>
              </a:ext>
            </a:extLst>
          </p:cNvPr>
          <p:cNvGrpSpPr/>
          <p:nvPr/>
        </p:nvGrpSpPr>
        <p:grpSpPr>
          <a:xfrm>
            <a:off x="7951250" y="4951928"/>
            <a:ext cx="1629968" cy="2880000"/>
            <a:chOff x="7508038" y="4601029"/>
            <a:chExt cx="1629968" cy="28800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C028307-A3BD-4CD8-9E73-8D6C3C7DF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8038" y="4601029"/>
              <a:ext cx="1629968" cy="2880000"/>
            </a:xfrm>
            <a:prstGeom prst="rect">
              <a:avLst/>
            </a:prstGeom>
          </p:spPr>
        </p:pic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FACC03D-B4B0-45C6-AA75-03D2F993E1E0}"/>
                </a:ext>
              </a:extLst>
            </p:cNvPr>
            <p:cNvSpPr/>
            <p:nvPr/>
          </p:nvSpPr>
          <p:spPr>
            <a:xfrm>
              <a:off x="8143841" y="5990072"/>
              <a:ext cx="368968" cy="36896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20000">
                  <a:srgbClr val="B6B6B6"/>
                </a:gs>
                <a:gs pos="79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8</a:t>
              </a:r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0D24F73E-01C5-45DC-A2B5-1666A6D453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3031" y="1967756"/>
            <a:ext cx="1421620" cy="2572423"/>
          </a:xfrm>
          <a:prstGeom prst="rect">
            <a:avLst/>
          </a:prstGeom>
        </p:spPr>
      </p:pic>
      <p:pic>
        <p:nvPicPr>
          <p:cNvPr id="91" name="SCALES Picture 90" descr="A picture containing table, sitting, black, water&#10;&#10;Description automatically generated">
            <a:extLst>
              <a:ext uri="{FF2B5EF4-FFF2-40B4-BE49-F238E27FC236}">
                <a16:creationId xmlns:a16="http://schemas.microsoft.com/office/drawing/2014/main" id="{EAC5B69D-97A1-4A1F-8508-480397398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903970" y="3774036"/>
            <a:ext cx="778659" cy="756760"/>
          </a:xfrm>
          <a:prstGeom prst="rect">
            <a:avLst/>
          </a:prstGeom>
        </p:spPr>
      </p:pic>
      <p:sp>
        <p:nvSpPr>
          <p:cNvPr id="92" name="Arrow: Down 91">
            <a:extLst>
              <a:ext uri="{FF2B5EF4-FFF2-40B4-BE49-F238E27FC236}">
                <a16:creationId xmlns:a16="http://schemas.microsoft.com/office/drawing/2014/main" id="{7BA97EFE-96E3-46E5-B9EC-120888AD8BAE}"/>
              </a:ext>
            </a:extLst>
          </p:cNvPr>
          <p:cNvSpPr/>
          <p:nvPr/>
        </p:nvSpPr>
        <p:spPr>
          <a:xfrm>
            <a:off x="6134859" y="3303796"/>
            <a:ext cx="290252" cy="436713"/>
          </a:xfrm>
          <a:prstGeom prst="downArrow">
            <a:avLst/>
          </a:prstGeom>
          <a:solidFill>
            <a:srgbClr val="96743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F6138BFE-AA6C-4156-A2BA-B29781268C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59" t="50764" r="72142" b="6189"/>
          <a:stretch>
            <a:fillRect/>
          </a:stretch>
        </p:blipFill>
        <p:spPr>
          <a:xfrm>
            <a:off x="649742" y="3774036"/>
            <a:ext cx="2893513" cy="1020872"/>
          </a:xfrm>
          <a:custGeom>
            <a:avLst/>
            <a:gdLst>
              <a:gd name="connsiteX0" fmla="*/ 137787 w 2893513"/>
              <a:gd name="connsiteY0" fmla="*/ 0 h 1020872"/>
              <a:gd name="connsiteX1" fmla="*/ 112735 w 2893513"/>
              <a:gd name="connsiteY1" fmla="*/ 75156 h 1020872"/>
              <a:gd name="connsiteX2" fmla="*/ 150313 w 2893513"/>
              <a:gd name="connsiteY2" fmla="*/ 112735 h 1020872"/>
              <a:gd name="connsiteX3" fmla="*/ 194154 w 2893513"/>
              <a:gd name="connsiteY3" fmla="*/ 144050 h 1020872"/>
              <a:gd name="connsiteX4" fmla="*/ 275573 w 2893513"/>
              <a:gd name="connsiteY4" fmla="*/ 175365 h 1020872"/>
              <a:gd name="connsiteX5" fmla="*/ 344466 w 2893513"/>
              <a:gd name="connsiteY5" fmla="*/ 200417 h 1020872"/>
              <a:gd name="connsiteX6" fmla="*/ 463463 w 2893513"/>
              <a:gd name="connsiteY6" fmla="*/ 225469 h 1020872"/>
              <a:gd name="connsiteX7" fmla="*/ 544883 w 2893513"/>
              <a:gd name="connsiteY7" fmla="*/ 231732 h 1020872"/>
              <a:gd name="connsiteX8" fmla="*/ 732773 w 2893513"/>
              <a:gd name="connsiteY8" fmla="*/ 256784 h 1020872"/>
              <a:gd name="connsiteX9" fmla="*/ 876822 w 2893513"/>
              <a:gd name="connsiteY9" fmla="*/ 256784 h 1020872"/>
              <a:gd name="connsiteX10" fmla="*/ 989557 w 2893513"/>
              <a:gd name="connsiteY10" fmla="*/ 250521 h 1020872"/>
              <a:gd name="connsiteX11" fmla="*/ 1146132 w 2893513"/>
              <a:gd name="connsiteY11" fmla="*/ 250521 h 1020872"/>
              <a:gd name="connsiteX12" fmla="*/ 1296444 w 2893513"/>
              <a:gd name="connsiteY12" fmla="*/ 237995 h 1020872"/>
              <a:gd name="connsiteX13" fmla="*/ 1421705 w 2893513"/>
              <a:gd name="connsiteY13" fmla="*/ 231732 h 1020872"/>
              <a:gd name="connsiteX14" fmla="*/ 1546965 w 2893513"/>
              <a:gd name="connsiteY14" fmla="*/ 231732 h 1020872"/>
              <a:gd name="connsiteX15" fmla="*/ 1628384 w 2893513"/>
              <a:gd name="connsiteY15" fmla="*/ 219206 h 1020872"/>
              <a:gd name="connsiteX16" fmla="*/ 1847590 w 2893513"/>
              <a:gd name="connsiteY16" fmla="*/ 181628 h 1020872"/>
              <a:gd name="connsiteX17" fmla="*/ 2029217 w 2893513"/>
              <a:gd name="connsiteY17" fmla="*/ 150313 h 1020872"/>
              <a:gd name="connsiteX18" fmla="*/ 2167003 w 2893513"/>
              <a:gd name="connsiteY18" fmla="*/ 118998 h 1020872"/>
              <a:gd name="connsiteX19" fmla="*/ 2267211 w 2893513"/>
              <a:gd name="connsiteY19" fmla="*/ 87682 h 1020872"/>
              <a:gd name="connsiteX20" fmla="*/ 2298526 w 2893513"/>
              <a:gd name="connsiteY20" fmla="*/ 87682 h 1020872"/>
              <a:gd name="connsiteX21" fmla="*/ 2893513 w 2893513"/>
              <a:gd name="connsiteY21" fmla="*/ 93945 h 1020872"/>
              <a:gd name="connsiteX22" fmla="*/ 2868461 w 2893513"/>
              <a:gd name="connsiteY22" fmla="*/ 807929 h 1020872"/>
              <a:gd name="connsiteX23" fmla="*/ 2636729 w 2893513"/>
              <a:gd name="connsiteY23" fmla="*/ 820455 h 1020872"/>
              <a:gd name="connsiteX24" fmla="*/ 2542784 w 2893513"/>
              <a:gd name="connsiteY24" fmla="*/ 820455 h 1020872"/>
              <a:gd name="connsiteX25" fmla="*/ 2348631 w 2893513"/>
              <a:gd name="connsiteY25" fmla="*/ 832981 h 1020872"/>
              <a:gd name="connsiteX26" fmla="*/ 2279737 w 2893513"/>
              <a:gd name="connsiteY26" fmla="*/ 864296 h 1020872"/>
              <a:gd name="connsiteX27" fmla="*/ 2167003 w 2893513"/>
              <a:gd name="connsiteY27" fmla="*/ 895611 h 1020872"/>
              <a:gd name="connsiteX28" fmla="*/ 2010428 w 2893513"/>
              <a:gd name="connsiteY28" fmla="*/ 920663 h 1020872"/>
              <a:gd name="connsiteX29" fmla="*/ 1810011 w 2893513"/>
              <a:gd name="connsiteY29" fmla="*/ 964504 h 1020872"/>
              <a:gd name="connsiteX30" fmla="*/ 1628384 w 2893513"/>
              <a:gd name="connsiteY30" fmla="*/ 983293 h 1020872"/>
              <a:gd name="connsiteX31" fmla="*/ 1321496 w 2893513"/>
              <a:gd name="connsiteY31" fmla="*/ 1008345 h 1020872"/>
              <a:gd name="connsiteX32" fmla="*/ 1127343 w 2893513"/>
              <a:gd name="connsiteY32" fmla="*/ 1008345 h 1020872"/>
              <a:gd name="connsiteX33" fmla="*/ 1008346 w 2893513"/>
              <a:gd name="connsiteY33" fmla="*/ 1020872 h 1020872"/>
              <a:gd name="connsiteX34" fmla="*/ 807929 w 2893513"/>
              <a:gd name="connsiteY34" fmla="*/ 1002082 h 1020872"/>
              <a:gd name="connsiteX35" fmla="*/ 676406 w 2893513"/>
              <a:gd name="connsiteY35" fmla="*/ 983293 h 1020872"/>
              <a:gd name="connsiteX36" fmla="*/ 494779 w 2893513"/>
              <a:gd name="connsiteY36" fmla="*/ 933189 h 1020872"/>
              <a:gd name="connsiteX37" fmla="*/ 356992 w 2893513"/>
              <a:gd name="connsiteY37" fmla="*/ 908137 h 1020872"/>
              <a:gd name="connsiteX38" fmla="*/ 206680 w 2893513"/>
              <a:gd name="connsiteY38" fmla="*/ 870559 h 1020872"/>
              <a:gd name="connsiteX39" fmla="*/ 112735 w 2893513"/>
              <a:gd name="connsiteY39" fmla="*/ 795403 h 1020872"/>
              <a:gd name="connsiteX40" fmla="*/ 87683 w 2893513"/>
              <a:gd name="connsiteY40" fmla="*/ 701458 h 1020872"/>
              <a:gd name="connsiteX41" fmla="*/ 37579 w 2893513"/>
              <a:gd name="connsiteY41" fmla="*/ 544882 h 1020872"/>
              <a:gd name="connsiteX42" fmla="*/ 0 w 2893513"/>
              <a:gd name="connsiteY42" fmla="*/ 68893 h 1020872"/>
              <a:gd name="connsiteX43" fmla="*/ 12526 w 2893513"/>
              <a:gd name="connsiteY43" fmla="*/ 12526 h 102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93513" h="1020872">
                <a:moveTo>
                  <a:pt x="137787" y="0"/>
                </a:moveTo>
                <a:lnTo>
                  <a:pt x="112735" y="75156"/>
                </a:lnTo>
                <a:lnTo>
                  <a:pt x="150313" y="112735"/>
                </a:lnTo>
                <a:lnTo>
                  <a:pt x="194154" y="144050"/>
                </a:lnTo>
                <a:lnTo>
                  <a:pt x="275573" y="175365"/>
                </a:lnTo>
                <a:lnTo>
                  <a:pt x="344466" y="200417"/>
                </a:lnTo>
                <a:lnTo>
                  <a:pt x="463463" y="225469"/>
                </a:lnTo>
                <a:lnTo>
                  <a:pt x="544883" y="231732"/>
                </a:lnTo>
                <a:lnTo>
                  <a:pt x="732773" y="256784"/>
                </a:lnTo>
                <a:lnTo>
                  <a:pt x="876822" y="256784"/>
                </a:lnTo>
                <a:lnTo>
                  <a:pt x="989557" y="250521"/>
                </a:lnTo>
                <a:lnTo>
                  <a:pt x="1146132" y="250521"/>
                </a:lnTo>
                <a:lnTo>
                  <a:pt x="1296444" y="237995"/>
                </a:lnTo>
                <a:lnTo>
                  <a:pt x="1421705" y="231732"/>
                </a:lnTo>
                <a:lnTo>
                  <a:pt x="1546965" y="231732"/>
                </a:lnTo>
                <a:lnTo>
                  <a:pt x="1628384" y="219206"/>
                </a:lnTo>
                <a:lnTo>
                  <a:pt x="1847590" y="181628"/>
                </a:lnTo>
                <a:lnTo>
                  <a:pt x="2029217" y="150313"/>
                </a:lnTo>
                <a:lnTo>
                  <a:pt x="2167003" y="118998"/>
                </a:lnTo>
                <a:lnTo>
                  <a:pt x="2267211" y="87682"/>
                </a:lnTo>
                <a:lnTo>
                  <a:pt x="2298526" y="87682"/>
                </a:lnTo>
                <a:lnTo>
                  <a:pt x="2893513" y="93945"/>
                </a:lnTo>
                <a:lnTo>
                  <a:pt x="2868461" y="807929"/>
                </a:lnTo>
                <a:lnTo>
                  <a:pt x="2636729" y="820455"/>
                </a:lnTo>
                <a:lnTo>
                  <a:pt x="2542784" y="820455"/>
                </a:lnTo>
                <a:lnTo>
                  <a:pt x="2348631" y="832981"/>
                </a:lnTo>
                <a:lnTo>
                  <a:pt x="2279737" y="864296"/>
                </a:lnTo>
                <a:lnTo>
                  <a:pt x="2167003" y="895611"/>
                </a:lnTo>
                <a:lnTo>
                  <a:pt x="2010428" y="920663"/>
                </a:lnTo>
                <a:lnTo>
                  <a:pt x="1810011" y="964504"/>
                </a:lnTo>
                <a:lnTo>
                  <a:pt x="1628384" y="983293"/>
                </a:lnTo>
                <a:lnTo>
                  <a:pt x="1321496" y="1008345"/>
                </a:lnTo>
                <a:lnTo>
                  <a:pt x="1127343" y="1008345"/>
                </a:lnTo>
                <a:lnTo>
                  <a:pt x="1008346" y="1020872"/>
                </a:lnTo>
                <a:lnTo>
                  <a:pt x="807929" y="1002082"/>
                </a:lnTo>
                <a:lnTo>
                  <a:pt x="676406" y="983293"/>
                </a:lnTo>
                <a:lnTo>
                  <a:pt x="494779" y="933189"/>
                </a:lnTo>
                <a:lnTo>
                  <a:pt x="356992" y="908137"/>
                </a:lnTo>
                <a:lnTo>
                  <a:pt x="206680" y="870559"/>
                </a:lnTo>
                <a:lnTo>
                  <a:pt x="112735" y="795403"/>
                </a:lnTo>
                <a:lnTo>
                  <a:pt x="87683" y="701458"/>
                </a:lnTo>
                <a:lnTo>
                  <a:pt x="37579" y="544882"/>
                </a:lnTo>
                <a:lnTo>
                  <a:pt x="0" y="68893"/>
                </a:lnTo>
                <a:lnTo>
                  <a:pt x="12526" y="12526"/>
                </a:lnTo>
                <a:close/>
              </a:path>
            </a:pathLst>
          </a:cu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5D0498D-C410-485F-A796-A789733B44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508" t="51469" r="1409" b="7069"/>
          <a:stretch>
            <a:fillRect/>
          </a:stretch>
        </p:blipFill>
        <p:spPr>
          <a:xfrm>
            <a:off x="9245965" y="3788097"/>
            <a:ext cx="2411261" cy="983293"/>
          </a:xfrm>
          <a:custGeom>
            <a:avLst/>
            <a:gdLst>
              <a:gd name="connsiteX0" fmla="*/ 12526 w 2411261"/>
              <a:gd name="connsiteY0" fmla="*/ 0 h 983293"/>
              <a:gd name="connsiteX1" fmla="*/ 156576 w 2411261"/>
              <a:gd name="connsiteY1" fmla="*/ 50104 h 983293"/>
              <a:gd name="connsiteX2" fmla="*/ 319414 w 2411261"/>
              <a:gd name="connsiteY2" fmla="*/ 100208 h 983293"/>
              <a:gd name="connsiteX3" fmla="*/ 488515 w 2411261"/>
              <a:gd name="connsiteY3" fmla="*/ 137786 h 983293"/>
              <a:gd name="connsiteX4" fmla="*/ 632565 w 2411261"/>
              <a:gd name="connsiteY4" fmla="*/ 175364 h 983293"/>
              <a:gd name="connsiteX5" fmla="*/ 826718 w 2411261"/>
              <a:gd name="connsiteY5" fmla="*/ 194153 h 983293"/>
              <a:gd name="connsiteX6" fmla="*/ 1045924 w 2411261"/>
              <a:gd name="connsiteY6" fmla="*/ 237994 h 983293"/>
              <a:gd name="connsiteX7" fmla="*/ 1246340 w 2411261"/>
              <a:gd name="connsiteY7" fmla="*/ 256784 h 983293"/>
              <a:gd name="connsiteX8" fmla="*/ 1377863 w 2411261"/>
              <a:gd name="connsiteY8" fmla="*/ 269310 h 983293"/>
              <a:gd name="connsiteX9" fmla="*/ 1528176 w 2411261"/>
              <a:gd name="connsiteY9" fmla="*/ 269310 h 983293"/>
              <a:gd name="connsiteX10" fmla="*/ 1647173 w 2411261"/>
              <a:gd name="connsiteY10" fmla="*/ 269310 h 983293"/>
              <a:gd name="connsiteX11" fmla="*/ 1791222 w 2411261"/>
              <a:gd name="connsiteY11" fmla="*/ 269310 h 983293"/>
              <a:gd name="connsiteX12" fmla="*/ 1966587 w 2411261"/>
              <a:gd name="connsiteY12" fmla="*/ 256784 h 983293"/>
              <a:gd name="connsiteX13" fmla="*/ 2104373 w 2411261"/>
              <a:gd name="connsiteY13" fmla="*/ 219205 h 983293"/>
              <a:gd name="connsiteX14" fmla="*/ 2192055 w 2411261"/>
              <a:gd name="connsiteY14" fmla="*/ 194153 h 983293"/>
              <a:gd name="connsiteX15" fmla="*/ 2273474 w 2411261"/>
              <a:gd name="connsiteY15" fmla="*/ 156575 h 983293"/>
              <a:gd name="connsiteX16" fmla="*/ 2323578 w 2411261"/>
              <a:gd name="connsiteY16" fmla="*/ 50104 h 983293"/>
              <a:gd name="connsiteX17" fmla="*/ 2379946 w 2411261"/>
              <a:gd name="connsiteY17" fmla="*/ 18789 h 983293"/>
              <a:gd name="connsiteX18" fmla="*/ 2411261 w 2411261"/>
              <a:gd name="connsiteY18" fmla="*/ 37578 h 983293"/>
              <a:gd name="connsiteX19" fmla="*/ 2398735 w 2411261"/>
              <a:gd name="connsiteY19" fmla="*/ 319414 h 983293"/>
              <a:gd name="connsiteX20" fmla="*/ 2361157 w 2411261"/>
              <a:gd name="connsiteY20" fmla="*/ 519830 h 983293"/>
              <a:gd name="connsiteX21" fmla="*/ 2336104 w 2411261"/>
              <a:gd name="connsiteY21" fmla="*/ 626301 h 983293"/>
              <a:gd name="connsiteX22" fmla="*/ 2304789 w 2411261"/>
              <a:gd name="connsiteY22" fmla="*/ 820455 h 983293"/>
              <a:gd name="connsiteX23" fmla="*/ 2079321 w 2411261"/>
              <a:gd name="connsiteY23" fmla="*/ 933189 h 983293"/>
              <a:gd name="connsiteX24" fmla="*/ 1728592 w 2411261"/>
              <a:gd name="connsiteY24" fmla="*/ 977030 h 983293"/>
              <a:gd name="connsiteX25" fmla="*/ 1440494 w 2411261"/>
              <a:gd name="connsiteY25" fmla="*/ 983293 h 983293"/>
              <a:gd name="connsiteX26" fmla="*/ 1171184 w 2411261"/>
              <a:gd name="connsiteY26" fmla="*/ 970767 h 983293"/>
              <a:gd name="connsiteX27" fmla="*/ 895611 w 2411261"/>
              <a:gd name="connsiteY27" fmla="*/ 945715 h 983293"/>
              <a:gd name="connsiteX28" fmla="*/ 626302 w 2411261"/>
              <a:gd name="connsiteY28" fmla="*/ 914400 h 983293"/>
              <a:gd name="connsiteX29" fmla="*/ 425885 w 2411261"/>
              <a:gd name="connsiteY29" fmla="*/ 870559 h 983293"/>
              <a:gd name="connsiteX30" fmla="*/ 294362 w 2411261"/>
              <a:gd name="connsiteY30" fmla="*/ 826718 h 983293"/>
              <a:gd name="connsiteX31" fmla="*/ 206680 w 2411261"/>
              <a:gd name="connsiteY31" fmla="*/ 807929 h 983293"/>
              <a:gd name="connsiteX32" fmla="*/ 87683 w 2411261"/>
              <a:gd name="connsiteY32" fmla="*/ 801666 h 983293"/>
              <a:gd name="connsiteX33" fmla="*/ 0 w 2411261"/>
              <a:gd name="connsiteY33" fmla="*/ 782877 h 983293"/>
              <a:gd name="connsiteX34" fmla="*/ 12526 w 2411261"/>
              <a:gd name="connsiteY34" fmla="*/ 112734 h 98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11261" h="983293">
                <a:moveTo>
                  <a:pt x="12526" y="0"/>
                </a:moveTo>
                <a:lnTo>
                  <a:pt x="156576" y="50104"/>
                </a:lnTo>
                <a:lnTo>
                  <a:pt x="319414" y="100208"/>
                </a:lnTo>
                <a:lnTo>
                  <a:pt x="488515" y="137786"/>
                </a:lnTo>
                <a:lnTo>
                  <a:pt x="632565" y="175364"/>
                </a:lnTo>
                <a:lnTo>
                  <a:pt x="826718" y="194153"/>
                </a:lnTo>
                <a:lnTo>
                  <a:pt x="1045924" y="237994"/>
                </a:lnTo>
                <a:lnTo>
                  <a:pt x="1246340" y="256784"/>
                </a:lnTo>
                <a:lnTo>
                  <a:pt x="1377863" y="269310"/>
                </a:lnTo>
                <a:lnTo>
                  <a:pt x="1528176" y="269310"/>
                </a:lnTo>
                <a:lnTo>
                  <a:pt x="1647173" y="269310"/>
                </a:lnTo>
                <a:lnTo>
                  <a:pt x="1791222" y="269310"/>
                </a:lnTo>
                <a:lnTo>
                  <a:pt x="1966587" y="256784"/>
                </a:lnTo>
                <a:lnTo>
                  <a:pt x="2104373" y="219205"/>
                </a:lnTo>
                <a:lnTo>
                  <a:pt x="2192055" y="194153"/>
                </a:lnTo>
                <a:lnTo>
                  <a:pt x="2273474" y="156575"/>
                </a:lnTo>
                <a:lnTo>
                  <a:pt x="2323578" y="50104"/>
                </a:lnTo>
                <a:lnTo>
                  <a:pt x="2379946" y="18789"/>
                </a:lnTo>
                <a:lnTo>
                  <a:pt x="2411261" y="37578"/>
                </a:lnTo>
                <a:lnTo>
                  <a:pt x="2398735" y="319414"/>
                </a:lnTo>
                <a:lnTo>
                  <a:pt x="2361157" y="519830"/>
                </a:lnTo>
                <a:lnTo>
                  <a:pt x="2336104" y="626301"/>
                </a:lnTo>
                <a:lnTo>
                  <a:pt x="2304789" y="820455"/>
                </a:lnTo>
                <a:lnTo>
                  <a:pt x="2079321" y="933189"/>
                </a:lnTo>
                <a:lnTo>
                  <a:pt x="1728592" y="977030"/>
                </a:lnTo>
                <a:lnTo>
                  <a:pt x="1440494" y="983293"/>
                </a:lnTo>
                <a:lnTo>
                  <a:pt x="1171184" y="970767"/>
                </a:lnTo>
                <a:lnTo>
                  <a:pt x="895611" y="945715"/>
                </a:lnTo>
                <a:lnTo>
                  <a:pt x="626302" y="914400"/>
                </a:lnTo>
                <a:lnTo>
                  <a:pt x="425885" y="870559"/>
                </a:lnTo>
                <a:lnTo>
                  <a:pt x="294362" y="826718"/>
                </a:lnTo>
                <a:lnTo>
                  <a:pt x="206680" y="807929"/>
                </a:lnTo>
                <a:lnTo>
                  <a:pt x="87683" y="801666"/>
                </a:lnTo>
                <a:lnTo>
                  <a:pt x="0" y="782877"/>
                </a:lnTo>
                <a:lnTo>
                  <a:pt x="12526" y="112734"/>
                </a:lnTo>
                <a:close/>
              </a:path>
            </a:pathLst>
          </a:custGeom>
        </p:spPr>
      </p:pic>
      <p:sp>
        <p:nvSpPr>
          <p:cNvPr id="6" name="TRIG 4 1 Oval 5">
            <a:hlinkClick r:id="rId10" action="ppaction://hlinksldjump"/>
            <a:extLst>
              <a:ext uri="{FF2B5EF4-FFF2-40B4-BE49-F238E27FC236}">
                <a16:creationId xmlns:a16="http://schemas.microsoft.com/office/drawing/2014/main" id="{B31AFD1D-2AB7-4508-B6F6-D20BCC9B184D}"/>
              </a:ext>
            </a:extLst>
          </p:cNvPr>
          <p:cNvSpPr/>
          <p:nvPr/>
        </p:nvSpPr>
        <p:spPr>
          <a:xfrm>
            <a:off x="5958647" y="3820870"/>
            <a:ext cx="642676" cy="642676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TRIG 5 2 Oval 87">
            <a:hlinkClick r:id="rId11" action="ppaction://hlinksldjump"/>
            <a:extLst>
              <a:ext uri="{FF2B5EF4-FFF2-40B4-BE49-F238E27FC236}">
                <a16:creationId xmlns:a16="http://schemas.microsoft.com/office/drawing/2014/main" id="{4D613E4C-9399-4309-9E72-F728E165D109}"/>
              </a:ext>
            </a:extLst>
          </p:cNvPr>
          <p:cNvSpPr/>
          <p:nvPr/>
        </p:nvSpPr>
        <p:spPr>
          <a:xfrm>
            <a:off x="5929293" y="3819516"/>
            <a:ext cx="642676" cy="642676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9" name="TRIG 6 3 Oval 87">
            <a:hlinkClick r:id="rId12" action="ppaction://hlinksldjump"/>
            <a:extLst>
              <a:ext uri="{FF2B5EF4-FFF2-40B4-BE49-F238E27FC236}">
                <a16:creationId xmlns:a16="http://schemas.microsoft.com/office/drawing/2014/main" id="{89E178F9-0FEB-4EB7-A7BD-52FBDD3A48C0}"/>
              </a:ext>
            </a:extLst>
          </p:cNvPr>
          <p:cNvSpPr/>
          <p:nvPr/>
        </p:nvSpPr>
        <p:spPr>
          <a:xfrm>
            <a:off x="5964899" y="3819516"/>
            <a:ext cx="642676" cy="642676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L1 Oval 32">
            <a:extLst>
              <a:ext uri="{FF2B5EF4-FFF2-40B4-BE49-F238E27FC236}">
                <a16:creationId xmlns:a16="http://schemas.microsoft.com/office/drawing/2014/main" id="{75B92A76-D2BC-42EB-AAEC-6B808184436B}"/>
              </a:ext>
            </a:extLst>
          </p:cNvPr>
          <p:cNvSpPr/>
          <p:nvPr/>
        </p:nvSpPr>
        <p:spPr>
          <a:xfrm>
            <a:off x="285341" y="5253867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8" name="L2 Oval 47">
            <a:extLst>
              <a:ext uri="{FF2B5EF4-FFF2-40B4-BE49-F238E27FC236}">
                <a16:creationId xmlns:a16="http://schemas.microsoft.com/office/drawing/2014/main" id="{6E785D34-E405-4659-AC33-9CDB9205E04E}"/>
              </a:ext>
            </a:extLst>
          </p:cNvPr>
          <p:cNvSpPr/>
          <p:nvPr/>
        </p:nvSpPr>
        <p:spPr>
          <a:xfrm>
            <a:off x="681973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9" name="L3 Oval 48">
            <a:extLst>
              <a:ext uri="{FF2B5EF4-FFF2-40B4-BE49-F238E27FC236}">
                <a16:creationId xmlns:a16="http://schemas.microsoft.com/office/drawing/2014/main" id="{CC088A63-200A-4FCD-B939-9C492DA5A7BF}"/>
              </a:ext>
            </a:extLst>
          </p:cNvPr>
          <p:cNvSpPr/>
          <p:nvPr/>
        </p:nvSpPr>
        <p:spPr>
          <a:xfrm>
            <a:off x="1054181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0" name="L4 Oval 49">
            <a:extLst>
              <a:ext uri="{FF2B5EF4-FFF2-40B4-BE49-F238E27FC236}">
                <a16:creationId xmlns:a16="http://schemas.microsoft.com/office/drawing/2014/main" id="{5AC6C280-953D-4FDC-8E03-B4849366B1A0}"/>
              </a:ext>
            </a:extLst>
          </p:cNvPr>
          <p:cNvSpPr/>
          <p:nvPr/>
        </p:nvSpPr>
        <p:spPr>
          <a:xfrm>
            <a:off x="1426389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1" name="L5 Oval 50">
            <a:extLst>
              <a:ext uri="{FF2B5EF4-FFF2-40B4-BE49-F238E27FC236}">
                <a16:creationId xmlns:a16="http://schemas.microsoft.com/office/drawing/2014/main" id="{8347A6AF-D784-428B-A0A5-D55707CE5EF6}"/>
              </a:ext>
            </a:extLst>
          </p:cNvPr>
          <p:cNvSpPr/>
          <p:nvPr/>
        </p:nvSpPr>
        <p:spPr>
          <a:xfrm>
            <a:off x="1798597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52" name="L6 Oval 51">
            <a:extLst>
              <a:ext uri="{FF2B5EF4-FFF2-40B4-BE49-F238E27FC236}">
                <a16:creationId xmlns:a16="http://schemas.microsoft.com/office/drawing/2014/main" id="{BCD56DD8-C0F9-4F29-AA74-0C026E68AE33}"/>
              </a:ext>
            </a:extLst>
          </p:cNvPr>
          <p:cNvSpPr/>
          <p:nvPr/>
        </p:nvSpPr>
        <p:spPr>
          <a:xfrm>
            <a:off x="2170805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53" name="L7 Oval 52">
            <a:extLst>
              <a:ext uri="{FF2B5EF4-FFF2-40B4-BE49-F238E27FC236}">
                <a16:creationId xmlns:a16="http://schemas.microsoft.com/office/drawing/2014/main" id="{5EF2D15C-12C2-4336-A3B7-982934E06F30}"/>
              </a:ext>
            </a:extLst>
          </p:cNvPr>
          <p:cNvSpPr/>
          <p:nvPr/>
        </p:nvSpPr>
        <p:spPr>
          <a:xfrm>
            <a:off x="2543013" y="5266931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54" name="L8 Oval 53">
            <a:extLst>
              <a:ext uri="{FF2B5EF4-FFF2-40B4-BE49-F238E27FC236}">
                <a16:creationId xmlns:a16="http://schemas.microsoft.com/office/drawing/2014/main" id="{13F5C874-61EE-4005-BBD9-41200A986BBD}"/>
              </a:ext>
            </a:extLst>
          </p:cNvPr>
          <p:cNvSpPr/>
          <p:nvPr/>
        </p:nvSpPr>
        <p:spPr>
          <a:xfrm>
            <a:off x="2909162" y="5268470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93" name="L1 COVER Oval 32">
            <a:extLst>
              <a:ext uri="{FF2B5EF4-FFF2-40B4-BE49-F238E27FC236}">
                <a16:creationId xmlns:a16="http://schemas.microsoft.com/office/drawing/2014/main" id="{6AA6881B-6C3E-4B52-8182-758A22DA4888}"/>
              </a:ext>
            </a:extLst>
          </p:cNvPr>
          <p:cNvSpPr/>
          <p:nvPr/>
        </p:nvSpPr>
        <p:spPr>
          <a:xfrm>
            <a:off x="285341" y="5253867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4" name="L2 COVER Oval 47">
            <a:extLst>
              <a:ext uri="{FF2B5EF4-FFF2-40B4-BE49-F238E27FC236}">
                <a16:creationId xmlns:a16="http://schemas.microsoft.com/office/drawing/2014/main" id="{055D2358-E5E8-4B3C-B1FD-712AFC8417ED}"/>
              </a:ext>
            </a:extLst>
          </p:cNvPr>
          <p:cNvSpPr/>
          <p:nvPr/>
        </p:nvSpPr>
        <p:spPr>
          <a:xfrm>
            <a:off x="681973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5" name="L3 COVER Oval 48">
            <a:extLst>
              <a:ext uri="{FF2B5EF4-FFF2-40B4-BE49-F238E27FC236}">
                <a16:creationId xmlns:a16="http://schemas.microsoft.com/office/drawing/2014/main" id="{B68FF4E9-CD4E-4B01-9044-32B3320EACB1}"/>
              </a:ext>
            </a:extLst>
          </p:cNvPr>
          <p:cNvSpPr/>
          <p:nvPr/>
        </p:nvSpPr>
        <p:spPr>
          <a:xfrm>
            <a:off x="1054181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6" name="L4 COVER Oval 49">
            <a:extLst>
              <a:ext uri="{FF2B5EF4-FFF2-40B4-BE49-F238E27FC236}">
                <a16:creationId xmlns:a16="http://schemas.microsoft.com/office/drawing/2014/main" id="{541EE6F3-9986-4037-9BD9-E891529E394B}"/>
              </a:ext>
            </a:extLst>
          </p:cNvPr>
          <p:cNvSpPr/>
          <p:nvPr/>
        </p:nvSpPr>
        <p:spPr>
          <a:xfrm>
            <a:off x="1426389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7" name="L5 COVER Oval 50">
            <a:extLst>
              <a:ext uri="{FF2B5EF4-FFF2-40B4-BE49-F238E27FC236}">
                <a16:creationId xmlns:a16="http://schemas.microsoft.com/office/drawing/2014/main" id="{F6B1EBBA-5312-4BCB-844F-EB7E2B606ECF}"/>
              </a:ext>
            </a:extLst>
          </p:cNvPr>
          <p:cNvSpPr/>
          <p:nvPr/>
        </p:nvSpPr>
        <p:spPr>
          <a:xfrm>
            <a:off x="1798597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8" name="L6 COVER Oval 51">
            <a:extLst>
              <a:ext uri="{FF2B5EF4-FFF2-40B4-BE49-F238E27FC236}">
                <a16:creationId xmlns:a16="http://schemas.microsoft.com/office/drawing/2014/main" id="{EA857635-075E-46CE-93B5-6EDB94298AE5}"/>
              </a:ext>
            </a:extLst>
          </p:cNvPr>
          <p:cNvSpPr/>
          <p:nvPr/>
        </p:nvSpPr>
        <p:spPr>
          <a:xfrm>
            <a:off x="2170805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9" name="L7 COVER Oval 52">
            <a:extLst>
              <a:ext uri="{FF2B5EF4-FFF2-40B4-BE49-F238E27FC236}">
                <a16:creationId xmlns:a16="http://schemas.microsoft.com/office/drawing/2014/main" id="{13732935-7B4F-4879-BA55-2E5DCCBEDB2E}"/>
              </a:ext>
            </a:extLst>
          </p:cNvPr>
          <p:cNvSpPr/>
          <p:nvPr/>
        </p:nvSpPr>
        <p:spPr>
          <a:xfrm>
            <a:off x="2543013" y="5266931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0" name="L8 COVER Oval 53">
            <a:extLst>
              <a:ext uri="{FF2B5EF4-FFF2-40B4-BE49-F238E27FC236}">
                <a16:creationId xmlns:a16="http://schemas.microsoft.com/office/drawing/2014/main" id="{0A5960E6-9F9D-4F48-8F00-32E058B0EC79}"/>
              </a:ext>
            </a:extLst>
          </p:cNvPr>
          <p:cNvSpPr/>
          <p:nvPr/>
        </p:nvSpPr>
        <p:spPr>
          <a:xfrm>
            <a:off x="2909162" y="5268470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0" name="L1 Y COVER Oval 32">
            <a:extLst>
              <a:ext uri="{FF2B5EF4-FFF2-40B4-BE49-F238E27FC236}">
                <a16:creationId xmlns:a16="http://schemas.microsoft.com/office/drawing/2014/main" id="{5153D775-7079-4013-8C21-351FB5223006}"/>
              </a:ext>
            </a:extLst>
          </p:cNvPr>
          <p:cNvSpPr/>
          <p:nvPr/>
        </p:nvSpPr>
        <p:spPr>
          <a:xfrm>
            <a:off x="285341" y="5253867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1" name="L2 Y COVER Oval 47">
            <a:extLst>
              <a:ext uri="{FF2B5EF4-FFF2-40B4-BE49-F238E27FC236}">
                <a16:creationId xmlns:a16="http://schemas.microsoft.com/office/drawing/2014/main" id="{1801461E-BBDD-4499-95E8-ED47E3415162}"/>
              </a:ext>
            </a:extLst>
          </p:cNvPr>
          <p:cNvSpPr/>
          <p:nvPr/>
        </p:nvSpPr>
        <p:spPr>
          <a:xfrm>
            <a:off x="681973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2" name="L3 Y COVER Oval 48">
            <a:extLst>
              <a:ext uri="{FF2B5EF4-FFF2-40B4-BE49-F238E27FC236}">
                <a16:creationId xmlns:a16="http://schemas.microsoft.com/office/drawing/2014/main" id="{228DBE95-ABAB-48CE-949F-97F88094D582}"/>
              </a:ext>
            </a:extLst>
          </p:cNvPr>
          <p:cNvSpPr/>
          <p:nvPr/>
        </p:nvSpPr>
        <p:spPr>
          <a:xfrm>
            <a:off x="1054181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3" name="L4 Y COVER Oval 49">
            <a:extLst>
              <a:ext uri="{FF2B5EF4-FFF2-40B4-BE49-F238E27FC236}">
                <a16:creationId xmlns:a16="http://schemas.microsoft.com/office/drawing/2014/main" id="{AF0B01C8-F296-4475-9E7A-A86619EF22D6}"/>
              </a:ext>
            </a:extLst>
          </p:cNvPr>
          <p:cNvSpPr/>
          <p:nvPr/>
        </p:nvSpPr>
        <p:spPr>
          <a:xfrm>
            <a:off x="1426389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4" name="L5 Y COVER Oval 50">
            <a:extLst>
              <a:ext uri="{FF2B5EF4-FFF2-40B4-BE49-F238E27FC236}">
                <a16:creationId xmlns:a16="http://schemas.microsoft.com/office/drawing/2014/main" id="{965BA519-9464-4B4B-B11D-4720E1015FBD}"/>
              </a:ext>
            </a:extLst>
          </p:cNvPr>
          <p:cNvSpPr/>
          <p:nvPr/>
        </p:nvSpPr>
        <p:spPr>
          <a:xfrm>
            <a:off x="1798597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5" name="L6 Y COVER Oval 51">
            <a:extLst>
              <a:ext uri="{FF2B5EF4-FFF2-40B4-BE49-F238E27FC236}">
                <a16:creationId xmlns:a16="http://schemas.microsoft.com/office/drawing/2014/main" id="{D9E626A1-A26B-4F7F-9FEF-82AECA0DE9F6}"/>
              </a:ext>
            </a:extLst>
          </p:cNvPr>
          <p:cNvSpPr/>
          <p:nvPr/>
        </p:nvSpPr>
        <p:spPr>
          <a:xfrm>
            <a:off x="2170805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6" name="L7 Y COVER Oval 52">
            <a:extLst>
              <a:ext uri="{FF2B5EF4-FFF2-40B4-BE49-F238E27FC236}">
                <a16:creationId xmlns:a16="http://schemas.microsoft.com/office/drawing/2014/main" id="{FBFA608F-428F-4E80-8EFC-6416ECBB89F8}"/>
              </a:ext>
            </a:extLst>
          </p:cNvPr>
          <p:cNvSpPr/>
          <p:nvPr/>
        </p:nvSpPr>
        <p:spPr>
          <a:xfrm>
            <a:off x="2543013" y="5266931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7" name="L8 Y COVER Oval 53">
            <a:extLst>
              <a:ext uri="{FF2B5EF4-FFF2-40B4-BE49-F238E27FC236}">
                <a16:creationId xmlns:a16="http://schemas.microsoft.com/office/drawing/2014/main" id="{16FAA6F0-92B1-4606-A1C9-CBF4C7FEC6B4}"/>
              </a:ext>
            </a:extLst>
          </p:cNvPr>
          <p:cNvSpPr/>
          <p:nvPr/>
        </p:nvSpPr>
        <p:spPr>
          <a:xfrm>
            <a:off x="2909162" y="5268470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R1 Oval 54">
            <a:extLst>
              <a:ext uri="{FF2B5EF4-FFF2-40B4-BE49-F238E27FC236}">
                <a16:creationId xmlns:a16="http://schemas.microsoft.com/office/drawing/2014/main" id="{FA3C290B-1A0D-47B4-8A3C-07C5CA0027C0}"/>
              </a:ext>
            </a:extLst>
          </p:cNvPr>
          <p:cNvSpPr/>
          <p:nvPr/>
        </p:nvSpPr>
        <p:spPr>
          <a:xfrm>
            <a:off x="9051989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6" name="R2 Oval 55">
            <a:extLst>
              <a:ext uri="{FF2B5EF4-FFF2-40B4-BE49-F238E27FC236}">
                <a16:creationId xmlns:a16="http://schemas.microsoft.com/office/drawing/2014/main" id="{FBE201D1-8E14-4EF8-B73D-05CA45536902}"/>
              </a:ext>
            </a:extLst>
          </p:cNvPr>
          <p:cNvSpPr/>
          <p:nvPr/>
        </p:nvSpPr>
        <p:spPr>
          <a:xfrm>
            <a:off x="9424197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57" name="R3 Oval 56">
            <a:extLst>
              <a:ext uri="{FF2B5EF4-FFF2-40B4-BE49-F238E27FC236}">
                <a16:creationId xmlns:a16="http://schemas.microsoft.com/office/drawing/2014/main" id="{2B9AB418-4CA7-4FC0-9EA5-B79CCF964E45}"/>
              </a:ext>
            </a:extLst>
          </p:cNvPr>
          <p:cNvSpPr/>
          <p:nvPr/>
        </p:nvSpPr>
        <p:spPr>
          <a:xfrm>
            <a:off x="9796405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8" name="R4 Oval 57">
            <a:extLst>
              <a:ext uri="{FF2B5EF4-FFF2-40B4-BE49-F238E27FC236}">
                <a16:creationId xmlns:a16="http://schemas.microsoft.com/office/drawing/2014/main" id="{71A3D0B0-57FB-461B-B715-065A27C3B8A7}"/>
              </a:ext>
            </a:extLst>
          </p:cNvPr>
          <p:cNvSpPr/>
          <p:nvPr/>
        </p:nvSpPr>
        <p:spPr>
          <a:xfrm>
            <a:off x="10168613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9" name="R5 Oval 58">
            <a:extLst>
              <a:ext uri="{FF2B5EF4-FFF2-40B4-BE49-F238E27FC236}">
                <a16:creationId xmlns:a16="http://schemas.microsoft.com/office/drawing/2014/main" id="{9823BE3C-150F-46E6-92DD-AEBFF3B04744}"/>
              </a:ext>
            </a:extLst>
          </p:cNvPr>
          <p:cNvSpPr/>
          <p:nvPr/>
        </p:nvSpPr>
        <p:spPr>
          <a:xfrm>
            <a:off x="10540821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60" name="R6 Oval 59">
            <a:extLst>
              <a:ext uri="{FF2B5EF4-FFF2-40B4-BE49-F238E27FC236}">
                <a16:creationId xmlns:a16="http://schemas.microsoft.com/office/drawing/2014/main" id="{D9935EBE-32D7-4E9A-9B93-AA438E6CEA26}"/>
              </a:ext>
            </a:extLst>
          </p:cNvPr>
          <p:cNvSpPr/>
          <p:nvPr/>
        </p:nvSpPr>
        <p:spPr>
          <a:xfrm>
            <a:off x="10913029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1" name="R7 Oval 60">
            <a:extLst>
              <a:ext uri="{FF2B5EF4-FFF2-40B4-BE49-F238E27FC236}">
                <a16:creationId xmlns:a16="http://schemas.microsoft.com/office/drawing/2014/main" id="{F3926A35-4A8D-40D3-A3AE-69DB4AA1F1C9}"/>
              </a:ext>
            </a:extLst>
          </p:cNvPr>
          <p:cNvSpPr/>
          <p:nvPr/>
        </p:nvSpPr>
        <p:spPr>
          <a:xfrm>
            <a:off x="11285237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2" name="R8 Oval 61">
            <a:extLst>
              <a:ext uri="{FF2B5EF4-FFF2-40B4-BE49-F238E27FC236}">
                <a16:creationId xmlns:a16="http://schemas.microsoft.com/office/drawing/2014/main" id="{37FA7528-2307-45EC-94E5-CB0425A51ECF}"/>
              </a:ext>
            </a:extLst>
          </p:cNvPr>
          <p:cNvSpPr/>
          <p:nvPr/>
        </p:nvSpPr>
        <p:spPr>
          <a:xfrm>
            <a:off x="11657445" y="5263932"/>
            <a:ext cx="368968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01" name="R1 COVER Oval 32">
            <a:extLst>
              <a:ext uri="{FF2B5EF4-FFF2-40B4-BE49-F238E27FC236}">
                <a16:creationId xmlns:a16="http://schemas.microsoft.com/office/drawing/2014/main" id="{F447E5EA-A2CB-4728-8AF2-26F75278A439}"/>
              </a:ext>
            </a:extLst>
          </p:cNvPr>
          <p:cNvSpPr/>
          <p:nvPr/>
        </p:nvSpPr>
        <p:spPr>
          <a:xfrm>
            <a:off x="9051989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2" name="R2 COVER Oval 47">
            <a:extLst>
              <a:ext uri="{FF2B5EF4-FFF2-40B4-BE49-F238E27FC236}">
                <a16:creationId xmlns:a16="http://schemas.microsoft.com/office/drawing/2014/main" id="{24316845-EA36-4775-A56A-AA576CC93E29}"/>
              </a:ext>
            </a:extLst>
          </p:cNvPr>
          <p:cNvSpPr/>
          <p:nvPr/>
        </p:nvSpPr>
        <p:spPr>
          <a:xfrm>
            <a:off x="9424197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3" name="R3 COVER  Oval 48">
            <a:extLst>
              <a:ext uri="{FF2B5EF4-FFF2-40B4-BE49-F238E27FC236}">
                <a16:creationId xmlns:a16="http://schemas.microsoft.com/office/drawing/2014/main" id="{B4C16A3B-B321-4C63-A26A-614D79498A50}"/>
              </a:ext>
            </a:extLst>
          </p:cNvPr>
          <p:cNvSpPr/>
          <p:nvPr/>
        </p:nvSpPr>
        <p:spPr>
          <a:xfrm>
            <a:off x="9796405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4" name="R4 COVER Oval 49">
            <a:extLst>
              <a:ext uri="{FF2B5EF4-FFF2-40B4-BE49-F238E27FC236}">
                <a16:creationId xmlns:a16="http://schemas.microsoft.com/office/drawing/2014/main" id="{32F35846-F5E3-4445-B2F3-1E071A9F0122}"/>
              </a:ext>
            </a:extLst>
          </p:cNvPr>
          <p:cNvSpPr/>
          <p:nvPr/>
        </p:nvSpPr>
        <p:spPr>
          <a:xfrm>
            <a:off x="10168613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5" name="R5 COVER Oval 50">
            <a:extLst>
              <a:ext uri="{FF2B5EF4-FFF2-40B4-BE49-F238E27FC236}">
                <a16:creationId xmlns:a16="http://schemas.microsoft.com/office/drawing/2014/main" id="{A88E2282-5BC4-40B9-9254-A4796DB1BF38}"/>
              </a:ext>
            </a:extLst>
          </p:cNvPr>
          <p:cNvSpPr/>
          <p:nvPr/>
        </p:nvSpPr>
        <p:spPr>
          <a:xfrm>
            <a:off x="10540821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6" name="R6 COVER Oval 51">
            <a:extLst>
              <a:ext uri="{FF2B5EF4-FFF2-40B4-BE49-F238E27FC236}">
                <a16:creationId xmlns:a16="http://schemas.microsoft.com/office/drawing/2014/main" id="{26622605-D80E-421C-A8A6-7C44F91D87AE}"/>
              </a:ext>
            </a:extLst>
          </p:cNvPr>
          <p:cNvSpPr/>
          <p:nvPr/>
        </p:nvSpPr>
        <p:spPr>
          <a:xfrm>
            <a:off x="10913029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7" name="R7 COVER Oval 52">
            <a:extLst>
              <a:ext uri="{FF2B5EF4-FFF2-40B4-BE49-F238E27FC236}">
                <a16:creationId xmlns:a16="http://schemas.microsoft.com/office/drawing/2014/main" id="{422FB4CE-04A7-4C58-9DDD-1EE8BA3F559C}"/>
              </a:ext>
            </a:extLst>
          </p:cNvPr>
          <p:cNvSpPr/>
          <p:nvPr/>
        </p:nvSpPr>
        <p:spPr>
          <a:xfrm>
            <a:off x="11285237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8" name="R8 COVER Oval 53">
            <a:extLst>
              <a:ext uri="{FF2B5EF4-FFF2-40B4-BE49-F238E27FC236}">
                <a16:creationId xmlns:a16="http://schemas.microsoft.com/office/drawing/2014/main" id="{E270A53A-E738-4076-9C50-C9A023E571CE}"/>
              </a:ext>
            </a:extLst>
          </p:cNvPr>
          <p:cNvSpPr/>
          <p:nvPr/>
        </p:nvSpPr>
        <p:spPr>
          <a:xfrm>
            <a:off x="11657445" y="5263932"/>
            <a:ext cx="368968" cy="3689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8" name="R1 Y COVER Oval 32">
            <a:extLst>
              <a:ext uri="{FF2B5EF4-FFF2-40B4-BE49-F238E27FC236}">
                <a16:creationId xmlns:a16="http://schemas.microsoft.com/office/drawing/2014/main" id="{A0AC5DD2-B96D-4B7D-8B56-1640BF5AEAD8}"/>
              </a:ext>
            </a:extLst>
          </p:cNvPr>
          <p:cNvSpPr/>
          <p:nvPr/>
        </p:nvSpPr>
        <p:spPr>
          <a:xfrm>
            <a:off x="9051989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9" name="R2 Y COVER Oval 47">
            <a:extLst>
              <a:ext uri="{FF2B5EF4-FFF2-40B4-BE49-F238E27FC236}">
                <a16:creationId xmlns:a16="http://schemas.microsoft.com/office/drawing/2014/main" id="{34D94A92-F63B-48EE-AC97-81AC72633E83}"/>
              </a:ext>
            </a:extLst>
          </p:cNvPr>
          <p:cNvSpPr/>
          <p:nvPr/>
        </p:nvSpPr>
        <p:spPr>
          <a:xfrm>
            <a:off x="9424197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0" name="R3 Y COVER  Oval 48">
            <a:extLst>
              <a:ext uri="{FF2B5EF4-FFF2-40B4-BE49-F238E27FC236}">
                <a16:creationId xmlns:a16="http://schemas.microsoft.com/office/drawing/2014/main" id="{1A9FDFFD-369B-4F47-9C1B-F245EAC3E923}"/>
              </a:ext>
            </a:extLst>
          </p:cNvPr>
          <p:cNvSpPr/>
          <p:nvPr/>
        </p:nvSpPr>
        <p:spPr>
          <a:xfrm>
            <a:off x="9796405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1" name="R4 Y COVER Oval 49">
            <a:extLst>
              <a:ext uri="{FF2B5EF4-FFF2-40B4-BE49-F238E27FC236}">
                <a16:creationId xmlns:a16="http://schemas.microsoft.com/office/drawing/2014/main" id="{6581A004-273B-4BBF-A5E9-B0A4826792AF}"/>
              </a:ext>
            </a:extLst>
          </p:cNvPr>
          <p:cNvSpPr/>
          <p:nvPr/>
        </p:nvSpPr>
        <p:spPr>
          <a:xfrm>
            <a:off x="10168613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2" name="R5 Y COVER Oval 50">
            <a:extLst>
              <a:ext uri="{FF2B5EF4-FFF2-40B4-BE49-F238E27FC236}">
                <a16:creationId xmlns:a16="http://schemas.microsoft.com/office/drawing/2014/main" id="{81A79900-76D5-46A7-A20C-101A051F7893}"/>
              </a:ext>
            </a:extLst>
          </p:cNvPr>
          <p:cNvSpPr/>
          <p:nvPr/>
        </p:nvSpPr>
        <p:spPr>
          <a:xfrm>
            <a:off x="10540821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3" name="R6 Y COVER Oval 51">
            <a:extLst>
              <a:ext uri="{FF2B5EF4-FFF2-40B4-BE49-F238E27FC236}">
                <a16:creationId xmlns:a16="http://schemas.microsoft.com/office/drawing/2014/main" id="{9CD46910-C615-4478-9A2B-A3E07474D0A3}"/>
              </a:ext>
            </a:extLst>
          </p:cNvPr>
          <p:cNvSpPr/>
          <p:nvPr/>
        </p:nvSpPr>
        <p:spPr>
          <a:xfrm>
            <a:off x="10913029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4" name="R7 Y COVER Oval 52">
            <a:extLst>
              <a:ext uri="{FF2B5EF4-FFF2-40B4-BE49-F238E27FC236}">
                <a16:creationId xmlns:a16="http://schemas.microsoft.com/office/drawing/2014/main" id="{C606B24A-7EF2-4384-810B-6DC4FDCC1811}"/>
              </a:ext>
            </a:extLst>
          </p:cNvPr>
          <p:cNvSpPr/>
          <p:nvPr/>
        </p:nvSpPr>
        <p:spPr>
          <a:xfrm>
            <a:off x="11285237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5" name="R8 Y COVER Oval 53">
            <a:extLst>
              <a:ext uri="{FF2B5EF4-FFF2-40B4-BE49-F238E27FC236}">
                <a16:creationId xmlns:a16="http://schemas.microsoft.com/office/drawing/2014/main" id="{3250CFA8-DE16-431A-8DAC-A536214BCA5B}"/>
              </a:ext>
            </a:extLst>
          </p:cNvPr>
          <p:cNvSpPr/>
          <p:nvPr/>
        </p:nvSpPr>
        <p:spPr>
          <a:xfrm>
            <a:off x="11657445" y="5263932"/>
            <a:ext cx="368968" cy="368968"/>
          </a:xfrm>
          <a:prstGeom prst="ellipse">
            <a:avLst/>
          </a:prstGeom>
          <a:solidFill>
            <a:srgbClr val="000000">
              <a:alpha val="52941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" name="WEIGH 3 Group 6">
            <a:extLst>
              <a:ext uri="{FF2B5EF4-FFF2-40B4-BE49-F238E27FC236}">
                <a16:creationId xmlns:a16="http://schemas.microsoft.com/office/drawing/2014/main" id="{CD2F6412-C92C-4F30-82F1-CBB19F88F718}"/>
              </a:ext>
            </a:extLst>
          </p:cNvPr>
          <p:cNvGrpSpPr/>
          <p:nvPr/>
        </p:nvGrpSpPr>
        <p:grpSpPr>
          <a:xfrm>
            <a:off x="3659217" y="150199"/>
            <a:ext cx="5182829" cy="1258251"/>
            <a:chOff x="7357708" y="-1089128"/>
            <a:chExt cx="5182829" cy="1258251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A903E06D-AE0A-44E0-83B0-49BF7C186415}"/>
                </a:ext>
              </a:extLst>
            </p:cNvPr>
            <p:cNvSpPr/>
            <p:nvPr/>
          </p:nvSpPr>
          <p:spPr>
            <a:xfrm>
              <a:off x="7357708" y="-1089128"/>
              <a:ext cx="518282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9525">
                    <a:solidFill>
                      <a:srgbClr val="FFFF00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/>
                      </a:gs>
                      <a:gs pos="69000">
                        <a:srgbClr val="FFC000"/>
                      </a:gs>
                      <a:gs pos="36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nap ITC" panose="04040A07060A02020202" pitchFamily="82" charset="0"/>
                </a:rPr>
                <a:t>WEIGH-IN 3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137C8B09-B5EA-4DDD-B851-095AE1C0261D}"/>
                </a:ext>
              </a:extLst>
            </p:cNvPr>
            <p:cNvSpPr/>
            <p:nvPr/>
          </p:nvSpPr>
          <p:spPr>
            <a:xfrm>
              <a:off x="8217141" y="-354097"/>
              <a:ext cx="3463962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9525">
                    <a:solidFill>
                      <a:srgbClr val="FFFF00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/>
                      </a:gs>
                      <a:gs pos="69000">
                        <a:srgbClr val="FFC000"/>
                      </a:gs>
                      <a:gs pos="36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nap ITC" panose="04040A07060A02020202" pitchFamily="82" charset="0"/>
                </a:rPr>
                <a:t>1 body each side</a:t>
              </a:r>
              <a:endPara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endParaRPr>
            </a:p>
          </p:txBody>
        </p:sp>
      </p:grpSp>
      <p:sp>
        <p:nvSpPr>
          <p:cNvPr id="130" name="MOMENT OF TRUTH 1 Rectangle 129">
            <a:hlinkClick r:id="rId13" action="ppaction://hlinksldjump"/>
            <a:extLst>
              <a:ext uri="{FF2B5EF4-FFF2-40B4-BE49-F238E27FC236}">
                <a16:creationId xmlns:a16="http://schemas.microsoft.com/office/drawing/2014/main" id="{F4E692E3-72E6-430A-9BCA-8CBBBB23861B}"/>
              </a:ext>
            </a:extLst>
          </p:cNvPr>
          <p:cNvSpPr/>
          <p:nvPr/>
        </p:nvSpPr>
        <p:spPr>
          <a:xfrm>
            <a:off x="4029561" y="1380946"/>
            <a:ext cx="45008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MOMENT OF TRUTH</a:t>
            </a:r>
            <a:endParaRPr lang="en-US" sz="2800" b="1" cap="none" spc="0" dirty="0">
              <a:ln w="9525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C00000"/>
                  </a:gs>
                  <a:gs pos="69000">
                    <a:srgbClr val="FFC000"/>
                  </a:gs>
                  <a:gs pos="36000">
                    <a:srgbClr val="FF0000"/>
                  </a:gs>
                </a:gsLst>
                <a:lin ang="16200000" scaled="1"/>
                <a:tileRect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nap ITC" panose="04040A07060A02020202" pitchFamily="82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8A9CD395-7E23-4F02-884E-6B2C4B351D9F}"/>
              </a:ext>
            </a:extLst>
          </p:cNvPr>
          <p:cNvSpPr/>
          <p:nvPr/>
        </p:nvSpPr>
        <p:spPr>
          <a:xfrm>
            <a:off x="5810178" y="3785529"/>
            <a:ext cx="917030" cy="93290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BIG COVER Rectangle 1">
            <a:extLst>
              <a:ext uri="{FF2B5EF4-FFF2-40B4-BE49-F238E27FC236}">
                <a16:creationId xmlns:a16="http://schemas.microsoft.com/office/drawing/2014/main" id="{ED57B02E-3562-4DCD-89AF-A86F06A6D36D}"/>
              </a:ext>
            </a:extLst>
          </p:cNvPr>
          <p:cNvSpPr/>
          <p:nvPr/>
        </p:nvSpPr>
        <p:spPr>
          <a:xfrm>
            <a:off x="71667" y="4892416"/>
            <a:ext cx="12357927" cy="1092033"/>
          </a:xfrm>
          <a:prstGeom prst="rect">
            <a:avLst/>
          </a:prstGeom>
          <a:solidFill>
            <a:srgbClr val="FFF2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4922B7F-2D81-48B8-A13A-A052E1C7F602}"/>
              </a:ext>
            </a:extLst>
          </p:cNvPr>
          <p:cNvSpPr/>
          <p:nvPr/>
        </p:nvSpPr>
        <p:spPr>
          <a:xfrm>
            <a:off x="230955" y="74473"/>
            <a:ext cx="18198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1</a:t>
            </a:r>
          </a:p>
        </p:txBody>
      </p:sp>
    </p:spTree>
    <p:extLst>
      <p:ext uri="{BB962C8B-B14F-4D97-AF65-F5344CB8AC3E}">
        <p14:creationId xmlns:p14="http://schemas.microsoft.com/office/powerpoint/2010/main" val="31132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ale descend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  <p:bldLst>
      <p:bldP spid="6" grpId="0" animBg="1"/>
      <p:bldP spid="88" grpId="0" animBg="1"/>
      <p:bldP spid="88" grpId="1" animBg="1"/>
      <p:bldP spid="89" grpId="0" animBg="1"/>
      <p:bldP spid="89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90" grpId="0" animBg="1"/>
      <p:bldP spid="9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30" grpId="0"/>
      <p:bldP spid="130" grpId="1"/>
      <p:bldP spid="130" grpId="2"/>
      <p:bldP spid="130" grpId="3"/>
      <p:bldP spid="109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541" y="4559008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2E3AA0-5755-4AD3-8B4D-F16FAC0E8AFB}"/>
              </a:ext>
            </a:extLst>
          </p:cNvPr>
          <p:cNvGrpSpPr/>
          <p:nvPr/>
        </p:nvGrpSpPr>
        <p:grpSpPr>
          <a:xfrm>
            <a:off x="378905" y="2018969"/>
            <a:ext cx="11437087" cy="2936382"/>
            <a:chOff x="308562" y="2062257"/>
            <a:chExt cx="11437087" cy="293638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0F2D0A7-5C9F-4800-A647-011F2E58E5E8}"/>
                </a:ext>
              </a:extLst>
            </p:cNvPr>
            <p:cNvGrpSpPr/>
            <p:nvPr/>
          </p:nvGrpSpPr>
          <p:grpSpPr>
            <a:xfrm>
              <a:off x="308562" y="2062257"/>
              <a:ext cx="11437087" cy="2936382"/>
              <a:chOff x="377456" y="2014125"/>
              <a:chExt cx="11437087" cy="293638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7AF9F22-D587-441F-8670-8F84D5119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7456" y="2578957"/>
                <a:ext cx="11437087" cy="237155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C028307-A3BD-4CD8-9E73-8D6C3C7DF4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4351" y="2029872"/>
                <a:ext cx="1421620" cy="2572423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CB0AD21-9205-40E8-8EFE-DDE0F4CDE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5303" y="2014125"/>
                <a:ext cx="1421620" cy="2572423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6E28EB49-8667-422E-AFDF-8DC5362DF5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9827" y="2045619"/>
                <a:ext cx="1421620" cy="2572423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5090BD6C-9B59-4986-BE68-3BD336D1E2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33889" y="2055997"/>
                <a:ext cx="1421620" cy="2572423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ADBCBDA-C1E3-4B94-8C26-18A69BB71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68474" y="2040250"/>
                <a:ext cx="1421620" cy="2572423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3891F54-85D1-4232-AC83-0310C9D5D9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4313" y="2071744"/>
                <a:ext cx="1421620" cy="2572423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AA16C6-689C-460C-9F51-BDB5FFC50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559" t="50764" r="72142" b="6189"/>
            <a:stretch>
              <a:fillRect/>
            </a:stretch>
          </p:blipFill>
          <p:spPr>
            <a:xfrm>
              <a:off x="624351" y="3842267"/>
              <a:ext cx="2893513" cy="1020872"/>
            </a:xfrm>
            <a:custGeom>
              <a:avLst/>
              <a:gdLst>
                <a:gd name="connsiteX0" fmla="*/ 137787 w 2893513"/>
                <a:gd name="connsiteY0" fmla="*/ 0 h 1020872"/>
                <a:gd name="connsiteX1" fmla="*/ 112735 w 2893513"/>
                <a:gd name="connsiteY1" fmla="*/ 75156 h 1020872"/>
                <a:gd name="connsiteX2" fmla="*/ 150313 w 2893513"/>
                <a:gd name="connsiteY2" fmla="*/ 112735 h 1020872"/>
                <a:gd name="connsiteX3" fmla="*/ 194154 w 2893513"/>
                <a:gd name="connsiteY3" fmla="*/ 144050 h 1020872"/>
                <a:gd name="connsiteX4" fmla="*/ 275573 w 2893513"/>
                <a:gd name="connsiteY4" fmla="*/ 175365 h 1020872"/>
                <a:gd name="connsiteX5" fmla="*/ 344466 w 2893513"/>
                <a:gd name="connsiteY5" fmla="*/ 200417 h 1020872"/>
                <a:gd name="connsiteX6" fmla="*/ 463463 w 2893513"/>
                <a:gd name="connsiteY6" fmla="*/ 225469 h 1020872"/>
                <a:gd name="connsiteX7" fmla="*/ 544883 w 2893513"/>
                <a:gd name="connsiteY7" fmla="*/ 231732 h 1020872"/>
                <a:gd name="connsiteX8" fmla="*/ 732773 w 2893513"/>
                <a:gd name="connsiteY8" fmla="*/ 256784 h 1020872"/>
                <a:gd name="connsiteX9" fmla="*/ 876822 w 2893513"/>
                <a:gd name="connsiteY9" fmla="*/ 256784 h 1020872"/>
                <a:gd name="connsiteX10" fmla="*/ 989557 w 2893513"/>
                <a:gd name="connsiteY10" fmla="*/ 250521 h 1020872"/>
                <a:gd name="connsiteX11" fmla="*/ 1146132 w 2893513"/>
                <a:gd name="connsiteY11" fmla="*/ 250521 h 1020872"/>
                <a:gd name="connsiteX12" fmla="*/ 1296444 w 2893513"/>
                <a:gd name="connsiteY12" fmla="*/ 237995 h 1020872"/>
                <a:gd name="connsiteX13" fmla="*/ 1421705 w 2893513"/>
                <a:gd name="connsiteY13" fmla="*/ 231732 h 1020872"/>
                <a:gd name="connsiteX14" fmla="*/ 1546965 w 2893513"/>
                <a:gd name="connsiteY14" fmla="*/ 231732 h 1020872"/>
                <a:gd name="connsiteX15" fmla="*/ 1628384 w 2893513"/>
                <a:gd name="connsiteY15" fmla="*/ 219206 h 1020872"/>
                <a:gd name="connsiteX16" fmla="*/ 1847590 w 2893513"/>
                <a:gd name="connsiteY16" fmla="*/ 181628 h 1020872"/>
                <a:gd name="connsiteX17" fmla="*/ 2029217 w 2893513"/>
                <a:gd name="connsiteY17" fmla="*/ 150313 h 1020872"/>
                <a:gd name="connsiteX18" fmla="*/ 2167003 w 2893513"/>
                <a:gd name="connsiteY18" fmla="*/ 118998 h 1020872"/>
                <a:gd name="connsiteX19" fmla="*/ 2267211 w 2893513"/>
                <a:gd name="connsiteY19" fmla="*/ 87682 h 1020872"/>
                <a:gd name="connsiteX20" fmla="*/ 2298526 w 2893513"/>
                <a:gd name="connsiteY20" fmla="*/ 87682 h 1020872"/>
                <a:gd name="connsiteX21" fmla="*/ 2893513 w 2893513"/>
                <a:gd name="connsiteY21" fmla="*/ 93945 h 1020872"/>
                <a:gd name="connsiteX22" fmla="*/ 2868461 w 2893513"/>
                <a:gd name="connsiteY22" fmla="*/ 807929 h 1020872"/>
                <a:gd name="connsiteX23" fmla="*/ 2636729 w 2893513"/>
                <a:gd name="connsiteY23" fmla="*/ 820455 h 1020872"/>
                <a:gd name="connsiteX24" fmla="*/ 2542784 w 2893513"/>
                <a:gd name="connsiteY24" fmla="*/ 820455 h 1020872"/>
                <a:gd name="connsiteX25" fmla="*/ 2348631 w 2893513"/>
                <a:gd name="connsiteY25" fmla="*/ 832981 h 1020872"/>
                <a:gd name="connsiteX26" fmla="*/ 2279737 w 2893513"/>
                <a:gd name="connsiteY26" fmla="*/ 864296 h 1020872"/>
                <a:gd name="connsiteX27" fmla="*/ 2167003 w 2893513"/>
                <a:gd name="connsiteY27" fmla="*/ 895611 h 1020872"/>
                <a:gd name="connsiteX28" fmla="*/ 2010428 w 2893513"/>
                <a:gd name="connsiteY28" fmla="*/ 920663 h 1020872"/>
                <a:gd name="connsiteX29" fmla="*/ 1810011 w 2893513"/>
                <a:gd name="connsiteY29" fmla="*/ 964504 h 1020872"/>
                <a:gd name="connsiteX30" fmla="*/ 1628384 w 2893513"/>
                <a:gd name="connsiteY30" fmla="*/ 983293 h 1020872"/>
                <a:gd name="connsiteX31" fmla="*/ 1321496 w 2893513"/>
                <a:gd name="connsiteY31" fmla="*/ 1008345 h 1020872"/>
                <a:gd name="connsiteX32" fmla="*/ 1127343 w 2893513"/>
                <a:gd name="connsiteY32" fmla="*/ 1008345 h 1020872"/>
                <a:gd name="connsiteX33" fmla="*/ 1008346 w 2893513"/>
                <a:gd name="connsiteY33" fmla="*/ 1020872 h 1020872"/>
                <a:gd name="connsiteX34" fmla="*/ 807929 w 2893513"/>
                <a:gd name="connsiteY34" fmla="*/ 1002082 h 1020872"/>
                <a:gd name="connsiteX35" fmla="*/ 676406 w 2893513"/>
                <a:gd name="connsiteY35" fmla="*/ 983293 h 1020872"/>
                <a:gd name="connsiteX36" fmla="*/ 494779 w 2893513"/>
                <a:gd name="connsiteY36" fmla="*/ 933189 h 1020872"/>
                <a:gd name="connsiteX37" fmla="*/ 356992 w 2893513"/>
                <a:gd name="connsiteY37" fmla="*/ 908137 h 1020872"/>
                <a:gd name="connsiteX38" fmla="*/ 206680 w 2893513"/>
                <a:gd name="connsiteY38" fmla="*/ 870559 h 1020872"/>
                <a:gd name="connsiteX39" fmla="*/ 112735 w 2893513"/>
                <a:gd name="connsiteY39" fmla="*/ 795403 h 1020872"/>
                <a:gd name="connsiteX40" fmla="*/ 87683 w 2893513"/>
                <a:gd name="connsiteY40" fmla="*/ 701458 h 1020872"/>
                <a:gd name="connsiteX41" fmla="*/ 37579 w 2893513"/>
                <a:gd name="connsiteY41" fmla="*/ 544882 h 1020872"/>
                <a:gd name="connsiteX42" fmla="*/ 0 w 2893513"/>
                <a:gd name="connsiteY42" fmla="*/ 68893 h 1020872"/>
                <a:gd name="connsiteX43" fmla="*/ 12526 w 2893513"/>
                <a:gd name="connsiteY43" fmla="*/ 12526 h 102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93513" h="1020872">
                  <a:moveTo>
                    <a:pt x="137787" y="0"/>
                  </a:moveTo>
                  <a:lnTo>
                    <a:pt x="112735" y="75156"/>
                  </a:lnTo>
                  <a:lnTo>
                    <a:pt x="150313" y="112735"/>
                  </a:lnTo>
                  <a:lnTo>
                    <a:pt x="194154" y="144050"/>
                  </a:lnTo>
                  <a:lnTo>
                    <a:pt x="275573" y="175365"/>
                  </a:lnTo>
                  <a:lnTo>
                    <a:pt x="344466" y="200417"/>
                  </a:lnTo>
                  <a:lnTo>
                    <a:pt x="463463" y="225469"/>
                  </a:lnTo>
                  <a:lnTo>
                    <a:pt x="544883" y="231732"/>
                  </a:lnTo>
                  <a:lnTo>
                    <a:pt x="732773" y="256784"/>
                  </a:lnTo>
                  <a:lnTo>
                    <a:pt x="876822" y="256784"/>
                  </a:lnTo>
                  <a:lnTo>
                    <a:pt x="989557" y="250521"/>
                  </a:lnTo>
                  <a:lnTo>
                    <a:pt x="1146132" y="250521"/>
                  </a:lnTo>
                  <a:lnTo>
                    <a:pt x="1296444" y="237995"/>
                  </a:lnTo>
                  <a:lnTo>
                    <a:pt x="1421705" y="231732"/>
                  </a:lnTo>
                  <a:lnTo>
                    <a:pt x="1546965" y="231732"/>
                  </a:lnTo>
                  <a:lnTo>
                    <a:pt x="1628384" y="219206"/>
                  </a:lnTo>
                  <a:lnTo>
                    <a:pt x="1847590" y="181628"/>
                  </a:lnTo>
                  <a:lnTo>
                    <a:pt x="2029217" y="150313"/>
                  </a:lnTo>
                  <a:lnTo>
                    <a:pt x="2167003" y="118998"/>
                  </a:lnTo>
                  <a:lnTo>
                    <a:pt x="2267211" y="87682"/>
                  </a:lnTo>
                  <a:lnTo>
                    <a:pt x="2298526" y="87682"/>
                  </a:lnTo>
                  <a:lnTo>
                    <a:pt x="2893513" y="93945"/>
                  </a:lnTo>
                  <a:lnTo>
                    <a:pt x="2868461" y="807929"/>
                  </a:lnTo>
                  <a:lnTo>
                    <a:pt x="2636729" y="820455"/>
                  </a:lnTo>
                  <a:lnTo>
                    <a:pt x="2542784" y="820455"/>
                  </a:lnTo>
                  <a:lnTo>
                    <a:pt x="2348631" y="832981"/>
                  </a:lnTo>
                  <a:lnTo>
                    <a:pt x="2279737" y="864296"/>
                  </a:lnTo>
                  <a:lnTo>
                    <a:pt x="2167003" y="895611"/>
                  </a:lnTo>
                  <a:lnTo>
                    <a:pt x="2010428" y="920663"/>
                  </a:lnTo>
                  <a:lnTo>
                    <a:pt x="1810011" y="964504"/>
                  </a:lnTo>
                  <a:lnTo>
                    <a:pt x="1628384" y="983293"/>
                  </a:lnTo>
                  <a:lnTo>
                    <a:pt x="1321496" y="1008345"/>
                  </a:lnTo>
                  <a:lnTo>
                    <a:pt x="1127343" y="1008345"/>
                  </a:lnTo>
                  <a:lnTo>
                    <a:pt x="1008346" y="1020872"/>
                  </a:lnTo>
                  <a:lnTo>
                    <a:pt x="807929" y="1002082"/>
                  </a:lnTo>
                  <a:lnTo>
                    <a:pt x="676406" y="983293"/>
                  </a:lnTo>
                  <a:lnTo>
                    <a:pt x="494779" y="933189"/>
                  </a:lnTo>
                  <a:lnTo>
                    <a:pt x="356992" y="908137"/>
                  </a:lnTo>
                  <a:lnTo>
                    <a:pt x="206680" y="870559"/>
                  </a:lnTo>
                  <a:lnTo>
                    <a:pt x="112735" y="795403"/>
                  </a:lnTo>
                  <a:lnTo>
                    <a:pt x="87683" y="701458"/>
                  </a:lnTo>
                  <a:lnTo>
                    <a:pt x="37579" y="544882"/>
                  </a:lnTo>
                  <a:lnTo>
                    <a:pt x="0" y="68893"/>
                  </a:lnTo>
                  <a:lnTo>
                    <a:pt x="12526" y="12526"/>
                  </a:lnTo>
                  <a:close/>
                </a:path>
              </a:pathLst>
            </a:cu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DD5D20A-6E91-47F1-AEA3-FA29E2B2E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7508" t="51469" r="1409" b="7069"/>
            <a:stretch>
              <a:fillRect/>
            </a:stretch>
          </p:blipFill>
          <p:spPr>
            <a:xfrm>
              <a:off x="9170586" y="3842267"/>
              <a:ext cx="2411261" cy="983293"/>
            </a:xfrm>
            <a:custGeom>
              <a:avLst/>
              <a:gdLst>
                <a:gd name="connsiteX0" fmla="*/ 12526 w 2411261"/>
                <a:gd name="connsiteY0" fmla="*/ 0 h 983293"/>
                <a:gd name="connsiteX1" fmla="*/ 156576 w 2411261"/>
                <a:gd name="connsiteY1" fmla="*/ 50104 h 983293"/>
                <a:gd name="connsiteX2" fmla="*/ 319414 w 2411261"/>
                <a:gd name="connsiteY2" fmla="*/ 100208 h 983293"/>
                <a:gd name="connsiteX3" fmla="*/ 488515 w 2411261"/>
                <a:gd name="connsiteY3" fmla="*/ 137786 h 983293"/>
                <a:gd name="connsiteX4" fmla="*/ 632565 w 2411261"/>
                <a:gd name="connsiteY4" fmla="*/ 175364 h 983293"/>
                <a:gd name="connsiteX5" fmla="*/ 826718 w 2411261"/>
                <a:gd name="connsiteY5" fmla="*/ 194153 h 983293"/>
                <a:gd name="connsiteX6" fmla="*/ 1045924 w 2411261"/>
                <a:gd name="connsiteY6" fmla="*/ 237994 h 983293"/>
                <a:gd name="connsiteX7" fmla="*/ 1246340 w 2411261"/>
                <a:gd name="connsiteY7" fmla="*/ 256784 h 983293"/>
                <a:gd name="connsiteX8" fmla="*/ 1377863 w 2411261"/>
                <a:gd name="connsiteY8" fmla="*/ 269310 h 983293"/>
                <a:gd name="connsiteX9" fmla="*/ 1528176 w 2411261"/>
                <a:gd name="connsiteY9" fmla="*/ 269310 h 983293"/>
                <a:gd name="connsiteX10" fmla="*/ 1647173 w 2411261"/>
                <a:gd name="connsiteY10" fmla="*/ 269310 h 983293"/>
                <a:gd name="connsiteX11" fmla="*/ 1791222 w 2411261"/>
                <a:gd name="connsiteY11" fmla="*/ 269310 h 983293"/>
                <a:gd name="connsiteX12" fmla="*/ 1966587 w 2411261"/>
                <a:gd name="connsiteY12" fmla="*/ 256784 h 983293"/>
                <a:gd name="connsiteX13" fmla="*/ 2104373 w 2411261"/>
                <a:gd name="connsiteY13" fmla="*/ 219205 h 983293"/>
                <a:gd name="connsiteX14" fmla="*/ 2192055 w 2411261"/>
                <a:gd name="connsiteY14" fmla="*/ 194153 h 983293"/>
                <a:gd name="connsiteX15" fmla="*/ 2273474 w 2411261"/>
                <a:gd name="connsiteY15" fmla="*/ 156575 h 983293"/>
                <a:gd name="connsiteX16" fmla="*/ 2323578 w 2411261"/>
                <a:gd name="connsiteY16" fmla="*/ 50104 h 983293"/>
                <a:gd name="connsiteX17" fmla="*/ 2379946 w 2411261"/>
                <a:gd name="connsiteY17" fmla="*/ 18789 h 983293"/>
                <a:gd name="connsiteX18" fmla="*/ 2411261 w 2411261"/>
                <a:gd name="connsiteY18" fmla="*/ 37578 h 983293"/>
                <a:gd name="connsiteX19" fmla="*/ 2398735 w 2411261"/>
                <a:gd name="connsiteY19" fmla="*/ 319414 h 983293"/>
                <a:gd name="connsiteX20" fmla="*/ 2361157 w 2411261"/>
                <a:gd name="connsiteY20" fmla="*/ 519830 h 983293"/>
                <a:gd name="connsiteX21" fmla="*/ 2336104 w 2411261"/>
                <a:gd name="connsiteY21" fmla="*/ 626301 h 983293"/>
                <a:gd name="connsiteX22" fmla="*/ 2304789 w 2411261"/>
                <a:gd name="connsiteY22" fmla="*/ 820455 h 983293"/>
                <a:gd name="connsiteX23" fmla="*/ 2079321 w 2411261"/>
                <a:gd name="connsiteY23" fmla="*/ 933189 h 983293"/>
                <a:gd name="connsiteX24" fmla="*/ 1728592 w 2411261"/>
                <a:gd name="connsiteY24" fmla="*/ 977030 h 983293"/>
                <a:gd name="connsiteX25" fmla="*/ 1440494 w 2411261"/>
                <a:gd name="connsiteY25" fmla="*/ 983293 h 983293"/>
                <a:gd name="connsiteX26" fmla="*/ 1171184 w 2411261"/>
                <a:gd name="connsiteY26" fmla="*/ 970767 h 983293"/>
                <a:gd name="connsiteX27" fmla="*/ 895611 w 2411261"/>
                <a:gd name="connsiteY27" fmla="*/ 945715 h 983293"/>
                <a:gd name="connsiteX28" fmla="*/ 626302 w 2411261"/>
                <a:gd name="connsiteY28" fmla="*/ 914400 h 983293"/>
                <a:gd name="connsiteX29" fmla="*/ 425885 w 2411261"/>
                <a:gd name="connsiteY29" fmla="*/ 870559 h 983293"/>
                <a:gd name="connsiteX30" fmla="*/ 294362 w 2411261"/>
                <a:gd name="connsiteY30" fmla="*/ 826718 h 983293"/>
                <a:gd name="connsiteX31" fmla="*/ 206680 w 2411261"/>
                <a:gd name="connsiteY31" fmla="*/ 807929 h 983293"/>
                <a:gd name="connsiteX32" fmla="*/ 87683 w 2411261"/>
                <a:gd name="connsiteY32" fmla="*/ 801666 h 983293"/>
                <a:gd name="connsiteX33" fmla="*/ 0 w 2411261"/>
                <a:gd name="connsiteY33" fmla="*/ 782877 h 983293"/>
                <a:gd name="connsiteX34" fmla="*/ 12526 w 2411261"/>
                <a:gd name="connsiteY34" fmla="*/ 112734 h 983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411261" h="983293">
                  <a:moveTo>
                    <a:pt x="12526" y="0"/>
                  </a:moveTo>
                  <a:lnTo>
                    <a:pt x="156576" y="50104"/>
                  </a:lnTo>
                  <a:lnTo>
                    <a:pt x="319414" y="100208"/>
                  </a:lnTo>
                  <a:lnTo>
                    <a:pt x="488515" y="137786"/>
                  </a:lnTo>
                  <a:lnTo>
                    <a:pt x="632565" y="175364"/>
                  </a:lnTo>
                  <a:lnTo>
                    <a:pt x="826718" y="194153"/>
                  </a:lnTo>
                  <a:lnTo>
                    <a:pt x="1045924" y="237994"/>
                  </a:lnTo>
                  <a:lnTo>
                    <a:pt x="1246340" y="256784"/>
                  </a:lnTo>
                  <a:lnTo>
                    <a:pt x="1377863" y="269310"/>
                  </a:lnTo>
                  <a:lnTo>
                    <a:pt x="1528176" y="269310"/>
                  </a:lnTo>
                  <a:lnTo>
                    <a:pt x="1647173" y="269310"/>
                  </a:lnTo>
                  <a:lnTo>
                    <a:pt x="1791222" y="269310"/>
                  </a:lnTo>
                  <a:lnTo>
                    <a:pt x="1966587" y="256784"/>
                  </a:lnTo>
                  <a:lnTo>
                    <a:pt x="2104373" y="219205"/>
                  </a:lnTo>
                  <a:lnTo>
                    <a:pt x="2192055" y="194153"/>
                  </a:lnTo>
                  <a:lnTo>
                    <a:pt x="2273474" y="156575"/>
                  </a:lnTo>
                  <a:lnTo>
                    <a:pt x="2323578" y="50104"/>
                  </a:lnTo>
                  <a:lnTo>
                    <a:pt x="2379946" y="18789"/>
                  </a:lnTo>
                  <a:lnTo>
                    <a:pt x="2411261" y="37578"/>
                  </a:lnTo>
                  <a:lnTo>
                    <a:pt x="2398735" y="319414"/>
                  </a:lnTo>
                  <a:lnTo>
                    <a:pt x="2361157" y="519830"/>
                  </a:lnTo>
                  <a:lnTo>
                    <a:pt x="2336104" y="626301"/>
                  </a:lnTo>
                  <a:lnTo>
                    <a:pt x="2304789" y="820455"/>
                  </a:lnTo>
                  <a:lnTo>
                    <a:pt x="2079321" y="933189"/>
                  </a:lnTo>
                  <a:lnTo>
                    <a:pt x="1728592" y="977030"/>
                  </a:lnTo>
                  <a:lnTo>
                    <a:pt x="1440494" y="983293"/>
                  </a:lnTo>
                  <a:lnTo>
                    <a:pt x="1171184" y="970767"/>
                  </a:lnTo>
                  <a:lnTo>
                    <a:pt x="895611" y="945715"/>
                  </a:lnTo>
                  <a:lnTo>
                    <a:pt x="626302" y="914400"/>
                  </a:lnTo>
                  <a:lnTo>
                    <a:pt x="425885" y="870559"/>
                  </a:lnTo>
                  <a:lnTo>
                    <a:pt x="294362" y="826718"/>
                  </a:lnTo>
                  <a:lnTo>
                    <a:pt x="206680" y="807929"/>
                  </a:lnTo>
                  <a:lnTo>
                    <a:pt x="87683" y="801666"/>
                  </a:lnTo>
                  <a:lnTo>
                    <a:pt x="0" y="782877"/>
                  </a:lnTo>
                  <a:lnTo>
                    <a:pt x="12526" y="112734"/>
                  </a:lnTo>
                  <a:close/>
                </a:path>
              </a:pathLst>
            </a:custGeom>
          </p:spPr>
        </p:pic>
      </p:grpSp>
      <p:sp>
        <p:nvSpPr>
          <p:cNvPr id="18" name="Oval 17">
            <a:hlinkClick r:id="rId6" action="ppaction://hlinksldjump"/>
            <a:extLst>
              <a:ext uri="{FF2B5EF4-FFF2-40B4-BE49-F238E27FC236}">
                <a16:creationId xmlns:a16="http://schemas.microsoft.com/office/drawing/2014/main" id="{1D8807F9-D83B-4746-9235-8333ECDB933B}"/>
              </a:ext>
            </a:extLst>
          </p:cNvPr>
          <p:cNvSpPr/>
          <p:nvPr/>
        </p:nvSpPr>
        <p:spPr>
          <a:xfrm>
            <a:off x="5673188" y="4819851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pic>
        <p:nvPicPr>
          <p:cNvPr id="19" name="SCALES Picture 90" descr="A picture containing table, sitting, black, water&#10;&#10;Description automatically generated">
            <a:extLst>
              <a:ext uri="{FF2B5EF4-FFF2-40B4-BE49-F238E27FC236}">
                <a16:creationId xmlns:a16="http://schemas.microsoft.com/office/drawing/2014/main" id="{07D84CF5-A1D9-4A84-BD3D-F88A0EA43A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903970" y="3774036"/>
            <a:ext cx="778659" cy="75676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EF68803-84B4-424D-8FB3-DCBCD549099E}"/>
              </a:ext>
            </a:extLst>
          </p:cNvPr>
          <p:cNvSpPr/>
          <p:nvPr/>
        </p:nvSpPr>
        <p:spPr>
          <a:xfrm>
            <a:off x="230955" y="74473"/>
            <a:ext cx="18198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1</a:t>
            </a:r>
          </a:p>
        </p:txBody>
      </p:sp>
    </p:spTree>
    <p:extLst>
      <p:ext uri="{BB962C8B-B14F-4D97-AF65-F5344CB8AC3E}">
        <p14:creationId xmlns:p14="http://schemas.microsoft.com/office/powerpoint/2010/main" val="326966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click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l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541" y="4564419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sp>
        <p:nvSpPr>
          <p:cNvPr id="18" name="back Oval 17">
            <a:hlinkClick r:id="rId4" action="ppaction://hlinksldjump"/>
            <a:extLst>
              <a:ext uri="{FF2B5EF4-FFF2-40B4-BE49-F238E27FC236}">
                <a16:creationId xmlns:a16="http://schemas.microsoft.com/office/drawing/2014/main" id="{19AD653B-87B8-42CA-A485-9CA301E3D3C0}"/>
              </a:ext>
            </a:extLst>
          </p:cNvPr>
          <p:cNvSpPr/>
          <p:nvPr/>
        </p:nvSpPr>
        <p:spPr>
          <a:xfrm>
            <a:off x="5673188" y="4825262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1D9BFF-A494-4E2A-B5E0-3A9EE67C332C}"/>
              </a:ext>
            </a:extLst>
          </p:cNvPr>
          <p:cNvGrpSpPr/>
          <p:nvPr/>
        </p:nvGrpSpPr>
        <p:grpSpPr>
          <a:xfrm>
            <a:off x="382867" y="2024380"/>
            <a:ext cx="11437087" cy="2936382"/>
            <a:chOff x="382867" y="2024380"/>
            <a:chExt cx="11437087" cy="29363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7C72F42-47BD-4562-86F9-165C3B3520DA}"/>
                </a:ext>
              </a:extLst>
            </p:cNvPr>
            <p:cNvGrpSpPr/>
            <p:nvPr/>
          </p:nvGrpSpPr>
          <p:grpSpPr>
            <a:xfrm>
              <a:off x="382867" y="2024380"/>
              <a:ext cx="11437087" cy="2936382"/>
              <a:chOff x="377456" y="2062257"/>
              <a:chExt cx="11437087" cy="2936382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0F2D0A7-5C9F-4800-A647-011F2E58E5E8}"/>
                  </a:ext>
                </a:extLst>
              </p:cNvPr>
              <p:cNvGrpSpPr/>
              <p:nvPr/>
            </p:nvGrpSpPr>
            <p:grpSpPr>
              <a:xfrm>
                <a:off x="377456" y="2062257"/>
                <a:ext cx="11437087" cy="2936382"/>
                <a:chOff x="377456" y="2014125"/>
                <a:chExt cx="11437087" cy="2936382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7AF9F22-D587-441F-8670-8F84D5119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7456" y="2578957"/>
                  <a:ext cx="11437087" cy="2371550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C028307-A3BD-4CD8-9E73-8D6C3C7DF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4351" y="2029872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8CB0AD21-9205-40E8-8EFE-DDE0F4CDE5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15303" y="2014125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6E28EB49-8667-422E-AFDF-8DC5362DF5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19827" y="2045619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5090BD6C-9B59-4986-BE68-3BD336D1E2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208837" y="2055997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ADBCBDA-C1E3-4B94-8C26-18A69BB71F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330896" y="2040250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83891F54-85D1-4232-AC83-0310C9D5D9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804313" y="2071744"/>
                  <a:ext cx="1421620" cy="2572423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91D3F45-E8CD-49AD-B718-7CAA144FD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559" t="50764" r="72142" b="6189"/>
              <a:stretch>
                <a:fillRect/>
              </a:stretch>
            </p:blipFill>
            <p:spPr>
              <a:xfrm>
                <a:off x="612614" y="3842267"/>
                <a:ext cx="2893513" cy="1020872"/>
              </a:xfrm>
              <a:custGeom>
                <a:avLst/>
                <a:gdLst>
                  <a:gd name="connsiteX0" fmla="*/ 137787 w 2893513"/>
                  <a:gd name="connsiteY0" fmla="*/ 0 h 1020872"/>
                  <a:gd name="connsiteX1" fmla="*/ 112735 w 2893513"/>
                  <a:gd name="connsiteY1" fmla="*/ 75156 h 1020872"/>
                  <a:gd name="connsiteX2" fmla="*/ 150313 w 2893513"/>
                  <a:gd name="connsiteY2" fmla="*/ 112735 h 1020872"/>
                  <a:gd name="connsiteX3" fmla="*/ 194154 w 2893513"/>
                  <a:gd name="connsiteY3" fmla="*/ 144050 h 1020872"/>
                  <a:gd name="connsiteX4" fmla="*/ 275573 w 2893513"/>
                  <a:gd name="connsiteY4" fmla="*/ 175365 h 1020872"/>
                  <a:gd name="connsiteX5" fmla="*/ 344466 w 2893513"/>
                  <a:gd name="connsiteY5" fmla="*/ 200417 h 1020872"/>
                  <a:gd name="connsiteX6" fmla="*/ 463463 w 2893513"/>
                  <a:gd name="connsiteY6" fmla="*/ 225469 h 1020872"/>
                  <a:gd name="connsiteX7" fmla="*/ 544883 w 2893513"/>
                  <a:gd name="connsiteY7" fmla="*/ 231732 h 1020872"/>
                  <a:gd name="connsiteX8" fmla="*/ 732773 w 2893513"/>
                  <a:gd name="connsiteY8" fmla="*/ 256784 h 1020872"/>
                  <a:gd name="connsiteX9" fmla="*/ 876822 w 2893513"/>
                  <a:gd name="connsiteY9" fmla="*/ 256784 h 1020872"/>
                  <a:gd name="connsiteX10" fmla="*/ 989557 w 2893513"/>
                  <a:gd name="connsiteY10" fmla="*/ 250521 h 1020872"/>
                  <a:gd name="connsiteX11" fmla="*/ 1146132 w 2893513"/>
                  <a:gd name="connsiteY11" fmla="*/ 250521 h 1020872"/>
                  <a:gd name="connsiteX12" fmla="*/ 1296444 w 2893513"/>
                  <a:gd name="connsiteY12" fmla="*/ 237995 h 1020872"/>
                  <a:gd name="connsiteX13" fmla="*/ 1421705 w 2893513"/>
                  <a:gd name="connsiteY13" fmla="*/ 231732 h 1020872"/>
                  <a:gd name="connsiteX14" fmla="*/ 1546965 w 2893513"/>
                  <a:gd name="connsiteY14" fmla="*/ 231732 h 1020872"/>
                  <a:gd name="connsiteX15" fmla="*/ 1628384 w 2893513"/>
                  <a:gd name="connsiteY15" fmla="*/ 219206 h 1020872"/>
                  <a:gd name="connsiteX16" fmla="*/ 1847590 w 2893513"/>
                  <a:gd name="connsiteY16" fmla="*/ 181628 h 1020872"/>
                  <a:gd name="connsiteX17" fmla="*/ 2029217 w 2893513"/>
                  <a:gd name="connsiteY17" fmla="*/ 150313 h 1020872"/>
                  <a:gd name="connsiteX18" fmla="*/ 2167003 w 2893513"/>
                  <a:gd name="connsiteY18" fmla="*/ 118998 h 1020872"/>
                  <a:gd name="connsiteX19" fmla="*/ 2267211 w 2893513"/>
                  <a:gd name="connsiteY19" fmla="*/ 87682 h 1020872"/>
                  <a:gd name="connsiteX20" fmla="*/ 2298526 w 2893513"/>
                  <a:gd name="connsiteY20" fmla="*/ 87682 h 1020872"/>
                  <a:gd name="connsiteX21" fmla="*/ 2893513 w 2893513"/>
                  <a:gd name="connsiteY21" fmla="*/ 93945 h 1020872"/>
                  <a:gd name="connsiteX22" fmla="*/ 2868461 w 2893513"/>
                  <a:gd name="connsiteY22" fmla="*/ 807929 h 1020872"/>
                  <a:gd name="connsiteX23" fmla="*/ 2636729 w 2893513"/>
                  <a:gd name="connsiteY23" fmla="*/ 820455 h 1020872"/>
                  <a:gd name="connsiteX24" fmla="*/ 2542784 w 2893513"/>
                  <a:gd name="connsiteY24" fmla="*/ 820455 h 1020872"/>
                  <a:gd name="connsiteX25" fmla="*/ 2348631 w 2893513"/>
                  <a:gd name="connsiteY25" fmla="*/ 832981 h 1020872"/>
                  <a:gd name="connsiteX26" fmla="*/ 2279737 w 2893513"/>
                  <a:gd name="connsiteY26" fmla="*/ 864296 h 1020872"/>
                  <a:gd name="connsiteX27" fmla="*/ 2167003 w 2893513"/>
                  <a:gd name="connsiteY27" fmla="*/ 895611 h 1020872"/>
                  <a:gd name="connsiteX28" fmla="*/ 2010428 w 2893513"/>
                  <a:gd name="connsiteY28" fmla="*/ 920663 h 1020872"/>
                  <a:gd name="connsiteX29" fmla="*/ 1810011 w 2893513"/>
                  <a:gd name="connsiteY29" fmla="*/ 964504 h 1020872"/>
                  <a:gd name="connsiteX30" fmla="*/ 1628384 w 2893513"/>
                  <a:gd name="connsiteY30" fmla="*/ 983293 h 1020872"/>
                  <a:gd name="connsiteX31" fmla="*/ 1321496 w 2893513"/>
                  <a:gd name="connsiteY31" fmla="*/ 1008345 h 1020872"/>
                  <a:gd name="connsiteX32" fmla="*/ 1127343 w 2893513"/>
                  <a:gd name="connsiteY32" fmla="*/ 1008345 h 1020872"/>
                  <a:gd name="connsiteX33" fmla="*/ 1008346 w 2893513"/>
                  <a:gd name="connsiteY33" fmla="*/ 1020872 h 1020872"/>
                  <a:gd name="connsiteX34" fmla="*/ 807929 w 2893513"/>
                  <a:gd name="connsiteY34" fmla="*/ 1002082 h 1020872"/>
                  <a:gd name="connsiteX35" fmla="*/ 676406 w 2893513"/>
                  <a:gd name="connsiteY35" fmla="*/ 983293 h 1020872"/>
                  <a:gd name="connsiteX36" fmla="*/ 494779 w 2893513"/>
                  <a:gd name="connsiteY36" fmla="*/ 933189 h 1020872"/>
                  <a:gd name="connsiteX37" fmla="*/ 356992 w 2893513"/>
                  <a:gd name="connsiteY37" fmla="*/ 908137 h 1020872"/>
                  <a:gd name="connsiteX38" fmla="*/ 206680 w 2893513"/>
                  <a:gd name="connsiteY38" fmla="*/ 870559 h 1020872"/>
                  <a:gd name="connsiteX39" fmla="*/ 112735 w 2893513"/>
                  <a:gd name="connsiteY39" fmla="*/ 795403 h 1020872"/>
                  <a:gd name="connsiteX40" fmla="*/ 87683 w 2893513"/>
                  <a:gd name="connsiteY40" fmla="*/ 701458 h 1020872"/>
                  <a:gd name="connsiteX41" fmla="*/ 37579 w 2893513"/>
                  <a:gd name="connsiteY41" fmla="*/ 544882 h 1020872"/>
                  <a:gd name="connsiteX42" fmla="*/ 0 w 2893513"/>
                  <a:gd name="connsiteY42" fmla="*/ 68893 h 1020872"/>
                  <a:gd name="connsiteX43" fmla="*/ 12526 w 2893513"/>
                  <a:gd name="connsiteY43" fmla="*/ 12526 h 10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893513" h="1020872">
                    <a:moveTo>
                      <a:pt x="137787" y="0"/>
                    </a:moveTo>
                    <a:lnTo>
                      <a:pt x="112735" y="75156"/>
                    </a:lnTo>
                    <a:lnTo>
                      <a:pt x="150313" y="112735"/>
                    </a:lnTo>
                    <a:lnTo>
                      <a:pt x="194154" y="144050"/>
                    </a:lnTo>
                    <a:lnTo>
                      <a:pt x="275573" y="175365"/>
                    </a:lnTo>
                    <a:lnTo>
                      <a:pt x="344466" y="200417"/>
                    </a:lnTo>
                    <a:lnTo>
                      <a:pt x="463463" y="225469"/>
                    </a:lnTo>
                    <a:lnTo>
                      <a:pt x="544883" y="231732"/>
                    </a:lnTo>
                    <a:lnTo>
                      <a:pt x="732773" y="256784"/>
                    </a:lnTo>
                    <a:lnTo>
                      <a:pt x="876822" y="256784"/>
                    </a:lnTo>
                    <a:lnTo>
                      <a:pt x="989557" y="250521"/>
                    </a:lnTo>
                    <a:lnTo>
                      <a:pt x="1146132" y="250521"/>
                    </a:lnTo>
                    <a:lnTo>
                      <a:pt x="1296444" y="237995"/>
                    </a:lnTo>
                    <a:lnTo>
                      <a:pt x="1421705" y="231732"/>
                    </a:lnTo>
                    <a:lnTo>
                      <a:pt x="1546965" y="231732"/>
                    </a:lnTo>
                    <a:lnTo>
                      <a:pt x="1628384" y="219206"/>
                    </a:lnTo>
                    <a:lnTo>
                      <a:pt x="1847590" y="181628"/>
                    </a:lnTo>
                    <a:lnTo>
                      <a:pt x="2029217" y="150313"/>
                    </a:lnTo>
                    <a:lnTo>
                      <a:pt x="2167003" y="118998"/>
                    </a:lnTo>
                    <a:lnTo>
                      <a:pt x="2267211" y="87682"/>
                    </a:lnTo>
                    <a:lnTo>
                      <a:pt x="2298526" y="87682"/>
                    </a:lnTo>
                    <a:lnTo>
                      <a:pt x="2893513" y="93945"/>
                    </a:lnTo>
                    <a:lnTo>
                      <a:pt x="2868461" y="807929"/>
                    </a:lnTo>
                    <a:lnTo>
                      <a:pt x="2636729" y="820455"/>
                    </a:lnTo>
                    <a:lnTo>
                      <a:pt x="2542784" y="820455"/>
                    </a:lnTo>
                    <a:lnTo>
                      <a:pt x="2348631" y="832981"/>
                    </a:lnTo>
                    <a:lnTo>
                      <a:pt x="2279737" y="864296"/>
                    </a:lnTo>
                    <a:lnTo>
                      <a:pt x="2167003" y="895611"/>
                    </a:lnTo>
                    <a:lnTo>
                      <a:pt x="2010428" y="920663"/>
                    </a:lnTo>
                    <a:lnTo>
                      <a:pt x="1810011" y="964504"/>
                    </a:lnTo>
                    <a:lnTo>
                      <a:pt x="1628384" y="983293"/>
                    </a:lnTo>
                    <a:lnTo>
                      <a:pt x="1321496" y="1008345"/>
                    </a:lnTo>
                    <a:lnTo>
                      <a:pt x="1127343" y="1008345"/>
                    </a:lnTo>
                    <a:lnTo>
                      <a:pt x="1008346" y="1020872"/>
                    </a:lnTo>
                    <a:lnTo>
                      <a:pt x="807929" y="1002082"/>
                    </a:lnTo>
                    <a:lnTo>
                      <a:pt x="676406" y="983293"/>
                    </a:lnTo>
                    <a:lnTo>
                      <a:pt x="494779" y="933189"/>
                    </a:lnTo>
                    <a:lnTo>
                      <a:pt x="356992" y="908137"/>
                    </a:lnTo>
                    <a:lnTo>
                      <a:pt x="206680" y="870559"/>
                    </a:lnTo>
                    <a:lnTo>
                      <a:pt x="112735" y="795403"/>
                    </a:lnTo>
                    <a:lnTo>
                      <a:pt x="87683" y="701458"/>
                    </a:lnTo>
                    <a:lnTo>
                      <a:pt x="37579" y="544882"/>
                    </a:lnTo>
                    <a:lnTo>
                      <a:pt x="0" y="68893"/>
                    </a:lnTo>
                    <a:lnTo>
                      <a:pt x="12526" y="12526"/>
                    </a:lnTo>
                    <a:close/>
                  </a:path>
                </a:pathLst>
              </a:cu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B223EAF-0387-416A-B543-A190E2779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77508" t="51469" r="1409" b="7069"/>
              <a:stretch>
                <a:fillRect/>
              </a:stretch>
            </p:blipFill>
            <p:spPr>
              <a:xfrm>
                <a:off x="9208837" y="3856328"/>
                <a:ext cx="2411261" cy="983293"/>
              </a:xfrm>
              <a:custGeom>
                <a:avLst/>
                <a:gdLst>
                  <a:gd name="connsiteX0" fmla="*/ 12526 w 2411261"/>
                  <a:gd name="connsiteY0" fmla="*/ 0 h 983293"/>
                  <a:gd name="connsiteX1" fmla="*/ 156576 w 2411261"/>
                  <a:gd name="connsiteY1" fmla="*/ 50104 h 983293"/>
                  <a:gd name="connsiteX2" fmla="*/ 319414 w 2411261"/>
                  <a:gd name="connsiteY2" fmla="*/ 100208 h 983293"/>
                  <a:gd name="connsiteX3" fmla="*/ 488515 w 2411261"/>
                  <a:gd name="connsiteY3" fmla="*/ 137786 h 983293"/>
                  <a:gd name="connsiteX4" fmla="*/ 632565 w 2411261"/>
                  <a:gd name="connsiteY4" fmla="*/ 175364 h 983293"/>
                  <a:gd name="connsiteX5" fmla="*/ 826718 w 2411261"/>
                  <a:gd name="connsiteY5" fmla="*/ 194153 h 983293"/>
                  <a:gd name="connsiteX6" fmla="*/ 1045924 w 2411261"/>
                  <a:gd name="connsiteY6" fmla="*/ 237994 h 983293"/>
                  <a:gd name="connsiteX7" fmla="*/ 1246340 w 2411261"/>
                  <a:gd name="connsiteY7" fmla="*/ 256784 h 983293"/>
                  <a:gd name="connsiteX8" fmla="*/ 1377863 w 2411261"/>
                  <a:gd name="connsiteY8" fmla="*/ 269310 h 983293"/>
                  <a:gd name="connsiteX9" fmla="*/ 1528176 w 2411261"/>
                  <a:gd name="connsiteY9" fmla="*/ 269310 h 983293"/>
                  <a:gd name="connsiteX10" fmla="*/ 1647173 w 2411261"/>
                  <a:gd name="connsiteY10" fmla="*/ 269310 h 983293"/>
                  <a:gd name="connsiteX11" fmla="*/ 1791222 w 2411261"/>
                  <a:gd name="connsiteY11" fmla="*/ 269310 h 983293"/>
                  <a:gd name="connsiteX12" fmla="*/ 1966587 w 2411261"/>
                  <a:gd name="connsiteY12" fmla="*/ 256784 h 983293"/>
                  <a:gd name="connsiteX13" fmla="*/ 2104373 w 2411261"/>
                  <a:gd name="connsiteY13" fmla="*/ 219205 h 983293"/>
                  <a:gd name="connsiteX14" fmla="*/ 2192055 w 2411261"/>
                  <a:gd name="connsiteY14" fmla="*/ 194153 h 983293"/>
                  <a:gd name="connsiteX15" fmla="*/ 2273474 w 2411261"/>
                  <a:gd name="connsiteY15" fmla="*/ 156575 h 983293"/>
                  <a:gd name="connsiteX16" fmla="*/ 2323578 w 2411261"/>
                  <a:gd name="connsiteY16" fmla="*/ 50104 h 983293"/>
                  <a:gd name="connsiteX17" fmla="*/ 2379946 w 2411261"/>
                  <a:gd name="connsiteY17" fmla="*/ 18789 h 983293"/>
                  <a:gd name="connsiteX18" fmla="*/ 2411261 w 2411261"/>
                  <a:gd name="connsiteY18" fmla="*/ 37578 h 983293"/>
                  <a:gd name="connsiteX19" fmla="*/ 2398735 w 2411261"/>
                  <a:gd name="connsiteY19" fmla="*/ 319414 h 983293"/>
                  <a:gd name="connsiteX20" fmla="*/ 2361157 w 2411261"/>
                  <a:gd name="connsiteY20" fmla="*/ 519830 h 983293"/>
                  <a:gd name="connsiteX21" fmla="*/ 2336104 w 2411261"/>
                  <a:gd name="connsiteY21" fmla="*/ 626301 h 983293"/>
                  <a:gd name="connsiteX22" fmla="*/ 2304789 w 2411261"/>
                  <a:gd name="connsiteY22" fmla="*/ 820455 h 983293"/>
                  <a:gd name="connsiteX23" fmla="*/ 2079321 w 2411261"/>
                  <a:gd name="connsiteY23" fmla="*/ 933189 h 983293"/>
                  <a:gd name="connsiteX24" fmla="*/ 1728592 w 2411261"/>
                  <a:gd name="connsiteY24" fmla="*/ 977030 h 983293"/>
                  <a:gd name="connsiteX25" fmla="*/ 1440494 w 2411261"/>
                  <a:gd name="connsiteY25" fmla="*/ 983293 h 983293"/>
                  <a:gd name="connsiteX26" fmla="*/ 1171184 w 2411261"/>
                  <a:gd name="connsiteY26" fmla="*/ 970767 h 983293"/>
                  <a:gd name="connsiteX27" fmla="*/ 895611 w 2411261"/>
                  <a:gd name="connsiteY27" fmla="*/ 945715 h 983293"/>
                  <a:gd name="connsiteX28" fmla="*/ 626302 w 2411261"/>
                  <a:gd name="connsiteY28" fmla="*/ 914400 h 983293"/>
                  <a:gd name="connsiteX29" fmla="*/ 425885 w 2411261"/>
                  <a:gd name="connsiteY29" fmla="*/ 870559 h 983293"/>
                  <a:gd name="connsiteX30" fmla="*/ 294362 w 2411261"/>
                  <a:gd name="connsiteY30" fmla="*/ 826718 h 983293"/>
                  <a:gd name="connsiteX31" fmla="*/ 206680 w 2411261"/>
                  <a:gd name="connsiteY31" fmla="*/ 807929 h 983293"/>
                  <a:gd name="connsiteX32" fmla="*/ 87683 w 2411261"/>
                  <a:gd name="connsiteY32" fmla="*/ 801666 h 983293"/>
                  <a:gd name="connsiteX33" fmla="*/ 0 w 2411261"/>
                  <a:gd name="connsiteY33" fmla="*/ 782877 h 983293"/>
                  <a:gd name="connsiteX34" fmla="*/ 12526 w 2411261"/>
                  <a:gd name="connsiteY34" fmla="*/ 112734 h 98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411261" h="983293">
                    <a:moveTo>
                      <a:pt x="12526" y="0"/>
                    </a:moveTo>
                    <a:lnTo>
                      <a:pt x="156576" y="50104"/>
                    </a:lnTo>
                    <a:lnTo>
                      <a:pt x="319414" y="100208"/>
                    </a:lnTo>
                    <a:lnTo>
                      <a:pt x="488515" y="137786"/>
                    </a:lnTo>
                    <a:lnTo>
                      <a:pt x="632565" y="175364"/>
                    </a:lnTo>
                    <a:lnTo>
                      <a:pt x="826718" y="194153"/>
                    </a:lnTo>
                    <a:lnTo>
                      <a:pt x="1045924" y="237994"/>
                    </a:lnTo>
                    <a:lnTo>
                      <a:pt x="1246340" y="256784"/>
                    </a:lnTo>
                    <a:lnTo>
                      <a:pt x="1377863" y="269310"/>
                    </a:lnTo>
                    <a:lnTo>
                      <a:pt x="1528176" y="269310"/>
                    </a:lnTo>
                    <a:lnTo>
                      <a:pt x="1647173" y="269310"/>
                    </a:lnTo>
                    <a:lnTo>
                      <a:pt x="1791222" y="269310"/>
                    </a:lnTo>
                    <a:lnTo>
                      <a:pt x="1966587" y="256784"/>
                    </a:lnTo>
                    <a:lnTo>
                      <a:pt x="2104373" y="219205"/>
                    </a:lnTo>
                    <a:lnTo>
                      <a:pt x="2192055" y="194153"/>
                    </a:lnTo>
                    <a:lnTo>
                      <a:pt x="2273474" y="156575"/>
                    </a:lnTo>
                    <a:lnTo>
                      <a:pt x="2323578" y="50104"/>
                    </a:lnTo>
                    <a:lnTo>
                      <a:pt x="2379946" y="18789"/>
                    </a:lnTo>
                    <a:lnTo>
                      <a:pt x="2411261" y="37578"/>
                    </a:lnTo>
                    <a:lnTo>
                      <a:pt x="2398735" y="319414"/>
                    </a:lnTo>
                    <a:lnTo>
                      <a:pt x="2361157" y="519830"/>
                    </a:lnTo>
                    <a:lnTo>
                      <a:pt x="2336104" y="626301"/>
                    </a:lnTo>
                    <a:lnTo>
                      <a:pt x="2304789" y="820455"/>
                    </a:lnTo>
                    <a:lnTo>
                      <a:pt x="2079321" y="933189"/>
                    </a:lnTo>
                    <a:lnTo>
                      <a:pt x="1728592" y="977030"/>
                    </a:lnTo>
                    <a:lnTo>
                      <a:pt x="1440494" y="983293"/>
                    </a:lnTo>
                    <a:lnTo>
                      <a:pt x="1171184" y="970767"/>
                    </a:lnTo>
                    <a:lnTo>
                      <a:pt x="895611" y="945715"/>
                    </a:lnTo>
                    <a:lnTo>
                      <a:pt x="626302" y="914400"/>
                    </a:lnTo>
                    <a:lnTo>
                      <a:pt x="425885" y="870559"/>
                    </a:lnTo>
                    <a:lnTo>
                      <a:pt x="294362" y="826718"/>
                    </a:lnTo>
                    <a:lnTo>
                      <a:pt x="206680" y="807929"/>
                    </a:lnTo>
                    <a:lnTo>
                      <a:pt x="87683" y="801666"/>
                    </a:lnTo>
                    <a:lnTo>
                      <a:pt x="0" y="782877"/>
                    </a:lnTo>
                    <a:lnTo>
                      <a:pt x="12526" y="112734"/>
                    </a:lnTo>
                    <a:close/>
                  </a:path>
                </a:pathLst>
              </a:custGeom>
            </p:spPr>
          </p:pic>
        </p:grpSp>
        <p:pic>
          <p:nvPicPr>
            <p:cNvPr id="19" name="SCALES Picture 90" descr="A picture containing table, sitting, black, water&#10;&#10;Description automatically generated">
              <a:extLst>
                <a:ext uri="{FF2B5EF4-FFF2-40B4-BE49-F238E27FC236}">
                  <a16:creationId xmlns:a16="http://schemas.microsoft.com/office/drawing/2014/main" id="{787D7CBA-535D-45FD-8A02-4BD42E27F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903970" y="3774036"/>
              <a:ext cx="778659" cy="756760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4F0E80E-3219-4D5A-A4E3-A85E57186ED1}"/>
              </a:ext>
            </a:extLst>
          </p:cNvPr>
          <p:cNvSpPr/>
          <p:nvPr/>
        </p:nvSpPr>
        <p:spPr>
          <a:xfrm>
            <a:off x="230955" y="74473"/>
            <a:ext cx="18198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C7FC927-9E68-4608-AB0A-055ED30F1AB0}"/>
              </a:ext>
            </a:extLst>
          </p:cNvPr>
          <p:cNvSpPr/>
          <p:nvPr/>
        </p:nvSpPr>
        <p:spPr>
          <a:xfrm>
            <a:off x="5885950" y="3799462"/>
            <a:ext cx="753576" cy="753576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7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20C632-5411-4125-B510-0B9B9CC0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541" y="4564419"/>
            <a:ext cx="4986960" cy="1609483"/>
          </a:xfrm>
          <a:prstGeom prst="rect">
            <a:avLst/>
          </a:prstGeom>
          <a:effectLst>
            <a:outerShdw blurRad="88900" dist="101600" dir="5400000" sx="105000" sy="105000" algn="t" rotWithShape="0">
              <a:prstClr val="black">
                <a:alpha val="55000"/>
              </a:prstClr>
            </a:outerShdw>
          </a:effectLst>
        </p:spPr>
      </p:pic>
      <p:sp>
        <p:nvSpPr>
          <p:cNvPr id="18" name="back Oval 17">
            <a:hlinkClick r:id="rId4" action="ppaction://hlinksldjump"/>
            <a:extLst>
              <a:ext uri="{FF2B5EF4-FFF2-40B4-BE49-F238E27FC236}">
                <a16:creationId xmlns:a16="http://schemas.microsoft.com/office/drawing/2014/main" id="{19AD653B-87B8-42CA-A485-9CA301E3D3C0}"/>
              </a:ext>
            </a:extLst>
          </p:cNvPr>
          <p:cNvSpPr/>
          <p:nvPr/>
        </p:nvSpPr>
        <p:spPr>
          <a:xfrm>
            <a:off x="5673188" y="4825262"/>
            <a:ext cx="1277655" cy="3689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20000">
                <a:srgbClr val="B6B6B6"/>
              </a:gs>
              <a:gs pos="79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</a:rPr>
              <a:t>BACK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238038A-4705-4F8D-9F12-D1B939750895}"/>
              </a:ext>
            </a:extLst>
          </p:cNvPr>
          <p:cNvGrpSpPr/>
          <p:nvPr/>
        </p:nvGrpSpPr>
        <p:grpSpPr>
          <a:xfrm>
            <a:off x="377456" y="2032738"/>
            <a:ext cx="11437087" cy="2936382"/>
            <a:chOff x="377456" y="2032738"/>
            <a:chExt cx="11437087" cy="29363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7C72F42-47BD-4562-86F9-165C3B3520DA}"/>
                </a:ext>
              </a:extLst>
            </p:cNvPr>
            <p:cNvGrpSpPr/>
            <p:nvPr/>
          </p:nvGrpSpPr>
          <p:grpSpPr>
            <a:xfrm>
              <a:off x="377456" y="2032738"/>
              <a:ext cx="11437087" cy="2936382"/>
              <a:chOff x="377456" y="2062257"/>
              <a:chExt cx="11437087" cy="2936382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0F2D0A7-5C9F-4800-A647-011F2E58E5E8}"/>
                  </a:ext>
                </a:extLst>
              </p:cNvPr>
              <p:cNvGrpSpPr/>
              <p:nvPr/>
            </p:nvGrpSpPr>
            <p:grpSpPr>
              <a:xfrm>
                <a:off x="377456" y="2062257"/>
                <a:ext cx="11437087" cy="2936382"/>
                <a:chOff x="377456" y="2014125"/>
                <a:chExt cx="11437087" cy="2936382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7AF9F22-D587-441F-8670-8F84D5119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7456" y="2578957"/>
                  <a:ext cx="11437087" cy="2371550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C028307-A3BD-4CD8-9E73-8D6C3C7DF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4351" y="2029872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8CB0AD21-9205-40E8-8EFE-DDE0F4CDE5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15303" y="2014125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6E28EB49-8667-422E-AFDF-8DC5362DF5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19827" y="2045619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5090BD6C-9B59-4986-BE68-3BD336D1E2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208837" y="2055997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ADBCBDA-C1E3-4B94-8C26-18A69BB71F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330896" y="2040250"/>
                  <a:ext cx="1421620" cy="2572423"/>
                </a:xfrm>
                <a:prstGeom prst="rect">
                  <a:avLst/>
                </a:prstGeom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83891F54-85D1-4232-AC83-0310C9D5D9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804313" y="2071744"/>
                  <a:ext cx="1421620" cy="2572423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91D3F45-E8CD-49AD-B718-7CAA144FD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559" t="50764" r="72142" b="6189"/>
              <a:stretch>
                <a:fillRect/>
              </a:stretch>
            </p:blipFill>
            <p:spPr>
              <a:xfrm>
                <a:off x="612614" y="3842267"/>
                <a:ext cx="2893513" cy="1020872"/>
              </a:xfrm>
              <a:custGeom>
                <a:avLst/>
                <a:gdLst>
                  <a:gd name="connsiteX0" fmla="*/ 137787 w 2893513"/>
                  <a:gd name="connsiteY0" fmla="*/ 0 h 1020872"/>
                  <a:gd name="connsiteX1" fmla="*/ 112735 w 2893513"/>
                  <a:gd name="connsiteY1" fmla="*/ 75156 h 1020872"/>
                  <a:gd name="connsiteX2" fmla="*/ 150313 w 2893513"/>
                  <a:gd name="connsiteY2" fmla="*/ 112735 h 1020872"/>
                  <a:gd name="connsiteX3" fmla="*/ 194154 w 2893513"/>
                  <a:gd name="connsiteY3" fmla="*/ 144050 h 1020872"/>
                  <a:gd name="connsiteX4" fmla="*/ 275573 w 2893513"/>
                  <a:gd name="connsiteY4" fmla="*/ 175365 h 1020872"/>
                  <a:gd name="connsiteX5" fmla="*/ 344466 w 2893513"/>
                  <a:gd name="connsiteY5" fmla="*/ 200417 h 1020872"/>
                  <a:gd name="connsiteX6" fmla="*/ 463463 w 2893513"/>
                  <a:gd name="connsiteY6" fmla="*/ 225469 h 1020872"/>
                  <a:gd name="connsiteX7" fmla="*/ 544883 w 2893513"/>
                  <a:gd name="connsiteY7" fmla="*/ 231732 h 1020872"/>
                  <a:gd name="connsiteX8" fmla="*/ 732773 w 2893513"/>
                  <a:gd name="connsiteY8" fmla="*/ 256784 h 1020872"/>
                  <a:gd name="connsiteX9" fmla="*/ 876822 w 2893513"/>
                  <a:gd name="connsiteY9" fmla="*/ 256784 h 1020872"/>
                  <a:gd name="connsiteX10" fmla="*/ 989557 w 2893513"/>
                  <a:gd name="connsiteY10" fmla="*/ 250521 h 1020872"/>
                  <a:gd name="connsiteX11" fmla="*/ 1146132 w 2893513"/>
                  <a:gd name="connsiteY11" fmla="*/ 250521 h 1020872"/>
                  <a:gd name="connsiteX12" fmla="*/ 1296444 w 2893513"/>
                  <a:gd name="connsiteY12" fmla="*/ 237995 h 1020872"/>
                  <a:gd name="connsiteX13" fmla="*/ 1421705 w 2893513"/>
                  <a:gd name="connsiteY13" fmla="*/ 231732 h 1020872"/>
                  <a:gd name="connsiteX14" fmla="*/ 1546965 w 2893513"/>
                  <a:gd name="connsiteY14" fmla="*/ 231732 h 1020872"/>
                  <a:gd name="connsiteX15" fmla="*/ 1628384 w 2893513"/>
                  <a:gd name="connsiteY15" fmla="*/ 219206 h 1020872"/>
                  <a:gd name="connsiteX16" fmla="*/ 1847590 w 2893513"/>
                  <a:gd name="connsiteY16" fmla="*/ 181628 h 1020872"/>
                  <a:gd name="connsiteX17" fmla="*/ 2029217 w 2893513"/>
                  <a:gd name="connsiteY17" fmla="*/ 150313 h 1020872"/>
                  <a:gd name="connsiteX18" fmla="*/ 2167003 w 2893513"/>
                  <a:gd name="connsiteY18" fmla="*/ 118998 h 1020872"/>
                  <a:gd name="connsiteX19" fmla="*/ 2267211 w 2893513"/>
                  <a:gd name="connsiteY19" fmla="*/ 87682 h 1020872"/>
                  <a:gd name="connsiteX20" fmla="*/ 2298526 w 2893513"/>
                  <a:gd name="connsiteY20" fmla="*/ 87682 h 1020872"/>
                  <a:gd name="connsiteX21" fmla="*/ 2893513 w 2893513"/>
                  <a:gd name="connsiteY21" fmla="*/ 93945 h 1020872"/>
                  <a:gd name="connsiteX22" fmla="*/ 2868461 w 2893513"/>
                  <a:gd name="connsiteY22" fmla="*/ 807929 h 1020872"/>
                  <a:gd name="connsiteX23" fmla="*/ 2636729 w 2893513"/>
                  <a:gd name="connsiteY23" fmla="*/ 820455 h 1020872"/>
                  <a:gd name="connsiteX24" fmla="*/ 2542784 w 2893513"/>
                  <a:gd name="connsiteY24" fmla="*/ 820455 h 1020872"/>
                  <a:gd name="connsiteX25" fmla="*/ 2348631 w 2893513"/>
                  <a:gd name="connsiteY25" fmla="*/ 832981 h 1020872"/>
                  <a:gd name="connsiteX26" fmla="*/ 2279737 w 2893513"/>
                  <a:gd name="connsiteY26" fmla="*/ 864296 h 1020872"/>
                  <a:gd name="connsiteX27" fmla="*/ 2167003 w 2893513"/>
                  <a:gd name="connsiteY27" fmla="*/ 895611 h 1020872"/>
                  <a:gd name="connsiteX28" fmla="*/ 2010428 w 2893513"/>
                  <a:gd name="connsiteY28" fmla="*/ 920663 h 1020872"/>
                  <a:gd name="connsiteX29" fmla="*/ 1810011 w 2893513"/>
                  <a:gd name="connsiteY29" fmla="*/ 964504 h 1020872"/>
                  <a:gd name="connsiteX30" fmla="*/ 1628384 w 2893513"/>
                  <a:gd name="connsiteY30" fmla="*/ 983293 h 1020872"/>
                  <a:gd name="connsiteX31" fmla="*/ 1321496 w 2893513"/>
                  <a:gd name="connsiteY31" fmla="*/ 1008345 h 1020872"/>
                  <a:gd name="connsiteX32" fmla="*/ 1127343 w 2893513"/>
                  <a:gd name="connsiteY32" fmla="*/ 1008345 h 1020872"/>
                  <a:gd name="connsiteX33" fmla="*/ 1008346 w 2893513"/>
                  <a:gd name="connsiteY33" fmla="*/ 1020872 h 1020872"/>
                  <a:gd name="connsiteX34" fmla="*/ 807929 w 2893513"/>
                  <a:gd name="connsiteY34" fmla="*/ 1002082 h 1020872"/>
                  <a:gd name="connsiteX35" fmla="*/ 676406 w 2893513"/>
                  <a:gd name="connsiteY35" fmla="*/ 983293 h 1020872"/>
                  <a:gd name="connsiteX36" fmla="*/ 494779 w 2893513"/>
                  <a:gd name="connsiteY36" fmla="*/ 933189 h 1020872"/>
                  <a:gd name="connsiteX37" fmla="*/ 356992 w 2893513"/>
                  <a:gd name="connsiteY37" fmla="*/ 908137 h 1020872"/>
                  <a:gd name="connsiteX38" fmla="*/ 206680 w 2893513"/>
                  <a:gd name="connsiteY38" fmla="*/ 870559 h 1020872"/>
                  <a:gd name="connsiteX39" fmla="*/ 112735 w 2893513"/>
                  <a:gd name="connsiteY39" fmla="*/ 795403 h 1020872"/>
                  <a:gd name="connsiteX40" fmla="*/ 87683 w 2893513"/>
                  <a:gd name="connsiteY40" fmla="*/ 701458 h 1020872"/>
                  <a:gd name="connsiteX41" fmla="*/ 37579 w 2893513"/>
                  <a:gd name="connsiteY41" fmla="*/ 544882 h 1020872"/>
                  <a:gd name="connsiteX42" fmla="*/ 0 w 2893513"/>
                  <a:gd name="connsiteY42" fmla="*/ 68893 h 1020872"/>
                  <a:gd name="connsiteX43" fmla="*/ 12526 w 2893513"/>
                  <a:gd name="connsiteY43" fmla="*/ 12526 h 10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893513" h="1020872">
                    <a:moveTo>
                      <a:pt x="137787" y="0"/>
                    </a:moveTo>
                    <a:lnTo>
                      <a:pt x="112735" y="75156"/>
                    </a:lnTo>
                    <a:lnTo>
                      <a:pt x="150313" y="112735"/>
                    </a:lnTo>
                    <a:lnTo>
                      <a:pt x="194154" y="144050"/>
                    </a:lnTo>
                    <a:lnTo>
                      <a:pt x="275573" y="175365"/>
                    </a:lnTo>
                    <a:lnTo>
                      <a:pt x="344466" y="200417"/>
                    </a:lnTo>
                    <a:lnTo>
                      <a:pt x="463463" y="225469"/>
                    </a:lnTo>
                    <a:lnTo>
                      <a:pt x="544883" y="231732"/>
                    </a:lnTo>
                    <a:lnTo>
                      <a:pt x="732773" y="256784"/>
                    </a:lnTo>
                    <a:lnTo>
                      <a:pt x="876822" y="256784"/>
                    </a:lnTo>
                    <a:lnTo>
                      <a:pt x="989557" y="250521"/>
                    </a:lnTo>
                    <a:lnTo>
                      <a:pt x="1146132" y="250521"/>
                    </a:lnTo>
                    <a:lnTo>
                      <a:pt x="1296444" y="237995"/>
                    </a:lnTo>
                    <a:lnTo>
                      <a:pt x="1421705" y="231732"/>
                    </a:lnTo>
                    <a:lnTo>
                      <a:pt x="1546965" y="231732"/>
                    </a:lnTo>
                    <a:lnTo>
                      <a:pt x="1628384" y="219206"/>
                    </a:lnTo>
                    <a:lnTo>
                      <a:pt x="1847590" y="181628"/>
                    </a:lnTo>
                    <a:lnTo>
                      <a:pt x="2029217" y="150313"/>
                    </a:lnTo>
                    <a:lnTo>
                      <a:pt x="2167003" y="118998"/>
                    </a:lnTo>
                    <a:lnTo>
                      <a:pt x="2267211" y="87682"/>
                    </a:lnTo>
                    <a:lnTo>
                      <a:pt x="2298526" y="87682"/>
                    </a:lnTo>
                    <a:lnTo>
                      <a:pt x="2893513" y="93945"/>
                    </a:lnTo>
                    <a:lnTo>
                      <a:pt x="2868461" y="807929"/>
                    </a:lnTo>
                    <a:lnTo>
                      <a:pt x="2636729" y="820455"/>
                    </a:lnTo>
                    <a:lnTo>
                      <a:pt x="2542784" y="820455"/>
                    </a:lnTo>
                    <a:lnTo>
                      <a:pt x="2348631" y="832981"/>
                    </a:lnTo>
                    <a:lnTo>
                      <a:pt x="2279737" y="864296"/>
                    </a:lnTo>
                    <a:lnTo>
                      <a:pt x="2167003" y="895611"/>
                    </a:lnTo>
                    <a:lnTo>
                      <a:pt x="2010428" y="920663"/>
                    </a:lnTo>
                    <a:lnTo>
                      <a:pt x="1810011" y="964504"/>
                    </a:lnTo>
                    <a:lnTo>
                      <a:pt x="1628384" y="983293"/>
                    </a:lnTo>
                    <a:lnTo>
                      <a:pt x="1321496" y="1008345"/>
                    </a:lnTo>
                    <a:lnTo>
                      <a:pt x="1127343" y="1008345"/>
                    </a:lnTo>
                    <a:lnTo>
                      <a:pt x="1008346" y="1020872"/>
                    </a:lnTo>
                    <a:lnTo>
                      <a:pt x="807929" y="1002082"/>
                    </a:lnTo>
                    <a:lnTo>
                      <a:pt x="676406" y="983293"/>
                    </a:lnTo>
                    <a:lnTo>
                      <a:pt x="494779" y="933189"/>
                    </a:lnTo>
                    <a:lnTo>
                      <a:pt x="356992" y="908137"/>
                    </a:lnTo>
                    <a:lnTo>
                      <a:pt x="206680" y="870559"/>
                    </a:lnTo>
                    <a:lnTo>
                      <a:pt x="112735" y="795403"/>
                    </a:lnTo>
                    <a:lnTo>
                      <a:pt x="87683" y="701458"/>
                    </a:lnTo>
                    <a:lnTo>
                      <a:pt x="37579" y="544882"/>
                    </a:lnTo>
                    <a:lnTo>
                      <a:pt x="0" y="68893"/>
                    </a:lnTo>
                    <a:lnTo>
                      <a:pt x="12526" y="12526"/>
                    </a:lnTo>
                    <a:close/>
                  </a:path>
                </a:pathLst>
              </a:cu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B223EAF-0387-416A-B543-A190E2779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77508" t="51469" r="1409" b="7069"/>
              <a:stretch>
                <a:fillRect/>
              </a:stretch>
            </p:blipFill>
            <p:spPr>
              <a:xfrm>
                <a:off x="9208837" y="3856328"/>
                <a:ext cx="2411261" cy="983293"/>
              </a:xfrm>
              <a:custGeom>
                <a:avLst/>
                <a:gdLst>
                  <a:gd name="connsiteX0" fmla="*/ 12526 w 2411261"/>
                  <a:gd name="connsiteY0" fmla="*/ 0 h 983293"/>
                  <a:gd name="connsiteX1" fmla="*/ 156576 w 2411261"/>
                  <a:gd name="connsiteY1" fmla="*/ 50104 h 983293"/>
                  <a:gd name="connsiteX2" fmla="*/ 319414 w 2411261"/>
                  <a:gd name="connsiteY2" fmla="*/ 100208 h 983293"/>
                  <a:gd name="connsiteX3" fmla="*/ 488515 w 2411261"/>
                  <a:gd name="connsiteY3" fmla="*/ 137786 h 983293"/>
                  <a:gd name="connsiteX4" fmla="*/ 632565 w 2411261"/>
                  <a:gd name="connsiteY4" fmla="*/ 175364 h 983293"/>
                  <a:gd name="connsiteX5" fmla="*/ 826718 w 2411261"/>
                  <a:gd name="connsiteY5" fmla="*/ 194153 h 983293"/>
                  <a:gd name="connsiteX6" fmla="*/ 1045924 w 2411261"/>
                  <a:gd name="connsiteY6" fmla="*/ 237994 h 983293"/>
                  <a:gd name="connsiteX7" fmla="*/ 1246340 w 2411261"/>
                  <a:gd name="connsiteY7" fmla="*/ 256784 h 983293"/>
                  <a:gd name="connsiteX8" fmla="*/ 1377863 w 2411261"/>
                  <a:gd name="connsiteY8" fmla="*/ 269310 h 983293"/>
                  <a:gd name="connsiteX9" fmla="*/ 1528176 w 2411261"/>
                  <a:gd name="connsiteY9" fmla="*/ 269310 h 983293"/>
                  <a:gd name="connsiteX10" fmla="*/ 1647173 w 2411261"/>
                  <a:gd name="connsiteY10" fmla="*/ 269310 h 983293"/>
                  <a:gd name="connsiteX11" fmla="*/ 1791222 w 2411261"/>
                  <a:gd name="connsiteY11" fmla="*/ 269310 h 983293"/>
                  <a:gd name="connsiteX12" fmla="*/ 1966587 w 2411261"/>
                  <a:gd name="connsiteY12" fmla="*/ 256784 h 983293"/>
                  <a:gd name="connsiteX13" fmla="*/ 2104373 w 2411261"/>
                  <a:gd name="connsiteY13" fmla="*/ 219205 h 983293"/>
                  <a:gd name="connsiteX14" fmla="*/ 2192055 w 2411261"/>
                  <a:gd name="connsiteY14" fmla="*/ 194153 h 983293"/>
                  <a:gd name="connsiteX15" fmla="*/ 2273474 w 2411261"/>
                  <a:gd name="connsiteY15" fmla="*/ 156575 h 983293"/>
                  <a:gd name="connsiteX16" fmla="*/ 2323578 w 2411261"/>
                  <a:gd name="connsiteY16" fmla="*/ 50104 h 983293"/>
                  <a:gd name="connsiteX17" fmla="*/ 2379946 w 2411261"/>
                  <a:gd name="connsiteY17" fmla="*/ 18789 h 983293"/>
                  <a:gd name="connsiteX18" fmla="*/ 2411261 w 2411261"/>
                  <a:gd name="connsiteY18" fmla="*/ 37578 h 983293"/>
                  <a:gd name="connsiteX19" fmla="*/ 2398735 w 2411261"/>
                  <a:gd name="connsiteY19" fmla="*/ 319414 h 983293"/>
                  <a:gd name="connsiteX20" fmla="*/ 2361157 w 2411261"/>
                  <a:gd name="connsiteY20" fmla="*/ 519830 h 983293"/>
                  <a:gd name="connsiteX21" fmla="*/ 2336104 w 2411261"/>
                  <a:gd name="connsiteY21" fmla="*/ 626301 h 983293"/>
                  <a:gd name="connsiteX22" fmla="*/ 2304789 w 2411261"/>
                  <a:gd name="connsiteY22" fmla="*/ 820455 h 983293"/>
                  <a:gd name="connsiteX23" fmla="*/ 2079321 w 2411261"/>
                  <a:gd name="connsiteY23" fmla="*/ 933189 h 983293"/>
                  <a:gd name="connsiteX24" fmla="*/ 1728592 w 2411261"/>
                  <a:gd name="connsiteY24" fmla="*/ 977030 h 983293"/>
                  <a:gd name="connsiteX25" fmla="*/ 1440494 w 2411261"/>
                  <a:gd name="connsiteY25" fmla="*/ 983293 h 983293"/>
                  <a:gd name="connsiteX26" fmla="*/ 1171184 w 2411261"/>
                  <a:gd name="connsiteY26" fmla="*/ 970767 h 983293"/>
                  <a:gd name="connsiteX27" fmla="*/ 895611 w 2411261"/>
                  <a:gd name="connsiteY27" fmla="*/ 945715 h 983293"/>
                  <a:gd name="connsiteX28" fmla="*/ 626302 w 2411261"/>
                  <a:gd name="connsiteY28" fmla="*/ 914400 h 983293"/>
                  <a:gd name="connsiteX29" fmla="*/ 425885 w 2411261"/>
                  <a:gd name="connsiteY29" fmla="*/ 870559 h 983293"/>
                  <a:gd name="connsiteX30" fmla="*/ 294362 w 2411261"/>
                  <a:gd name="connsiteY30" fmla="*/ 826718 h 983293"/>
                  <a:gd name="connsiteX31" fmla="*/ 206680 w 2411261"/>
                  <a:gd name="connsiteY31" fmla="*/ 807929 h 983293"/>
                  <a:gd name="connsiteX32" fmla="*/ 87683 w 2411261"/>
                  <a:gd name="connsiteY32" fmla="*/ 801666 h 983293"/>
                  <a:gd name="connsiteX33" fmla="*/ 0 w 2411261"/>
                  <a:gd name="connsiteY33" fmla="*/ 782877 h 983293"/>
                  <a:gd name="connsiteX34" fmla="*/ 12526 w 2411261"/>
                  <a:gd name="connsiteY34" fmla="*/ 112734 h 98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411261" h="983293">
                    <a:moveTo>
                      <a:pt x="12526" y="0"/>
                    </a:moveTo>
                    <a:lnTo>
                      <a:pt x="156576" y="50104"/>
                    </a:lnTo>
                    <a:lnTo>
                      <a:pt x="319414" y="100208"/>
                    </a:lnTo>
                    <a:lnTo>
                      <a:pt x="488515" y="137786"/>
                    </a:lnTo>
                    <a:lnTo>
                      <a:pt x="632565" y="175364"/>
                    </a:lnTo>
                    <a:lnTo>
                      <a:pt x="826718" y="194153"/>
                    </a:lnTo>
                    <a:lnTo>
                      <a:pt x="1045924" y="237994"/>
                    </a:lnTo>
                    <a:lnTo>
                      <a:pt x="1246340" y="256784"/>
                    </a:lnTo>
                    <a:lnTo>
                      <a:pt x="1377863" y="269310"/>
                    </a:lnTo>
                    <a:lnTo>
                      <a:pt x="1528176" y="269310"/>
                    </a:lnTo>
                    <a:lnTo>
                      <a:pt x="1647173" y="269310"/>
                    </a:lnTo>
                    <a:lnTo>
                      <a:pt x="1791222" y="269310"/>
                    </a:lnTo>
                    <a:lnTo>
                      <a:pt x="1966587" y="256784"/>
                    </a:lnTo>
                    <a:lnTo>
                      <a:pt x="2104373" y="219205"/>
                    </a:lnTo>
                    <a:lnTo>
                      <a:pt x="2192055" y="194153"/>
                    </a:lnTo>
                    <a:lnTo>
                      <a:pt x="2273474" y="156575"/>
                    </a:lnTo>
                    <a:lnTo>
                      <a:pt x="2323578" y="50104"/>
                    </a:lnTo>
                    <a:lnTo>
                      <a:pt x="2379946" y="18789"/>
                    </a:lnTo>
                    <a:lnTo>
                      <a:pt x="2411261" y="37578"/>
                    </a:lnTo>
                    <a:lnTo>
                      <a:pt x="2398735" y="319414"/>
                    </a:lnTo>
                    <a:lnTo>
                      <a:pt x="2361157" y="519830"/>
                    </a:lnTo>
                    <a:lnTo>
                      <a:pt x="2336104" y="626301"/>
                    </a:lnTo>
                    <a:lnTo>
                      <a:pt x="2304789" y="820455"/>
                    </a:lnTo>
                    <a:lnTo>
                      <a:pt x="2079321" y="933189"/>
                    </a:lnTo>
                    <a:lnTo>
                      <a:pt x="1728592" y="977030"/>
                    </a:lnTo>
                    <a:lnTo>
                      <a:pt x="1440494" y="983293"/>
                    </a:lnTo>
                    <a:lnTo>
                      <a:pt x="1171184" y="970767"/>
                    </a:lnTo>
                    <a:lnTo>
                      <a:pt x="895611" y="945715"/>
                    </a:lnTo>
                    <a:lnTo>
                      <a:pt x="626302" y="914400"/>
                    </a:lnTo>
                    <a:lnTo>
                      <a:pt x="425885" y="870559"/>
                    </a:lnTo>
                    <a:lnTo>
                      <a:pt x="294362" y="826718"/>
                    </a:lnTo>
                    <a:lnTo>
                      <a:pt x="206680" y="807929"/>
                    </a:lnTo>
                    <a:lnTo>
                      <a:pt x="87683" y="801666"/>
                    </a:lnTo>
                    <a:lnTo>
                      <a:pt x="0" y="782877"/>
                    </a:lnTo>
                    <a:lnTo>
                      <a:pt x="12526" y="112734"/>
                    </a:lnTo>
                    <a:close/>
                  </a:path>
                </a:pathLst>
              </a:custGeom>
            </p:spPr>
          </p:pic>
        </p:grpSp>
        <p:pic>
          <p:nvPicPr>
            <p:cNvPr id="19" name="SCALES Picture 90" descr="A picture containing table, sitting, black, water&#10;&#10;Description automatically generated">
              <a:extLst>
                <a:ext uri="{FF2B5EF4-FFF2-40B4-BE49-F238E27FC236}">
                  <a16:creationId xmlns:a16="http://schemas.microsoft.com/office/drawing/2014/main" id="{3C04682C-A3E2-4D77-A050-167DE4B9A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903970" y="3774036"/>
              <a:ext cx="778659" cy="756760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2D2879A-478E-4AFC-93B2-6A892AF92A5D}"/>
              </a:ext>
            </a:extLst>
          </p:cNvPr>
          <p:cNvSpPr/>
          <p:nvPr/>
        </p:nvSpPr>
        <p:spPr>
          <a:xfrm>
            <a:off x="230955" y="74473"/>
            <a:ext cx="18198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C00000"/>
                    </a:gs>
                    <a:gs pos="69000">
                      <a:srgbClr val="FFC000"/>
                    </a:gs>
                    <a:gs pos="36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GAME 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DADC718-02AD-4E4A-ACB6-64B6D419CEE8}"/>
              </a:ext>
            </a:extLst>
          </p:cNvPr>
          <p:cNvSpPr/>
          <p:nvPr/>
        </p:nvSpPr>
        <p:spPr>
          <a:xfrm>
            <a:off x="5880539" y="3774036"/>
            <a:ext cx="753576" cy="753576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9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1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613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3B68D48-AE02-43D0-9DBA-2DB2A0A8B466}">
  <we:reference id="wa104380907" version="1.0.0.0" store="en-001" storeType="OMEX"/>
  <we:alternateReferences>
    <we:reference id="WA104380907" version="1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MOMENT OF TRUTH</Template>
  <TotalTime>349</TotalTime>
  <Words>888</Words>
  <Application>Microsoft Office PowerPoint</Application>
  <PresentationFormat>Widescreen</PresentationFormat>
  <Paragraphs>393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Snap ITC</vt:lpstr>
      <vt:lpstr>Calibri Light</vt:lpstr>
      <vt:lpstr>Arial Black</vt:lpstr>
      <vt:lpstr>Calibri</vt:lpstr>
      <vt:lpstr>Apple Boy BTN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Rodwell</dc:creator>
  <cp:lastModifiedBy>John Rodwell</cp:lastModifiedBy>
  <cp:revision>44</cp:revision>
  <cp:lastPrinted>2020-04-20T15:44:10Z</cp:lastPrinted>
  <dcterms:created xsi:type="dcterms:W3CDTF">2020-04-22T10:34:33Z</dcterms:created>
  <dcterms:modified xsi:type="dcterms:W3CDTF">2020-08-02T15:50:51Z</dcterms:modified>
</cp:coreProperties>
</file>