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7" autoAdjust="0"/>
    <p:restoredTop sz="94660"/>
  </p:normalViewPr>
  <p:slideViewPr>
    <p:cSldViewPr snapToGrid="0">
      <p:cViewPr varScale="1">
        <p:scale>
          <a:sx n="97" d="100"/>
          <a:sy n="97" d="100"/>
        </p:scale>
        <p:origin x="65" y="9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363E5-79B8-44D0-AB6E-AF3C14CDD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BAFD2F-110C-4754-B81E-0D3B87D21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230ABF-0873-4929-9506-4CAD528A1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0E0DD-2083-46BF-8D86-C6B2486D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972DC-BE7F-470D-AD72-D16323F24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62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D2F6C-816A-442C-B5AC-610ADE60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45450C-F91F-4C5C-A783-B80797176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88461-90E6-48AE-98C8-BBB0A94B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63E4B-C12F-4028-8064-C3C0AF533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2F307-73F7-461F-9A89-80C4CAE32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20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878673-2A50-46CD-A78B-1239BA078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02B995-43AC-474D-9813-CC4FC4151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41B42-62AF-4AC8-B584-BD3C7EF7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F0C65-35DE-4D6F-8CEE-CFCD99E38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1DA9F-2B70-4CCD-802F-982DE5A00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78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0AAEF-352B-4A5C-A36A-F4206D5A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87B4EB-C1F2-49B7-9866-33AA1859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BA271-91F8-42AA-9C8D-697DD516D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61887-C4A5-4EA1-8FE5-A7D914407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2BCDC-E6BE-4FF0-99BD-769F48BBE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49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2EF6C-0D20-4FB8-B41B-A6F7D3628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CAED8-34D6-4DA3-9AD7-3A31AFCB4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F1BC8-B94A-412C-A7F3-8E26B772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A68A3-A5BB-4C79-B039-9A341212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B5CF8-BECE-4496-986E-8A2305C07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64426-1DC9-4797-AFC9-B3A9CAC68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AC500-9471-4B11-8030-4479F12E3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6F739-DDD2-464D-8CDF-6B254A0B1C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A787D-80E8-47EA-9358-3264C331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509D1-A358-44C2-BDDF-868690A1E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0E87B-C8C5-461B-95EC-DD8130A61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68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6ED19-72FE-4717-A18C-1DE1DEB93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9788A-D24D-47EA-B6E3-C1561B9379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93165-D1E4-4BFD-859A-7ACED4AC1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CEF95B-DDFF-428D-86C3-5471667CEC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7CA6F-C729-4264-A08A-C853390AE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ECF094-0048-43E2-9C29-6AAA95088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E53BA-F897-4242-A267-1E2B1F8C6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54345E-4CAB-4777-B298-EE26480CA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49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6B54-C30D-407D-9A22-CF529FE8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656BF-F048-4617-B19B-74A3E74A9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8FEB5F-842A-4514-829E-19E9F7E54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15077-0061-43FE-8BEE-B04564627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8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EA7C62-9D88-4F78-BE2B-D395A25D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4A9A91-8295-4B2D-A567-E095DA92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C3097A-4FA4-4ECE-A1AE-7C2DEBC06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5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1DAB1-F7C5-4437-8376-4E47F7547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DFB5F-18C7-47D6-94B8-B50A4DA5B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6A6A09-8950-4397-B1BB-E93EB64BB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5366D-773A-4947-B210-B2992E1D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7854D6-A443-4459-8E61-D33E1AFA6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B667C-E7B0-4D9D-9F39-0BA07B2F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4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4C38-BEB9-4245-935F-C81153B54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91F6B6-DD81-4C20-814B-0FC615C37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F3304C-2EAD-409B-9E44-2C3F8A0021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16B1D-90AD-4F67-AA50-80331CEE8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2D84D8-0C8E-4CED-B238-E4A76F96C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2E342-C1AF-4E27-A927-0CFD29832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13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250C54-3A0A-4C67-9849-97F747D85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5558A-A731-497E-8160-366ACB179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13B79-2554-47D0-B9E8-659C509BFC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7FA5-C82D-42A0-AEC6-AFF1B1829728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9071-54FD-444F-B1A1-0DF0BD96C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509FF-B51F-4240-B54F-CFC6F6F428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278B8-2511-4C07-A22B-97AC449FF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206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 Picture 6" descr="A picture containing jack, white, sitting, small&#10;&#10;Description automatically generated">
            <a:extLst>
              <a:ext uri="{FF2B5EF4-FFF2-40B4-BE49-F238E27FC236}">
                <a16:creationId xmlns:a16="http://schemas.microsoft.com/office/drawing/2014/main" id="{265972F4-23A9-4420-800F-2173DED95D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535" y="4478467"/>
            <a:ext cx="1261981" cy="1347333"/>
          </a:xfrm>
          <a:prstGeom prst="rect">
            <a:avLst/>
          </a:prstGeom>
        </p:spPr>
      </p:pic>
      <p:pic>
        <p:nvPicPr>
          <p:cNvPr id="9" name="2 Picture 8" descr="A picture containing white&#10;&#10;Description automatically generated">
            <a:extLst>
              <a:ext uri="{FF2B5EF4-FFF2-40B4-BE49-F238E27FC236}">
                <a16:creationId xmlns:a16="http://schemas.microsoft.com/office/drawing/2014/main" id="{1986C698-DA62-472E-B1A8-5D8E93B04B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558" y="3429000"/>
            <a:ext cx="1261981" cy="1347333"/>
          </a:xfrm>
          <a:prstGeom prst="rect">
            <a:avLst/>
          </a:prstGeom>
        </p:spPr>
      </p:pic>
      <p:pic>
        <p:nvPicPr>
          <p:cNvPr id="11" name="3 Picture 10" descr="A close up of a device&#10;&#10;Description automatically generated">
            <a:extLst>
              <a:ext uri="{FF2B5EF4-FFF2-40B4-BE49-F238E27FC236}">
                <a16:creationId xmlns:a16="http://schemas.microsoft.com/office/drawing/2014/main" id="{1F534623-7293-40E0-9DB5-2D8A890D3B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382" y="1725883"/>
            <a:ext cx="1261981" cy="1450974"/>
          </a:xfrm>
          <a:prstGeom prst="rect">
            <a:avLst/>
          </a:prstGeom>
        </p:spPr>
      </p:pic>
      <p:pic>
        <p:nvPicPr>
          <p:cNvPr id="13" name="4 Picture 12" descr="A close up of a device&#10;&#10;Description automatically generated">
            <a:extLst>
              <a:ext uri="{FF2B5EF4-FFF2-40B4-BE49-F238E27FC236}">
                <a16:creationId xmlns:a16="http://schemas.microsoft.com/office/drawing/2014/main" id="{9CFCAE63-00D9-497C-AE18-96B113619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13" y="741640"/>
            <a:ext cx="1207113" cy="1396105"/>
          </a:xfrm>
          <a:prstGeom prst="rect">
            <a:avLst/>
          </a:prstGeom>
        </p:spPr>
      </p:pic>
      <p:pic>
        <p:nvPicPr>
          <p:cNvPr id="15" name="5 Picture 14" descr="A close up of a device&#10;&#10;Description automatically generated">
            <a:extLst>
              <a:ext uri="{FF2B5EF4-FFF2-40B4-BE49-F238E27FC236}">
                <a16:creationId xmlns:a16="http://schemas.microsoft.com/office/drawing/2014/main" id="{B6384E16-DF0F-4B0D-95CF-11910FA6D6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6025" y="1179199"/>
            <a:ext cx="1261981" cy="1396105"/>
          </a:xfrm>
          <a:prstGeom prst="rect">
            <a:avLst/>
          </a:prstGeom>
        </p:spPr>
      </p:pic>
      <p:pic>
        <p:nvPicPr>
          <p:cNvPr id="5" name="6 Picture 4" descr="A picture containing white&#10;&#10;Description automatically generated">
            <a:extLst>
              <a:ext uri="{FF2B5EF4-FFF2-40B4-BE49-F238E27FC236}">
                <a16:creationId xmlns:a16="http://schemas.microsoft.com/office/drawing/2014/main" id="{7A46F9C9-A920-4D85-9577-9036E667BEC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5405" y="3082362"/>
            <a:ext cx="1261981" cy="1396105"/>
          </a:xfrm>
          <a:prstGeom prst="rect">
            <a:avLst/>
          </a:prstGeom>
        </p:spPr>
      </p:pic>
      <p:grpSp>
        <p:nvGrpSpPr>
          <p:cNvPr id="24" name="6 Group 87">
            <a:extLst>
              <a:ext uri="{FF2B5EF4-FFF2-40B4-BE49-F238E27FC236}">
                <a16:creationId xmlns:a16="http://schemas.microsoft.com/office/drawing/2014/main" id="{0CD7DD0D-6150-4BE3-9FA4-CEF5BE30AD22}"/>
              </a:ext>
            </a:extLst>
          </p:cNvPr>
          <p:cNvGrpSpPr>
            <a:grpSpLocks noChangeAspect="1"/>
          </p:cNvGrpSpPr>
          <p:nvPr/>
        </p:nvGrpSpPr>
        <p:grpSpPr>
          <a:xfrm>
            <a:off x="5671401" y="2505947"/>
            <a:ext cx="1275464" cy="1275237"/>
            <a:chOff x="3752426" y="1270473"/>
            <a:chExt cx="4555239" cy="455442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4DCBBD-380A-4F99-A2DF-9F25CBDDA507}"/>
                </a:ext>
              </a:extLst>
            </p:cNvPr>
            <p:cNvSpPr/>
            <p:nvPr/>
          </p:nvSpPr>
          <p:spPr>
            <a:xfrm>
              <a:off x="3755985" y="1273215"/>
              <a:ext cx="4551680" cy="4551680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246775 w 4551680"/>
                <a:gd name="connsiteY1" fmla="*/ 1137920 h 4551680"/>
                <a:gd name="connsiteX2" fmla="*/ 2275840 w 4551680"/>
                <a:gd name="connsiteY2" fmla="*/ 2275840 h 4551680"/>
                <a:gd name="connsiteX3" fmla="*/ 2275840 w 4551680"/>
                <a:gd name="connsiteY3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3088919" y="0"/>
                    <a:pt x="3840236" y="433773"/>
                    <a:pt x="4246775" y="1137920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948" tIns="541020" rIns="952839" bIns="3141980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200" kern="120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32DCB700-5C4C-421C-B269-657EF7742C42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2275840 w 4551680"/>
                <a:gd name="connsiteY0" fmla="*/ 4551680 h 4551680"/>
                <a:gd name="connsiteX1" fmla="*/ 304905 w 4551680"/>
                <a:gd name="connsiteY1" fmla="*/ 3413760 h 4551680"/>
                <a:gd name="connsiteX2" fmla="*/ 2275840 w 4551680"/>
                <a:gd name="connsiteY2" fmla="*/ 2275840 h 4551680"/>
                <a:gd name="connsiteX3" fmla="*/ 2275840 w 4551680"/>
                <a:gd name="connsiteY3" fmla="*/ 455168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2275840" y="4551680"/>
                  </a:moveTo>
                  <a:cubicBezTo>
                    <a:pt x="1462761" y="4551680"/>
                    <a:pt x="711444" y="4117907"/>
                    <a:pt x="304905" y="3413760"/>
                  </a:cubicBezTo>
                  <a:lnTo>
                    <a:pt x="2275840" y="2275840"/>
                  </a:lnTo>
                  <a:lnTo>
                    <a:pt x="2275840" y="455168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4429" tIns="3163570" rIns="2399538" bIns="562610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900" kern="1200"/>
            </a:p>
          </p:txBody>
        </p:sp>
      </p:grpSp>
      <p:grpSp>
        <p:nvGrpSpPr>
          <p:cNvPr id="27" name="5 Group 86">
            <a:extLst>
              <a:ext uri="{FF2B5EF4-FFF2-40B4-BE49-F238E27FC236}">
                <a16:creationId xmlns:a16="http://schemas.microsoft.com/office/drawing/2014/main" id="{03A003F5-47C1-4758-927C-8370A189CBD6}"/>
              </a:ext>
            </a:extLst>
          </p:cNvPr>
          <p:cNvGrpSpPr>
            <a:grpSpLocks noChangeAspect="1"/>
          </p:cNvGrpSpPr>
          <p:nvPr/>
        </p:nvGrpSpPr>
        <p:grpSpPr>
          <a:xfrm>
            <a:off x="5667845" y="2505946"/>
            <a:ext cx="1274469" cy="1274469"/>
            <a:chOff x="3752426" y="1270473"/>
            <a:chExt cx="4551680" cy="4551680"/>
          </a:xfrm>
        </p:grpSpPr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2E429FED-4BE8-41B4-BF1C-B3C1D4485425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4246775 w 4551680"/>
                <a:gd name="connsiteY0" fmla="*/ 1137920 h 4551680"/>
                <a:gd name="connsiteX1" fmla="*/ 4246775 w 4551680"/>
                <a:gd name="connsiteY1" fmla="*/ 3413760 h 4551680"/>
                <a:gd name="connsiteX2" fmla="*/ 2275840 w 4551680"/>
                <a:gd name="connsiteY2" fmla="*/ 2275840 h 4551680"/>
                <a:gd name="connsiteX3" fmla="*/ 4246775 w 4551680"/>
                <a:gd name="connsiteY3" fmla="*/ 113792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4246775" y="1137920"/>
                  </a:moveTo>
                  <a:cubicBezTo>
                    <a:pt x="4653315" y="1842067"/>
                    <a:pt x="4653315" y="2709613"/>
                    <a:pt x="4246775" y="3413760"/>
                  </a:cubicBezTo>
                  <a:lnTo>
                    <a:pt x="2275840" y="2275840"/>
                  </a:lnTo>
                  <a:lnTo>
                    <a:pt x="4246775" y="113792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85584" tIns="1885103" rIns="129455" bIns="1885104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500" kern="120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B05B22C-C82C-405C-A5C9-1F7F1F204353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304905 w 4551680"/>
                <a:gd name="connsiteY0" fmla="*/ 3413760 h 4551680"/>
                <a:gd name="connsiteX1" fmla="*/ 304905 w 4551680"/>
                <a:gd name="connsiteY1" fmla="*/ 1137920 h 4551680"/>
                <a:gd name="connsiteX2" fmla="*/ 2275840 w 4551680"/>
                <a:gd name="connsiteY2" fmla="*/ 2275840 h 4551680"/>
                <a:gd name="connsiteX3" fmla="*/ 304905 w 4551680"/>
                <a:gd name="connsiteY3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304905" y="3413760"/>
                  </a:moveTo>
                  <a:cubicBezTo>
                    <a:pt x="-101635" y="2709613"/>
                    <a:pt x="-101635" y="1842067"/>
                    <a:pt x="304905" y="1137920"/>
                  </a:cubicBezTo>
                  <a:lnTo>
                    <a:pt x="2275840" y="2275840"/>
                  </a:lnTo>
                  <a:lnTo>
                    <a:pt x="304905" y="341376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053" tIns="1869863" rIns="3159506" bIns="1869864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300" kern="1200"/>
            </a:p>
          </p:txBody>
        </p:sp>
      </p:grpSp>
      <p:grpSp>
        <p:nvGrpSpPr>
          <p:cNvPr id="30" name="4 Group 85">
            <a:extLst>
              <a:ext uri="{FF2B5EF4-FFF2-40B4-BE49-F238E27FC236}">
                <a16:creationId xmlns:a16="http://schemas.microsoft.com/office/drawing/2014/main" id="{5E2F28D2-ADBB-4EEF-90B0-B7331D21591E}"/>
              </a:ext>
            </a:extLst>
          </p:cNvPr>
          <p:cNvGrpSpPr>
            <a:grpSpLocks noChangeAspect="1"/>
          </p:cNvGrpSpPr>
          <p:nvPr/>
        </p:nvGrpSpPr>
        <p:grpSpPr>
          <a:xfrm>
            <a:off x="5671404" y="2505946"/>
            <a:ext cx="1274469" cy="1274469"/>
            <a:chOff x="3752426" y="1270473"/>
            <a:chExt cx="4551680" cy="4551680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DB718F6-9B54-4028-BE59-41837E9B02B9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4246775 w 4551680"/>
                <a:gd name="connsiteY0" fmla="*/ 3413760 h 4551680"/>
                <a:gd name="connsiteX1" fmla="*/ 2275840 w 4551680"/>
                <a:gd name="connsiteY1" fmla="*/ 4551680 h 4551680"/>
                <a:gd name="connsiteX2" fmla="*/ 2275840 w 4551680"/>
                <a:gd name="connsiteY2" fmla="*/ 2275840 h 4551680"/>
                <a:gd name="connsiteX3" fmla="*/ 4246775 w 4551680"/>
                <a:gd name="connsiteY3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4246775" y="3413760"/>
                  </a:moveTo>
                  <a:cubicBezTo>
                    <a:pt x="3840235" y="4117907"/>
                    <a:pt x="3088919" y="4551680"/>
                    <a:pt x="2275840" y="4551680"/>
                  </a:cubicBezTo>
                  <a:lnTo>
                    <a:pt x="2275840" y="2275840"/>
                  </a:lnTo>
                  <a:lnTo>
                    <a:pt x="4246775" y="341376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538" tIns="3163570" rIns="974429" bIns="562610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900" kern="120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A1D16EE-8EEE-400B-B54C-B9CC8DB7EA51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304905 w 4551680"/>
                <a:gd name="connsiteY0" fmla="*/ 1137920 h 4551680"/>
                <a:gd name="connsiteX1" fmla="*/ 2275840 w 4551680"/>
                <a:gd name="connsiteY1" fmla="*/ 0 h 4551680"/>
                <a:gd name="connsiteX2" fmla="*/ 2275840 w 4551680"/>
                <a:gd name="connsiteY2" fmla="*/ 2275840 h 4551680"/>
                <a:gd name="connsiteX3" fmla="*/ 304905 w 4551680"/>
                <a:gd name="connsiteY3" fmla="*/ 113792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304905" y="1137920"/>
                  </a:moveTo>
                  <a:cubicBezTo>
                    <a:pt x="711445" y="433773"/>
                    <a:pt x="1462761" y="0"/>
                    <a:pt x="2275840" y="0"/>
                  </a:cubicBezTo>
                  <a:lnTo>
                    <a:pt x="2275840" y="2275840"/>
                  </a:lnTo>
                  <a:lnTo>
                    <a:pt x="304905" y="113792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839" tIns="541020" rIns="2377948" bIns="3141980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200" kern="1200"/>
            </a:p>
          </p:txBody>
        </p:sp>
      </p:grpSp>
      <p:grpSp>
        <p:nvGrpSpPr>
          <p:cNvPr id="33" name="3 Group 88">
            <a:extLst>
              <a:ext uri="{FF2B5EF4-FFF2-40B4-BE49-F238E27FC236}">
                <a16:creationId xmlns:a16="http://schemas.microsoft.com/office/drawing/2014/main" id="{FCD00A1F-F93C-4E6C-8B39-0FD9585E3940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5671401" y="2508689"/>
            <a:ext cx="1275464" cy="1275237"/>
            <a:chOff x="3752426" y="1270473"/>
            <a:chExt cx="4555239" cy="4554422"/>
          </a:xfrm>
        </p:grpSpPr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F13D15F3-65F8-4D9E-AB48-85196B206D86}"/>
                </a:ext>
              </a:extLst>
            </p:cNvPr>
            <p:cNvSpPr/>
            <p:nvPr/>
          </p:nvSpPr>
          <p:spPr>
            <a:xfrm>
              <a:off x="3755985" y="1273215"/>
              <a:ext cx="4551680" cy="4551680"/>
            </a:xfrm>
            <a:custGeom>
              <a:avLst/>
              <a:gdLst>
                <a:gd name="connsiteX0" fmla="*/ 2275840 w 4551680"/>
                <a:gd name="connsiteY0" fmla="*/ 0 h 4551680"/>
                <a:gd name="connsiteX1" fmla="*/ 4246775 w 4551680"/>
                <a:gd name="connsiteY1" fmla="*/ 1137920 h 4551680"/>
                <a:gd name="connsiteX2" fmla="*/ 2275840 w 4551680"/>
                <a:gd name="connsiteY2" fmla="*/ 2275840 h 4551680"/>
                <a:gd name="connsiteX3" fmla="*/ 2275840 w 4551680"/>
                <a:gd name="connsiteY3" fmla="*/ 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2275840" y="0"/>
                  </a:moveTo>
                  <a:cubicBezTo>
                    <a:pt x="3088919" y="0"/>
                    <a:pt x="3840236" y="433773"/>
                    <a:pt x="4246775" y="1137920"/>
                  </a:cubicBezTo>
                  <a:lnTo>
                    <a:pt x="2275840" y="2275840"/>
                  </a:lnTo>
                  <a:lnTo>
                    <a:pt x="2275840" y="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7948" tIns="541020" rIns="952839" bIns="3141980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200" kern="120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58DDA25-F818-4510-94D6-3BD38BCD8527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2275840 w 4551680"/>
                <a:gd name="connsiteY0" fmla="*/ 4551680 h 4551680"/>
                <a:gd name="connsiteX1" fmla="*/ 304905 w 4551680"/>
                <a:gd name="connsiteY1" fmla="*/ 3413760 h 4551680"/>
                <a:gd name="connsiteX2" fmla="*/ 2275840 w 4551680"/>
                <a:gd name="connsiteY2" fmla="*/ 2275840 h 4551680"/>
                <a:gd name="connsiteX3" fmla="*/ 2275840 w 4551680"/>
                <a:gd name="connsiteY3" fmla="*/ 455168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2275840" y="4551680"/>
                  </a:moveTo>
                  <a:cubicBezTo>
                    <a:pt x="1462761" y="4551680"/>
                    <a:pt x="711444" y="4117907"/>
                    <a:pt x="304905" y="3413760"/>
                  </a:cubicBezTo>
                  <a:lnTo>
                    <a:pt x="2275840" y="2275840"/>
                  </a:lnTo>
                  <a:lnTo>
                    <a:pt x="2275840" y="455168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74429" tIns="3163570" rIns="2399538" bIns="562610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900" kern="1200"/>
            </a:p>
          </p:txBody>
        </p:sp>
      </p:grpSp>
      <p:grpSp>
        <p:nvGrpSpPr>
          <p:cNvPr id="36" name="2 Group 91">
            <a:extLst>
              <a:ext uri="{FF2B5EF4-FFF2-40B4-BE49-F238E27FC236}">
                <a16:creationId xmlns:a16="http://schemas.microsoft.com/office/drawing/2014/main" id="{4FA90AB5-38F5-49AE-8DE5-85C9806941FE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5667845" y="2511996"/>
            <a:ext cx="1274469" cy="1274469"/>
            <a:chOff x="3752426" y="1270473"/>
            <a:chExt cx="4551680" cy="4551680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1E1F688-C0FD-4530-8DF9-8C5A671F6B52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4246775 w 4551680"/>
                <a:gd name="connsiteY0" fmla="*/ 1137920 h 4551680"/>
                <a:gd name="connsiteX1" fmla="*/ 4246775 w 4551680"/>
                <a:gd name="connsiteY1" fmla="*/ 3413760 h 4551680"/>
                <a:gd name="connsiteX2" fmla="*/ 2275840 w 4551680"/>
                <a:gd name="connsiteY2" fmla="*/ 2275840 h 4551680"/>
                <a:gd name="connsiteX3" fmla="*/ 4246775 w 4551680"/>
                <a:gd name="connsiteY3" fmla="*/ 113792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4246775" y="1137920"/>
                  </a:moveTo>
                  <a:cubicBezTo>
                    <a:pt x="4653315" y="1842067"/>
                    <a:pt x="4653315" y="2709613"/>
                    <a:pt x="4246775" y="3413760"/>
                  </a:cubicBezTo>
                  <a:lnTo>
                    <a:pt x="2275840" y="2275840"/>
                  </a:lnTo>
                  <a:lnTo>
                    <a:pt x="4246775" y="113792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185584" tIns="1885103" rIns="129455" bIns="1885104" numCol="1" spcCol="1270" anchor="ctr" anchorCtr="0">
              <a:noAutofit/>
            </a:bodyPr>
            <a:lstStyle/>
            <a:p>
              <a:pPr marL="0" lvl="0" indent="0" algn="ctr" defTabSz="2444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500" kern="120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BCD8CCE2-7949-405D-92E8-655B12C8B951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304905 w 4551680"/>
                <a:gd name="connsiteY0" fmla="*/ 3413760 h 4551680"/>
                <a:gd name="connsiteX1" fmla="*/ 304905 w 4551680"/>
                <a:gd name="connsiteY1" fmla="*/ 1137920 h 4551680"/>
                <a:gd name="connsiteX2" fmla="*/ 2275840 w 4551680"/>
                <a:gd name="connsiteY2" fmla="*/ 2275840 h 4551680"/>
                <a:gd name="connsiteX3" fmla="*/ 304905 w 4551680"/>
                <a:gd name="connsiteY3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304905" y="3413760"/>
                  </a:moveTo>
                  <a:cubicBezTo>
                    <a:pt x="-101635" y="2709613"/>
                    <a:pt x="-101635" y="1842067"/>
                    <a:pt x="304905" y="1137920"/>
                  </a:cubicBezTo>
                  <a:lnTo>
                    <a:pt x="2275840" y="2275840"/>
                  </a:lnTo>
                  <a:lnTo>
                    <a:pt x="304905" y="341376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053" tIns="1869863" rIns="3159506" bIns="1869864" numCol="1" spcCol="1270" anchor="ctr" anchorCtr="0">
              <a:noAutofit/>
            </a:bodyPr>
            <a:lstStyle/>
            <a:p>
              <a:pPr marL="0" lvl="0" indent="0" algn="ctr" defTabSz="1911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300" kern="1200"/>
            </a:p>
          </p:txBody>
        </p:sp>
      </p:grpSp>
      <p:grpSp>
        <p:nvGrpSpPr>
          <p:cNvPr id="39" name="1 Group 94">
            <a:extLst>
              <a:ext uri="{FF2B5EF4-FFF2-40B4-BE49-F238E27FC236}">
                <a16:creationId xmlns:a16="http://schemas.microsoft.com/office/drawing/2014/main" id="{91C7C9DC-2A49-4D6F-9BF4-E19A0DDAD4E0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5671404" y="2505949"/>
            <a:ext cx="1274469" cy="1276164"/>
            <a:chOff x="3752426" y="1264423"/>
            <a:chExt cx="4551680" cy="4557730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36C7840-8630-4E35-9D42-369077687F3B}"/>
                </a:ext>
              </a:extLst>
            </p:cNvPr>
            <p:cNvSpPr/>
            <p:nvPr/>
          </p:nvSpPr>
          <p:spPr>
            <a:xfrm>
              <a:off x="3752426" y="1270473"/>
              <a:ext cx="4551680" cy="4551680"/>
            </a:xfrm>
            <a:custGeom>
              <a:avLst/>
              <a:gdLst>
                <a:gd name="connsiteX0" fmla="*/ 4246775 w 4551680"/>
                <a:gd name="connsiteY0" fmla="*/ 3413760 h 4551680"/>
                <a:gd name="connsiteX1" fmla="*/ 2275840 w 4551680"/>
                <a:gd name="connsiteY1" fmla="*/ 4551680 h 4551680"/>
                <a:gd name="connsiteX2" fmla="*/ 2275840 w 4551680"/>
                <a:gd name="connsiteY2" fmla="*/ 2275840 h 4551680"/>
                <a:gd name="connsiteX3" fmla="*/ 4246775 w 4551680"/>
                <a:gd name="connsiteY3" fmla="*/ 341376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4246775" y="3413760"/>
                  </a:moveTo>
                  <a:cubicBezTo>
                    <a:pt x="3840235" y="4117907"/>
                    <a:pt x="3088919" y="4551680"/>
                    <a:pt x="2275840" y="4551680"/>
                  </a:cubicBezTo>
                  <a:lnTo>
                    <a:pt x="2275840" y="2275840"/>
                  </a:lnTo>
                  <a:lnTo>
                    <a:pt x="4246775" y="3413760"/>
                  </a:lnTo>
                  <a:close/>
                </a:path>
              </a:pathLst>
            </a:custGeom>
            <a:noFill/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99538" tIns="3163570" rIns="974429" bIns="562610" numCol="1" spcCol="1270" anchor="ctr" anchorCtr="0">
              <a:noAutofit/>
            </a:bodyPr>
            <a:lstStyle/>
            <a:p>
              <a:pPr marL="0" lvl="0" indent="0" algn="ctr" defTabSz="2622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5900" kern="120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E61FCE7-1272-4E53-AAFA-1058918C77AD}"/>
                </a:ext>
              </a:extLst>
            </p:cNvPr>
            <p:cNvSpPr/>
            <p:nvPr/>
          </p:nvSpPr>
          <p:spPr>
            <a:xfrm>
              <a:off x="3752426" y="1264423"/>
              <a:ext cx="4551680" cy="4551680"/>
            </a:xfrm>
            <a:custGeom>
              <a:avLst/>
              <a:gdLst>
                <a:gd name="connsiteX0" fmla="*/ 304905 w 4551680"/>
                <a:gd name="connsiteY0" fmla="*/ 1137920 h 4551680"/>
                <a:gd name="connsiteX1" fmla="*/ 2275840 w 4551680"/>
                <a:gd name="connsiteY1" fmla="*/ 0 h 4551680"/>
                <a:gd name="connsiteX2" fmla="*/ 2275840 w 4551680"/>
                <a:gd name="connsiteY2" fmla="*/ 2275840 h 4551680"/>
                <a:gd name="connsiteX3" fmla="*/ 304905 w 4551680"/>
                <a:gd name="connsiteY3" fmla="*/ 1137920 h 4551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51680" h="4551680">
                  <a:moveTo>
                    <a:pt x="304905" y="1137920"/>
                  </a:moveTo>
                  <a:cubicBezTo>
                    <a:pt x="711445" y="433773"/>
                    <a:pt x="1462761" y="0"/>
                    <a:pt x="2275840" y="0"/>
                  </a:cubicBezTo>
                  <a:lnTo>
                    <a:pt x="2275840" y="2275840"/>
                  </a:lnTo>
                  <a:lnTo>
                    <a:pt x="304905" y="1137920"/>
                  </a:lnTo>
                  <a:close/>
                </a:path>
              </a:pathLst>
            </a:custGeom>
            <a:solidFill>
              <a:srgbClr val="4472C4">
                <a:alpha val="0"/>
              </a:srgb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52839" tIns="541020" rIns="2377948" bIns="3141980" numCol="1" spcCol="1270" anchor="ctr" anchorCtr="0">
              <a:noAutofit/>
            </a:bodyPr>
            <a:lstStyle/>
            <a:p>
              <a:pPr marL="0" lvl="0" indent="0" algn="ctr" defTabSz="1866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4200" kern="1200"/>
            </a:p>
          </p:txBody>
        </p:sp>
      </p:grpSp>
      <p:pic>
        <p:nvPicPr>
          <p:cNvPr id="42" name="spinner Picture 41" descr="A close up of a device&#10;&#10;Description automatically generated">
            <a:extLst>
              <a:ext uri="{FF2B5EF4-FFF2-40B4-BE49-F238E27FC236}">
                <a16:creationId xmlns:a16="http://schemas.microsoft.com/office/drawing/2014/main" id="{F83F60D2-281E-4677-A9C5-46E861E23C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9842" y="2329440"/>
            <a:ext cx="1261981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8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1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1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1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1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1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Rodwell</dc:creator>
  <cp:lastModifiedBy>John Rodwell</cp:lastModifiedBy>
  <cp:revision>4</cp:revision>
  <dcterms:created xsi:type="dcterms:W3CDTF">2020-07-02T08:00:24Z</dcterms:created>
  <dcterms:modified xsi:type="dcterms:W3CDTF">2020-07-02T08:14:56Z</dcterms:modified>
</cp:coreProperties>
</file>