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990505"/>
    <a:srgbClr val="131313"/>
    <a:srgbClr val="C23527"/>
    <a:srgbClr val="540000"/>
    <a:srgbClr val="644C00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26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577FD-DF68-49FB-A99B-2320E8CF4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09126-E8B1-49F4-A050-C69E184F4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8329C-5815-4898-9258-5C3A4E1B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4BBEC-521C-426D-9604-5F405AA63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E782F-9ADD-4B93-8DAB-2CA7EF18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44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C2FA-D45A-491A-AE1B-328BFF7DB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97F51C-5B59-471E-9983-C200A60BF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27A2B-49FA-4A8C-B6A6-9F91EC3B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0B45C-D20E-4D53-904C-93E6D688B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44F82-0438-486D-AE01-3A86CCB6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49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C987E1-39C1-406A-8295-AEB2C38F2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BDEBE-D443-4C36-AEEB-AEC1F2919D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B855B-7011-44A8-AF8A-4151547C8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0211B-E86E-48E9-826B-998E7B503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49869-7997-488D-8142-BC435B17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97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D79B-D553-4BE1-AA4B-C4C3C5CA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EDBC9-BF9C-4897-B8C3-BD0017EE9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96D76-2163-4BC3-AA8C-2B7F9C8A2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1CF32-B3CD-4FBD-B4A2-CCEFB201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60B9A-4DEE-47FF-B1B9-F54F82C3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8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E015-BD43-4DFB-95CE-AE91E1DC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6D281-FCF0-4339-BB3A-00A974C4A7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CD1EF-7D3F-4048-977A-7D64BE67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4C232-1055-4E79-AAB4-63FDC1F1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AB9D8-D540-4D32-8DAF-30E17B315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82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86BDC-BE87-4FEE-A5A7-9255E68F6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0DA1-DDBC-44EE-BBB8-95625F620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1BC29-C7AA-496F-9C7E-1162E045B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2C079-726C-47C6-8176-AD4AB1197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76694-04C8-4BDE-AC14-A8F4C9DAD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4FA3F-5EF6-4C7C-B59B-C0D5BBA1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4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79581-C876-4BF1-B1E2-3FA3330C7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BE082-C369-44EC-91BE-C4F625A5A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D41E2-8F8D-46BD-8B9E-FF1A08F4F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E2DEA8-C029-4018-B34B-A7D728F5C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9974F-A280-44DC-A0B8-52539644D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92C3D1-6359-4102-B59A-188419F3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A1E155-450D-47E6-B30F-4F16BE6B4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F6018-5B6B-4A03-9BBA-D27DA0F7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675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66D3-3E43-4CFC-B8BE-0155BC9D9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7ABA6-BAAD-4216-B468-814AC12B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C19BC-CF5B-4EA2-BCAE-BF336496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19F2F-C5D5-47A1-B02C-946717A7F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688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A92CF3-188C-47AF-A3F5-F61AD301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D0F9A-1289-4A7F-BF04-E52BD22A3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B2267-D07A-4CD6-AED2-74A86A78D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17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4BB47-E013-47FB-89A4-BB28F549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C0953-504C-4C03-85F3-58B39819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817E7-764B-469D-8046-266B89AC2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51C30-458C-4A75-8631-5DF816011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EE3EE-D290-4557-8EB2-172B44752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50FEA0-FACC-415F-A63F-C1FAA09EC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515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6FD1-BD9A-4D0E-9104-A0F8F35F4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197F8D-D651-4836-9C0B-6D772EEB5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4517B-A9A8-40AE-8F16-21469E187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D0A9-A17F-458A-9778-CEE03AA61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A914E-47C4-46C6-A6D4-390C2769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FB289-4DC2-4883-A4A9-140918DA9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266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468A85-487F-46D4-A334-D5E6CDB07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8DD13-ED06-4EDB-A3B1-0B9846653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B9FBF-C414-4114-B1B6-93425A3DDE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D237F-F8C4-4F19-B92E-85B5ECBE6763}" type="datetimeFigureOut">
              <a:rPr lang="en-GB" smtClean="0"/>
              <a:t>21/06/2020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DCE14-1573-4DBE-820E-C3677C7D9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7218A-BCBD-4998-B01C-32D9100F2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1DF90-F431-43F2-80C8-085D7610D7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92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6.png"/><Relationship Id="rId18" Type="http://schemas.microsoft.com/office/2007/relationships/hdphoto" Target="../media/hdphoto3.wdp"/><Relationship Id="rId26" Type="http://schemas.openxmlformats.org/officeDocument/2006/relationships/slide" Target="slide3.xml"/><Relationship Id="rId3" Type="http://schemas.openxmlformats.org/officeDocument/2006/relationships/audio" Target="../media/audio2.wav"/><Relationship Id="rId21" Type="http://schemas.openxmlformats.org/officeDocument/2006/relationships/image" Target="../media/image11.png"/><Relationship Id="rId34" Type="http://schemas.openxmlformats.org/officeDocument/2006/relationships/image" Target="../media/image16.png"/><Relationship Id="rId7" Type="http://schemas.openxmlformats.org/officeDocument/2006/relationships/audio" Target="../media/audio6.wav"/><Relationship Id="rId12" Type="http://schemas.microsoft.com/office/2007/relationships/hdphoto" Target="../media/hdphoto1.wdp"/><Relationship Id="rId17" Type="http://schemas.openxmlformats.org/officeDocument/2006/relationships/image" Target="../media/image9.png"/><Relationship Id="rId25" Type="http://schemas.microsoft.com/office/2007/relationships/hdphoto" Target="../media/hdphoto5.wdp"/><Relationship Id="rId33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8.jpeg"/><Relationship Id="rId20" Type="http://schemas.microsoft.com/office/2007/relationships/hdphoto" Target="../media/hdphoto4.wdp"/><Relationship Id="rId29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5.png"/><Relationship Id="rId24" Type="http://schemas.openxmlformats.org/officeDocument/2006/relationships/image" Target="../media/image14.png"/><Relationship Id="rId32" Type="http://schemas.openxmlformats.org/officeDocument/2006/relationships/slide" Target="slide9.xml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23" Type="http://schemas.openxmlformats.org/officeDocument/2006/relationships/image" Target="../media/image13.png"/><Relationship Id="rId28" Type="http://schemas.openxmlformats.org/officeDocument/2006/relationships/slide" Target="slide5.xml"/><Relationship Id="rId10" Type="http://schemas.openxmlformats.org/officeDocument/2006/relationships/image" Target="../media/image4.jpeg"/><Relationship Id="rId19" Type="http://schemas.openxmlformats.org/officeDocument/2006/relationships/image" Target="../media/image10.png"/><Relationship Id="rId31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3.png"/><Relationship Id="rId14" Type="http://schemas.openxmlformats.org/officeDocument/2006/relationships/image" Target="../media/image7.png"/><Relationship Id="rId22" Type="http://schemas.openxmlformats.org/officeDocument/2006/relationships/image" Target="../media/image12.png"/><Relationship Id="rId27" Type="http://schemas.openxmlformats.org/officeDocument/2006/relationships/slide" Target="slide4.xml"/><Relationship Id="rId30" Type="http://schemas.openxmlformats.org/officeDocument/2006/relationships/slide" Target="slide7.xml"/><Relationship Id="rId35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06E324-2003-4887-A5BB-F38C2CC7FB74}"/>
              </a:ext>
            </a:extLst>
          </p:cNvPr>
          <p:cNvSpPr/>
          <p:nvPr/>
        </p:nvSpPr>
        <p:spPr>
          <a:xfrm>
            <a:off x="2614714" y="3077687"/>
            <a:ext cx="72368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Ultra Bold" panose="020B0A02020104020203" pitchFamily="34" charset="0"/>
                <a:cs typeface="Posterama" panose="020B0502040204020203" pitchFamily="34" charset="0"/>
              </a:rPr>
              <a:t>TORPEDO</a:t>
            </a:r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37BD5A23-EC51-4087-A35E-AE8819E44901}"/>
              </a:ext>
            </a:extLst>
          </p:cNvPr>
          <p:cNvSpPr/>
          <p:nvPr/>
        </p:nvSpPr>
        <p:spPr>
          <a:xfrm>
            <a:off x="5259343" y="4647347"/>
            <a:ext cx="16998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Ultra Bold" panose="020B0A02020104020203" pitchFamily="34" charset="0"/>
                <a:cs typeface="Posterama" panose="020B0502040204020203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693316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D070F6-130D-443E-9892-99BEFE2B5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632" y="1443844"/>
            <a:ext cx="4724809" cy="2658086"/>
          </a:xfrm>
          <a:prstGeom prst="rect">
            <a:avLst/>
          </a:prstGeom>
        </p:spPr>
      </p:pic>
      <p:pic>
        <p:nvPicPr>
          <p:cNvPr id="16" name="Picture 15" descr="A picture containing sitting, red, truck, boat&#10;&#10;Description automatically generated">
            <a:extLst>
              <a:ext uri="{FF2B5EF4-FFF2-40B4-BE49-F238E27FC236}">
                <a16:creationId xmlns:a16="http://schemas.microsoft.com/office/drawing/2014/main" id="{A57130B9-0888-4DCF-9C67-93B1B08A6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3" y="1443844"/>
            <a:ext cx="4721314" cy="2655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50F77A-0475-4778-9FEB-ABCE6056F370}"/>
              </a:ext>
            </a:extLst>
          </p:cNvPr>
          <p:cNvSpPr txBox="1"/>
          <p:nvPr/>
        </p:nvSpPr>
        <p:spPr>
          <a:xfrm>
            <a:off x="3558363" y="289334"/>
            <a:ext cx="2714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Click on a green light to go to a question slide.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B840F6F-21C6-4004-8340-F042E20605D7}"/>
              </a:ext>
            </a:extLst>
          </p:cNvPr>
          <p:cNvCxnSpPr/>
          <p:nvPr/>
        </p:nvCxnSpPr>
        <p:spPr>
          <a:xfrm>
            <a:off x="5231219" y="1913860"/>
            <a:ext cx="145311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69E30F-719D-4E7B-ADAB-1204E4E50E56}"/>
              </a:ext>
            </a:extLst>
          </p:cNvPr>
          <p:cNvCxnSpPr>
            <a:cxnSpLocks/>
          </p:cNvCxnSpPr>
          <p:nvPr/>
        </p:nvCxnSpPr>
        <p:spPr>
          <a:xfrm>
            <a:off x="5022112" y="935665"/>
            <a:ext cx="0" cy="6663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41296D-FFF0-499C-A366-607D7E5634B5}"/>
              </a:ext>
            </a:extLst>
          </p:cNvPr>
          <p:cNvSpPr txBox="1"/>
          <p:nvPr/>
        </p:nvSpPr>
        <p:spPr>
          <a:xfrm>
            <a:off x="7621543" y="4317317"/>
            <a:ext cx="307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 Click on the red button to go back to the main slide.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29E1C-6758-49A0-90F8-083E82F71410}"/>
              </a:ext>
            </a:extLst>
          </p:cNvPr>
          <p:cNvSpPr txBox="1"/>
          <p:nvPr/>
        </p:nvSpPr>
        <p:spPr>
          <a:xfrm>
            <a:off x="396951" y="4317316"/>
            <a:ext cx="40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4. If the answer is correct, click on a red light to fire a torpedo (in any order).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5CC43F-CB55-4621-A5E1-6DC1AD9855DC}"/>
              </a:ext>
            </a:extLst>
          </p:cNvPr>
          <p:cNvCxnSpPr>
            <a:cxnSpLocks/>
          </p:cNvCxnSpPr>
          <p:nvPr/>
        </p:nvCxnSpPr>
        <p:spPr>
          <a:xfrm flipH="1" flipV="1">
            <a:off x="3006869" y="3881850"/>
            <a:ext cx="177209" cy="5458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AF7F38-5A14-4D7E-9A05-6DB0F581B7DB}"/>
              </a:ext>
            </a:extLst>
          </p:cNvPr>
          <p:cNvSpPr txBox="1"/>
          <p:nvPr/>
        </p:nvSpPr>
        <p:spPr>
          <a:xfrm>
            <a:off x="2527007" y="5195500"/>
            <a:ext cx="367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5. If the answer was incorrect, click firstly on the Amber light.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A6B738-A019-4589-9DAD-BB8ACBB77EE0}"/>
              </a:ext>
            </a:extLst>
          </p:cNvPr>
          <p:cNvSpPr txBox="1"/>
          <p:nvPr/>
        </p:nvSpPr>
        <p:spPr>
          <a:xfrm>
            <a:off x="4686103" y="6073684"/>
            <a:ext cx="3678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6. If a second answer is incorrect, click on the Red light (Game Over).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8B8DF1E-135F-4192-89C2-6F221C1F819C}"/>
              </a:ext>
            </a:extLst>
          </p:cNvPr>
          <p:cNvCxnSpPr>
            <a:cxnSpLocks/>
          </p:cNvCxnSpPr>
          <p:nvPr/>
        </p:nvCxnSpPr>
        <p:spPr>
          <a:xfrm flipH="1" flipV="1">
            <a:off x="2808781" y="1601972"/>
            <a:ext cx="1874090" cy="359352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B521670-E28F-4F3C-BFC3-CA499FCD7CCA}"/>
              </a:ext>
            </a:extLst>
          </p:cNvPr>
          <p:cNvCxnSpPr>
            <a:cxnSpLocks/>
          </p:cNvCxnSpPr>
          <p:nvPr/>
        </p:nvCxnSpPr>
        <p:spPr>
          <a:xfrm flipH="1" flipV="1">
            <a:off x="3108023" y="1552354"/>
            <a:ext cx="3593117" cy="45213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DA5355F-3EF6-4141-BEE8-1CEC504C836E}"/>
              </a:ext>
            </a:extLst>
          </p:cNvPr>
          <p:cNvSpPr txBox="1"/>
          <p:nvPr/>
        </p:nvSpPr>
        <p:spPr>
          <a:xfrm>
            <a:off x="7634177" y="305127"/>
            <a:ext cx="3667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Question slide. </a:t>
            </a:r>
          </a:p>
          <a:p>
            <a:r>
              <a:rPr lang="en-GB" dirty="0"/>
              <a:t>A question with 4 possible answers. Click on the chosen answer.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1E58A1-D502-4466-A0C9-DE97A7A22ACE}"/>
              </a:ext>
            </a:extLst>
          </p:cNvPr>
          <p:cNvSpPr txBox="1"/>
          <p:nvPr/>
        </p:nvSpPr>
        <p:spPr>
          <a:xfrm>
            <a:off x="8364966" y="5380166"/>
            <a:ext cx="366754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You can change the number of answer options and rearrange the boxes as you wish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107E85-4399-4088-8FE2-34A53DAAE9DF}"/>
              </a:ext>
            </a:extLst>
          </p:cNvPr>
          <p:cNvSpPr/>
          <p:nvPr/>
        </p:nvSpPr>
        <p:spPr>
          <a:xfrm>
            <a:off x="280581" y="312209"/>
            <a:ext cx="2827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ill Sans Ultra Bold" panose="020B0A02020104020203" pitchFamily="34" charset="0"/>
                <a:cs typeface="Posterama" panose="020B0502040204020203" pitchFamily="34" charset="0"/>
              </a:rPr>
              <a:t>TORPEDO</a:t>
            </a:r>
          </a:p>
        </p:txBody>
      </p:sp>
    </p:spTree>
    <p:extLst>
      <p:ext uri="{BB962C8B-B14F-4D97-AF65-F5344CB8AC3E}">
        <p14:creationId xmlns:p14="http://schemas.microsoft.com/office/powerpoint/2010/main" val="2747676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TORPEDO 6">
            <a:extLst>
              <a:ext uri="{FF2B5EF4-FFF2-40B4-BE49-F238E27FC236}">
                <a16:creationId xmlns:a16="http://schemas.microsoft.com/office/drawing/2014/main" id="{AFA3171B-6B5C-41BC-B332-7FE45A0DAE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3610">
            <a:off x="7825631" y="6460999"/>
            <a:ext cx="274481" cy="1728000"/>
          </a:xfrm>
          <a:prstGeom prst="rect">
            <a:avLst/>
          </a:prstGeom>
        </p:spPr>
      </p:pic>
      <p:pic>
        <p:nvPicPr>
          <p:cNvPr id="100" name="TORPEDO 7">
            <a:extLst>
              <a:ext uri="{FF2B5EF4-FFF2-40B4-BE49-F238E27FC236}">
                <a16:creationId xmlns:a16="http://schemas.microsoft.com/office/drawing/2014/main" id="{941FA4F0-2373-4A52-B64D-5C31B412C1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2343">
            <a:off x="9053803" y="6439495"/>
            <a:ext cx="274481" cy="1728000"/>
          </a:xfrm>
          <a:prstGeom prst="rect">
            <a:avLst/>
          </a:prstGeom>
        </p:spPr>
      </p:pic>
      <p:pic>
        <p:nvPicPr>
          <p:cNvPr id="22" name="Picture 21" descr="A picture containing photo, boat, air, large&#10;&#10;Description automatically generated">
            <a:extLst>
              <a:ext uri="{FF2B5EF4-FFF2-40B4-BE49-F238E27FC236}">
                <a16:creationId xmlns:a16="http://schemas.microsoft.com/office/drawing/2014/main" id="{14DD5DE7-6B40-4D61-B429-DDD2E6B86A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4F5F7"/>
              </a:clrFrom>
              <a:clrTo>
                <a:srgbClr val="F4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083039" y="2420687"/>
            <a:ext cx="2353111" cy="63234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E96CE005-9215-447D-B0ED-933EE6E47328}"/>
              </a:ext>
            </a:extLst>
          </p:cNvPr>
          <p:cNvGrpSpPr/>
          <p:nvPr/>
        </p:nvGrpSpPr>
        <p:grpSpPr>
          <a:xfrm>
            <a:off x="2463423" y="945101"/>
            <a:ext cx="3214046" cy="979233"/>
            <a:chOff x="2463423" y="945101"/>
            <a:chExt cx="3214046" cy="979233"/>
          </a:xfrm>
        </p:grpSpPr>
        <p:pic>
          <p:nvPicPr>
            <p:cNvPr id="9" name="Picture 8" descr="A picture containing table, boat, photo, various&#10;&#10;Description automatically generated">
              <a:extLst>
                <a:ext uri="{FF2B5EF4-FFF2-40B4-BE49-F238E27FC236}">
                  <a16:creationId xmlns:a16="http://schemas.microsoft.com/office/drawing/2014/main" id="{B9DDB34E-674A-492F-AB4E-45A2E219C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CCDADB"/>
                </a:clrFrom>
                <a:clrTo>
                  <a:srgbClr val="CCDAD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17" b="89929" l="5617" r="94149">
                          <a14:foregroundMark x1="5617" y1="69081" x2="10966" y2="74293"/>
                          <a14:foregroundMark x1="94149" y1="65371" x2="89435" y2="729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87"/>
            <a:stretch/>
          </p:blipFill>
          <p:spPr>
            <a:xfrm>
              <a:off x="2463423" y="945101"/>
              <a:ext cx="3214046" cy="975519"/>
            </a:xfrm>
            <a:prstGeom prst="rect">
              <a:avLst/>
            </a:prstGeom>
          </p:spPr>
        </p:pic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FDCE89C-320E-47FA-BC17-054193C7B075}"/>
                </a:ext>
              </a:extLst>
            </p:cNvPr>
            <p:cNvSpPr/>
            <p:nvPr/>
          </p:nvSpPr>
          <p:spPr>
            <a:xfrm>
              <a:off x="2634018" y="1897039"/>
              <a:ext cx="2790967" cy="27295"/>
            </a:xfrm>
            <a:custGeom>
              <a:avLst/>
              <a:gdLst>
                <a:gd name="connsiteX0" fmla="*/ 0 w 2790967"/>
                <a:gd name="connsiteY0" fmla="*/ 13648 h 27295"/>
                <a:gd name="connsiteX1" fmla="*/ 0 w 2790967"/>
                <a:gd name="connsiteY1" fmla="*/ 13648 h 27295"/>
                <a:gd name="connsiteX2" fmla="*/ 416257 w 2790967"/>
                <a:gd name="connsiteY2" fmla="*/ 13648 h 27295"/>
                <a:gd name="connsiteX3" fmla="*/ 470848 w 2790967"/>
                <a:gd name="connsiteY3" fmla="*/ 27295 h 27295"/>
                <a:gd name="connsiteX4" fmla="*/ 634621 w 2790967"/>
                <a:gd name="connsiteY4" fmla="*/ 20471 h 27295"/>
                <a:gd name="connsiteX5" fmla="*/ 675564 w 2790967"/>
                <a:gd name="connsiteY5" fmla="*/ 13648 h 27295"/>
                <a:gd name="connsiteX6" fmla="*/ 1514901 w 2790967"/>
                <a:gd name="connsiteY6" fmla="*/ 20471 h 27295"/>
                <a:gd name="connsiteX7" fmla="*/ 1589964 w 2790967"/>
                <a:gd name="connsiteY7" fmla="*/ 27295 h 27295"/>
                <a:gd name="connsiteX8" fmla="*/ 1897039 w 2790967"/>
                <a:gd name="connsiteY8" fmla="*/ 13648 h 27295"/>
                <a:gd name="connsiteX9" fmla="*/ 1985749 w 2790967"/>
                <a:gd name="connsiteY9" fmla="*/ 0 h 27295"/>
                <a:gd name="connsiteX10" fmla="*/ 2470245 w 2790967"/>
                <a:gd name="connsiteY10" fmla="*/ 6824 h 27295"/>
                <a:gd name="connsiteX11" fmla="*/ 2709081 w 2790967"/>
                <a:gd name="connsiteY11" fmla="*/ 13648 h 27295"/>
                <a:gd name="connsiteX12" fmla="*/ 2790967 w 2790967"/>
                <a:gd name="connsiteY12" fmla="*/ 13648 h 2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90967" h="27295">
                  <a:moveTo>
                    <a:pt x="0" y="13648"/>
                  </a:moveTo>
                  <a:lnTo>
                    <a:pt x="0" y="13648"/>
                  </a:lnTo>
                  <a:cubicBezTo>
                    <a:pt x="175786" y="6005"/>
                    <a:pt x="216135" y="597"/>
                    <a:pt x="416257" y="13648"/>
                  </a:cubicBezTo>
                  <a:cubicBezTo>
                    <a:pt x="434974" y="14869"/>
                    <a:pt x="470848" y="27295"/>
                    <a:pt x="470848" y="27295"/>
                  </a:cubicBezTo>
                  <a:cubicBezTo>
                    <a:pt x="525439" y="25020"/>
                    <a:pt x="580104" y="24105"/>
                    <a:pt x="634621" y="20471"/>
                  </a:cubicBezTo>
                  <a:cubicBezTo>
                    <a:pt x="648426" y="19551"/>
                    <a:pt x="661728" y="13648"/>
                    <a:pt x="675564" y="13648"/>
                  </a:cubicBezTo>
                  <a:lnTo>
                    <a:pt x="1514901" y="20471"/>
                  </a:lnTo>
                  <a:cubicBezTo>
                    <a:pt x="1539922" y="22746"/>
                    <a:pt x="1564840" y="27295"/>
                    <a:pt x="1589964" y="27295"/>
                  </a:cubicBezTo>
                  <a:cubicBezTo>
                    <a:pt x="1750674" y="27295"/>
                    <a:pt x="1773817" y="23915"/>
                    <a:pt x="1897039" y="13648"/>
                  </a:cubicBezTo>
                  <a:cubicBezTo>
                    <a:pt x="1908528" y="11733"/>
                    <a:pt x="1976968" y="0"/>
                    <a:pt x="1985749" y="0"/>
                  </a:cubicBezTo>
                  <a:cubicBezTo>
                    <a:pt x="2147264" y="0"/>
                    <a:pt x="2308746" y="4549"/>
                    <a:pt x="2470245" y="6824"/>
                  </a:cubicBezTo>
                  <a:cubicBezTo>
                    <a:pt x="2590439" y="20179"/>
                    <a:pt x="2511062" y="13648"/>
                    <a:pt x="2709081" y="13648"/>
                  </a:cubicBezTo>
                  <a:lnTo>
                    <a:pt x="2790967" y="13648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D0C78A-DA72-4F53-9842-B3EA06B1285D}"/>
              </a:ext>
            </a:extLst>
          </p:cNvPr>
          <p:cNvGrpSpPr/>
          <p:nvPr/>
        </p:nvGrpSpPr>
        <p:grpSpPr>
          <a:xfrm>
            <a:off x="6772552" y="1244318"/>
            <a:ext cx="3118813" cy="614239"/>
            <a:chOff x="6205178" y="1481532"/>
            <a:chExt cx="3118813" cy="8781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B92BC6-2F89-48DB-A0DC-0E25D6C3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05178" y="1481532"/>
              <a:ext cx="3118813" cy="878175"/>
            </a:xfrm>
            <a:prstGeom prst="rect">
              <a:avLst/>
            </a:prstGeom>
          </p:spPr>
        </p:pic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D039C-68B9-4623-AAB0-4381556B15E1}"/>
                </a:ext>
              </a:extLst>
            </p:cNvPr>
            <p:cNvSpPr/>
            <p:nvPr/>
          </p:nvSpPr>
          <p:spPr>
            <a:xfrm>
              <a:off x="6215121" y="2332412"/>
              <a:ext cx="2790967" cy="27295"/>
            </a:xfrm>
            <a:custGeom>
              <a:avLst/>
              <a:gdLst>
                <a:gd name="connsiteX0" fmla="*/ 0 w 2790967"/>
                <a:gd name="connsiteY0" fmla="*/ 13648 h 27295"/>
                <a:gd name="connsiteX1" fmla="*/ 0 w 2790967"/>
                <a:gd name="connsiteY1" fmla="*/ 13648 h 27295"/>
                <a:gd name="connsiteX2" fmla="*/ 416257 w 2790967"/>
                <a:gd name="connsiteY2" fmla="*/ 13648 h 27295"/>
                <a:gd name="connsiteX3" fmla="*/ 470848 w 2790967"/>
                <a:gd name="connsiteY3" fmla="*/ 27295 h 27295"/>
                <a:gd name="connsiteX4" fmla="*/ 634621 w 2790967"/>
                <a:gd name="connsiteY4" fmla="*/ 20471 h 27295"/>
                <a:gd name="connsiteX5" fmla="*/ 675564 w 2790967"/>
                <a:gd name="connsiteY5" fmla="*/ 13648 h 27295"/>
                <a:gd name="connsiteX6" fmla="*/ 1514901 w 2790967"/>
                <a:gd name="connsiteY6" fmla="*/ 20471 h 27295"/>
                <a:gd name="connsiteX7" fmla="*/ 1589964 w 2790967"/>
                <a:gd name="connsiteY7" fmla="*/ 27295 h 27295"/>
                <a:gd name="connsiteX8" fmla="*/ 1897039 w 2790967"/>
                <a:gd name="connsiteY8" fmla="*/ 13648 h 27295"/>
                <a:gd name="connsiteX9" fmla="*/ 1985749 w 2790967"/>
                <a:gd name="connsiteY9" fmla="*/ 0 h 27295"/>
                <a:gd name="connsiteX10" fmla="*/ 2470245 w 2790967"/>
                <a:gd name="connsiteY10" fmla="*/ 6824 h 27295"/>
                <a:gd name="connsiteX11" fmla="*/ 2709081 w 2790967"/>
                <a:gd name="connsiteY11" fmla="*/ 13648 h 27295"/>
                <a:gd name="connsiteX12" fmla="*/ 2790967 w 2790967"/>
                <a:gd name="connsiteY12" fmla="*/ 13648 h 2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90967" h="27295">
                  <a:moveTo>
                    <a:pt x="0" y="13648"/>
                  </a:moveTo>
                  <a:lnTo>
                    <a:pt x="0" y="13648"/>
                  </a:lnTo>
                  <a:cubicBezTo>
                    <a:pt x="175786" y="6005"/>
                    <a:pt x="216135" y="597"/>
                    <a:pt x="416257" y="13648"/>
                  </a:cubicBezTo>
                  <a:cubicBezTo>
                    <a:pt x="434974" y="14869"/>
                    <a:pt x="470848" y="27295"/>
                    <a:pt x="470848" y="27295"/>
                  </a:cubicBezTo>
                  <a:cubicBezTo>
                    <a:pt x="525439" y="25020"/>
                    <a:pt x="580104" y="24105"/>
                    <a:pt x="634621" y="20471"/>
                  </a:cubicBezTo>
                  <a:cubicBezTo>
                    <a:pt x="648426" y="19551"/>
                    <a:pt x="661728" y="13648"/>
                    <a:pt x="675564" y="13648"/>
                  </a:cubicBezTo>
                  <a:lnTo>
                    <a:pt x="1514901" y="20471"/>
                  </a:lnTo>
                  <a:cubicBezTo>
                    <a:pt x="1539922" y="22746"/>
                    <a:pt x="1564840" y="27295"/>
                    <a:pt x="1589964" y="27295"/>
                  </a:cubicBezTo>
                  <a:cubicBezTo>
                    <a:pt x="1750674" y="27295"/>
                    <a:pt x="1773817" y="23915"/>
                    <a:pt x="1897039" y="13648"/>
                  </a:cubicBezTo>
                  <a:cubicBezTo>
                    <a:pt x="1908528" y="11733"/>
                    <a:pt x="1976968" y="0"/>
                    <a:pt x="1985749" y="0"/>
                  </a:cubicBezTo>
                  <a:cubicBezTo>
                    <a:pt x="2147264" y="0"/>
                    <a:pt x="2308746" y="4549"/>
                    <a:pt x="2470245" y="6824"/>
                  </a:cubicBezTo>
                  <a:cubicBezTo>
                    <a:pt x="2590439" y="20179"/>
                    <a:pt x="2511062" y="13648"/>
                    <a:pt x="2709081" y="13648"/>
                  </a:cubicBezTo>
                  <a:lnTo>
                    <a:pt x="2790967" y="13648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4357D84-8A14-4E84-874D-D3807A5D5290}"/>
              </a:ext>
            </a:extLst>
          </p:cNvPr>
          <p:cNvGrpSpPr/>
          <p:nvPr/>
        </p:nvGrpSpPr>
        <p:grpSpPr>
          <a:xfrm>
            <a:off x="604606" y="1119114"/>
            <a:ext cx="2496972" cy="967129"/>
            <a:chOff x="522879" y="1707680"/>
            <a:chExt cx="2496972" cy="967129"/>
          </a:xfrm>
        </p:grpSpPr>
        <p:pic>
          <p:nvPicPr>
            <p:cNvPr id="8" name="Picture 7" descr="A picture containing table, boat, photo, various&#10;&#10;Description automatically generated">
              <a:extLst>
                <a:ext uri="{FF2B5EF4-FFF2-40B4-BE49-F238E27FC236}">
                  <a16:creationId xmlns:a16="http://schemas.microsoft.com/office/drawing/2014/main" id="{E1EE7D89-7A2D-4219-946A-9DB8E9A46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clrChange>
                <a:clrFrom>
                  <a:srgbClr val="CCDADB"/>
                </a:clrFrom>
                <a:clrTo>
                  <a:srgbClr val="CCDAD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372" b="89825" l="5788" r="97445">
                          <a14:foregroundMark x1="7882" y1="81240" x2="73060" y2="85215"/>
                          <a14:foregroundMark x1="73060" y1="85215" x2="93350" y2="79809"/>
                          <a14:foregroundMark x1="93350" y1="79809" x2="90640" y2="89825"/>
                          <a14:foregroundMark x1="97475" y1="76868" x2="96059" y2="80127"/>
                          <a14:foregroundMark x1="5788" y1="79094" x2="7882" y2="85930"/>
                          <a14:foregroundMark x1="53479" y1="4452" x2="53972" y2="91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879" y="1707680"/>
              <a:ext cx="2496972" cy="967129"/>
            </a:xfrm>
            <a:prstGeom prst="rect">
              <a:avLst/>
            </a:prstGeom>
          </p:spPr>
        </p:pic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F817A5E-98A9-4CCA-BFC6-6C38635EC528}"/>
                </a:ext>
              </a:extLst>
            </p:cNvPr>
            <p:cNvSpPr/>
            <p:nvPr/>
          </p:nvSpPr>
          <p:spPr>
            <a:xfrm>
              <a:off x="702860" y="2599899"/>
              <a:ext cx="2135874" cy="27295"/>
            </a:xfrm>
            <a:custGeom>
              <a:avLst/>
              <a:gdLst>
                <a:gd name="connsiteX0" fmla="*/ 0 w 2135874"/>
                <a:gd name="connsiteY0" fmla="*/ 6823 h 27295"/>
                <a:gd name="connsiteX1" fmla="*/ 586853 w 2135874"/>
                <a:gd name="connsiteY1" fmla="*/ 0 h 27295"/>
                <a:gd name="connsiteX2" fmla="*/ 975815 w 2135874"/>
                <a:gd name="connsiteY2" fmla="*/ 13647 h 27295"/>
                <a:gd name="connsiteX3" fmla="*/ 1323833 w 2135874"/>
                <a:gd name="connsiteY3" fmla="*/ 20471 h 27295"/>
                <a:gd name="connsiteX4" fmla="*/ 1767385 w 2135874"/>
                <a:gd name="connsiteY4" fmla="*/ 27295 h 27295"/>
                <a:gd name="connsiteX5" fmla="*/ 2135874 w 2135874"/>
                <a:gd name="connsiteY5" fmla="*/ 0 h 27295"/>
                <a:gd name="connsiteX6" fmla="*/ 2135874 w 2135874"/>
                <a:gd name="connsiteY6" fmla="*/ 6823 h 27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5874" h="27295">
                  <a:moveTo>
                    <a:pt x="0" y="6823"/>
                  </a:moveTo>
                  <a:lnTo>
                    <a:pt x="586853" y="0"/>
                  </a:lnTo>
                  <a:lnTo>
                    <a:pt x="975815" y="13647"/>
                  </a:lnTo>
                  <a:lnTo>
                    <a:pt x="1323833" y="20471"/>
                  </a:lnTo>
                  <a:lnTo>
                    <a:pt x="1767385" y="27295"/>
                  </a:lnTo>
                  <a:lnTo>
                    <a:pt x="2135874" y="0"/>
                  </a:lnTo>
                  <a:lnTo>
                    <a:pt x="2135874" y="6823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000F29-ABB7-4435-91D6-02382C0D67D1}"/>
              </a:ext>
            </a:extLst>
          </p:cNvPr>
          <p:cNvGrpSpPr/>
          <p:nvPr/>
        </p:nvGrpSpPr>
        <p:grpSpPr>
          <a:xfrm>
            <a:off x="2493002" y="2143135"/>
            <a:ext cx="1345444" cy="391344"/>
            <a:chOff x="2076439" y="3429000"/>
            <a:chExt cx="1345444" cy="475982"/>
          </a:xfrm>
        </p:grpSpPr>
        <p:pic>
          <p:nvPicPr>
            <p:cNvPr id="6" name="Picture 5" descr="A picture containing table, boat, photo, various&#10;&#10;Description automatically generated">
              <a:extLst>
                <a:ext uri="{FF2B5EF4-FFF2-40B4-BE49-F238E27FC236}">
                  <a16:creationId xmlns:a16="http://schemas.microsoft.com/office/drawing/2014/main" id="{3E2C1FA0-B618-4D71-9900-5A4FC7354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CCDADB"/>
                </a:clrFrom>
                <a:clrTo>
                  <a:srgbClr val="CCDAD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76439" y="3429000"/>
              <a:ext cx="1345444" cy="475982"/>
            </a:xfrm>
            <a:prstGeom prst="rect">
              <a:avLst/>
            </a:prstGeom>
          </p:spPr>
        </p:pic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7079326-98B7-4D30-AD66-F3F3141FE89A}"/>
                </a:ext>
              </a:extLst>
            </p:cNvPr>
            <p:cNvSpPr/>
            <p:nvPr/>
          </p:nvSpPr>
          <p:spPr>
            <a:xfrm>
              <a:off x="2142699" y="3828196"/>
              <a:ext cx="1279184" cy="45719"/>
            </a:xfrm>
            <a:custGeom>
              <a:avLst/>
              <a:gdLst>
                <a:gd name="connsiteX0" fmla="*/ 0 w 1330656"/>
                <a:gd name="connsiteY0" fmla="*/ 20472 h 27296"/>
                <a:gd name="connsiteX1" fmla="*/ 75062 w 1330656"/>
                <a:gd name="connsiteY1" fmla="*/ 0 h 27296"/>
                <a:gd name="connsiteX2" fmla="*/ 211540 w 1330656"/>
                <a:gd name="connsiteY2" fmla="*/ 27296 h 27296"/>
                <a:gd name="connsiteX3" fmla="*/ 1112292 w 1330656"/>
                <a:gd name="connsiteY3" fmla="*/ 20472 h 27296"/>
                <a:gd name="connsiteX4" fmla="*/ 1330656 w 1330656"/>
                <a:gd name="connsiteY4" fmla="*/ 20472 h 2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0656" h="27296">
                  <a:moveTo>
                    <a:pt x="0" y="20472"/>
                  </a:moveTo>
                  <a:lnTo>
                    <a:pt x="75062" y="0"/>
                  </a:lnTo>
                  <a:lnTo>
                    <a:pt x="211540" y="27296"/>
                  </a:lnTo>
                  <a:lnTo>
                    <a:pt x="1112292" y="20472"/>
                  </a:lnTo>
                  <a:lnTo>
                    <a:pt x="1330656" y="20472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A6AE4F2-98B0-47D8-A22B-C74248D74641}"/>
              </a:ext>
            </a:extLst>
          </p:cNvPr>
          <p:cNvGrpSpPr/>
          <p:nvPr/>
        </p:nvGrpSpPr>
        <p:grpSpPr>
          <a:xfrm>
            <a:off x="5302403" y="1544116"/>
            <a:ext cx="2442190" cy="845551"/>
            <a:chOff x="5184729" y="3392079"/>
            <a:chExt cx="2442190" cy="845551"/>
          </a:xfrm>
        </p:grpSpPr>
        <p:pic>
          <p:nvPicPr>
            <p:cNvPr id="7" name="Picture 6" descr="A picture containing table, boat, photo, various&#10;&#10;Description automatically generated">
              <a:extLst>
                <a:ext uri="{FF2B5EF4-FFF2-40B4-BE49-F238E27FC236}">
                  <a16:creationId xmlns:a16="http://schemas.microsoft.com/office/drawing/2014/main" id="{4254F8D9-DA1E-4615-98D3-84E3F796D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clrChange>
                <a:clrFrom>
                  <a:srgbClr val="CCDADB"/>
                </a:clrFrom>
                <a:clrTo>
                  <a:srgbClr val="CCDAD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63" b="89941" l="4619" r="89992">
                          <a14:foregroundMark x1="4619" y1="54438" x2="10547" y2="82939"/>
                          <a14:foregroundMark x1="10547" y1="82939" x2="23441" y2="82939"/>
                          <a14:foregroundMark x1="23441" y1="82939" x2="35912" y2="82051"/>
                          <a14:foregroundMark x1="35912" y1="82051" x2="65050" y2="82939"/>
                          <a14:foregroundMark x1="65050" y1="82939" x2="79638" y2="82544"/>
                          <a14:foregroundMark x1="79638" y1="82544" x2="82756" y2="825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78" b="19398"/>
            <a:stretch/>
          </p:blipFill>
          <p:spPr>
            <a:xfrm>
              <a:off x="5184729" y="3392079"/>
              <a:ext cx="2442190" cy="841749"/>
            </a:xfrm>
            <a:prstGeom prst="rect">
              <a:avLst/>
            </a:prstGeom>
          </p:spPr>
        </p:pic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0351CD1-8606-47AE-8C6B-8E11EB102B21}"/>
                </a:ext>
              </a:extLst>
            </p:cNvPr>
            <p:cNvSpPr/>
            <p:nvPr/>
          </p:nvSpPr>
          <p:spPr>
            <a:xfrm>
              <a:off x="5295331" y="4217158"/>
              <a:ext cx="2251881" cy="20472"/>
            </a:xfrm>
            <a:custGeom>
              <a:avLst/>
              <a:gdLst>
                <a:gd name="connsiteX0" fmla="*/ 0 w 2251881"/>
                <a:gd name="connsiteY0" fmla="*/ 13648 h 20472"/>
                <a:gd name="connsiteX1" fmla="*/ 518615 w 2251881"/>
                <a:gd name="connsiteY1" fmla="*/ 13648 h 20472"/>
                <a:gd name="connsiteX2" fmla="*/ 1023582 w 2251881"/>
                <a:gd name="connsiteY2" fmla="*/ 13648 h 20472"/>
                <a:gd name="connsiteX3" fmla="*/ 1364776 w 2251881"/>
                <a:gd name="connsiteY3" fmla="*/ 6824 h 20472"/>
                <a:gd name="connsiteX4" fmla="*/ 1460311 w 2251881"/>
                <a:gd name="connsiteY4" fmla="*/ 0 h 20472"/>
                <a:gd name="connsiteX5" fmla="*/ 1521726 w 2251881"/>
                <a:gd name="connsiteY5" fmla="*/ 13648 h 20472"/>
                <a:gd name="connsiteX6" fmla="*/ 1542197 w 2251881"/>
                <a:gd name="connsiteY6" fmla="*/ 20472 h 20472"/>
                <a:gd name="connsiteX7" fmla="*/ 1719618 w 2251881"/>
                <a:gd name="connsiteY7" fmla="*/ 13648 h 20472"/>
                <a:gd name="connsiteX8" fmla="*/ 1821976 w 2251881"/>
                <a:gd name="connsiteY8" fmla="*/ 13648 h 20472"/>
                <a:gd name="connsiteX9" fmla="*/ 2094932 w 2251881"/>
                <a:gd name="connsiteY9" fmla="*/ 0 h 20472"/>
                <a:gd name="connsiteX10" fmla="*/ 2251881 w 2251881"/>
                <a:gd name="connsiteY10" fmla="*/ 6824 h 2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51881" h="20472">
                  <a:moveTo>
                    <a:pt x="0" y="13648"/>
                  </a:moveTo>
                  <a:lnTo>
                    <a:pt x="518615" y="13648"/>
                  </a:lnTo>
                  <a:lnTo>
                    <a:pt x="1023582" y="13648"/>
                  </a:lnTo>
                  <a:lnTo>
                    <a:pt x="1364776" y="6824"/>
                  </a:lnTo>
                  <a:lnTo>
                    <a:pt x="1460311" y="0"/>
                  </a:lnTo>
                  <a:cubicBezTo>
                    <a:pt x="1480783" y="4549"/>
                    <a:pt x="1501381" y="8562"/>
                    <a:pt x="1521726" y="13648"/>
                  </a:cubicBezTo>
                  <a:cubicBezTo>
                    <a:pt x="1528704" y="15393"/>
                    <a:pt x="1535004" y="20472"/>
                    <a:pt x="1542197" y="20472"/>
                  </a:cubicBezTo>
                  <a:cubicBezTo>
                    <a:pt x="1601381" y="20472"/>
                    <a:pt x="1660452" y="15091"/>
                    <a:pt x="1719618" y="13648"/>
                  </a:cubicBezTo>
                  <a:cubicBezTo>
                    <a:pt x="1753727" y="12816"/>
                    <a:pt x="1787857" y="13648"/>
                    <a:pt x="1821976" y="13648"/>
                  </a:cubicBezTo>
                  <a:lnTo>
                    <a:pt x="2094932" y="0"/>
                  </a:lnTo>
                  <a:lnTo>
                    <a:pt x="2251881" y="6824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108143E-75A8-40CA-A2C4-94FF48CB7DA8}"/>
              </a:ext>
            </a:extLst>
          </p:cNvPr>
          <p:cNvGrpSpPr/>
          <p:nvPr/>
        </p:nvGrpSpPr>
        <p:grpSpPr>
          <a:xfrm>
            <a:off x="8264011" y="2142008"/>
            <a:ext cx="1309451" cy="406011"/>
            <a:chOff x="8241594" y="3088749"/>
            <a:chExt cx="1744314" cy="684857"/>
          </a:xfrm>
        </p:grpSpPr>
        <p:pic>
          <p:nvPicPr>
            <p:cNvPr id="5" name="Picture 4" descr="A picture containing table, boat, photo, various&#10;&#10;Description automatically generated">
              <a:extLst>
                <a:ext uri="{FF2B5EF4-FFF2-40B4-BE49-F238E27FC236}">
                  <a16:creationId xmlns:a16="http://schemas.microsoft.com/office/drawing/2014/main" id="{B3D698CE-370A-4722-A7EB-219176F3A3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CCDADB"/>
                </a:clrFrom>
                <a:clrTo>
                  <a:srgbClr val="CCDAD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54" b="99507" l="1707" r="91351">
                          <a14:foregroundMark x1="14959" y1="39310" x2="8092" y2="67783"/>
                          <a14:foregroundMark x1="8092" y1="67783" x2="18337" y2="90148"/>
                          <a14:foregroundMark x1="18337" y1="90148" x2="32331" y2="91034"/>
                          <a14:foregroundMark x1="32331" y1="91034" x2="59465" y2="86700"/>
                          <a14:foregroundMark x1="59465" y1="86700" x2="85338" y2="89261"/>
                          <a14:foregroundMark x1="85338" y1="89261" x2="91425" y2="67291"/>
                          <a14:foregroundMark x1="92725" y1="84532" x2="14291" y2="99704"/>
                          <a14:foregroundMark x1="14291" y1="99704" x2="9725" y2="90345"/>
                          <a14:foregroundMark x1="8092" y1="45123" x2="5716" y2="64532"/>
                          <a14:foregroundMark x1="2190" y1="46010" x2="1707" y2="508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8241594" y="3088749"/>
              <a:ext cx="1744314" cy="684857"/>
            </a:xfrm>
            <a:prstGeom prst="rect">
              <a:avLst/>
            </a:prstGeom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81CF597-CCA7-4ECC-9209-1BC56D7978E8}"/>
                </a:ext>
              </a:extLst>
            </p:cNvPr>
            <p:cNvSpPr/>
            <p:nvPr/>
          </p:nvSpPr>
          <p:spPr>
            <a:xfrm>
              <a:off x="8331959" y="3746310"/>
              <a:ext cx="1453486" cy="27296"/>
            </a:xfrm>
            <a:custGeom>
              <a:avLst/>
              <a:gdLst>
                <a:gd name="connsiteX0" fmla="*/ 0 w 1453486"/>
                <a:gd name="connsiteY0" fmla="*/ 27296 h 27296"/>
                <a:gd name="connsiteX1" fmla="*/ 545910 w 1453486"/>
                <a:gd name="connsiteY1" fmla="*/ 27296 h 27296"/>
                <a:gd name="connsiteX2" fmla="*/ 723331 w 1453486"/>
                <a:gd name="connsiteY2" fmla="*/ 0 h 27296"/>
                <a:gd name="connsiteX3" fmla="*/ 818865 w 1453486"/>
                <a:gd name="connsiteY3" fmla="*/ 0 h 27296"/>
                <a:gd name="connsiteX4" fmla="*/ 887104 w 1453486"/>
                <a:gd name="connsiteY4" fmla="*/ 13648 h 27296"/>
                <a:gd name="connsiteX5" fmla="*/ 1214650 w 1453486"/>
                <a:gd name="connsiteY5" fmla="*/ 13648 h 27296"/>
                <a:gd name="connsiteX6" fmla="*/ 1453486 w 1453486"/>
                <a:gd name="connsiteY6" fmla="*/ 0 h 2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3486" h="27296">
                  <a:moveTo>
                    <a:pt x="0" y="27296"/>
                  </a:moveTo>
                  <a:lnTo>
                    <a:pt x="545910" y="27296"/>
                  </a:lnTo>
                  <a:lnTo>
                    <a:pt x="723331" y="0"/>
                  </a:lnTo>
                  <a:lnTo>
                    <a:pt x="818865" y="0"/>
                  </a:lnTo>
                  <a:lnTo>
                    <a:pt x="887104" y="13648"/>
                  </a:lnTo>
                  <a:lnTo>
                    <a:pt x="1214650" y="13648"/>
                  </a:lnTo>
                  <a:lnTo>
                    <a:pt x="1453486" y="0"/>
                  </a:ln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398CE0-299D-4569-A0E4-1DCE0780A86E}"/>
              </a:ext>
            </a:extLst>
          </p:cNvPr>
          <p:cNvCxnSpPr>
            <a:cxnSpLocks/>
          </p:cNvCxnSpPr>
          <p:nvPr/>
        </p:nvCxnSpPr>
        <p:spPr>
          <a:xfrm flipH="1">
            <a:off x="6096000" y="620973"/>
            <a:ext cx="15923" cy="4988257"/>
          </a:xfrm>
          <a:prstGeom prst="line">
            <a:avLst/>
          </a:prstGeom>
          <a:ln w="1778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TORPEDO 1">
            <a:extLst>
              <a:ext uri="{FF2B5EF4-FFF2-40B4-BE49-F238E27FC236}">
                <a16:creationId xmlns:a16="http://schemas.microsoft.com/office/drawing/2014/main" id="{80127B21-6341-444C-B473-02455601DA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9560">
            <a:off x="3810901" y="6513316"/>
            <a:ext cx="274481" cy="1728000"/>
          </a:xfrm>
          <a:prstGeom prst="rect">
            <a:avLst/>
          </a:prstGeom>
        </p:spPr>
      </p:pic>
      <p:pic>
        <p:nvPicPr>
          <p:cNvPr id="27" name="smoke 1 Picture 11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AC435AC-4A0A-4400-BBA2-F547F1D70CD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062" y="683662"/>
            <a:ext cx="740093" cy="116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9772D66-DEA2-4438-A483-78A71B212A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43" y="1464905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88F32381-075A-4900-8AD2-D5BE61AA3C9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148" y="1298585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6214E14-C73D-4741-925C-49C2C346E57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89" y="1264647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88D25B9D-5DEE-4E7A-AA63-56C8FE01515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43" y="993845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8A40151-FCB5-4D64-9249-5F0EF28E4F4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01" y="1104672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AD58631-D829-45B8-BB0B-25CAF0874CF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254" y="1081131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180F930A-6F61-4E52-ACED-07F3F75F3E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09" y="1443020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79A08F7-7658-4BC6-82BB-406E6DE1DB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14" y="1276700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3BE6D5A0-3D56-4C56-8147-565718E3E6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55" y="1242762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C045603C-31A2-45B4-8530-985F4057F0D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09" y="971960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9D096FD-5682-47E9-B041-7D94B02209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67" y="1082787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EBD86C55-AC71-4AA3-881E-96F39311790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11" y="976441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80C09C6-F83A-4C8C-B386-8E25D14876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67" y="1009234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E5413544-2ADF-45B7-B6C9-787C0DC1BA5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598" y="1381411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3C0B475-C6DD-49A7-B34C-511BB7022D2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60" y="1160658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0E89411-7E5D-4B42-8DF0-4F6123E434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156" y="1310045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E1E39199-C434-4980-B0B9-34D40E28B0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4" y="1079206"/>
            <a:ext cx="270663" cy="42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IN 1 Blast 1Picture 130">
            <a:extLst>
              <a:ext uri="{FF2B5EF4-FFF2-40B4-BE49-F238E27FC236}">
                <a16:creationId xmlns:a16="http://schemas.microsoft.com/office/drawing/2014/main" id="{FD293FC7-0B77-4943-A6BF-6D2D56446F08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</a:blip>
          <a:stretch>
            <a:fillRect/>
          </a:stretch>
        </p:blipFill>
        <p:spPr>
          <a:xfrm>
            <a:off x="3156413" y="674971"/>
            <a:ext cx="1443893" cy="1267475"/>
          </a:xfrm>
          <a:prstGeom prst="rect">
            <a:avLst/>
          </a:prstGeom>
        </p:spPr>
      </p:pic>
      <p:pic>
        <p:nvPicPr>
          <p:cNvPr id="60" name="smoke 1 Picture 11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A9A0F307-66D0-44A4-929D-1771D1E113E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887" y="669484"/>
            <a:ext cx="686071" cy="107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62F3F430-EC3B-4972-934F-53FEFF79F30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33" y="1396085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FF1020BF-D8A4-4543-9C9C-7F252710B1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38" y="1229765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6A50E56-113D-4BAF-A5E1-7A506F37AD6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079" y="1195827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43452C67-2214-44AD-9D3F-B82704BE9F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33" y="925025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976DA3B-CF71-4B70-81EE-43E96469505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691" y="1035852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13AF391-D3C4-4532-98C2-36AB9C558C3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044" y="1012311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4F4A228-5D7E-4147-BA6F-8C6E99B143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99" y="1374200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1B8A134-BA26-4E92-9478-C9C575292A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004" y="1207880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1B397F9-15D2-4857-B702-C59230385C3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45" y="1173942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1EA64A7-4CE0-42D1-83AC-D8BD09A42F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299" y="903140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66F33662-9BE4-4017-916F-CD8070CCB8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57" y="1013967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8F2A4149-C520-4233-B2D7-8A1CDF7A51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301" y="907621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CBFF12A9-01B7-4DB6-9317-0600E0BF12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757" y="940414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558A655-D3B4-4116-AF6D-32A34FF1B12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388" y="1312591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7A36A874-77D6-4D57-A6A4-9AE4C5EAFA5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677" y="1084359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B37BA6FB-4BB4-4CEC-B62F-8054E7D1528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46" y="1241225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EEDB82F5-4443-489A-8237-435928D0E1E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424" y="1010386"/>
            <a:ext cx="291170" cy="4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IN 1 Blast 1Picture 130">
            <a:extLst>
              <a:ext uri="{FF2B5EF4-FFF2-40B4-BE49-F238E27FC236}">
                <a16:creationId xmlns:a16="http://schemas.microsoft.com/office/drawing/2014/main" id="{54DE90B6-0D04-4304-BE1E-2C2BABBFDB79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</a:blip>
          <a:stretch>
            <a:fillRect/>
          </a:stretch>
        </p:blipFill>
        <p:spPr>
          <a:xfrm>
            <a:off x="7212976" y="581364"/>
            <a:ext cx="1433556" cy="1258401"/>
          </a:xfrm>
          <a:prstGeom prst="rect">
            <a:avLst/>
          </a:prstGeom>
        </p:spPr>
      </p:pic>
      <p:pic>
        <p:nvPicPr>
          <p:cNvPr id="79" name="TORPEDO 1">
            <a:extLst>
              <a:ext uri="{FF2B5EF4-FFF2-40B4-BE49-F238E27FC236}">
                <a16:creationId xmlns:a16="http://schemas.microsoft.com/office/drawing/2014/main" id="{6FA65462-142F-4F95-A5AF-D675F115F7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39609">
            <a:off x="4877796" y="6513316"/>
            <a:ext cx="274481" cy="1728000"/>
          </a:xfrm>
          <a:prstGeom prst="rect">
            <a:avLst/>
          </a:prstGeom>
        </p:spPr>
      </p:pic>
      <p:pic>
        <p:nvPicPr>
          <p:cNvPr id="81" name="smoke 1 Picture 11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6AB4B3C-1E0F-4F62-927E-70A39C254AA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97" y="1648609"/>
            <a:ext cx="739161" cy="115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E0A590B-088E-4544-9B60-06EC882B71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97" y="2254756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F6F702FE-B65A-4522-8FD6-C09C94CE56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988" y="2183506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8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F15A6DE5-E1BB-4BCD-8E34-A0C9C414E6D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129" y="2149568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216301D-C378-4675-BD0F-AB083BC743E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283" y="1878766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9C1D934-D6D1-4983-9C0D-9D6DF7CC32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41" y="1989593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B5D1CB0-B01E-4B44-94F0-C76B87B7AF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94" y="1966052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BA1763E-9F23-4FD1-A317-2DBEA724C8F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63" y="2232871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B210DAB8-A495-4C07-A4FF-D416BD866A3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54" y="2161621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9C43B0A-7CE6-49BD-B799-40220FE0B70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95" y="2127683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9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F3439CBA-EF25-49F6-9EAE-12A085A22A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49" y="1856881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9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88DF8CB5-0F56-46FB-BD96-0D8DE5C5B4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07" y="1967708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7305AFB5-F542-43BA-97E5-020EBB571C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51" y="1861362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6DDB9AD-409C-48CB-8755-60AC1920B33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07" y="1894155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41DA5F81-ECC5-4DB1-95B2-B1E46D261E5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52" y="2171262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9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3C8C21D-D4D4-4225-9DE8-F4115A01A3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27" y="2038100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CCF5FC20-609B-4D0E-9DB4-B30EF691DA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96" y="2194966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9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F24D80F0-70B7-4822-94B2-04027F0DA8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474" y="1964127"/>
            <a:ext cx="377697" cy="5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IN 1 Blast 1Picture 130">
            <a:extLst>
              <a:ext uri="{FF2B5EF4-FFF2-40B4-BE49-F238E27FC236}">
                <a16:creationId xmlns:a16="http://schemas.microsoft.com/office/drawing/2014/main" id="{E48E3716-AEFC-4FFF-8917-E878654FC677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</a:blip>
          <a:stretch>
            <a:fillRect/>
          </a:stretch>
        </p:blipFill>
        <p:spPr>
          <a:xfrm>
            <a:off x="4241776" y="1641207"/>
            <a:ext cx="1443893" cy="1267475"/>
          </a:xfrm>
          <a:prstGeom prst="rect">
            <a:avLst/>
          </a:prstGeom>
        </p:spPr>
      </p:pic>
      <p:pic>
        <p:nvPicPr>
          <p:cNvPr id="102" name="smoke 1 Picture 11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619A32F9-B30A-421B-A619-3413C19D0FF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926" y="1296026"/>
            <a:ext cx="715785" cy="11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6E2BA98D-1AFA-43DC-BB23-2283357631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590" y="2052984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0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BC476C0-0F9F-4D9A-B05D-73C7B4B6B5A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295" y="1886664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4652EF83-3859-4976-8D77-6DC86C10F26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436" y="1852726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A5111A03-9D1A-465E-B064-0D0EBA4552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590" y="1581924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F13556D1-CEDF-4EE3-BDC2-AAA4753AB6C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048" y="1692751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31BEF4E8-A7C0-4ED0-9CA7-979BD3A29B5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401" y="1669210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4775962A-CF60-4658-A766-E69B29AE0FD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656" y="2031099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40630C0-0DFD-418B-86DB-80617D738CD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361" y="1864779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1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6213564-F3C7-4D1B-B1E7-5D9CAA6371A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502" y="1830841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1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61DC51E6-B998-4842-BEAD-CABF0BD20A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656" y="1560039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EEB6BA57-0350-4C1D-8506-B89D3C3D25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14" y="1670866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BE1DCF5A-CB93-45B8-9BF4-55AFDEB215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58" y="1564520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11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4A6268FE-4C54-4FE5-848A-F8FD39E9DEC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114" y="1597313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71B9317-AC8C-4047-B7CA-1894E013D53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45" y="1969490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7431C556-9AB9-4475-83E7-F750B9DAF3A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34" y="1741258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11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AF64C782-3B73-4621-BFB5-5020CF59BA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303" y="1898124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1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611EC72A-FA30-4A29-8D6E-878CAFB5319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81" y="1667285"/>
            <a:ext cx="314443" cy="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IN 1 Blast 1Picture 130">
            <a:extLst>
              <a:ext uri="{FF2B5EF4-FFF2-40B4-BE49-F238E27FC236}">
                <a16:creationId xmlns:a16="http://schemas.microsoft.com/office/drawing/2014/main" id="{6D2C26BB-F41D-4F48-B16D-CB7DE77438B6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</a:blip>
          <a:stretch>
            <a:fillRect/>
          </a:stretch>
        </p:blipFill>
        <p:spPr>
          <a:xfrm>
            <a:off x="8336225" y="1241458"/>
            <a:ext cx="1484153" cy="1302816"/>
          </a:xfrm>
          <a:prstGeom prst="rect">
            <a:avLst/>
          </a:prstGeom>
        </p:spPr>
      </p:pic>
      <p:pic>
        <p:nvPicPr>
          <p:cNvPr id="122" name="TORPEDO 5">
            <a:extLst>
              <a:ext uri="{FF2B5EF4-FFF2-40B4-BE49-F238E27FC236}">
                <a16:creationId xmlns:a16="http://schemas.microsoft.com/office/drawing/2014/main" id="{1A4F1A6F-701D-4AC4-A88A-E6F0730CCE7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863" y="6497308"/>
            <a:ext cx="274481" cy="1728000"/>
          </a:xfrm>
          <a:prstGeom prst="rect">
            <a:avLst/>
          </a:prstGeom>
        </p:spPr>
      </p:pic>
      <p:pic>
        <p:nvPicPr>
          <p:cNvPr id="124" name="smoke 1 Picture 11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C314090-9DDC-4E32-BE2D-99B6BA38BF2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369" y="1371422"/>
            <a:ext cx="557831" cy="8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12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BE72920D-B051-4A2F-88BD-4BB3633303B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30" y="2105392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12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9268575-12A0-4E4E-A043-2DD274A083D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35" y="1939072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2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66DA26FE-2C80-4495-9967-3791759206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576" y="1905134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B93F3BF-AE78-4D7A-A8BE-8CB47097C9B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730" y="1634332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2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73C1D62-0064-4807-9738-C787407E23D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188" y="1745159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2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3AB26D97-4C0E-4EC4-BE0F-9DBF93EDF24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541" y="1721618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3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CCBDDA97-735C-4FFB-8089-6D3A4762C39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96" y="2083507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3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5D642ED-2568-4C0D-852D-682EE1A33A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501" y="1917187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13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D77F2E0-81F4-4807-986A-8844ED02A5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42" y="1883249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13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72196DA4-8272-4623-95C3-0C24C08EAD0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96" y="1612447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E1B4F391-3D38-46F6-9DD1-B7BBA538373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254" y="1723274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3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7DA83B66-1DE5-4190-8E70-9CE2F184C3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798" y="1616928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DE0A8A4-598F-4F60-A6E2-81B1518F31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54" y="1649721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3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E569CE97-C20A-461C-B78A-F93F45AF8DA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885" y="2021898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3E2283AE-2A20-4736-9D7B-AAEBB2ECF79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74" y="1793666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3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8893B83-9AE5-43AC-926D-CC7169A6531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43" y="1950532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0782059-3411-45C4-8B98-608BED067A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921" y="1719693"/>
            <a:ext cx="171133" cy="26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IN 1 Blast 1Picture 130">
            <a:extLst>
              <a:ext uri="{FF2B5EF4-FFF2-40B4-BE49-F238E27FC236}">
                <a16:creationId xmlns:a16="http://schemas.microsoft.com/office/drawing/2014/main" id="{2BD83C2F-9369-4721-ADDE-C1B7A2C3B86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</a:blip>
          <a:stretch>
            <a:fillRect/>
          </a:stretch>
        </p:blipFill>
        <p:spPr>
          <a:xfrm>
            <a:off x="5844092" y="1232185"/>
            <a:ext cx="1400842" cy="1229684"/>
          </a:xfrm>
          <a:prstGeom prst="rect">
            <a:avLst/>
          </a:prstGeom>
        </p:spPr>
      </p:pic>
      <p:pic>
        <p:nvPicPr>
          <p:cNvPr id="165" name="TORPEDO 2">
            <a:extLst>
              <a:ext uri="{FF2B5EF4-FFF2-40B4-BE49-F238E27FC236}">
                <a16:creationId xmlns:a16="http://schemas.microsoft.com/office/drawing/2014/main" id="{469C7352-38C3-464D-A4BA-91647107FAC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3208" y="6497309"/>
            <a:ext cx="274481" cy="1728000"/>
          </a:xfrm>
          <a:prstGeom prst="rect">
            <a:avLst/>
          </a:prstGeom>
        </p:spPr>
      </p:pic>
      <p:pic>
        <p:nvPicPr>
          <p:cNvPr id="167" name="smoke 1 Picture 11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381558F-7F4B-4C14-8107-59849E8D105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12" y="1231426"/>
            <a:ext cx="726828" cy="11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16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32789F0-0239-4E92-862F-3B06694CD70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61" y="1848757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16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17ED1E2-C7BE-4D67-BC7D-5206706FDC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266" y="1682437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6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C7F97CBD-4B22-4FE2-8B95-EB8EE91424F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407" y="1648499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17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E6C76C25-E471-4A3B-B4B6-A1809B730E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61" y="1377697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17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5933FB5-BCBC-4D0D-A6C8-44273A19789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19" y="1488524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17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435DE7AB-450D-4051-AC1E-B5DC24279BB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372" y="1464983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17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749112EC-3C47-4B42-B479-FC219C1DD7D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27" y="1826872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32DEF0E3-E78B-447C-8886-2747AF95B16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332" y="1660552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17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6544C9AF-C2E1-464B-A8ED-DEBD6ED07F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73" y="1626614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7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8529614D-CAB1-4D55-8D70-9DD2A8858B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27" y="1355812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17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1E8CD94C-42E3-40BF-9794-2A5E1627569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085" y="1466639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17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A29A5968-1A08-45ED-A549-2A54533C204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29" y="1360293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7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B71AA6FE-7287-426B-B03D-D1A4767FA9A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85" y="1393086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8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4CDB661-7029-413B-ABD4-38EE7E5A850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16" y="1765263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8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40831D11-C8F1-4E44-AE70-708D5BD2BA5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05" y="1537031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1789A563-3EDB-4DD9-A8A7-53B70AB8A5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74" y="1693897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18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ED68365-DC50-4239-ABB5-4C0D1B37E6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52" y="1463058"/>
            <a:ext cx="414479" cy="65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IN 1 Blast 1Picture 130">
            <a:extLst>
              <a:ext uri="{FF2B5EF4-FFF2-40B4-BE49-F238E27FC236}">
                <a16:creationId xmlns:a16="http://schemas.microsoft.com/office/drawing/2014/main" id="{3C64B7CA-9A2D-4A7C-86F4-ED591F3CF912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</a:blip>
          <a:stretch>
            <a:fillRect/>
          </a:stretch>
        </p:blipFill>
        <p:spPr>
          <a:xfrm>
            <a:off x="2246701" y="1202849"/>
            <a:ext cx="1316922" cy="1350585"/>
          </a:xfrm>
          <a:prstGeom prst="rect">
            <a:avLst/>
          </a:prstGeom>
        </p:spPr>
      </p:pic>
      <p:pic>
        <p:nvPicPr>
          <p:cNvPr id="208" name="TORPEDO 1">
            <a:extLst>
              <a:ext uri="{FF2B5EF4-FFF2-40B4-BE49-F238E27FC236}">
                <a16:creationId xmlns:a16="http://schemas.microsoft.com/office/drawing/2014/main" id="{7A32BD43-F6FF-4F5D-BA48-E9903886B9B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120" y="6557936"/>
            <a:ext cx="274481" cy="1728000"/>
          </a:xfrm>
          <a:prstGeom prst="rect">
            <a:avLst/>
          </a:prstGeom>
        </p:spPr>
      </p:pic>
      <p:pic>
        <p:nvPicPr>
          <p:cNvPr id="210" name="smoke 1 Picture 11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FEDE505D-33D2-47E9-847E-465447A7D4C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14" y="792144"/>
            <a:ext cx="765133" cy="13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38DA4EE8-2679-4BD7-A806-5B7D3CC630E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02" y="1405523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1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7A43A73-8984-4189-B90B-E22D00E8B5C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93" y="1334273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21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26CDE00F-5728-4E26-B1C5-33644D32A75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34" y="1300335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21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D36CF0D-79C7-4456-8B73-FEECAC8B861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88" y="1029533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21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3F028F9A-A78D-4B21-9C10-945FE59C049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46" y="1140360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21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766F3BA7-1A28-4B64-8093-0233544B232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499" y="1116819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21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70107359-B179-4472-AF1C-431D28E7D6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68" y="1383638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217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C916CB1-CBDE-4FBB-A783-1BF7E7E509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59" y="1312388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Picture 218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0764652C-8DF1-41B2-9431-640AF460890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600" y="1278450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219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10021030-6E63-4973-B7D5-F8F148CE6C9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754" y="1007648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220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BCE7A771-26C9-42E4-89CE-962995E48E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2" y="1118475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221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85B9FC47-5E53-49E0-B315-89CB468209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756" y="1012129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222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4D021FE7-EE81-4F0A-B5E8-8D1CE7BAEC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212" y="1044922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" name="Picture 223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C20BE10A-7EE2-4E74-8090-6E1C0B51EA9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57" y="1322029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" name="Picture 224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5465739F-8B31-4376-A130-52D7DEE757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32" y="1188867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" name="Picture 225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995E3590-B464-4F1A-AC84-08837DEFF7E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01" y="1345733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226" descr="C:\Users\John\AppData\Local\Microsoft\Windows\INetCache\IE\SX7R6PEJ\explosion_test_by_gamekiller48-d5wlzqk[1].png">
            <a:extLst>
              <a:ext uri="{FF2B5EF4-FFF2-40B4-BE49-F238E27FC236}">
                <a16:creationId xmlns:a16="http://schemas.microsoft.com/office/drawing/2014/main" id="{DE3028A4-F240-4085-88F0-8B6B0EE40E2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79" y="1114894"/>
            <a:ext cx="381093" cy="5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IN 1 Blast 1Picture 130">
            <a:extLst>
              <a:ext uri="{FF2B5EF4-FFF2-40B4-BE49-F238E27FC236}">
                <a16:creationId xmlns:a16="http://schemas.microsoft.com/office/drawing/2014/main" id="{EE902798-4853-4C5E-AE0F-370AFFCDC35B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50000"/>
          </a:blip>
          <a:stretch>
            <a:fillRect/>
          </a:stretch>
        </p:blipFill>
        <p:spPr>
          <a:xfrm>
            <a:off x="1517108" y="855233"/>
            <a:ext cx="1394643" cy="1224243"/>
          </a:xfrm>
          <a:prstGeom prst="rect">
            <a:avLst/>
          </a:prstGeom>
        </p:spPr>
      </p:pic>
      <p:grpSp>
        <p:nvGrpSpPr>
          <p:cNvPr id="268" name="Group 267">
            <a:extLst>
              <a:ext uri="{FF2B5EF4-FFF2-40B4-BE49-F238E27FC236}">
                <a16:creationId xmlns:a16="http://schemas.microsoft.com/office/drawing/2014/main" id="{4F4D12C9-47CE-4526-87E5-2F38072719BB}"/>
              </a:ext>
            </a:extLst>
          </p:cNvPr>
          <p:cNvGrpSpPr/>
          <p:nvPr/>
        </p:nvGrpSpPr>
        <p:grpSpPr>
          <a:xfrm>
            <a:off x="5656558" y="6268810"/>
            <a:ext cx="775279" cy="731189"/>
            <a:chOff x="3149344" y="1369131"/>
            <a:chExt cx="702093" cy="752041"/>
          </a:xfrm>
          <a:gradFill flip="none" rotWithShape="1">
            <a:gsLst>
              <a:gs pos="0">
                <a:srgbClr val="990505"/>
              </a:gs>
              <a:gs pos="14000">
                <a:schemeClr val="tx2">
                  <a:lumMod val="75000"/>
                </a:schemeClr>
              </a:gs>
              <a:gs pos="48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69" name="4-Point Star 146">
              <a:extLst>
                <a:ext uri="{FF2B5EF4-FFF2-40B4-BE49-F238E27FC236}">
                  <a16:creationId xmlns:a16="http://schemas.microsoft.com/office/drawing/2014/main" id="{16FB54D4-B195-4251-82A6-0B18B05A387F}"/>
                </a:ext>
              </a:extLst>
            </p:cNvPr>
            <p:cNvSpPr>
              <a:spLocks noChangeAspect="1"/>
            </p:cNvSpPr>
            <p:nvPr/>
          </p:nvSpPr>
          <p:spPr>
            <a:xfrm rot="21402253">
              <a:off x="3184687" y="1427752"/>
              <a:ext cx="640080" cy="640080"/>
            </a:xfrm>
            <a:prstGeom prst="star4">
              <a:avLst>
                <a:gd name="adj" fmla="val 180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0" name="16-Point Star 147">
              <a:extLst>
                <a:ext uri="{FF2B5EF4-FFF2-40B4-BE49-F238E27FC236}">
                  <a16:creationId xmlns:a16="http://schemas.microsoft.com/office/drawing/2014/main" id="{2BE74000-A978-4DCB-8545-083BB77C3973}"/>
                </a:ext>
              </a:extLst>
            </p:cNvPr>
            <p:cNvSpPr>
              <a:spLocks noChangeAspect="1"/>
            </p:cNvSpPr>
            <p:nvPr/>
          </p:nvSpPr>
          <p:spPr>
            <a:xfrm rot="21402253">
              <a:off x="3158017" y="1374412"/>
              <a:ext cx="693420" cy="746760"/>
            </a:xfrm>
            <a:prstGeom prst="star16">
              <a:avLst>
                <a:gd name="adj" fmla="val 2077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1" name="16-Point Star 147">
              <a:extLst>
                <a:ext uri="{FF2B5EF4-FFF2-40B4-BE49-F238E27FC236}">
                  <a16:creationId xmlns:a16="http://schemas.microsoft.com/office/drawing/2014/main" id="{0D126520-9F76-4A83-8E28-54304B14A596}"/>
                </a:ext>
              </a:extLst>
            </p:cNvPr>
            <p:cNvSpPr>
              <a:spLocks noChangeAspect="1"/>
            </p:cNvSpPr>
            <p:nvPr/>
          </p:nvSpPr>
          <p:spPr>
            <a:xfrm rot="20839846">
              <a:off x="3149344" y="1369131"/>
              <a:ext cx="693420" cy="746760"/>
            </a:xfrm>
            <a:prstGeom prst="star16">
              <a:avLst>
                <a:gd name="adj" fmla="val 2077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965ACCCF-975B-428D-8786-0A1B1722103F}"/>
              </a:ext>
            </a:extLst>
          </p:cNvPr>
          <p:cNvGrpSpPr/>
          <p:nvPr/>
        </p:nvGrpSpPr>
        <p:grpSpPr>
          <a:xfrm>
            <a:off x="5664284" y="6268810"/>
            <a:ext cx="775279" cy="731189"/>
            <a:chOff x="3149344" y="1369131"/>
            <a:chExt cx="702093" cy="752041"/>
          </a:xfrm>
          <a:gradFill flip="none" rotWithShape="1">
            <a:gsLst>
              <a:gs pos="0">
                <a:srgbClr val="990505"/>
              </a:gs>
              <a:gs pos="14000">
                <a:schemeClr val="tx2">
                  <a:lumMod val="75000"/>
                </a:schemeClr>
              </a:gs>
              <a:gs pos="48000">
                <a:schemeClr val="tx1">
                  <a:lumMod val="95000"/>
                  <a:lumOff val="5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275" name="4-Point Star 146">
              <a:extLst>
                <a:ext uri="{FF2B5EF4-FFF2-40B4-BE49-F238E27FC236}">
                  <a16:creationId xmlns:a16="http://schemas.microsoft.com/office/drawing/2014/main" id="{0A8A3A81-C0D3-4C54-97A6-4C9A936E7ED4}"/>
                </a:ext>
              </a:extLst>
            </p:cNvPr>
            <p:cNvSpPr>
              <a:spLocks noChangeAspect="1"/>
            </p:cNvSpPr>
            <p:nvPr/>
          </p:nvSpPr>
          <p:spPr>
            <a:xfrm rot="21402253">
              <a:off x="3184687" y="1427752"/>
              <a:ext cx="640080" cy="640080"/>
            </a:xfrm>
            <a:prstGeom prst="star4">
              <a:avLst>
                <a:gd name="adj" fmla="val 1809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6" name="16-Point Star 147">
              <a:extLst>
                <a:ext uri="{FF2B5EF4-FFF2-40B4-BE49-F238E27FC236}">
                  <a16:creationId xmlns:a16="http://schemas.microsoft.com/office/drawing/2014/main" id="{9422627A-F707-49C1-93C9-3F9BF98D076F}"/>
                </a:ext>
              </a:extLst>
            </p:cNvPr>
            <p:cNvSpPr>
              <a:spLocks noChangeAspect="1"/>
            </p:cNvSpPr>
            <p:nvPr/>
          </p:nvSpPr>
          <p:spPr>
            <a:xfrm rot="21402253">
              <a:off x="3158017" y="1374412"/>
              <a:ext cx="693420" cy="746760"/>
            </a:xfrm>
            <a:prstGeom prst="star16">
              <a:avLst>
                <a:gd name="adj" fmla="val 2077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77" name="16-Point Star 147">
              <a:extLst>
                <a:ext uri="{FF2B5EF4-FFF2-40B4-BE49-F238E27FC236}">
                  <a16:creationId xmlns:a16="http://schemas.microsoft.com/office/drawing/2014/main" id="{82CC9743-C980-465E-B15C-642D0DC99E5D}"/>
                </a:ext>
              </a:extLst>
            </p:cNvPr>
            <p:cNvSpPr>
              <a:spLocks noChangeAspect="1"/>
            </p:cNvSpPr>
            <p:nvPr/>
          </p:nvSpPr>
          <p:spPr>
            <a:xfrm rot="20839846">
              <a:off x="3149344" y="1369131"/>
              <a:ext cx="693420" cy="746760"/>
            </a:xfrm>
            <a:prstGeom prst="star16">
              <a:avLst>
                <a:gd name="adj" fmla="val 2077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pic>
        <p:nvPicPr>
          <p:cNvPr id="266" name="bomb Picture 14">
            <a:extLst>
              <a:ext uri="{FF2B5EF4-FFF2-40B4-BE49-F238E27FC236}">
                <a16:creationId xmlns:a16="http://schemas.microsoft.com/office/drawing/2014/main" id="{1DE05B57-2344-4125-946D-4EBC78E4735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921" y="1288647"/>
            <a:ext cx="340485" cy="488028"/>
          </a:xfrm>
          <a:prstGeom prst="rect">
            <a:avLst/>
          </a:prstGeom>
        </p:spPr>
      </p:pic>
      <p:pic>
        <p:nvPicPr>
          <p:cNvPr id="272" name="bomb Picture 14">
            <a:extLst>
              <a:ext uri="{FF2B5EF4-FFF2-40B4-BE49-F238E27FC236}">
                <a16:creationId xmlns:a16="http://schemas.microsoft.com/office/drawing/2014/main" id="{193259F9-F96D-4C73-977E-5C943047A7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5610" y="1323188"/>
            <a:ext cx="340485" cy="488028"/>
          </a:xfrm>
          <a:prstGeom prst="rect">
            <a:avLst/>
          </a:prstGeom>
        </p:spPr>
      </p:pic>
      <p:sp>
        <p:nvSpPr>
          <p:cNvPr id="13" name="fire bar Rectangle 12">
            <a:extLst>
              <a:ext uri="{FF2B5EF4-FFF2-40B4-BE49-F238E27FC236}">
                <a16:creationId xmlns:a16="http://schemas.microsoft.com/office/drawing/2014/main" id="{88EEECF5-7E4D-4A96-AEEB-A7A510CB708A}"/>
              </a:ext>
            </a:extLst>
          </p:cNvPr>
          <p:cNvSpPr/>
          <p:nvPr/>
        </p:nvSpPr>
        <p:spPr>
          <a:xfrm>
            <a:off x="122829" y="5826213"/>
            <a:ext cx="11962264" cy="931995"/>
          </a:xfrm>
          <a:prstGeom prst="roundRect">
            <a:avLst>
              <a:gd name="adj" fmla="val 26918"/>
            </a:avLst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7 fire Rectangle 120">
            <a:extLst>
              <a:ext uri="{FF2B5EF4-FFF2-40B4-BE49-F238E27FC236}">
                <a16:creationId xmlns:a16="http://schemas.microsoft.com/office/drawing/2014/main" id="{C7E83587-106F-4864-982A-DFF9B64FA258}"/>
              </a:ext>
            </a:extLst>
          </p:cNvPr>
          <p:cNvSpPr/>
          <p:nvPr/>
        </p:nvSpPr>
        <p:spPr>
          <a:xfrm>
            <a:off x="9396742" y="5937835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6 fire Rectangle 1">
            <a:extLst>
              <a:ext uri="{FF2B5EF4-FFF2-40B4-BE49-F238E27FC236}">
                <a16:creationId xmlns:a16="http://schemas.microsoft.com/office/drawing/2014/main" id="{EFCDF1DC-3045-4740-853F-5D4158E46BF3}"/>
              </a:ext>
            </a:extLst>
          </p:cNvPr>
          <p:cNvSpPr/>
          <p:nvPr/>
        </p:nvSpPr>
        <p:spPr>
          <a:xfrm>
            <a:off x="8182984" y="5937835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5 fire Rectangle 120">
            <a:extLst>
              <a:ext uri="{FF2B5EF4-FFF2-40B4-BE49-F238E27FC236}">
                <a16:creationId xmlns:a16="http://schemas.microsoft.com/office/drawing/2014/main" id="{BB3A8448-FBD0-43FD-92C2-A8B30AC78483}"/>
              </a:ext>
            </a:extLst>
          </p:cNvPr>
          <p:cNvSpPr/>
          <p:nvPr/>
        </p:nvSpPr>
        <p:spPr>
          <a:xfrm>
            <a:off x="6969227" y="5937835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4 fire Oval 2">
            <a:extLst>
              <a:ext uri="{FF2B5EF4-FFF2-40B4-BE49-F238E27FC236}">
                <a16:creationId xmlns:a16="http://schemas.microsoft.com/office/drawing/2014/main" id="{62AFF209-2A83-4860-8EF2-4463802CF394}"/>
              </a:ext>
            </a:extLst>
          </p:cNvPr>
          <p:cNvSpPr/>
          <p:nvPr/>
        </p:nvSpPr>
        <p:spPr>
          <a:xfrm>
            <a:off x="5755470" y="5937835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3 fire Rectangle 40">
            <a:extLst>
              <a:ext uri="{FF2B5EF4-FFF2-40B4-BE49-F238E27FC236}">
                <a16:creationId xmlns:a16="http://schemas.microsoft.com/office/drawing/2014/main" id="{71E56BE5-BDAE-44D9-B4C1-0AD6B08BCF03}"/>
              </a:ext>
            </a:extLst>
          </p:cNvPr>
          <p:cNvSpPr>
            <a:spLocks/>
          </p:cNvSpPr>
          <p:nvPr/>
        </p:nvSpPr>
        <p:spPr>
          <a:xfrm>
            <a:off x="4541713" y="5937835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2  fire Rectangle 120">
            <a:extLst>
              <a:ext uri="{FF2B5EF4-FFF2-40B4-BE49-F238E27FC236}">
                <a16:creationId xmlns:a16="http://schemas.microsoft.com/office/drawing/2014/main" id="{7A34D5F7-14F0-409A-8419-4EB7F77CEA2D}"/>
              </a:ext>
            </a:extLst>
          </p:cNvPr>
          <p:cNvSpPr/>
          <p:nvPr/>
        </p:nvSpPr>
        <p:spPr>
          <a:xfrm>
            <a:off x="3327956" y="5937835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1 fire Oval 228">
            <a:extLst>
              <a:ext uri="{FF2B5EF4-FFF2-40B4-BE49-F238E27FC236}">
                <a16:creationId xmlns:a16="http://schemas.microsoft.com/office/drawing/2014/main" id="{951B78B2-F60A-40DC-A205-94E44A998AC3}"/>
              </a:ext>
            </a:extLst>
          </p:cNvPr>
          <p:cNvSpPr/>
          <p:nvPr/>
        </p:nvSpPr>
        <p:spPr>
          <a:xfrm>
            <a:off x="2114199" y="5937835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7 fired Rectangle 120">
            <a:extLst>
              <a:ext uri="{FF2B5EF4-FFF2-40B4-BE49-F238E27FC236}">
                <a16:creationId xmlns:a16="http://schemas.microsoft.com/office/drawing/2014/main" id="{B733429C-4291-4DFA-95DB-2DBB384E6F73}"/>
              </a:ext>
            </a:extLst>
          </p:cNvPr>
          <p:cNvSpPr/>
          <p:nvPr/>
        </p:nvSpPr>
        <p:spPr>
          <a:xfrm>
            <a:off x="9383573" y="5945734"/>
            <a:ext cx="720000" cy="720000"/>
          </a:xfrm>
          <a:prstGeom prst="ellipse">
            <a:avLst/>
          </a:prstGeom>
          <a:solidFill>
            <a:srgbClr val="990505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6 fired Rectangle 1">
            <a:extLst>
              <a:ext uri="{FF2B5EF4-FFF2-40B4-BE49-F238E27FC236}">
                <a16:creationId xmlns:a16="http://schemas.microsoft.com/office/drawing/2014/main" id="{03837A4E-8CDA-4FEE-8485-3FE2BB45E36A}"/>
              </a:ext>
            </a:extLst>
          </p:cNvPr>
          <p:cNvSpPr/>
          <p:nvPr/>
        </p:nvSpPr>
        <p:spPr>
          <a:xfrm>
            <a:off x="8169815" y="5945734"/>
            <a:ext cx="720000" cy="720000"/>
          </a:xfrm>
          <a:prstGeom prst="ellipse">
            <a:avLst/>
          </a:prstGeom>
          <a:solidFill>
            <a:srgbClr val="990505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5 fired Rectangle 120">
            <a:extLst>
              <a:ext uri="{FF2B5EF4-FFF2-40B4-BE49-F238E27FC236}">
                <a16:creationId xmlns:a16="http://schemas.microsoft.com/office/drawing/2014/main" id="{8993DC90-C028-49A3-9080-2F15F1C2CAFD}"/>
              </a:ext>
            </a:extLst>
          </p:cNvPr>
          <p:cNvSpPr/>
          <p:nvPr/>
        </p:nvSpPr>
        <p:spPr>
          <a:xfrm>
            <a:off x="6956058" y="5945734"/>
            <a:ext cx="720000" cy="720000"/>
          </a:xfrm>
          <a:prstGeom prst="ellipse">
            <a:avLst/>
          </a:prstGeom>
          <a:solidFill>
            <a:srgbClr val="990505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4 fired Oval 2">
            <a:extLst>
              <a:ext uri="{FF2B5EF4-FFF2-40B4-BE49-F238E27FC236}">
                <a16:creationId xmlns:a16="http://schemas.microsoft.com/office/drawing/2014/main" id="{837A4E1E-03B3-43B1-96C9-C2C558E579B5}"/>
              </a:ext>
            </a:extLst>
          </p:cNvPr>
          <p:cNvSpPr/>
          <p:nvPr/>
        </p:nvSpPr>
        <p:spPr>
          <a:xfrm>
            <a:off x="5742301" y="5945734"/>
            <a:ext cx="720000" cy="720000"/>
          </a:xfrm>
          <a:prstGeom prst="ellipse">
            <a:avLst/>
          </a:prstGeom>
          <a:solidFill>
            <a:srgbClr val="990505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3 fired Rectangle 40">
            <a:extLst>
              <a:ext uri="{FF2B5EF4-FFF2-40B4-BE49-F238E27FC236}">
                <a16:creationId xmlns:a16="http://schemas.microsoft.com/office/drawing/2014/main" id="{9F37EBB2-82A3-4CF3-977E-118087C59393}"/>
              </a:ext>
            </a:extLst>
          </p:cNvPr>
          <p:cNvSpPr>
            <a:spLocks/>
          </p:cNvSpPr>
          <p:nvPr/>
        </p:nvSpPr>
        <p:spPr>
          <a:xfrm>
            <a:off x="4528544" y="5945734"/>
            <a:ext cx="720000" cy="720000"/>
          </a:xfrm>
          <a:prstGeom prst="ellipse">
            <a:avLst/>
          </a:prstGeom>
          <a:solidFill>
            <a:srgbClr val="990505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2  fired Rectangle 120">
            <a:extLst>
              <a:ext uri="{FF2B5EF4-FFF2-40B4-BE49-F238E27FC236}">
                <a16:creationId xmlns:a16="http://schemas.microsoft.com/office/drawing/2014/main" id="{8AF4FC43-D9B2-4DB2-9DB4-502825C90B9C}"/>
              </a:ext>
            </a:extLst>
          </p:cNvPr>
          <p:cNvSpPr/>
          <p:nvPr/>
        </p:nvSpPr>
        <p:spPr>
          <a:xfrm>
            <a:off x="3314787" y="5945734"/>
            <a:ext cx="720000" cy="720000"/>
          </a:xfrm>
          <a:prstGeom prst="ellipse">
            <a:avLst/>
          </a:prstGeom>
          <a:solidFill>
            <a:srgbClr val="990505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1 fired Oval 228">
            <a:extLst>
              <a:ext uri="{FF2B5EF4-FFF2-40B4-BE49-F238E27FC236}">
                <a16:creationId xmlns:a16="http://schemas.microsoft.com/office/drawing/2014/main" id="{45A6F44A-1650-4357-8460-EED70DA84C27}"/>
              </a:ext>
            </a:extLst>
          </p:cNvPr>
          <p:cNvSpPr/>
          <p:nvPr/>
        </p:nvSpPr>
        <p:spPr>
          <a:xfrm>
            <a:off x="2114199" y="5942195"/>
            <a:ext cx="720000" cy="720000"/>
          </a:xfrm>
          <a:prstGeom prst="ellipse">
            <a:avLst/>
          </a:prstGeom>
          <a:solidFill>
            <a:srgbClr val="990505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1 LIT GREEN LIGHT Oval 575">
            <a:hlinkClick r:id="rId26" action="ppaction://hlinksldjump"/>
            <a:extLst>
              <a:ext uri="{FF2B5EF4-FFF2-40B4-BE49-F238E27FC236}">
                <a16:creationId xmlns:a16="http://schemas.microsoft.com/office/drawing/2014/main" id="{1D191C8A-D0C6-47BF-A3CE-DB8444956DC1}"/>
              </a:ext>
            </a:extLst>
          </p:cNvPr>
          <p:cNvSpPr/>
          <p:nvPr/>
        </p:nvSpPr>
        <p:spPr>
          <a:xfrm>
            <a:off x="11152703" y="748462"/>
            <a:ext cx="434691" cy="43469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1 GREEN LIGHT Oval 575">
            <a:hlinkClick r:id="rId26" action="ppaction://hlinksldjump"/>
            <a:extLst>
              <a:ext uri="{FF2B5EF4-FFF2-40B4-BE49-F238E27FC236}">
                <a16:creationId xmlns:a16="http://schemas.microsoft.com/office/drawing/2014/main" id="{6228DDEE-5AD8-4F2C-B66C-9D6967D5F4D4}"/>
              </a:ext>
            </a:extLst>
          </p:cNvPr>
          <p:cNvSpPr/>
          <p:nvPr/>
        </p:nvSpPr>
        <p:spPr>
          <a:xfrm>
            <a:off x="11152703" y="748462"/>
            <a:ext cx="434691" cy="4346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2 LIT GREEN LIGHT Oval 575">
            <a:hlinkClick r:id="rId27" action="ppaction://hlinksldjump"/>
            <a:extLst>
              <a:ext uri="{FF2B5EF4-FFF2-40B4-BE49-F238E27FC236}">
                <a16:creationId xmlns:a16="http://schemas.microsoft.com/office/drawing/2014/main" id="{E086ABFA-6115-4535-B028-FEADDC1904B5}"/>
              </a:ext>
            </a:extLst>
          </p:cNvPr>
          <p:cNvSpPr/>
          <p:nvPr/>
        </p:nvSpPr>
        <p:spPr>
          <a:xfrm>
            <a:off x="11464531" y="1364453"/>
            <a:ext cx="434691" cy="43469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2 GREEN LIGHT Oval 575">
            <a:hlinkClick r:id="rId27" action="ppaction://hlinksldjump"/>
            <a:extLst>
              <a:ext uri="{FF2B5EF4-FFF2-40B4-BE49-F238E27FC236}">
                <a16:creationId xmlns:a16="http://schemas.microsoft.com/office/drawing/2014/main" id="{ECEFA247-1BE2-4F48-95A1-2C4F73CCF947}"/>
              </a:ext>
            </a:extLst>
          </p:cNvPr>
          <p:cNvSpPr/>
          <p:nvPr/>
        </p:nvSpPr>
        <p:spPr>
          <a:xfrm>
            <a:off x="11464531" y="1364453"/>
            <a:ext cx="434691" cy="4346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3 LIT GREEN LIGHT Oval 575">
            <a:hlinkClick r:id="rId28" action="ppaction://hlinksldjump"/>
            <a:extLst>
              <a:ext uri="{FF2B5EF4-FFF2-40B4-BE49-F238E27FC236}">
                <a16:creationId xmlns:a16="http://schemas.microsoft.com/office/drawing/2014/main" id="{1D16A109-7CBA-4B5A-AE39-8E37C7DBA1C6}"/>
              </a:ext>
            </a:extLst>
          </p:cNvPr>
          <p:cNvSpPr/>
          <p:nvPr/>
        </p:nvSpPr>
        <p:spPr>
          <a:xfrm>
            <a:off x="11658610" y="2009184"/>
            <a:ext cx="434691" cy="43469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6" name="3 GREEN LIGHT Oval 575">
            <a:hlinkClick r:id="rId28" action="ppaction://hlinksldjump"/>
            <a:extLst>
              <a:ext uri="{FF2B5EF4-FFF2-40B4-BE49-F238E27FC236}">
                <a16:creationId xmlns:a16="http://schemas.microsoft.com/office/drawing/2014/main" id="{C3B4FB15-3402-41CC-B09B-35620917122E}"/>
              </a:ext>
            </a:extLst>
          </p:cNvPr>
          <p:cNvSpPr/>
          <p:nvPr/>
        </p:nvSpPr>
        <p:spPr>
          <a:xfrm>
            <a:off x="11658610" y="2009184"/>
            <a:ext cx="434691" cy="4346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7" name="4 LIT GREEN LIGHT Oval 575">
            <a:hlinkClick r:id="rId29" action="ppaction://hlinksldjump"/>
            <a:extLst>
              <a:ext uri="{FF2B5EF4-FFF2-40B4-BE49-F238E27FC236}">
                <a16:creationId xmlns:a16="http://schemas.microsoft.com/office/drawing/2014/main" id="{03FAB0AE-311D-4B62-9F12-FDE28493815C}"/>
              </a:ext>
            </a:extLst>
          </p:cNvPr>
          <p:cNvSpPr/>
          <p:nvPr/>
        </p:nvSpPr>
        <p:spPr>
          <a:xfrm>
            <a:off x="11774099" y="2659962"/>
            <a:ext cx="434691" cy="43469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8" name="4 GREEN LIGHT Oval 575">
            <a:hlinkClick r:id="rId29" action="ppaction://hlinksldjump"/>
            <a:extLst>
              <a:ext uri="{FF2B5EF4-FFF2-40B4-BE49-F238E27FC236}">
                <a16:creationId xmlns:a16="http://schemas.microsoft.com/office/drawing/2014/main" id="{FB207234-CE93-40C4-AD72-D8D21D1F9BA4}"/>
              </a:ext>
            </a:extLst>
          </p:cNvPr>
          <p:cNvSpPr/>
          <p:nvPr/>
        </p:nvSpPr>
        <p:spPr>
          <a:xfrm>
            <a:off x="11774099" y="2659962"/>
            <a:ext cx="434691" cy="4346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9" name="5 LIT GREEN LIGHT Oval 575">
            <a:hlinkClick r:id="rId30" action="ppaction://hlinksldjump"/>
            <a:extLst>
              <a:ext uri="{FF2B5EF4-FFF2-40B4-BE49-F238E27FC236}">
                <a16:creationId xmlns:a16="http://schemas.microsoft.com/office/drawing/2014/main" id="{BCC9F7F5-9119-4116-BDEF-29F28D4D36E9}"/>
              </a:ext>
            </a:extLst>
          </p:cNvPr>
          <p:cNvSpPr/>
          <p:nvPr/>
        </p:nvSpPr>
        <p:spPr>
          <a:xfrm>
            <a:off x="11813568" y="3350711"/>
            <a:ext cx="434691" cy="43469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0" name="5 GREEN LIGHT Oval 575">
            <a:hlinkClick r:id="rId30" action="ppaction://hlinksldjump"/>
            <a:extLst>
              <a:ext uri="{FF2B5EF4-FFF2-40B4-BE49-F238E27FC236}">
                <a16:creationId xmlns:a16="http://schemas.microsoft.com/office/drawing/2014/main" id="{F940CBE8-6949-4641-B3F4-64C621FA8631}"/>
              </a:ext>
            </a:extLst>
          </p:cNvPr>
          <p:cNvSpPr/>
          <p:nvPr/>
        </p:nvSpPr>
        <p:spPr>
          <a:xfrm>
            <a:off x="11813568" y="3350711"/>
            <a:ext cx="434691" cy="4346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1" name="6 LIT GREEN LIGHT Oval 575">
            <a:hlinkClick r:id="rId31" action="ppaction://hlinksldjump"/>
            <a:extLst>
              <a:ext uri="{FF2B5EF4-FFF2-40B4-BE49-F238E27FC236}">
                <a16:creationId xmlns:a16="http://schemas.microsoft.com/office/drawing/2014/main" id="{7F575D0F-A7ED-4A0B-88BB-E716CFE409D9}"/>
              </a:ext>
            </a:extLst>
          </p:cNvPr>
          <p:cNvSpPr/>
          <p:nvPr/>
        </p:nvSpPr>
        <p:spPr>
          <a:xfrm>
            <a:off x="11774099" y="4015658"/>
            <a:ext cx="434691" cy="43469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2" name="6 GREEN LIGHT Oval 575">
            <a:hlinkClick r:id="rId31" action="ppaction://hlinksldjump"/>
            <a:extLst>
              <a:ext uri="{FF2B5EF4-FFF2-40B4-BE49-F238E27FC236}">
                <a16:creationId xmlns:a16="http://schemas.microsoft.com/office/drawing/2014/main" id="{802F0437-7975-426F-9400-B7951AD42FB1}"/>
              </a:ext>
            </a:extLst>
          </p:cNvPr>
          <p:cNvSpPr/>
          <p:nvPr/>
        </p:nvSpPr>
        <p:spPr>
          <a:xfrm>
            <a:off x="11774099" y="4015658"/>
            <a:ext cx="434691" cy="4346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3" name="7 LIT GREEN LIGHT Oval 575">
            <a:hlinkClick r:id="rId32" action="ppaction://hlinksldjump"/>
            <a:extLst>
              <a:ext uri="{FF2B5EF4-FFF2-40B4-BE49-F238E27FC236}">
                <a16:creationId xmlns:a16="http://schemas.microsoft.com/office/drawing/2014/main" id="{B756A10C-630F-4BA4-878B-3E6BDA6BE877}"/>
              </a:ext>
            </a:extLst>
          </p:cNvPr>
          <p:cNvSpPr/>
          <p:nvPr/>
        </p:nvSpPr>
        <p:spPr>
          <a:xfrm>
            <a:off x="11589910" y="4693506"/>
            <a:ext cx="434691" cy="43469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4" name="7 GREEN LIGHT Oval 575">
            <a:hlinkClick r:id="rId32" action="ppaction://hlinksldjump"/>
            <a:extLst>
              <a:ext uri="{FF2B5EF4-FFF2-40B4-BE49-F238E27FC236}">
                <a16:creationId xmlns:a16="http://schemas.microsoft.com/office/drawing/2014/main" id="{6562E1B1-C0BA-447A-9C86-67DA1C1BB7FE}"/>
              </a:ext>
            </a:extLst>
          </p:cNvPr>
          <p:cNvSpPr/>
          <p:nvPr/>
        </p:nvSpPr>
        <p:spPr>
          <a:xfrm>
            <a:off x="11589910" y="4693506"/>
            <a:ext cx="434691" cy="4346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55A60F-BD05-41E7-9A72-3A7307A86E89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617839"/>
            <a:ext cx="22043" cy="510301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40DE00EF-FFBB-4ADD-932B-833CCEA05BEF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6129441" y="481020"/>
            <a:ext cx="22043" cy="51030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7" name="bomber 1 Picture 266">
            <a:extLst>
              <a:ext uri="{FF2B5EF4-FFF2-40B4-BE49-F238E27FC236}">
                <a16:creationId xmlns:a16="http://schemas.microsoft.com/office/drawing/2014/main" id="{83CDCBC9-B89E-43BB-8D8D-D4BBA70B02F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04" y="-960157"/>
            <a:ext cx="7449958" cy="2950720"/>
          </a:xfrm>
          <a:prstGeom prst="rect">
            <a:avLst/>
          </a:prstGeom>
        </p:spPr>
      </p:pic>
      <p:sp>
        <p:nvSpPr>
          <p:cNvPr id="230" name="top lights Oval 229">
            <a:extLst>
              <a:ext uri="{FF2B5EF4-FFF2-40B4-BE49-F238E27FC236}">
                <a16:creationId xmlns:a16="http://schemas.microsoft.com/office/drawing/2014/main" id="{FC3281A6-F4A4-486D-8AC3-FB7C055651B7}"/>
              </a:ext>
            </a:extLst>
          </p:cNvPr>
          <p:cNvSpPr/>
          <p:nvPr/>
        </p:nvSpPr>
        <p:spPr>
          <a:xfrm rot="10800000">
            <a:off x="4836356" y="-273376"/>
            <a:ext cx="2519288" cy="891215"/>
          </a:xfrm>
          <a:prstGeom prst="ellipse">
            <a:avLst/>
          </a:prstGeom>
          <a:gradFill flip="none" rotWithShape="1">
            <a:gsLst>
              <a:gs pos="0">
                <a:srgbClr val="423F3F">
                  <a:shade val="30000"/>
                  <a:satMod val="115000"/>
                </a:srgbClr>
              </a:gs>
              <a:gs pos="50000">
                <a:srgbClr val="423F3F">
                  <a:shade val="67500"/>
                  <a:satMod val="115000"/>
                </a:srgbClr>
              </a:gs>
              <a:gs pos="100000">
                <a:schemeClr val="bg2">
                  <a:lumMod val="50000"/>
                </a:schemeClr>
              </a:gs>
            </a:gsLst>
            <a:lin ang="2700000" scaled="1"/>
            <a:tileRect/>
          </a:gradFill>
          <a:ln w="7620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ED OFF Oval 231">
            <a:extLst>
              <a:ext uri="{FF2B5EF4-FFF2-40B4-BE49-F238E27FC236}">
                <a16:creationId xmlns:a16="http://schemas.microsoft.com/office/drawing/2014/main" id="{311A8295-B301-49C2-91BD-346AACE2D946}"/>
              </a:ext>
            </a:extLst>
          </p:cNvPr>
          <p:cNvSpPr/>
          <p:nvPr/>
        </p:nvSpPr>
        <p:spPr>
          <a:xfrm>
            <a:off x="6597820" y="-45114"/>
            <a:ext cx="434691" cy="434691"/>
          </a:xfrm>
          <a:prstGeom prst="ellipse">
            <a:avLst/>
          </a:prstGeom>
          <a:solidFill>
            <a:srgbClr val="9E0000"/>
          </a:solidFill>
          <a:ln w="5715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F3FED7D3-5CCA-4712-BB68-3E76D11769B3}"/>
              </a:ext>
            </a:extLst>
          </p:cNvPr>
          <p:cNvSpPr/>
          <p:nvPr/>
        </p:nvSpPr>
        <p:spPr>
          <a:xfrm>
            <a:off x="5159489" y="-38510"/>
            <a:ext cx="434691" cy="434691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4" name="AMBER OFF Oval 233">
            <a:extLst>
              <a:ext uri="{FF2B5EF4-FFF2-40B4-BE49-F238E27FC236}">
                <a16:creationId xmlns:a16="http://schemas.microsoft.com/office/drawing/2014/main" id="{07C79126-6BD3-4291-899C-849C328274E7}"/>
              </a:ext>
            </a:extLst>
          </p:cNvPr>
          <p:cNvSpPr/>
          <p:nvPr/>
        </p:nvSpPr>
        <p:spPr>
          <a:xfrm>
            <a:off x="5878655" y="-45114"/>
            <a:ext cx="434691" cy="434691"/>
          </a:xfrm>
          <a:prstGeom prst="ellipse">
            <a:avLst/>
          </a:prstGeom>
          <a:solidFill>
            <a:srgbClr val="644C00"/>
          </a:solidFill>
          <a:ln w="5715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GREEN LIGHT ON Oval 575">
            <a:extLst>
              <a:ext uri="{FF2B5EF4-FFF2-40B4-BE49-F238E27FC236}">
                <a16:creationId xmlns:a16="http://schemas.microsoft.com/office/drawing/2014/main" id="{C872ED2C-DF0E-4991-8AA8-57E516C51E66}"/>
              </a:ext>
            </a:extLst>
          </p:cNvPr>
          <p:cNvSpPr/>
          <p:nvPr/>
        </p:nvSpPr>
        <p:spPr>
          <a:xfrm>
            <a:off x="5159489" y="-33396"/>
            <a:ext cx="434691" cy="434691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AMBER LIGHT ON Oval 574">
            <a:extLst>
              <a:ext uri="{FF2B5EF4-FFF2-40B4-BE49-F238E27FC236}">
                <a16:creationId xmlns:a16="http://schemas.microsoft.com/office/drawing/2014/main" id="{0FC6E306-15F1-4A50-84DE-9A180F47AE04}"/>
              </a:ext>
            </a:extLst>
          </p:cNvPr>
          <p:cNvSpPr/>
          <p:nvPr/>
        </p:nvSpPr>
        <p:spPr>
          <a:xfrm>
            <a:off x="5881359" y="-57902"/>
            <a:ext cx="434691" cy="434691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RED LIGHT ON Oval 574">
            <a:extLst>
              <a:ext uri="{FF2B5EF4-FFF2-40B4-BE49-F238E27FC236}">
                <a16:creationId xmlns:a16="http://schemas.microsoft.com/office/drawing/2014/main" id="{3DAF8536-47DD-484C-AD74-C7821A45485D}"/>
              </a:ext>
            </a:extLst>
          </p:cNvPr>
          <p:cNvSpPr/>
          <p:nvPr/>
        </p:nvSpPr>
        <p:spPr>
          <a:xfrm>
            <a:off x="6600295" y="-53013"/>
            <a:ext cx="434691" cy="434691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GREEN LIGHT OFF Oval 575">
            <a:extLst>
              <a:ext uri="{FF2B5EF4-FFF2-40B4-BE49-F238E27FC236}">
                <a16:creationId xmlns:a16="http://schemas.microsoft.com/office/drawing/2014/main" id="{F5EF3AEC-5E22-405F-B2B6-37AD3CDEDEED}"/>
              </a:ext>
            </a:extLst>
          </p:cNvPr>
          <p:cNvSpPr/>
          <p:nvPr/>
        </p:nvSpPr>
        <p:spPr>
          <a:xfrm>
            <a:off x="5161721" y="-33396"/>
            <a:ext cx="434691" cy="43469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d cover Oval 3">
            <a:extLst>
              <a:ext uri="{FF2B5EF4-FFF2-40B4-BE49-F238E27FC236}">
                <a16:creationId xmlns:a16="http://schemas.microsoft.com/office/drawing/2014/main" id="{334C47D4-F959-4624-94FA-9F1D957BB5AE}"/>
              </a:ext>
            </a:extLst>
          </p:cNvPr>
          <p:cNvSpPr/>
          <p:nvPr/>
        </p:nvSpPr>
        <p:spPr>
          <a:xfrm>
            <a:off x="6569242" y="-76206"/>
            <a:ext cx="497305" cy="465784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3684F7-EF25-4021-88EE-420DB36370C6}"/>
              </a:ext>
            </a:extLst>
          </p:cNvPr>
          <p:cNvSpPr/>
          <p:nvPr/>
        </p:nvSpPr>
        <p:spPr>
          <a:xfrm>
            <a:off x="433824" y="2960619"/>
            <a:ext cx="3204866" cy="189350"/>
          </a:xfrm>
          <a:prstGeom prst="roundRect">
            <a:avLst>
              <a:gd name="adj" fmla="val 36176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: Rounded Corners 249">
            <a:extLst>
              <a:ext uri="{FF2B5EF4-FFF2-40B4-BE49-F238E27FC236}">
                <a16:creationId xmlns:a16="http://schemas.microsoft.com/office/drawing/2014/main" id="{5AC63D20-4139-4A64-BB1D-EC8734AC60BD}"/>
              </a:ext>
            </a:extLst>
          </p:cNvPr>
          <p:cNvSpPr/>
          <p:nvPr/>
        </p:nvSpPr>
        <p:spPr>
          <a:xfrm>
            <a:off x="8569233" y="2938257"/>
            <a:ext cx="3204866" cy="189350"/>
          </a:xfrm>
          <a:prstGeom prst="roundRect">
            <a:avLst>
              <a:gd name="adj" fmla="val 36176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3" name="bomber 2Picture 272">
            <a:extLst>
              <a:ext uri="{FF2B5EF4-FFF2-40B4-BE49-F238E27FC236}">
                <a16:creationId xmlns:a16="http://schemas.microsoft.com/office/drawing/2014/main" id="{807F9400-0291-41AD-A8F4-2915EF6F1CE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30" y="-960157"/>
            <a:ext cx="7449958" cy="295072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E34A370-E8B3-4D18-9970-020CAF26107B}"/>
              </a:ext>
            </a:extLst>
          </p:cNvPr>
          <p:cNvGrpSpPr/>
          <p:nvPr/>
        </p:nvGrpSpPr>
        <p:grpSpPr>
          <a:xfrm>
            <a:off x="6528390" y="3338623"/>
            <a:ext cx="4779909" cy="2145177"/>
            <a:chOff x="6528390" y="3338623"/>
            <a:chExt cx="4727945" cy="2147777"/>
          </a:xfrm>
          <a:effectLst>
            <a:outerShdw blurRad="25400" dist="25400" dir="5400000" algn="t" rotWithShape="0">
              <a:prstClr val="black">
                <a:alpha val="96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BBC0E77-2145-44D9-B27F-993586E2E04D}"/>
                </a:ext>
              </a:extLst>
            </p:cNvPr>
            <p:cNvSpPr/>
            <p:nvPr/>
          </p:nvSpPr>
          <p:spPr>
            <a:xfrm>
              <a:off x="8243777" y="3338623"/>
              <a:ext cx="3012558" cy="2147777"/>
            </a:xfrm>
            <a:custGeom>
              <a:avLst/>
              <a:gdLst>
                <a:gd name="connsiteX0" fmla="*/ 3012558 w 3012558"/>
                <a:gd name="connsiteY0" fmla="*/ 2147777 h 2147777"/>
                <a:gd name="connsiteX1" fmla="*/ 2700670 w 3012558"/>
                <a:gd name="connsiteY1" fmla="*/ 1112875 h 2147777"/>
                <a:gd name="connsiteX2" fmla="*/ 2041451 w 3012558"/>
                <a:gd name="connsiteY2" fmla="*/ 1119963 h 2147777"/>
                <a:gd name="connsiteX3" fmla="*/ 1609060 w 3012558"/>
                <a:gd name="connsiteY3" fmla="*/ 723014 h 2147777"/>
                <a:gd name="connsiteX4" fmla="*/ 758456 w 3012558"/>
                <a:gd name="connsiteY4" fmla="*/ 921489 h 2147777"/>
                <a:gd name="connsiteX5" fmla="*/ 248093 w 3012558"/>
                <a:gd name="connsiteY5" fmla="*/ 489098 h 2147777"/>
                <a:gd name="connsiteX6" fmla="*/ 191386 w 3012558"/>
                <a:gd name="connsiteY6" fmla="*/ 0 h 2147777"/>
                <a:gd name="connsiteX7" fmla="*/ 0 w 3012558"/>
                <a:gd name="connsiteY7" fmla="*/ 21265 h 214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12558" h="2147777">
                  <a:moveTo>
                    <a:pt x="3012558" y="2147777"/>
                  </a:moveTo>
                  <a:lnTo>
                    <a:pt x="2700670" y="1112875"/>
                  </a:lnTo>
                  <a:lnTo>
                    <a:pt x="2041451" y="1119963"/>
                  </a:lnTo>
                  <a:lnTo>
                    <a:pt x="1609060" y="723014"/>
                  </a:lnTo>
                  <a:lnTo>
                    <a:pt x="758456" y="921489"/>
                  </a:lnTo>
                  <a:lnTo>
                    <a:pt x="248093" y="489098"/>
                  </a:lnTo>
                  <a:lnTo>
                    <a:pt x="191386" y="0"/>
                  </a:lnTo>
                  <a:lnTo>
                    <a:pt x="0" y="21265"/>
                  </a:lnTo>
                </a:path>
              </a:pathLst>
            </a:cu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D813F13-45F7-4206-BA1E-9C1D8D752BB8}"/>
                </a:ext>
              </a:extLst>
            </p:cNvPr>
            <p:cNvSpPr/>
            <p:nvPr/>
          </p:nvSpPr>
          <p:spPr>
            <a:xfrm>
              <a:off x="6528390" y="3990755"/>
              <a:ext cx="2473842" cy="673395"/>
            </a:xfrm>
            <a:custGeom>
              <a:avLst/>
              <a:gdLst>
                <a:gd name="connsiteX0" fmla="*/ 2473842 w 2473842"/>
                <a:gd name="connsiteY0" fmla="*/ 269358 h 673395"/>
                <a:gd name="connsiteX1" fmla="*/ 2083982 w 2473842"/>
                <a:gd name="connsiteY1" fmla="*/ 673395 h 673395"/>
                <a:gd name="connsiteX2" fmla="*/ 1431851 w 2473842"/>
                <a:gd name="connsiteY2" fmla="*/ 524539 h 673395"/>
                <a:gd name="connsiteX3" fmla="*/ 1162493 w 2473842"/>
                <a:gd name="connsiteY3" fmla="*/ 0 h 673395"/>
                <a:gd name="connsiteX4" fmla="*/ 347331 w 2473842"/>
                <a:gd name="connsiteY4" fmla="*/ 382772 h 673395"/>
                <a:gd name="connsiteX5" fmla="*/ 0 w 2473842"/>
                <a:gd name="connsiteY5" fmla="*/ 354418 h 67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3842" h="673395">
                  <a:moveTo>
                    <a:pt x="2473842" y="269358"/>
                  </a:moveTo>
                  <a:lnTo>
                    <a:pt x="2083982" y="673395"/>
                  </a:lnTo>
                  <a:lnTo>
                    <a:pt x="1431851" y="524539"/>
                  </a:lnTo>
                  <a:lnTo>
                    <a:pt x="1162493" y="0"/>
                  </a:lnTo>
                  <a:lnTo>
                    <a:pt x="347331" y="382772"/>
                  </a:lnTo>
                  <a:lnTo>
                    <a:pt x="0" y="354418"/>
                  </a:lnTo>
                </a:path>
              </a:pathLst>
            </a:cu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8" name="Picture 277" descr="A person riding a wave on a surfboard in the water&#10;&#10;Description automatically generated">
            <a:extLst>
              <a:ext uri="{FF2B5EF4-FFF2-40B4-BE49-F238E27FC236}">
                <a16:creationId xmlns:a16="http://schemas.microsoft.com/office/drawing/2014/main" id="{55560313-0BA6-41FB-8E8A-74E0E830A0A2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/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171451" y="4661143"/>
            <a:ext cx="7788437" cy="12365178"/>
          </a:xfrm>
          <a:custGeom>
            <a:avLst/>
            <a:gdLst>
              <a:gd name="connsiteX0" fmla="*/ 6962848 w 6962848"/>
              <a:gd name="connsiteY0" fmla="*/ 1716604 h 12365178"/>
              <a:gd name="connsiteX1" fmla="*/ 6962848 w 6962848"/>
              <a:gd name="connsiteY1" fmla="*/ 2150735 h 12365178"/>
              <a:gd name="connsiteX2" fmla="*/ 6953096 w 6962848"/>
              <a:gd name="connsiteY2" fmla="*/ 2210165 h 12365178"/>
              <a:gd name="connsiteX3" fmla="*/ 6754298 w 6962848"/>
              <a:gd name="connsiteY3" fmla="*/ 3126751 h 12365178"/>
              <a:gd name="connsiteX4" fmla="*/ 6938542 w 6962848"/>
              <a:gd name="connsiteY4" fmla="*/ 4170805 h 12365178"/>
              <a:gd name="connsiteX5" fmla="*/ 6781593 w 6962848"/>
              <a:gd name="connsiteY5" fmla="*/ 5351336 h 12365178"/>
              <a:gd name="connsiteX6" fmla="*/ 6946486 w 6962848"/>
              <a:gd name="connsiteY6" fmla="*/ 6111826 h 12365178"/>
              <a:gd name="connsiteX7" fmla="*/ 6962848 w 6962848"/>
              <a:gd name="connsiteY7" fmla="*/ 6212242 h 12365178"/>
              <a:gd name="connsiteX8" fmla="*/ 6962848 w 6962848"/>
              <a:gd name="connsiteY8" fmla="*/ 6467691 h 12365178"/>
              <a:gd name="connsiteX9" fmla="*/ 6961013 w 6962848"/>
              <a:gd name="connsiteY9" fmla="*/ 6487585 h 12365178"/>
              <a:gd name="connsiteX10" fmla="*/ 6740650 w 6962848"/>
              <a:gd name="connsiteY10" fmla="*/ 7384852 h 12365178"/>
              <a:gd name="connsiteX11" fmla="*/ 6931718 w 6962848"/>
              <a:gd name="connsiteY11" fmla="*/ 8551736 h 12365178"/>
              <a:gd name="connsiteX12" fmla="*/ 6836184 w 6962848"/>
              <a:gd name="connsiteY12" fmla="*/ 9527551 h 12365178"/>
              <a:gd name="connsiteX13" fmla="*/ 6883951 w 6962848"/>
              <a:gd name="connsiteY13" fmla="*/ 10585252 h 12365178"/>
              <a:gd name="connsiteX14" fmla="*/ 6941527 w 6962848"/>
              <a:gd name="connsiteY14" fmla="*/ 10810014 h 12365178"/>
              <a:gd name="connsiteX15" fmla="*/ 6962848 w 6962848"/>
              <a:gd name="connsiteY15" fmla="*/ 10875652 h 12365178"/>
              <a:gd name="connsiteX16" fmla="*/ 6962848 w 6962848"/>
              <a:gd name="connsiteY16" fmla="*/ 11108689 h 12365178"/>
              <a:gd name="connsiteX17" fmla="*/ 6945153 w 6962848"/>
              <a:gd name="connsiteY17" fmla="*/ 11215715 h 12365178"/>
              <a:gd name="connsiteX18" fmla="*/ 6808889 w 6962848"/>
              <a:gd name="connsiteY18" fmla="*/ 11915909 h 12365178"/>
              <a:gd name="connsiteX19" fmla="*/ 6797373 w 6962848"/>
              <a:gd name="connsiteY19" fmla="*/ 12365166 h 12365178"/>
              <a:gd name="connsiteX20" fmla="*/ 6797378 w 6962848"/>
              <a:gd name="connsiteY20" fmla="*/ 12365178 h 12365178"/>
              <a:gd name="connsiteX21" fmla="*/ 0 w 6962848"/>
              <a:gd name="connsiteY21" fmla="*/ 12365178 h 12365178"/>
              <a:gd name="connsiteX22" fmla="*/ 0 w 6962848"/>
              <a:gd name="connsiteY22" fmla="*/ 0 h 12365178"/>
              <a:gd name="connsiteX23" fmla="*/ 6955235 w 6962848"/>
              <a:gd name="connsiteY23" fmla="*/ 0 h 12365178"/>
              <a:gd name="connsiteX24" fmla="*/ 6938503 w 6962848"/>
              <a:gd name="connsiteY24" fmla="*/ 31401 h 12365178"/>
              <a:gd name="connsiteX25" fmla="*/ 6727002 w 6962848"/>
              <a:gd name="connsiteY25" fmla="*/ 833927 h 12365178"/>
              <a:gd name="connsiteX26" fmla="*/ 6944193 w 6962848"/>
              <a:gd name="connsiteY26" fmla="*/ 1628003 h 12365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962848" h="12365178">
                <a:moveTo>
                  <a:pt x="6962848" y="1716604"/>
                </a:moveTo>
                <a:lnTo>
                  <a:pt x="6962848" y="2150735"/>
                </a:lnTo>
                <a:lnTo>
                  <a:pt x="6953096" y="2210165"/>
                </a:lnTo>
                <a:cubicBezTo>
                  <a:pt x="6890348" y="2517293"/>
                  <a:pt x="6760269" y="2844413"/>
                  <a:pt x="6754298" y="3126751"/>
                </a:cubicBezTo>
                <a:cubicBezTo>
                  <a:pt x="6746337" y="3503202"/>
                  <a:pt x="6933993" y="3800041"/>
                  <a:pt x="6938542" y="4170805"/>
                </a:cubicBezTo>
                <a:cubicBezTo>
                  <a:pt x="6943091" y="4541570"/>
                  <a:pt x="6775906" y="4986260"/>
                  <a:pt x="6781593" y="5351336"/>
                </a:cubicBezTo>
                <a:cubicBezTo>
                  <a:pt x="6785858" y="5625144"/>
                  <a:pt x="6895040" y="5865686"/>
                  <a:pt x="6946486" y="6111826"/>
                </a:cubicBezTo>
                <a:lnTo>
                  <a:pt x="6962848" y="6212242"/>
                </a:lnTo>
                <a:lnTo>
                  <a:pt x="6962848" y="6467691"/>
                </a:lnTo>
                <a:lnTo>
                  <a:pt x="6961013" y="6487585"/>
                </a:lnTo>
                <a:cubicBezTo>
                  <a:pt x="6914552" y="6780796"/>
                  <a:pt x="6746621" y="7065409"/>
                  <a:pt x="6740650" y="7384852"/>
                </a:cubicBezTo>
                <a:cubicBezTo>
                  <a:pt x="6733826" y="7749930"/>
                  <a:pt x="6915796" y="8194620"/>
                  <a:pt x="6931718" y="8551736"/>
                </a:cubicBezTo>
                <a:cubicBezTo>
                  <a:pt x="6947640" y="8908852"/>
                  <a:pt x="6844145" y="9188632"/>
                  <a:pt x="6836184" y="9527551"/>
                </a:cubicBezTo>
                <a:cubicBezTo>
                  <a:pt x="6828223" y="9866470"/>
                  <a:pt x="6861205" y="10337318"/>
                  <a:pt x="6883951" y="10585252"/>
                </a:cubicBezTo>
                <a:cubicBezTo>
                  <a:pt x="6895324" y="10709219"/>
                  <a:pt x="6920629" y="10761251"/>
                  <a:pt x="6941527" y="10810014"/>
                </a:cubicBezTo>
                <a:lnTo>
                  <a:pt x="6962848" y="10875652"/>
                </a:lnTo>
                <a:lnTo>
                  <a:pt x="6962848" y="11108689"/>
                </a:lnTo>
                <a:lnTo>
                  <a:pt x="6945153" y="11215715"/>
                </a:lnTo>
                <a:cubicBezTo>
                  <a:pt x="6902931" y="11443995"/>
                  <a:pt x="6826802" y="11735929"/>
                  <a:pt x="6808889" y="11915909"/>
                </a:cubicBezTo>
                <a:cubicBezTo>
                  <a:pt x="6790976" y="12095889"/>
                  <a:pt x="6777541" y="12256677"/>
                  <a:pt x="6797373" y="12365166"/>
                </a:cubicBezTo>
                <a:lnTo>
                  <a:pt x="6797378" y="12365178"/>
                </a:lnTo>
                <a:lnTo>
                  <a:pt x="0" y="12365178"/>
                </a:lnTo>
                <a:lnTo>
                  <a:pt x="0" y="0"/>
                </a:lnTo>
                <a:lnTo>
                  <a:pt x="6955235" y="0"/>
                </a:lnTo>
                <a:lnTo>
                  <a:pt x="6938503" y="31401"/>
                </a:lnTo>
                <a:cubicBezTo>
                  <a:pt x="6851894" y="206610"/>
                  <a:pt x="6725011" y="550310"/>
                  <a:pt x="6727002" y="833927"/>
                </a:cubicBezTo>
                <a:cubicBezTo>
                  <a:pt x="6728707" y="1077028"/>
                  <a:pt x="6871156" y="1346998"/>
                  <a:pt x="6944193" y="162800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82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7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00143 -0.80324 " pathEditMode="relative" rAng="0" ptsTypes="AA">
                                      <p:cBhvr>
                                        <p:cTn id="6" dur="1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4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6989__cgeffex__shoot-off-ringy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3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4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6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2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7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45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25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6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9" dur="7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3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2" dur="4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2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8" dur="6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3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1" dur="7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3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indefinite" fill="hold" nodeType="withEffect">
                                  <p:stCondLst>
                                    <p:cond delay="1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4" dur="45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25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4" presetClass="path" presetSubtype="0" decel="7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00091 -0.6618 " pathEditMode="relative" rAng="0" ptsTypes="AA">
                                      <p:cBhvr>
                                        <p:cTn id="112" dur="9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3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6989__cgeffex__shoot-off-ringy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9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2" dur="4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2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1" dur="6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32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7" dur="7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3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0" dur="4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2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89" dur="6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32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5" dur="7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3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98" dur="4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2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4" dur="6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32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7" dur="70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350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0" dur="4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2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64" presetClass="path" presetSubtype="0" decel="7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0013 -0.79005 " pathEditMode="relative" rAng="0" ptsTypes="AA">
                                      <p:cBhvr>
                                        <p:cTn id="218" dur="9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6989__cgeffex__shoot-off-ringy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9" presetID="6" presetClass="emph" presetSubtype="0" decel="7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0" dur="9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2" presetClass="entr" presetSubtype="4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ntr" presetSubtype="4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8" dur="45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225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4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6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77" dur="65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325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2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3" dur="7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3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6" dur="45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225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1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4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5" dur="65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325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7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0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1" dur="7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3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3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4" dur="45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5" dur="225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6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0" dur="65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325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3" dur="7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4" dur="3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5" presetID="26" presetClass="emph" presetSubtype="0" repeatCount="indefinite" fill="hold" nodeType="withEffect">
                                  <p:stCondLst>
                                    <p:cond delay="8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16" dur="45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7" dur="225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4" presetClass="path" presetSubtype="0" decel="5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039 -0.69837 " pathEditMode="relative" rAng="0" ptsTypes="AA">
                                      <p:cBhvr>
                                        <p:cTn id="325" dur="9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4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6989__cgeffex__shoot-off-ringy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6" presetID="6" presetClass="emph" presetSubtype="0" decel="5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7" dur="9300" fill="hold"/>
                                        <p:tgtEl>
                                          <p:spTgt spid="100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9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8" dur="45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9" dur="225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0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3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4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5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6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7" dur="65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8" dur="325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9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0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1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2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3" dur="7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4" dur="3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5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6" dur="45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7" dur="225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8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9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0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1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2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3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5" dur="65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6" dur="325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7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8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9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0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1" dur="7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2" dur="3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3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4" dur="450" tmFilter="0, 0; .2, .5; .8, .5; 1, 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5" dur="225" autoRev="1" fill="hold"/>
                                        <p:tgtEl>
                                          <p:spTgt spid="1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6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7" dur="500" tmFilter="0, 0; .2, .5; .8, .5; 1, 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8" dur="250" autoRev="1" fill="hold"/>
                                        <p:tgtEl>
                                          <p:spTgt spid="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9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0" dur="65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1" dur="325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2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3" dur="700" tmFilter="0, 0; .2, .5; .8, .5; 1, 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4" dur="350" autoRev="1" fill="hold"/>
                                        <p:tgtEl>
                                          <p:spTgt spid="1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5" presetID="26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6" dur="450" tmFilter="0, 0; .2, .5; .8, .5; 1, 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7" dur="225" autoRev="1" fill="hold"/>
                                        <p:tgtEl>
                                          <p:spTgt spid="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64" presetClass="path" presetSubtype="0" decel="6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00703 -0.72338 " pathEditMode="relative" rAng="0" ptsTypes="AA">
                                      <p:cBhvr>
                                        <p:cTn id="432" dur="94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3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6989__cgeffex__shoot-off-ringy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3" presetID="6" presetClass="emph" presetSubtype="0" decel="4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4" dur="9500" fill="hold"/>
                                        <p:tgtEl>
                                          <p:spTgt spid="122"/>
                                        </p:tgtEl>
                                      </p:cBhvr>
                                      <p:by x="3000" y="3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0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9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22" presetClass="entr" presetSubtype="4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5" presetID="22" presetClass="entr" presetSubtype="4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9600"/>
                            </p:stCondLst>
                            <p:childTnLst>
                              <p:par>
                                <p:cTn id="4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6" dur="45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7" dur="225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9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0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2" dur="5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3" dur="25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5" dur="65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6" dur="325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8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9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1" dur="7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2" dur="3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4" dur="45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5" dur="225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7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8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0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1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3" dur="65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4" dur="325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9" dur="7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0" dur="3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2" dur="45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3" dur="225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5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6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8" dur="65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9" dur="325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1" dur="7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2" dur="3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4" dur="45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5" dur="225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64" presetClass="path" presetSubtype="0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00977 -0.70694 " pathEditMode="relative" rAng="0" ptsTypes="AA">
                                      <p:cBhvr>
                                        <p:cTn id="540" dur="9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3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6989__cgeffex__shoot-off-ringy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1" presetID="6" presetClass="emph" presetSubtype="0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2" dur="9000" fill="hold"/>
                                        <p:tgtEl>
                                          <p:spTgt spid="165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0" presetClass="exit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8" dur="9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22" presetClass="entr" presetSubtype="4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3" presetID="22" presetClass="entr" presetSubtype="4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3" dur="45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4" dur="225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5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6" dur="500" tmFilter="0, 0; .2, .5; .8, .5; 1, 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7" dur="250" autoRev="1" fill="hold"/>
                                        <p:tgtEl>
                                          <p:spTgt spid="1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8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9" dur="500" tmFilter="0, 0; .2, .5; .8, .5; 1, 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0" dur="250" autoRev="1" fill="hold"/>
                                        <p:tgtEl>
                                          <p:spTgt spid="1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1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2" dur="650" tmFilter="0, 0; .2, .5; .8, .5; 1, 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3" dur="325" autoRev="1" fill="hold"/>
                                        <p:tgtEl>
                                          <p:spTgt spid="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4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5" dur="500" tmFilter="0, 0; .2, .5; .8, .5; 1, 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6" dur="250" autoRev="1" fill="hold"/>
                                        <p:tgtEl>
                                          <p:spTgt spid="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7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8" dur="700" tmFilter="0, 0; .2, .5; .8, .5; 1, 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9" dur="350" autoRev="1" fill="hold"/>
                                        <p:tgtEl>
                                          <p:spTgt spid="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0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1" dur="450" tmFilter="0, 0; .2, .5; .8, .5; 1, 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2" dur="225" autoRev="1" fill="hold"/>
                                        <p:tgtEl>
                                          <p:spTgt spid="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3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4" dur="5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5" dur="25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6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7" dur="500" tmFilter="0, 0; .2, .5; .8, .5; 1, 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8" dur="250" autoRev="1" fill="hold"/>
                                        <p:tgtEl>
                                          <p:spTgt spid="1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9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0" dur="65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1" dur="325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2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3" dur="500" tmFilter="0, 0; .2, .5; .8, .5; 1, 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4" dur="250" autoRev="1" fill="hold"/>
                                        <p:tgtEl>
                                          <p:spTgt spid="1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5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6" dur="700" tmFilter="0, 0; .2, .5; .8, .5; 1, 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7" dur="350" autoRev="1" fill="hold"/>
                                        <p:tgtEl>
                                          <p:spTgt spid="1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8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9" dur="45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0" dur="225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1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2" dur="500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3" dur="250" autoRev="1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4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5" dur="650" tmFilter="0, 0; .2, .5; .8, .5; 1, 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6" dur="325" autoRev="1" fill="hold"/>
                                        <p:tgtEl>
                                          <p:spTgt spid="1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7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8" dur="700" tmFilter="0, 0; .2, .5; .8, .5; 1, 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9" dur="350" autoRev="1" fill="hold"/>
                                        <p:tgtEl>
                                          <p:spTgt spid="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0" presetID="26" presetClass="emph" presetSubtype="0" repeatCount="indefinite" fill="hold" nodeType="withEffect">
                                  <p:stCondLst>
                                    <p:cond delay="8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1" dur="450" tmFilter="0, 0; .2, .5; .8, .5; 1, 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2" dur="225" autoRev="1" fill="hold"/>
                                        <p:tgtEl>
                                          <p:spTgt spid="1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643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4" fill="hold">
                      <p:stCondLst>
                        <p:cond delay="0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64" presetClass="path" presetSubtype="0" decel="7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00117 -0.78218 " pathEditMode="relative" rAng="0" ptsTypes="AA">
                                      <p:cBhvr>
                                        <p:cTn id="647" dur="9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86989__cgeffex__shoot-off-ringy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9" dur="9000" fill="hold"/>
                                        <p:tgtEl>
                                          <p:spTgt spid="208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7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1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99" dur="4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0" dur="22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1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2" dur="50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3" dur="250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4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5" dur="50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6" dur="250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7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8" dur="6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9" dur="32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0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1" dur="50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2" dur="250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3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4" dur="70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5" dur="350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6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7" dur="450" tmFilter="0, 0; .2, .5; .8, .5; 1, 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8" dur="225" autoRev="1" fill="hold"/>
                                        <p:tgtEl>
                                          <p:spTgt spid="2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9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0" dur="50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1" dur="250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2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3" dur="500" tmFilter="0, 0; .2, .5; .8, .5; 1, 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4" dur="250" autoRev="1" fill="hold"/>
                                        <p:tgtEl>
                                          <p:spTgt spid="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5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6" dur="650" tmFilter="0, 0; .2, .5; .8, .5; 1, 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7" dur="325" autoRev="1" fill="hold"/>
                                        <p:tgtEl>
                                          <p:spTgt spid="2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8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29" dur="500" tmFilter="0, 0; .2, .5; .8, .5; 1, 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0" dur="250" autoRev="1" fill="hold"/>
                                        <p:tgtEl>
                                          <p:spTgt spid="2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1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2" dur="700" tmFilter="0, 0; .2, .5; .8, .5; 1, 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3" dur="350" autoRev="1" fill="hold"/>
                                        <p:tgtEl>
                                          <p:spTgt spid="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4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5" dur="450" tmFilter="0, 0; .2, .5; .8, .5; 1, 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6" dur="225" autoRev="1" fill="hold"/>
                                        <p:tgtEl>
                                          <p:spTgt spid="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7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8" dur="500" tmFilter="0, 0; .2, .5; .8, .5; 1, 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9" dur="250" autoRev="1" fill="hold"/>
                                        <p:tgtEl>
                                          <p:spTgt spid="2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0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1" dur="650" tmFilter="0, 0; .2, .5; .8, .5; 1, 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2" dur="325" autoRev="1" fill="hold"/>
                                        <p:tgtEl>
                                          <p:spTgt spid="2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3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4" dur="700" tmFilter="0, 0; .2, .5; .8, .5; 1, 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5" dur="350" autoRev="1" fill="hold"/>
                                        <p:tgtEl>
                                          <p:spTgt spid="2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6" presetID="26" presetClass="emph" presetSubtype="0" repeatCount="indefinite" fill="hold" nodeType="withEffect">
                                  <p:stCondLst>
                                    <p:cond delay="8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7" dur="45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8" dur="225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763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4" fill="hold">
                      <p:stCondLst>
                        <p:cond delay="0"/>
                      </p:stCondLst>
                      <p:childTnLst>
                        <p:par>
                          <p:cTn id="765" fill="hold">
                            <p:stCondLst>
                              <p:cond delay="0"/>
                            </p:stCondLst>
                            <p:childTnLst>
                              <p:par>
                                <p:cTn id="7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777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8" fill="hold">
                      <p:stCondLst>
                        <p:cond delay="0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784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5" fill="hold">
                      <p:stCondLst>
                        <p:cond delay="0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798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9" fill="hold">
                      <p:stCondLst>
                        <p:cond delay="0"/>
                      </p:stCondLst>
                      <p:childTnLst>
                        <p:par>
                          <p:cTn id="800" fill="hold">
                            <p:stCondLst>
                              <p:cond delay="0"/>
                            </p:stCondLst>
                            <p:childTnLst>
                              <p:par>
                                <p:cTn id="8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4882__cgeffex__submarie-dive-horn-be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2" dur="5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3" dur="5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4" dur="5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 drop &amp; explosion +mor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5" presetID="0" presetClass="path" presetSubtype="0" accel="6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69 0.13472 L -0.0069 0.13495 C -0.00716 0.12639 -0.00716 0.10046 -0.00755 0.08819 C -0.00768 0.0838 -0.00807 0.08009 -0.0082 0.07546 L -0.00846 0.06921 C -0.00859 0.06713 -0.00859 0.06505 -0.00872 0.06343 C -0.00898 0.05949 -0.00924 0.05648 -0.00937 0.05278 C -0.00976 0.04514 -0.00989 0.03056 -0.01002 0.02384 C -0.01015 -0.01042 -0.01028 -0.04491 -0.01028 -0.07894 C -0.01028 -0.10116 -0.00976 -0.12292 -0.00963 -0.14491 C -0.0095 -0.18773 -0.00963 -0.18634 -0.01054 -0.21782 C -0.0108 -0.23634 -0.0108 -0.25509 -0.01119 -0.27315 C -0.01146 -0.28958 -0.01146 -0.28241 -0.01146 -0.29491 L -0.01146 -0.29444 " pathEditMode="relative" rAng="0" ptsTypes="AAAAAAAAAAAAAA">
                                      <p:cBhvr>
                                        <p:cTn id="816" dur="5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1458"/>
                                    </p:animMotion>
                                  </p:childTnLst>
                                </p:cTn>
                              </p:par>
                              <p:par>
                                <p:cTn id="817" presetID="47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9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0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1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2" presetID="2" presetClass="exit" presetSubtype="4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3" dur="23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4" dur="23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22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6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Scale>
                                      <p:cBhvr>
                                        <p:cTn id="827" dur="2300" fill="hold"/>
                                        <p:tgtEl>
                                          <p:spTgt spid="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7000"/>
                            </p:stCondLst>
                            <p:childTnLst>
                              <p:par>
                                <p:cTn id="8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832" dur="75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4" dur="750" tmFilter="0, 0; .2, .5; .8, .5; 1, 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5" dur="375" autoRev="1" fill="hold"/>
                                        <p:tgtEl>
                                          <p:spTgt spid="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7" dur="1000" fill="hold"/>
                                        <p:tgtEl>
                                          <p:spTgt spid="26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38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39" dur="1000" fill="hold"/>
                                        <p:tgtEl>
                                          <p:spTgt spid="268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0" presetID="9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1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6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9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2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5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6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7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8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9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0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1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2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3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4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5" dur="500" tmFilter="0, 0; .2, .5; .8, .5; 1, 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6" dur="250" autoRev="1" fill="hold"/>
                                        <p:tgtEl>
                                          <p:spTgt spid="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7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8" dur="500" tmFilter="0, 0; .2, .5; .8, .5; 1, 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9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0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1" dur="500" tmFilter="0, 0; .2, .5; .8, .5; 1, 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2" dur="250" autoRev="1" fill="hold"/>
                                        <p:tgtEl>
                                          <p:spTgt spid="2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3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4" dur="500" tmFilter="0, 0; .2, .5; .8, .5; 1, 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5" dur="250" autoRev="1" fill="hold"/>
                                        <p:tgtEl>
                                          <p:spTgt spid="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6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7" dur="500" tmFilter="0, 0; .2, .5; .8, .5; 1, 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8" dur="250" autoRev="1" fill="hold"/>
                                        <p:tgtEl>
                                          <p:spTgt spid="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9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0" dur="500" tmFilter="0, 0; .2, .5; .8, .5; 1, 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1" dur="250" autoRev="1" fill="hold"/>
                                        <p:tgtEl>
                                          <p:spTgt spid="2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2" presetID="26" presetClass="emph" presetSubtype="0" repeatCount="4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3" dur="500" tmFilter="0, 0; .2, .5; .8, .5; 1, 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4" dur="250" autoRev="1" fill="hold"/>
                                        <p:tgtEl>
                                          <p:spTgt spid="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5" presetID="32" presetClass="emph" presetSubtype="0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8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1" presetID="32" presetClass="emph" presetSubtype="0" repeatCount="2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8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9600"/>
                            </p:stCondLst>
                            <p:childTnLst>
                              <p:par>
                                <p:cTn id="898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RAC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901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2" fill="hold">
                      <p:stCondLst>
                        <p:cond delay="0"/>
                      </p:stCondLst>
                      <p:childTnLst>
                        <p:par>
                          <p:cTn id="903" fill="hold">
                            <p:stCondLst>
                              <p:cond delay="0"/>
                            </p:stCondLst>
                            <p:childTnLst>
                              <p:par>
                                <p:cTn id="9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4882__cgeffex__submarie-dive-horn-be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8" dur="5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5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0" dur="5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 drop &amp; explosion +mor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1" presetID="0" presetClass="path" presetSubtype="0" accel="63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69 0.13472 L -0.0069 0.13495 C -0.00716 0.12639 -0.00716 0.10046 -0.00755 0.08819 C -0.00768 0.0838 -0.00807 0.08009 -0.0082 0.07546 L -0.00846 0.06921 C -0.00859 0.06713 -0.00859 0.06505 -0.00872 0.06343 C -0.00898 0.05949 -0.00924 0.05648 -0.00937 0.05278 C -0.00976 0.04514 -0.00989 0.03056 -0.01002 0.02384 C -0.01015 -0.01042 -0.01028 -0.04491 -0.01028 -0.07894 C -0.01028 -0.10116 -0.00976 -0.12292 -0.00963 -0.14491 C -0.0095 -0.18773 -0.00963 -0.18634 -0.01054 -0.21782 C -0.0108 -0.23634 -0.0108 -0.25509 -0.01119 -0.27315 C -0.01145 -0.28958 -0.01145 -0.28241 -0.01145 -0.29491 L -0.01145 -0.29444 " pathEditMode="relative" rAng="0" ptsTypes="AAAAAAAAAAAAAA">
                                      <p:cBhvr>
                                        <p:cTn id="912" dur="5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1458"/>
                                    </p:animMotion>
                                  </p:childTnLst>
                                </p:cTn>
                              </p:par>
                              <p:par>
                                <p:cTn id="913" presetID="47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5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6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7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8" presetID="2" presetClass="exit" presetSubtype="4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9" dur="2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0" dur="2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6" presetClass="emph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Scale>
                                      <p:cBhvr>
                                        <p:cTn id="923" dur="2300" fill="hold"/>
                                        <p:tgtEl>
                                          <p:spTgt spid="2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7000"/>
                            </p:stCondLst>
                            <p:childTnLst>
                              <p:par>
                                <p:cTn id="9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28" dur="75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0" dur="750" tmFilter="0, 0; .2, .5; .8, .5; 1, 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1" dur="375" autoRev="1" fill="hold"/>
                                        <p:tgtEl>
                                          <p:spTgt spid="2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3" dur="1000" fill="hold"/>
                                        <p:tgtEl>
                                          <p:spTgt spid="27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34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35" dur="1000" fill="hold"/>
                                        <p:tgtEl>
                                          <p:spTgt spid="274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sio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6" presetID="9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0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1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2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5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8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9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0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1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2" dur="50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3" dur="250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4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5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6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7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8" dur="500" tmFilter="0, 0; .2, .5; .8, .5; 1, 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9" dur="250" autoRev="1" fill="hold"/>
                                        <p:tgtEl>
                                          <p:spTgt spid="2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0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1" dur="500" tmFilter="0, 0; .2, .5; .8, .5; 1, 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2" dur="250" autoRev="1" fill="hold"/>
                                        <p:tgtEl>
                                          <p:spTgt spid="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3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4" dur="500" tmFilter="0, 0; .2, .5; .8, .5; 1, 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5" dur="250" autoRev="1" fill="hold"/>
                                        <p:tgtEl>
                                          <p:spTgt spid="2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6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7" dur="500" tmFilter="0, 0; .2, .5; .8, .5; 1, 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8" dur="250" autoRev="1" fill="hold"/>
                                        <p:tgtEl>
                                          <p:spTgt spid="2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9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0" dur="500" tmFilter="0, 0; .2, .5; .8, .5; 1, 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1" dur="250" autoRev="1" fill="hold"/>
                                        <p:tgtEl>
                                          <p:spTgt spid="2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2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3" dur="500" tmFilter="0, 0; .2, .5; .8, .5; 1, 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4" dur="250" autoRev="1" fill="hold"/>
                                        <p:tgtEl>
                                          <p:spTgt spid="2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5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6" dur="500" tmFilter="0, 0; .2, .5; .8, .5; 1, 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7" dur="250" autoRev="1" fill="hold"/>
                                        <p:tgtEl>
                                          <p:spTgt spid="2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8" presetID="26" presetClass="emph" presetSubtype="0" repeatCount="4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9" dur="500" tmFilter="0, 0; .2, .5; .8, .5; 1, 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0" dur="250" autoRev="1" fill="hold"/>
                                        <p:tgtEl>
                                          <p:spTgt spid="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1" presetID="32" presetClass="emph" presetSubtype="0" repeatCount="2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9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7" presetID="32" presetClass="emph" presetSubtype="0" repeatCount="2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9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3" fill="hold">
                            <p:stCondLst>
                              <p:cond delay="9600"/>
                            </p:stCondLst>
                            <p:childTnLst>
                              <p:par>
                                <p:cTn id="99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0.0138 -1.09329 " pathEditMode="relative" rAng="0" ptsTypes="AA">
                                      <p:cBhvr>
                                        <p:cTn id="995" dur="17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-5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ubmarine sink &amp; glu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</p:childTnLst>
        </p:cTn>
      </p:par>
    </p:tnLst>
    <p:bldLst>
      <p:bldP spid="121" grpId="0" animBg="1"/>
      <p:bldP spid="121" grpId="1" animBg="1"/>
      <p:bldP spid="121" grpId="2" animBg="1"/>
      <p:bldP spid="2" grpId="0" animBg="1"/>
      <p:bldP spid="2" grpId="1" animBg="1"/>
      <p:bldP spid="2" grpId="2" animBg="1"/>
      <p:bldP spid="143" grpId="0" animBg="1"/>
      <p:bldP spid="143" grpId="1" animBg="1"/>
      <p:bldP spid="143" grpId="2" animBg="1"/>
      <p:bldP spid="3" grpId="0" animBg="1"/>
      <p:bldP spid="3" grpId="1" animBg="1"/>
      <p:bldP spid="3" grpId="2" animBg="1"/>
      <p:bldP spid="57" grpId="0" animBg="1"/>
      <p:bldP spid="57" grpId="1" animBg="1"/>
      <p:bldP spid="57" grpId="2" animBg="1"/>
      <p:bldP spid="186" grpId="0" animBg="1"/>
      <p:bldP spid="186" grpId="1" animBg="1"/>
      <p:bldP spid="186" grpId="2" animBg="1"/>
      <p:bldP spid="229" grpId="0" animBg="1"/>
      <p:bldP spid="229" grpId="1" animBg="1"/>
      <p:bldP spid="229" grpId="2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51" grpId="0" animBg="1"/>
      <p:bldP spid="251" grpId="1" animBg="1"/>
      <p:bldP spid="251" grpId="2" animBg="1"/>
      <p:bldP spid="252" grpId="0" animBg="1"/>
      <p:bldP spid="253" grpId="0" animBg="1"/>
      <p:bldP spid="253" grpId="1" animBg="1"/>
      <p:bldP spid="253" grpId="2" animBg="1"/>
      <p:bldP spid="254" grpId="0" animBg="1"/>
      <p:bldP spid="255" grpId="0" animBg="1"/>
      <p:bldP spid="255" grpId="1" animBg="1"/>
      <p:bldP spid="255" grpId="2" animBg="1"/>
      <p:bldP spid="256" grpId="0" animBg="1"/>
      <p:bldP spid="257" grpId="0" animBg="1"/>
      <p:bldP spid="257" grpId="1" animBg="1"/>
      <p:bldP spid="257" grpId="2" animBg="1"/>
      <p:bldP spid="258" grpId="0" animBg="1"/>
      <p:bldP spid="259" grpId="0" animBg="1"/>
      <p:bldP spid="259" grpId="1" animBg="1"/>
      <p:bldP spid="259" grpId="2" animBg="1"/>
      <p:bldP spid="260" grpId="0" animBg="1"/>
      <p:bldP spid="261" grpId="0" animBg="1"/>
      <p:bldP spid="261" grpId="1" animBg="1"/>
      <p:bldP spid="261" grpId="2" animBg="1"/>
      <p:bldP spid="262" grpId="0" animBg="1"/>
      <p:bldP spid="263" grpId="0" animBg="1"/>
      <p:bldP spid="263" grpId="1" animBg="1"/>
      <p:bldP spid="263" grpId="2" animBg="1"/>
      <p:bldP spid="264" grpId="0" animBg="1"/>
      <p:bldP spid="235" grpId="0" animBg="1"/>
      <p:bldP spid="236" grpId="0" animBg="1"/>
      <p:bldP spid="248" grpId="0" animBg="1"/>
      <p:bldP spid="249" grpId="0" animBg="1"/>
      <p:bldP spid="4" grpId="0" animBg="1"/>
      <p:bldP spid="10" grpId="0" animBg="1"/>
      <p:bldP spid="10" grpId="1" animBg="1"/>
      <p:bldP spid="250" grpId="0" animBg="1"/>
      <p:bldP spid="25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  Rectangle 12">
            <a:extLst>
              <a:ext uri="{FF2B5EF4-FFF2-40B4-BE49-F238E27FC236}">
                <a16:creationId xmlns:a16="http://schemas.microsoft.com/office/drawing/2014/main" id="{C7815844-6D36-4E78-85B0-6AF0AC7E947A}"/>
              </a:ext>
            </a:extLst>
          </p:cNvPr>
          <p:cNvSpPr/>
          <p:nvPr/>
        </p:nvSpPr>
        <p:spPr>
          <a:xfrm>
            <a:off x="3525176" y="382752"/>
            <a:ext cx="5261736" cy="2822531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Q1</a:t>
            </a:r>
          </a:p>
        </p:txBody>
      </p:sp>
      <p:sp>
        <p:nvSpPr>
          <p:cNvPr id="3" name="A1 Rectangle 12">
            <a:extLst>
              <a:ext uri="{FF2B5EF4-FFF2-40B4-BE49-F238E27FC236}">
                <a16:creationId xmlns:a16="http://schemas.microsoft.com/office/drawing/2014/main" id="{BB36F117-CEEF-46C1-89EC-C84396E51409}"/>
              </a:ext>
            </a:extLst>
          </p:cNvPr>
          <p:cNvSpPr/>
          <p:nvPr/>
        </p:nvSpPr>
        <p:spPr>
          <a:xfrm>
            <a:off x="285329" y="366078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A1</a:t>
            </a:r>
          </a:p>
        </p:txBody>
      </p:sp>
      <p:sp>
        <p:nvSpPr>
          <p:cNvPr id="4" name="A2 Rectangle 12">
            <a:extLst>
              <a:ext uri="{FF2B5EF4-FFF2-40B4-BE49-F238E27FC236}">
                <a16:creationId xmlns:a16="http://schemas.microsoft.com/office/drawing/2014/main" id="{F35197D7-0D39-493E-966D-CE40269F3A2D}"/>
              </a:ext>
            </a:extLst>
          </p:cNvPr>
          <p:cNvSpPr/>
          <p:nvPr/>
        </p:nvSpPr>
        <p:spPr>
          <a:xfrm>
            <a:off x="6327647" y="3660701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A2</a:t>
            </a:r>
          </a:p>
        </p:txBody>
      </p:sp>
      <p:sp>
        <p:nvSpPr>
          <p:cNvPr id="5" name="A3 Rectangle 12">
            <a:extLst>
              <a:ext uri="{FF2B5EF4-FFF2-40B4-BE49-F238E27FC236}">
                <a16:creationId xmlns:a16="http://schemas.microsoft.com/office/drawing/2014/main" id="{04634D5B-3D86-4345-ADC7-305969F6C0AD}"/>
              </a:ext>
            </a:extLst>
          </p:cNvPr>
          <p:cNvSpPr/>
          <p:nvPr/>
        </p:nvSpPr>
        <p:spPr>
          <a:xfrm>
            <a:off x="285329" y="5163523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A3</a:t>
            </a:r>
          </a:p>
        </p:txBody>
      </p:sp>
      <p:sp>
        <p:nvSpPr>
          <p:cNvPr id="6" name="A4 Rectangle 12">
            <a:extLst>
              <a:ext uri="{FF2B5EF4-FFF2-40B4-BE49-F238E27FC236}">
                <a16:creationId xmlns:a16="http://schemas.microsoft.com/office/drawing/2014/main" id="{AE5E7052-601F-46BA-9DE5-5F88400997E0}"/>
              </a:ext>
            </a:extLst>
          </p:cNvPr>
          <p:cNvSpPr/>
          <p:nvPr/>
        </p:nvSpPr>
        <p:spPr>
          <a:xfrm>
            <a:off x="6327647" y="516352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A4</a:t>
            </a:r>
          </a:p>
        </p:txBody>
      </p:sp>
      <p:sp>
        <p:nvSpPr>
          <p:cNvPr id="7" name="BACK BUTON Rectangle 120">
            <a:hlinkClick r:id="rId2" action="ppaction://hlinksldjump"/>
            <a:extLst>
              <a:ext uri="{FF2B5EF4-FFF2-40B4-BE49-F238E27FC236}">
                <a16:creationId xmlns:a16="http://schemas.microsoft.com/office/drawing/2014/main" id="{4AEBF59C-8FA9-4637-B267-F82793918EB5}"/>
              </a:ext>
            </a:extLst>
          </p:cNvPr>
          <p:cNvSpPr/>
          <p:nvPr/>
        </p:nvSpPr>
        <p:spPr>
          <a:xfrm>
            <a:off x="5736000" y="6063522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6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  Rectangle 12">
            <a:extLst>
              <a:ext uri="{FF2B5EF4-FFF2-40B4-BE49-F238E27FC236}">
                <a16:creationId xmlns:a16="http://schemas.microsoft.com/office/drawing/2014/main" id="{C7815844-6D36-4E78-85B0-6AF0AC7E947A}"/>
              </a:ext>
            </a:extLst>
          </p:cNvPr>
          <p:cNvSpPr/>
          <p:nvPr/>
        </p:nvSpPr>
        <p:spPr>
          <a:xfrm>
            <a:off x="3525176" y="382752"/>
            <a:ext cx="5261736" cy="2822531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Q2</a:t>
            </a:r>
          </a:p>
        </p:txBody>
      </p:sp>
      <p:sp>
        <p:nvSpPr>
          <p:cNvPr id="8" name="A1 Rectangle 12">
            <a:extLst>
              <a:ext uri="{FF2B5EF4-FFF2-40B4-BE49-F238E27FC236}">
                <a16:creationId xmlns:a16="http://schemas.microsoft.com/office/drawing/2014/main" id="{3AEF0B32-36E7-4BB6-A52F-45538062E9CE}"/>
              </a:ext>
            </a:extLst>
          </p:cNvPr>
          <p:cNvSpPr/>
          <p:nvPr/>
        </p:nvSpPr>
        <p:spPr>
          <a:xfrm>
            <a:off x="285329" y="366078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A1</a:t>
            </a:r>
          </a:p>
        </p:txBody>
      </p:sp>
      <p:sp>
        <p:nvSpPr>
          <p:cNvPr id="9" name="A2 Rectangle 12">
            <a:extLst>
              <a:ext uri="{FF2B5EF4-FFF2-40B4-BE49-F238E27FC236}">
                <a16:creationId xmlns:a16="http://schemas.microsoft.com/office/drawing/2014/main" id="{09D20124-E67B-43B9-8E5C-0E733D1B1E95}"/>
              </a:ext>
            </a:extLst>
          </p:cNvPr>
          <p:cNvSpPr/>
          <p:nvPr/>
        </p:nvSpPr>
        <p:spPr>
          <a:xfrm>
            <a:off x="6327647" y="3660701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A2</a:t>
            </a:r>
          </a:p>
        </p:txBody>
      </p:sp>
      <p:sp>
        <p:nvSpPr>
          <p:cNvPr id="10" name="A3 Rectangle 12">
            <a:extLst>
              <a:ext uri="{FF2B5EF4-FFF2-40B4-BE49-F238E27FC236}">
                <a16:creationId xmlns:a16="http://schemas.microsoft.com/office/drawing/2014/main" id="{C36342F5-E933-40A2-9084-C76136626A30}"/>
              </a:ext>
            </a:extLst>
          </p:cNvPr>
          <p:cNvSpPr/>
          <p:nvPr/>
        </p:nvSpPr>
        <p:spPr>
          <a:xfrm>
            <a:off x="285329" y="5163523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A3</a:t>
            </a:r>
          </a:p>
        </p:txBody>
      </p:sp>
      <p:sp>
        <p:nvSpPr>
          <p:cNvPr id="11" name="A4 Rectangle 12">
            <a:extLst>
              <a:ext uri="{FF2B5EF4-FFF2-40B4-BE49-F238E27FC236}">
                <a16:creationId xmlns:a16="http://schemas.microsoft.com/office/drawing/2014/main" id="{119B766B-CDBD-4FC7-A533-DA30260C1B62}"/>
              </a:ext>
            </a:extLst>
          </p:cNvPr>
          <p:cNvSpPr/>
          <p:nvPr/>
        </p:nvSpPr>
        <p:spPr>
          <a:xfrm>
            <a:off x="6327647" y="516352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A4</a:t>
            </a:r>
          </a:p>
        </p:txBody>
      </p:sp>
      <p:sp>
        <p:nvSpPr>
          <p:cNvPr id="12" name="BACK BUTON Rectangle 120">
            <a:hlinkClick r:id="rId2" action="ppaction://hlinksldjump"/>
            <a:extLst>
              <a:ext uri="{FF2B5EF4-FFF2-40B4-BE49-F238E27FC236}">
                <a16:creationId xmlns:a16="http://schemas.microsoft.com/office/drawing/2014/main" id="{E5901350-3689-4982-BB89-536FF91A9BA5}"/>
              </a:ext>
            </a:extLst>
          </p:cNvPr>
          <p:cNvSpPr/>
          <p:nvPr/>
        </p:nvSpPr>
        <p:spPr>
          <a:xfrm>
            <a:off x="5736000" y="6063522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  Rectangle 12">
            <a:extLst>
              <a:ext uri="{FF2B5EF4-FFF2-40B4-BE49-F238E27FC236}">
                <a16:creationId xmlns:a16="http://schemas.microsoft.com/office/drawing/2014/main" id="{C7815844-6D36-4E78-85B0-6AF0AC7E947A}"/>
              </a:ext>
            </a:extLst>
          </p:cNvPr>
          <p:cNvSpPr/>
          <p:nvPr/>
        </p:nvSpPr>
        <p:spPr>
          <a:xfrm>
            <a:off x="3525176" y="382752"/>
            <a:ext cx="5261736" cy="2822531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Q3</a:t>
            </a:r>
          </a:p>
        </p:txBody>
      </p:sp>
      <p:sp>
        <p:nvSpPr>
          <p:cNvPr id="8" name="A1 Rectangle 12">
            <a:extLst>
              <a:ext uri="{FF2B5EF4-FFF2-40B4-BE49-F238E27FC236}">
                <a16:creationId xmlns:a16="http://schemas.microsoft.com/office/drawing/2014/main" id="{94FB7346-AEB8-4D2E-8267-F97E1A001227}"/>
              </a:ext>
            </a:extLst>
          </p:cNvPr>
          <p:cNvSpPr/>
          <p:nvPr/>
        </p:nvSpPr>
        <p:spPr>
          <a:xfrm>
            <a:off x="285329" y="366078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A1</a:t>
            </a:r>
          </a:p>
        </p:txBody>
      </p:sp>
      <p:sp>
        <p:nvSpPr>
          <p:cNvPr id="9" name="A2 Rectangle 12">
            <a:extLst>
              <a:ext uri="{FF2B5EF4-FFF2-40B4-BE49-F238E27FC236}">
                <a16:creationId xmlns:a16="http://schemas.microsoft.com/office/drawing/2014/main" id="{49BDC46C-6527-4E8A-85C7-9E02C2F07482}"/>
              </a:ext>
            </a:extLst>
          </p:cNvPr>
          <p:cNvSpPr/>
          <p:nvPr/>
        </p:nvSpPr>
        <p:spPr>
          <a:xfrm>
            <a:off x="6327647" y="3660701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A2</a:t>
            </a:r>
          </a:p>
        </p:txBody>
      </p:sp>
      <p:sp>
        <p:nvSpPr>
          <p:cNvPr id="10" name="A3 Rectangle 12">
            <a:extLst>
              <a:ext uri="{FF2B5EF4-FFF2-40B4-BE49-F238E27FC236}">
                <a16:creationId xmlns:a16="http://schemas.microsoft.com/office/drawing/2014/main" id="{572ECC0C-FD12-469A-B2F2-35AF08A6F468}"/>
              </a:ext>
            </a:extLst>
          </p:cNvPr>
          <p:cNvSpPr/>
          <p:nvPr/>
        </p:nvSpPr>
        <p:spPr>
          <a:xfrm>
            <a:off x="285329" y="5163523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A3</a:t>
            </a:r>
          </a:p>
        </p:txBody>
      </p:sp>
      <p:sp>
        <p:nvSpPr>
          <p:cNvPr id="11" name="A4 Rectangle 12">
            <a:extLst>
              <a:ext uri="{FF2B5EF4-FFF2-40B4-BE49-F238E27FC236}">
                <a16:creationId xmlns:a16="http://schemas.microsoft.com/office/drawing/2014/main" id="{9C9CD902-E303-4420-96BA-36D7640E67B6}"/>
              </a:ext>
            </a:extLst>
          </p:cNvPr>
          <p:cNvSpPr/>
          <p:nvPr/>
        </p:nvSpPr>
        <p:spPr>
          <a:xfrm>
            <a:off x="6327647" y="516352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A4</a:t>
            </a:r>
          </a:p>
        </p:txBody>
      </p:sp>
      <p:sp>
        <p:nvSpPr>
          <p:cNvPr id="12" name="BACK BUTON Rectangle 120">
            <a:hlinkClick r:id="rId2" action="ppaction://hlinksldjump"/>
            <a:extLst>
              <a:ext uri="{FF2B5EF4-FFF2-40B4-BE49-F238E27FC236}">
                <a16:creationId xmlns:a16="http://schemas.microsoft.com/office/drawing/2014/main" id="{8F1A80E0-4FFD-4F15-A8C9-13CA3149E291}"/>
              </a:ext>
            </a:extLst>
          </p:cNvPr>
          <p:cNvSpPr/>
          <p:nvPr/>
        </p:nvSpPr>
        <p:spPr>
          <a:xfrm>
            <a:off x="5736000" y="6063522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25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  Rectangle 12">
            <a:extLst>
              <a:ext uri="{FF2B5EF4-FFF2-40B4-BE49-F238E27FC236}">
                <a16:creationId xmlns:a16="http://schemas.microsoft.com/office/drawing/2014/main" id="{C7815844-6D36-4E78-85B0-6AF0AC7E947A}"/>
              </a:ext>
            </a:extLst>
          </p:cNvPr>
          <p:cNvSpPr/>
          <p:nvPr/>
        </p:nvSpPr>
        <p:spPr>
          <a:xfrm>
            <a:off x="3525176" y="382752"/>
            <a:ext cx="5261736" cy="2822531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Q4</a:t>
            </a:r>
          </a:p>
        </p:txBody>
      </p:sp>
      <p:sp>
        <p:nvSpPr>
          <p:cNvPr id="8" name="A1 Rectangle 12">
            <a:extLst>
              <a:ext uri="{FF2B5EF4-FFF2-40B4-BE49-F238E27FC236}">
                <a16:creationId xmlns:a16="http://schemas.microsoft.com/office/drawing/2014/main" id="{2FA73B77-8058-42DB-9CFE-3A3EBF6E9E96}"/>
              </a:ext>
            </a:extLst>
          </p:cNvPr>
          <p:cNvSpPr/>
          <p:nvPr/>
        </p:nvSpPr>
        <p:spPr>
          <a:xfrm>
            <a:off x="285329" y="366078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A1</a:t>
            </a:r>
          </a:p>
        </p:txBody>
      </p:sp>
      <p:sp>
        <p:nvSpPr>
          <p:cNvPr id="9" name="A2 Rectangle 12">
            <a:extLst>
              <a:ext uri="{FF2B5EF4-FFF2-40B4-BE49-F238E27FC236}">
                <a16:creationId xmlns:a16="http://schemas.microsoft.com/office/drawing/2014/main" id="{624A9DA5-2C31-4033-87D0-D0DB4EF8220D}"/>
              </a:ext>
            </a:extLst>
          </p:cNvPr>
          <p:cNvSpPr/>
          <p:nvPr/>
        </p:nvSpPr>
        <p:spPr>
          <a:xfrm>
            <a:off x="6327647" y="3660701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A2</a:t>
            </a:r>
          </a:p>
        </p:txBody>
      </p:sp>
      <p:sp>
        <p:nvSpPr>
          <p:cNvPr id="10" name="A3 Rectangle 12">
            <a:extLst>
              <a:ext uri="{FF2B5EF4-FFF2-40B4-BE49-F238E27FC236}">
                <a16:creationId xmlns:a16="http://schemas.microsoft.com/office/drawing/2014/main" id="{69F26E34-715E-4360-B071-BCC8F1CE1598}"/>
              </a:ext>
            </a:extLst>
          </p:cNvPr>
          <p:cNvSpPr/>
          <p:nvPr/>
        </p:nvSpPr>
        <p:spPr>
          <a:xfrm>
            <a:off x="285329" y="5163523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A3</a:t>
            </a:r>
          </a:p>
        </p:txBody>
      </p:sp>
      <p:sp>
        <p:nvSpPr>
          <p:cNvPr id="11" name="A4 Rectangle 12">
            <a:extLst>
              <a:ext uri="{FF2B5EF4-FFF2-40B4-BE49-F238E27FC236}">
                <a16:creationId xmlns:a16="http://schemas.microsoft.com/office/drawing/2014/main" id="{ED1213F2-C15D-4CB1-9CDF-5CC1B9C0EE21}"/>
              </a:ext>
            </a:extLst>
          </p:cNvPr>
          <p:cNvSpPr/>
          <p:nvPr/>
        </p:nvSpPr>
        <p:spPr>
          <a:xfrm>
            <a:off x="6327647" y="516352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A4</a:t>
            </a:r>
          </a:p>
        </p:txBody>
      </p:sp>
      <p:sp>
        <p:nvSpPr>
          <p:cNvPr id="12" name="BACK BUTON Rectangle 120">
            <a:hlinkClick r:id="rId2" action="ppaction://hlinksldjump"/>
            <a:extLst>
              <a:ext uri="{FF2B5EF4-FFF2-40B4-BE49-F238E27FC236}">
                <a16:creationId xmlns:a16="http://schemas.microsoft.com/office/drawing/2014/main" id="{D7C6B7EA-5AB9-49CC-9081-BC717FFB591C}"/>
              </a:ext>
            </a:extLst>
          </p:cNvPr>
          <p:cNvSpPr/>
          <p:nvPr/>
        </p:nvSpPr>
        <p:spPr>
          <a:xfrm>
            <a:off x="5736000" y="6063522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4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  Rectangle 12">
            <a:extLst>
              <a:ext uri="{FF2B5EF4-FFF2-40B4-BE49-F238E27FC236}">
                <a16:creationId xmlns:a16="http://schemas.microsoft.com/office/drawing/2014/main" id="{C7815844-6D36-4E78-85B0-6AF0AC7E947A}"/>
              </a:ext>
            </a:extLst>
          </p:cNvPr>
          <p:cNvSpPr/>
          <p:nvPr/>
        </p:nvSpPr>
        <p:spPr>
          <a:xfrm>
            <a:off x="3525176" y="382752"/>
            <a:ext cx="5261736" cy="2822531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Q5</a:t>
            </a:r>
          </a:p>
        </p:txBody>
      </p:sp>
      <p:sp>
        <p:nvSpPr>
          <p:cNvPr id="8" name="A1 Rectangle 12">
            <a:extLst>
              <a:ext uri="{FF2B5EF4-FFF2-40B4-BE49-F238E27FC236}">
                <a16:creationId xmlns:a16="http://schemas.microsoft.com/office/drawing/2014/main" id="{033C55C8-A0CB-42E1-BB75-D8B0EE318FCB}"/>
              </a:ext>
            </a:extLst>
          </p:cNvPr>
          <p:cNvSpPr/>
          <p:nvPr/>
        </p:nvSpPr>
        <p:spPr>
          <a:xfrm>
            <a:off x="285329" y="366078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A1</a:t>
            </a:r>
          </a:p>
        </p:txBody>
      </p:sp>
      <p:sp>
        <p:nvSpPr>
          <p:cNvPr id="9" name="A2 Rectangle 12">
            <a:extLst>
              <a:ext uri="{FF2B5EF4-FFF2-40B4-BE49-F238E27FC236}">
                <a16:creationId xmlns:a16="http://schemas.microsoft.com/office/drawing/2014/main" id="{5F469F48-5B07-42B6-8E72-4A04FE99F4C2}"/>
              </a:ext>
            </a:extLst>
          </p:cNvPr>
          <p:cNvSpPr/>
          <p:nvPr/>
        </p:nvSpPr>
        <p:spPr>
          <a:xfrm>
            <a:off x="6327647" y="3660701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A2</a:t>
            </a:r>
          </a:p>
        </p:txBody>
      </p:sp>
      <p:sp>
        <p:nvSpPr>
          <p:cNvPr id="10" name="A3 Rectangle 12">
            <a:extLst>
              <a:ext uri="{FF2B5EF4-FFF2-40B4-BE49-F238E27FC236}">
                <a16:creationId xmlns:a16="http://schemas.microsoft.com/office/drawing/2014/main" id="{EBB21847-D92B-48AB-9910-456AF2F58729}"/>
              </a:ext>
            </a:extLst>
          </p:cNvPr>
          <p:cNvSpPr/>
          <p:nvPr/>
        </p:nvSpPr>
        <p:spPr>
          <a:xfrm>
            <a:off x="285329" y="5163523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A3</a:t>
            </a:r>
          </a:p>
        </p:txBody>
      </p:sp>
      <p:sp>
        <p:nvSpPr>
          <p:cNvPr id="11" name="A4 Rectangle 12">
            <a:extLst>
              <a:ext uri="{FF2B5EF4-FFF2-40B4-BE49-F238E27FC236}">
                <a16:creationId xmlns:a16="http://schemas.microsoft.com/office/drawing/2014/main" id="{AE12354A-F3A7-4A3C-8F17-D1298D005061}"/>
              </a:ext>
            </a:extLst>
          </p:cNvPr>
          <p:cNvSpPr/>
          <p:nvPr/>
        </p:nvSpPr>
        <p:spPr>
          <a:xfrm>
            <a:off x="6327647" y="516352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A4</a:t>
            </a:r>
          </a:p>
        </p:txBody>
      </p:sp>
      <p:sp>
        <p:nvSpPr>
          <p:cNvPr id="12" name="BACK BUTON Rectangle 120">
            <a:hlinkClick r:id="rId2" action="ppaction://hlinksldjump"/>
            <a:extLst>
              <a:ext uri="{FF2B5EF4-FFF2-40B4-BE49-F238E27FC236}">
                <a16:creationId xmlns:a16="http://schemas.microsoft.com/office/drawing/2014/main" id="{C2D7BC4D-452D-4F62-AE80-CD66CC5554C3}"/>
              </a:ext>
            </a:extLst>
          </p:cNvPr>
          <p:cNvSpPr/>
          <p:nvPr/>
        </p:nvSpPr>
        <p:spPr>
          <a:xfrm>
            <a:off x="5736000" y="6063522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4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  Rectangle 12">
            <a:extLst>
              <a:ext uri="{FF2B5EF4-FFF2-40B4-BE49-F238E27FC236}">
                <a16:creationId xmlns:a16="http://schemas.microsoft.com/office/drawing/2014/main" id="{C7815844-6D36-4E78-85B0-6AF0AC7E947A}"/>
              </a:ext>
            </a:extLst>
          </p:cNvPr>
          <p:cNvSpPr/>
          <p:nvPr/>
        </p:nvSpPr>
        <p:spPr>
          <a:xfrm>
            <a:off x="3525176" y="382752"/>
            <a:ext cx="5261736" cy="2822531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Q6</a:t>
            </a:r>
          </a:p>
        </p:txBody>
      </p:sp>
      <p:sp>
        <p:nvSpPr>
          <p:cNvPr id="8" name="A1 Rectangle 12">
            <a:extLst>
              <a:ext uri="{FF2B5EF4-FFF2-40B4-BE49-F238E27FC236}">
                <a16:creationId xmlns:a16="http://schemas.microsoft.com/office/drawing/2014/main" id="{19F59A62-EC72-4413-A0E0-956C1C6AFB87}"/>
              </a:ext>
            </a:extLst>
          </p:cNvPr>
          <p:cNvSpPr/>
          <p:nvPr/>
        </p:nvSpPr>
        <p:spPr>
          <a:xfrm>
            <a:off x="285329" y="366078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A1</a:t>
            </a:r>
          </a:p>
        </p:txBody>
      </p:sp>
      <p:sp>
        <p:nvSpPr>
          <p:cNvPr id="9" name="A2 Rectangle 12">
            <a:extLst>
              <a:ext uri="{FF2B5EF4-FFF2-40B4-BE49-F238E27FC236}">
                <a16:creationId xmlns:a16="http://schemas.microsoft.com/office/drawing/2014/main" id="{76F39AA6-EB7D-4AE8-AE6B-DAFC814984D4}"/>
              </a:ext>
            </a:extLst>
          </p:cNvPr>
          <p:cNvSpPr/>
          <p:nvPr/>
        </p:nvSpPr>
        <p:spPr>
          <a:xfrm>
            <a:off x="6327647" y="3660701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A2</a:t>
            </a:r>
          </a:p>
        </p:txBody>
      </p:sp>
      <p:sp>
        <p:nvSpPr>
          <p:cNvPr id="10" name="A3 Rectangle 12">
            <a:extLst>
              <a:ext uri="{FF2B5EF4-FFF2-40B4-BE49-F238E27FC236}">
                <a16:creationId xmlns:a16="http://schemas.microsoft.com/office/drawing/2014/main" id="{BA590339-3D53-43EC-8555-9F7AC613EF31}"/>
              </a:ext>
            </a:extLst>
          </p:cNvPr>
          <p:cNvSpPr/>
          <p:nvPr/>
        </p:nvSpPr>
        <p:spPr>
          <a:xfrm>
            <a:off x="285329" y="5163523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A3</a:t>
            </a:r>
          </a:p>
        </p:txBody>
      </p:sp>
      <p:sp>
        <p:nvSpPr>
          <p:cNvPr id="11" name="A4 Rectangle 12">
            <a:extLst>
              <a:ext uri="{FF2B5EF4-FFF2-40B4-BE49-F238E27FC236}">
                <a16:creationId xmlns:a16="http://schemas.microsoft.com/office/drawing/2014/main" id="{B43AF4C7-5BAD-4E9D-A240-35D0B01C5FD3}"/>
              </a:ext>
            </a:extLst>
          </p:cNvPr>
          <p:cNvSpPr/>
          <p:nvPr/>
        </p:nvSpPr>
        <p:spPr>
          <a:xfrm>
            <a:off x="6327647" y="516352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A4</a:t>
            </a:r>
          </a:p>
        </p:txBody>
      </p:sp>
      <p:sp>
        <p:nvSpPr>
          <p:cNvPr id="12" name="BACK BUTON Rectangle 120">
            <a:hlinkClick r:id="rId2" action="ppaction://hlinksldjump"/>
            <a:extLst>
              <a:ext uri="{FF2B5EF4-FFF2-40B4-BE49-F238E27FC236}">
                <a16:creationId xmlns:a16="http://schemas.microsoft.com/office/drawing/2014/main" id="{CF90E300-3A5D-4A15-9B52-BE40F8CBDEA6}"/>
              </a:ext>
            </a:extLst>
          </p:cNvPr>
          <p:cNvSpPr/>
          <p:nvPr/>
        </p:nvSpPr>
        <p:spPr>
          <a:xfrm>
            <a:off x="5736000" y="6063522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Q  Rectangle 12">
            <a:extLst>
              <a:ext uri="{FF2B5EF4-FFF2-40B4-BE49-F238E27FC236}">
                <a16:creationId xmlns:a16="http://schemas.microsoft.com/office/drawing/2014/main" id="{C7815844-6D36-4E78-85B0-6AF0AC7E947A}"/>
              </a:ext>
            </a:extLst>
          </p:cNvPr>
          <p:cNvSpPr/>
          <p:nvPr/>
        </p:nvSpPr>
        <p:spPr>
          <a:xfrm>
            <a:off x="3525176" y="382752"/>
            <a:ext cx="5261736" cy="2822531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Q7</a:t>
            </a:r>
          </a:p>
        </p:txBody>
      </p:sp>
      <p:sp>
        <p:nvSpPr>
          <p:cNvPr id="8" name="A1 Rectangle 12">
            <a:extLst>
              <a:ext uri="{FF2B5EF4-FFF2-40B4-BE49-F238E27FC236}">
                <a16:creationId xmlns:a16="http://schemas.microsoft.com/office/drawing/2014/main" id="{40BBC4C4-1780-42EB-B88A-3CC948DA061E}"/>
              </a:ext>
            </a:extLst>
          </p:cNvPr>
          <p:cNvSpPr/>
          <p:nvPr/>
        </p:nvSpPr>
        <p:spPr>
          <a:xfrm>
            <a:off x="285329" y="366078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A1</a:t>
            </a:r>
          </a:p>
        </p:txBody>
      </p:sp>
      <p:sp>
        <p:nvSpPr>
          <p:cNvPr id="9" name="A2 Rectangle 12">
            <a:extLst>
              <a:ext uri="{FF2B5EF4-FFF2-40B4-BE49-F238E27FC236}">
                <a16:creationId xmlns:a16="http://schemas.microsoft.com/office/drawing/2014/main" id="{3916FA6F-1273-4AF2-9616-76AE4EA4F605}"/>
              </a:ext>
            </a:extLst>
          </p:cNvPr>
          <p:cNvSpPr/>
          <p:nvPr/>
        </p:nvSpPr>
        <p:spPr>
          <a:xfrm>
            <a:off x="6327647" y="3660701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A2</a:t>
            </a:r>
          </a:p>
        </p:txBody>
      </p:sp>
      <p:sp>
        <p:nvSpPr>
          <p:cNvPr id="10" name="A3 Rectangle 12">
            <a:extLst>
              <a:ext uri="{FF2B5EF4-FFF2-40B4-BE49-F238E27FC236}">
                <a16:creationId xmlns:a16="http://schemas.microsoft.com/office/drawing/2014/main" id="{31A32E92-0ADE-4EE2-A250-F0161B88ECD4}"/>
              </a:ext>
            </a:extLst>
          </p:cNvPr>
          <p:cNvSpPr/>
          <p:nvPr/>
        </p:nvSpPr>
        <p:spPr>
          <a:xfrm>
            <a:off x="285329" y="5163523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A3</a:t>
            </a:r>
          </a:p>
        </p:txBody>
      </p:sp>
      <p:sp>
        <p:nvSpPr>
          <p:cNvPr id="11" name="A4 Rectangle 12">
            <a:extLst>
              <a:ext uri="{FF2B5EF4-FFF2-40B4-BE49-F238E27FC236}">
                <a16:creationId xmlns:a16="http://schemas.microsoft.com/office/drawing/2014/main" id="{D6885E22-82B8-405E-898E-62C8013E9784}"/>
              </a:ext>
            </a:extLst>
          </p:cNvPr>
          <p:cNvSpPr/>
          <p:nvPr/>
        </p:nvSpPr>
        <p:spPr>
          <a:xfrm>
            <a:off x="6327647" y="5163522"/>
            <a:ext cx="5580000" cy="1260000"/>
          </a:xfrm>
          <a:prstGeom prst="roundRect">
            <a:avLst/>
          </a:prstGeom>
          <a:solidFill>
            <a:schemeClr val="tx1"/>
          </a:solidFill>
          <a:ln w="190500">
            <a:solidFill>
              <a:srgbClr val="13131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A4</a:t>
            </a:r>
          </a:p>
        </p:txBody>
      </p:sp>
      <p:sp>
        <p:nvSpPr>
          <p:cNvPr id="12" name="BACK BUTON Rectangle 120">
            <a:hlinkClick r:id="rId2" action="ppaction://hlinksldjump"/>
            <a:extLst>
              <a:ext uri="{FF2B5EF4-FFF2-40B4-BE49-F238E27FC236}">
                <a16:creationId xmlns:a16="http://schemas.microsoft.com/office/drawing/2014/main" id="{C98D16BF-7CA0-4B76-A93B-ED0ECDD4CD1F}"/>
              </a:ext>
            </a:extLst>
          </p:cNvPr>
          <p:cNvSpPr/>
          <p:nvPr/>
        </p:nvSpPr>
        <p:spPr>
          <a:xfrm>
            <a:off x="5736000" y="6063522"/>
            <a:ext cx="720000" cy="720000"/>
          </a:xfrm>
          <a:prstGeom prst="ellipse">
            <a:avLst/>
          </a:prstGeom>
          <a:solidFill>
            <a:srgbClr val="FF0000"/>
          </a:solidFill>
          <a:ln w="82550">
            <a:solidFill>
              <a:schemeClr val="tx1">
                <a:lumMod val="65000"/>
                <a:lumOff val="3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67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155</Words>
  <Application>Microsoft Office PowerPoint</Application>
  <PresentationFormat>Widescreen</PresentationFormat>
  <Paragraphs>46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Gill Sans Ultra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91</cp:revision>
  <dcterms:created xsi:type="dcterms:W3CDTF">2020-06-13T08:55:12Z</dcterms:created>
  <dcterms:modified xsi:type="dcterms:W3CDTF">2020-06-21T12:02:41Z</dcterms:modified>
</cp:coreProperties>
</file>