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AFABAB"/>
    <a:srgbClr val="8497B0"/>
    <a:srgbClr val="FF5050"/>
    <a:srgbClr val="00CC99"/>
    <a:srgbClr val="FFCC00"/>
    <a:srgbClr val="CCCCFF"/>
    <a:srgbClr val="FFFF00"/>
    <a:srgbClr val="F8CBAD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261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8231-207C-4A4C-A7A2-5F72661F6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95C57-8B06-47B8-A8F1-C7597C395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9427-A602-4962-AC86-78D5F0D4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DF496-B313-4D2C-97C0-87F2B03D6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4C5DD-3950-405B-BD6F-FCDE2BE1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27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1F5B-9B47-4D2D-B641-A86A5B5B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193D8-F2B0-42A1-809B-90E9B50FA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A67DE-057C-4837-8D0D-4F0CBFBC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F3AE9-357E-4B0F-8C3E-3BA653DB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CDD95-CB35-4507-9D3E-0ABB4F07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07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ECA385-92FA-4F4D-B124-C95BC52E4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C7145-5B57-4556-A40A-FE3C11437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7CCF9-5BF2-44FA-8F82-14072F82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C1EAD-D361-4D76-948A-101C1A37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F666B-21DA-42F1-88C4-AFD6CDEF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8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8658A-5456-463F-BF2E-3393AF3E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971F7-51B9-4453-AB11-9FCEBDD95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2586A-07E0-4761-B6E8-8B2C4DD2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38942-8A07-43FF-A872-947BC4FE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3370B-EF53-4FC1-B042-6302C9A2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1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8198-6695-463C-9A4D-1820E28DF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CCBB5-47F1-45F5-8F76-775FA117A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D79FF-4A9D-4EA8-970F-04C7DE0B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5BBAC-B193-411A-BC59-7394F48C9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30D3D-304B-4E3E-B2F2-8E1B00CD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9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BAB1-6A2A-40F1-A10D-A4E7FF34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5F0E-9723-48E3-9D2D-71E74D4D9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DDA25-96AF-4A27-A4A4-636532598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18F0B-1919-4367-9C01-A8DF76197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400E2-4E5D-4ABD-AB0B-C74A7A72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209B3-F335-499D-AE47-C308C393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2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D5CCB-7AAF-473F-B8D7-D2039445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D20D9-551A-4CA3-B012-42DF1DE46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EF8B2-7572-4457-9C0B-276DFD587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2E782-BCB3-4065-9A5E-9838500FA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8B58AE-0EB0-446F-924B-AC2258232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2A644E-9529-460E-98E2-226780F8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45437-4D45-486B-9BDD-E809F57A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17ECDE-7E7F-4D0D-AA3C-6BF09FE5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40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1748D-3600-4ACD-8FA1-991DCE6CA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B6BEFC-57B6-4B97-A142-B63914373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20AB7-6F7C-4C2A-B269-4F7670736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A4FCA-BF3B-4853-B350-0AF8D056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09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A58C87-0CCE-418D-B3C9-CD2879D4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116D7-D147-4BD5-B015-3BCBE5A4A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493C5-475C-478C-B840-7B6A4F7C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27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DD97-5BBF-4F62-8E8E-4AAB333A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364ED-6A8A-48C3-941E-1085DD827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68822-4758-45D7-AC87-D2516D17A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BA46C-3892-4B63-9D28-198C7278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42FFC-0497-435A-9034-3D4B339CF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D4BCE-CAAA-4B88-B3D4-770531CE1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18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FF00-CC38-488A-9F00-40D1B5B6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1E2CE-F69E-4DD7-BEE2-479AA84E1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79A1E-70F8-41A1-97BD-7CEB33798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3EF2-9A22-4654-8AC3-BB8D05F3C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05D6E-FDC3-4E1A-AEF1-1F4F7BE0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53595-2F03-485F-9AC7-0CA95821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68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D8D7F1-1DAC-4657-AE1A-AF779A19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87E5D-7BBF-4FE9-B0FA-248A2353D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169B0-566E-44F3-9E67-087722F2B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D6FC9-36A7-4F3A-8574-98BACB404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B5286-E321-4A79-8B3B-1BC644052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36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refrigerator&#10;&#10;Description automatically generated">
            <a:extLst>
              <a:ext uri="{FF2B5EF4-FFF2-40B4-BE49-F238E27FC236}">
                <a16:creationId xmlns:a16="http://schemas.microsoft.com/office/drawing/2014/main" id="{FC147587-7D1A-4F58-BD3A-8BD5FD95C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48" y="4551273"/>
            <a:ext cx="3621864" cy="2037299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</p:pic>
      <p:pic>
        <p:nvPicPr>
          <p:cNvPr id="6" name="Picture 5" descr="A picture containing toy, standing, colorful, sign&#10;&#10;Description automatically generated">
            <a:extLst>
              <a:ext uri="{FF2B5EF4-FFF2-40B4-BE49-F238E27FC236}">
                <a16:creationId xmlns:a16="http://schemas.microsoft.com/office/drawing/2014/main" id="{511B8440-5E26-4A6F-8F7F-EDAC45444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47" y="1658832"/>
            <a:ext cx="3621865" cy="2037299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8BA7AF1-BA86-404B-93A3-4E0949E3A6F3}"/>
              </a:ext>
            </a:extLst>
          </p:cNvPr>
          <p:cNvSpPr/>
          <p:nvPr/>
        </p:nvSpPr>
        <p:spPr>
          <a:xfrm>
            <a:off x="2947990" y="-23150"/>
            <a:ext cx="62960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pple Boy BTN" panose="020C0904040107040205" pitchFamily="34" charset="0"/>
              </a:rPr>
              <a:t>WHERE’S MICKEY?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4FD2D5-481F-40FB-94F8-0DBDCA29BD63}"/>
              </a:ext>
            </a:extLst>
          </p:cNvPr>
          <p:cNvSpPr/>
          <p:nvPr/>
        </p:nvSpPr>
        <p:spPr>
          <a:xfrm>
            <a:off x="2060279" y="808932"/>
            <a:ext cx="80714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pple Boy BTN" panose="020C0904040107040205" pitchFamily="34" charset="0"/>
              </a:rPr>
              <a:t>A game for up to 4 players.   How to play: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DA77A03-92DF-4C05-BE76-45978EE7882E}"/>
              </a:ext>
            </a:extLst>
          </p:cNvPr>
          <p:cNvSpPr/>
          <p:nvPr/>
        </p:nvSpPr>
        <p:spPr>
          <a:xfrm>
            <a:off x="103436" y="1801790"/>
            <a:ext cx="4072997" cy="48958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8000" indent="-288000" algn="just">
              <a:lnSpc>
                <a:spcPts val="2500"/>
              </a:lnSpc>
              <a:spcBef>
                <a:spcPts val="1200"/>
              </a:spcBef>
              <a:buAutoNum type="arabicPeriod"/>
            </a:pP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Decide on the winning overall score for this game (e.g. 20).</a:t>
            </a:r>
          </a:p>
          <a:p>
            <a:pPr marL="288000" indent="-288000" algn="just">
              <a:lnSpc>
                <a:spcPts val="2500"/>
              </a:lnSpc>
              <a:spcBef>
                <a:spcPts val="1200"/>
              </a:spcBef>
              <a:buAutoNum type="arabicPeriod"/>
            </a:pP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 Each player then clicks on the small cube on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 their c</a:t>
            </a: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loud to indicate which cube they think Mickey is going to be found under (and the number of points they will score if they are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correct).</a:t>
            </a:r>
          </a:p>
          <a:p>
            <a:pPr marL="288000" indent="-288000" algn="just">
              <a:lnSpc>
                <a:spcPts val="2500"/>
              </a:lnSpc>
              <a:spcBef>
                <a:spcPts val="1200"/>
              </a:spcBef>
              <a:buAutoNum type="arabicPeriod"/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Click on the Mickey sitting on top of the big cubes. He will fly off and hide in one of the cubes. 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Apple Boy BTN" panose="020C0904040107040205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28C548-63D3-47CE-85CB-84F8FDCBD372}"/>
              </a:ext>
            </a:extLst>
          </p:cNvPr>
          <p:cNvSpPr/>
          <p:nvPr/>
        </p:nvSpPr>
        <p:spPr>
          <a:xfrm>
            <a:off x="8194876" y="1740876"/>
            <a:ext cx="3893688" cy="49568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8000" indent="-288000" algn="just">
              <a:lnSpc>
                <a:spcPts val="2200"/>
              </a:lnSpc>
              <a:spcBef>
                <a:spcPts val="1200"/>
              </a:spcBef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4. Click on each cube to see if Mickey is there. </a:t>
            </a:r>
          </a:p>
          <a:p>
            <a:pPr marL="288000" indent="-288000" algn="just">
              <a:lnSpc>
                <a:spcPts val="2200"/>
              </a:lnSpc>
              <a:spcBef>
                <a:spcPts val="1200"/>
              </a:spcBef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5. Any players who have chosen the correct cube can click the numbers on their scoreboards to add the points shown on that cube.</a:t>
            </a:r>
          </a:p>
          <a:p>
            <a:pPr marL="288000" indent="-288000" algn="just">
              <a:lnSpc>
                <a:spcPts val="2200"/>
              </a:lnSpc>
              <a:spcBef>
                <a:spcPts val="1200"/>
              </a:spcBef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6. Then click the ‘NEXT’ sign for the next game.</a:t>
            </a:r>
          </a:p>
          <a:p>
            <a:pPr marL="288000" indent="-288000" algn="just">
              <a:lnSpc>
                <a:spcPts val="2200"/>
              </a:lnSpc>
              <a:spcBef>
                <a:spcPts val="1200"/>
              </a:spcBef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7. Continue play until one player achieves the winning overall score.</a:t>
            </a:r>
          </a:p>
          <a:p>
            <a:pPr marL="288000" indent="-288000" algn="just">
              <a:lnSpc>
                <a:spcPts val="2200"/>
              </a:lnSpc>
              <a:spcBef>
                <a:spcPts val="1200"/>
              </a:spcBef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8. The remaining players can continue for 2</a:t>
            </a:r>
            <a:r>
              <a:rPr lang="en-US" sz="2400" b="1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nd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, 3</a:t>
            </a:r>
            <a:r>
              <a:rPr lang="en-US" sz="2400" b="1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rd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, 4</a:t>
            </a:r>
            <a:r>
              <a:rPr lang="en-US" sz="2400" b="1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th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 positions if desired.</a:t>
            </a:r>
          </a:p>
        </p:txBody>
      </p:sp>
      <p:sp>
        <p:nvSpPr>
          <p:cNvPr id="8" name="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856F2A-00E4-47E0-ABAA-193C45C432C0}"/>
              </a:ext>
            </a:extLst>
          </p:cNvPr>
          <p:cNvSpPr/>
          <p:nvPr/>
        </p:nvSpPr>
        <p:spPr>
          <a:xfrm>
            <a:off x="5381816" y="3696131"/>
            <a:ext cx="1677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pple Boy BTN" panose="020C0904040107040205" pitchFamily="34" charset="0"/>
              </a:rPr>
              <a:t>PLAY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pple Boy BTN" panose="020C090404010704020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4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>
            <a:extLst>
              <a:ext uri="{FF2B5EF4-FFF2-40B4-BE49-F238E27FC236}">
                <a16:creationId xmlns:a16="http://schemas.microsoft.com/office/drawing/2014/main" id="{904EBA6D-D5CE-4F77-9FB3-A7CBF47A7BDE}"/>
              </a:ext>
            </a:extLst>
          </p:cNvPr>
          <p:cNvSpPr/>
          <p:nvPr/>
        </p:nvSpPr>
        <p:spPr>
          <a:xfrm rot="435792">
            <a:off x="11167540" y="5810441"/>
            <a:ext cx="194051" cy="642414"/>
          </a:xfrm>
          <a:prstGeom prst="cube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MICKEY 5 Picture 9">
            <a:extLst>
              <a:ext uri="{FF2B5EF4-FFF2-40B4-BE49-F238E27FC236}">
                <a16:creationId xmlns:a16="http://schemas.microsoft.com/office/drawing/2014/main" id="{3A8A47C2-E808-4FF3-9A4C-8BA9DDAB34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4536" y="4596392"/>
            <a:ext cx="1831064" cy="1703941"/>
          </a:xfrm>
          <a:prstGeom prst="rect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pic>
        <p:nvPicPr>
          <p:cNvPr id="11" name="MICKEY 10 Picture 10">
            <a:extLst>
              <a:ext uri="{FF2B5EF4-FFF2-40B4-BE49-F238E27FC236}">
                <a16:creationId xmlns:a16="http://schemas.microsoft.com/office/drawing/2014/main" id="{E1CE9E58-98A9-467D-9F37-57C970A6CC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288" y="4655852"/>
            <a:ext cx="1831064" cy="1703941"/>
          </a:xfrm>
          <a:prstGeom prst="rect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pic>
        <p:nvPicPr>
          <p:cNvPr id="12" name="MICKEY 3 Picture 11">
            <a:extLst>
              <a:ext uri="{FF2B5EF4-FFF2-40B4-BE49-F238E27FC236}">
                <a16:creationId xmlns:a16="http://schemas.microsoft.com/office/drawing/2014/main" id="{1BD95B99-7AEC-4AF9-A903-41318C1ED0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1784" y="4655852"/>
            <a:ext cx="1831064" cy="1703941"/>
          </a:xfrm>
          <a:prstGeom prst="rect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pic>
        <p:nvPicPr>
          <p:cNvPr id="13" name="MICKEY 1 Picture 12">
            <a:extLst>
              <a:ext uri="{FF2B5EF4-FFF2-40B4-BE49-F238E27FC236}">
                <a16:creationId xmlns:a16="http://schemas.microsoft.com/office/drawing/2014/main" id="{35BA0E7C-8C8E-41C5-BE82-D1FF6BA30A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9033" y="4655851"/>
            <a:ext cx="1831064" cy="1703941"/>
          </a:xfrm>
          <a:prstGeom prst="rect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sp>
        <p:nvSpPr>
          <p:cNvPr id="4" name="Cube 3">
            <a:extLst>
              <a:ext uri="{FF2B5EF4-FFF2-40B4-BE49-F238E27FC236}">
                <a16:creationId xmlns:a16="http://schemas.microsoft.com/office/drawing/2014/main" id="{2AAF3DC2-7B4B-4F56-850F-5A4A56CE0186}"/>
              </a:ext>
            </a:extLst>
          </p:cNvPr>
          <p:cNvSpPr>
            <a:spLocks noChangeAspect="1"/>
          </p:cNvSpPr>
          <p:nvPr/>
        </p:nvSpPr>
        <p:spPr>
          <a:xfrm>
            <a:off x="616707" y="3784135"/>
            <a:ext cx="2862333" cy="2678410"/>
          </a:xfrm>
          <a:prstGeom prst="cub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rgbClr val="64E5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Boy BTN" panose="020C0904040107040205" pitchFamily="34" charset="0"/>
              </a:rPr>
              <a:t>10</a:t>
            </a:r>
          </a:p>
        </p:txBody>
      </p:sp>
      <p:sp>
        <p:nvSpPr>
          <p:cNvPr id="2" name="Cube 1">
            <a:extLst>
              <a:ext uri="{FF2B5EF4-FFF2-40B4-BE49-F238E27FC236}">
                <a16:creationId xmlns:a16="http://schemas.microsoft.com/office/drawing/2014/main" id="{66665046-C4D2-4000-9CAC-EDB94B7453EE}"/>
              </a:ext>
            </a:extLst>
          </p:cNvPr>
          <p:cNvSpPr>
            <a:spLocks noChangeAspect="1"/>
          </p:cNvSpPr>
          <p:nvPr/>
        </p:nvSpPr>
        <p:spPr>
          <a:xfrm>
            <a:off x="3106364" y="3784135"/>
            <a:ext cx="2862333" cy="2678410"/>
          </a:xfrm>
          <a:prstGeom prst="cube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Boy BTN" panose="020C0904040107040205" pitchFamily="34" charset="0"/>
              </a:rPr>
              <a:t>5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0C247FC9-1394-4FBF-908E-76F184A9CE54}"/>
              </a:ext>
            </a:extLst>
          </p:cNvPr>
          <p:cNvSpPr>
            <a:spLocks noChangeAspect="1"/>
          </p:cNvSpPr>
          <p:nvPr/>
        </p:nvSpPr>
        <p:spPr>
          <a:xfrm>
            <a:off x="5596021" y="3784135"/>
            <a:ext cx="2862333" cy="2678410"/>
          </a:xfrm>
          <a:prstGeom prst="cub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Boy BTN" panose="020C0904040107040205" pitchFamily="34" charset="0"/>
              </a:rPr>
              <a:t>3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3CAD96EF-6013-430D-98E6-FC7B3B7B4639}"/>
              </a:ext>
            </a:extLst>
          </p:cNvPr>
          <p:cNvSpPr>
            <a:spLocks noChangeAspect="1"/>
          </p:cNvSpPr>
          <p:nvPr/>
        </p:nvSpPr>
        <p:spPr>
          <a:xfrm>
            <a:off x="8085679" y="3784135"/>
            <a:ext cx="2862333" cy="2678410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Boy BTN" panose="020C0904040107040205" pitchFamily="34" charset="0"/>
              </a:rPr>
              <a:t>1</a:t>
            </a:r>
          </a:p>
        </p:txBody>
      </p:sp>
      <p:pic>
        <p:nvPicPr>
          <p:cNvPr id="14" name="MICKEY TOP Picture 13">
            <a:extLst>
              <a:ext uri="{FF2B5EF4-FFF2-40B4-BE49-F238E27FC236}">
                <a16:creationId xmlns:a16="http://schemas.microsoft.com/office/drawing/2014/main" id="{9F44AD9D-ECF8-45CA-BF48-BCE0FEA7B7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0057" y="2280254"/>
            <a:ext cx="2084455" cy="1939739"/>
          </a:xfrm>
          <a:prstGeom prst="rect">
            <a:avLst/>
          </a:prstGeom>
          <a:ln>
            <a:noFill/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DFE38E8-3C00-4996-A1FF-6FCAD18AE87A}"/>
              </a:ext>
            </a:extLst>
          </p:cNvPr>
          <p:cNvSpPr/>
          <p:nvPr/>
        </p:nvSpPr>
        <p:spPr>
          <a:xfrm>
            <a:off x="2296562" y="-23150"/>
            <a:ext cx="75988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pple Boy BTN" panose="020C0904040107040205" pitchFamily="34" charset="0"/>
              </a:rPr>
              <a:t>WHERE’S MICKEY?</a:t>
            </a:r>
          </a:p>
        </p:txBody>
      </p:sp>
      <p:sp>
        <p:nvSpPr>
          <p:cNvPr id="60" name="Cloud 59">
            <a:extLst>
              <a:ext uri="{FF2B5EF4-FFF2-40B4-BE49-F238E27FC236}">
                <a16:creationId xmlns:a16="http://schemas.microsoft.com/office/drawing/2014/main" id="{0B70AD66-E3B7-48CD-BD40-3A519EAEC52F}"/>
              </a:ext>
            </a:extLst>
          </p:cNvPr>
          <p:cNvSpPr/>
          <p:nvPr/>
        </p:nvSpPr>
        <p:spPr>
          <a:xfrm>
            <a:off x="487110" y="992605"/>
            <a:ext cx="2125461" cy="1130627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15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78000">
                <a:schemeClr val="bg1"/>
              </a:gs>
            </a:gsLst>
            <a:lin ang="135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10 SMALL Picture 54">
            <a:extLst>
              <a:ext uri="{FF2B5EF4-FFF2-40B4-BE49-F238E27FC236}">
                <a16:creationId xmlns:a16="http://schemas.microsoft.com/office/drawing/2014/main" id="{FFA1C713-6111-43A5-B90D-D4ABD22B7129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893448" y="1251918"/>
            <a:ext cx="612000" cy="612000"/>
          </a:xfrm>
          <a:prstGeom prst="rect">
            <a:avLst/>
          </a:prstGeom>
        </p:spPr>
      </p:pic>
      <p:pic>
        <p:nvPicPr>
          <p:cNvPr id="56" name="5 SMALL Picture 55">
            <a:extLst>
              <a:ext uri="{FF2B5EF4-FFF2-40B4-BE49-F238E27FC236}">
                <a16:creationId xmlns:a16="http://schemas.microsoft.com/office/drawing/2014/main" id="{B18E718E-A175-4564-A3D1-AFB894509B6D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893448" y="1251918"/>
            <a:ext cx="612000" cy="612000"/>
          </a:xfrm>
          <a:prstGeom prst="rect">
            <a:avLst/>
          </a:prstGeom>
        </p:spPr>
      </p:pic>
      <p:pic>
        <p:nvPicPr>
          <p:cNvPr id="57" name="3 SMALL Picture 56">
            <a:extLst>
              <a:ext uri="{FF2B5EF4-FFF2-40B4-BE49-F238E27FC236}">
                <a16:creationId xmlns:a16="http://schemas.microsoft.com/office/drawing/2014/main" id="{00A60946-8AF3-4CDF-9F20-7F3ADBF4D8D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893448" y="1251918"/>
            <a:ext cx="612000" cy="612000"/>
          </a:xfrm>
          <a:prstGeom prst="rect">
            <a:avLst/>
          </a:prstGeom>
        </p:spPr>
      </p:pic>
      <p:pic>
        <p:nvPicPr>
          <p:cNvPr id="58" name="1 SMALL Picture 57">
            <a:extLst>
              <a:ext uri="{FF2B5EF4-FFF2-40B4-BE49-F238E27FC236}">
                <a16:creationId xmlns:a16="http://schemas.microsoft.com/office/drawing/2014/main" id="{F6D984AA-C2F2-40BF-94AD-EC3967050D1D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893448" y="1251918"/>
            <a:ext cx="612000" cy="612000"/>
          </a:xfrm>
          <a:prstGeom prst="rect">
            <a:avLst/>
          </a:prstGeom>
        </p:spPr>
      </p:pic>
      <p:sp>
        <p:nvSpPr>
          <p:cNvPr id="63" name="9 Rectangle: Rounded Corners 14">
            <a:extLst>
              <a:ext uri="{FF2B5EF4-FFF2-40B4-BE49-F238E27FC236}">
                <a16:creationId xmlns:a16="http://schemas.microsoft.com/office/drawing/2014/main" id="{04A47EE8-D53B-40FC-8850-754227E510F8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9</a:t>
            </a:r>
          </a:p>
        </p:txBody>
      </p:sp>
      <p:sp>
        <p:nvSpPr>
          <p:cNvPr id="64" name="8 Rectangle: Rounded Corners 14">
            <a:extLst>
              <a:ext uri="{FF2B5EF4-FFF2-40B4-BE49-F238E27FC236}">
                <a16:creationId xmlns:a16="http://schemas.microsoft.com/office/drawing/2014/main" id="{AFCDDBD4-C0D9-4F7B-88D0-1AF6FF7886B9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8</a:t>
            </a:r>
          </a:p>
        </p:txBody>
      </p:sp>
      <p:sp>
        <p:nvSpPr>
          <p:cNvPr id="65" name="7 Rectangle: Rounded Corners 14">
            <a:extLst>
              <a:ext uri="{FF2B5EF4-FFF2-40B4-BE49-F238E27FC236}">
                <a16:creationId xmlns:a16="http://schemas.microsoft.com/office/drawing/2014/main" id="{9BD54B53-D2D0-46FA-97CF-414C06B11DA4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7</a:t>
            </a:r>
          </a:p>
        </p:txBody>
      </p:sp>
      <p:sp>
        <p:nvSpPr>
          <p:cNvPr id="66" name="6 Rectangle: Rounded Corners 14">
            <a:extLst>
              <a:ext uri="{FF2B5EF4-FFF2-40B4-BE49-F238E27FC236}">
                <a16:creationId xmlns:a16="http://schemas.microsoft.com/office/drawing/2014/main" id="{B5872E7E-5529-494A-87A7-9AA506904691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6</a:t>
            </a:r>
          </a:p>
        </p:txBody>
      </p:sp>
      <p:sp>
        <p:nvSpPr>
          <p:cNvPr id="67" name="5 Rectangle: Rounded Corners 14">
            <a:extLst>
              <a:ext uri="{FF2B5EF4-FFF2-40B4-BE49-F238E27FC236}">
                <a16:creationId xmlns:a16="http://schemas.microsoft.com/office/drawing/2014/main" id="{816189F9-D13E-4652-9BBE-7AD59C3082E6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5</a:t>
            </a:r>
          </a:p>
        </p:txBody>
      </p:sp>
      <p:sp>
        <p:nvSpPr>
          <p:cNvPr id="68" name="4 Rectangle: Rounded Corners 14">
            <a:extLst>
              <a:ext uri="{FF2B5EF4-FFF2-40B4-BE49-F238E27FC236}">
                <a16:creationId xmlns:a16="http://schemas.microsoft.com/office/drawing/2014/main" id="{E69CF846-76CE-4CB8-8285-9C826891075B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4</a:t>
            </a:r>
          </a:p>
        </p:txBody>
      </p:sp>
      <p:sp>
        <p:nvSpPr>
          <p:cNvPr id="69" name="3 Rectangle: Rounded Corners 14">
            <a:extLst>
              <a:ext uri="{FF2B5EF4-FFF2-40B4-BE49-F238E27FC236}">
                <a16:creationId xmlns:a16="http://schemas.microsoft.com/office/drawing/2014/main" id="{71B1920B-3CA3-4512-B897-199339C2F584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3</a:t>
            </a:r>
          </a:p>
        </p:txBody>
      </p:sp>
      <p:sp>
        <p:nvSpPr>
          <p:cNvPr id="70" name="2 Rectangle: Rounded Corners 14">
            <a:extLst>
              <a:ext uri="{FF2B5EF4-FFF2-40B4-BE49-F238E27FC236}">
                <a16:creationId xmlns:a16="http://schemas.microsoft.com/office/drawing/2014/main" id="{04E710AF-1DF3-411C-BC74-0CBCB8695781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2</a:t>
            </a:r>
          </a:p>
        </p:txBody>
      </p:sp>
      <p:sp>
        <p:nvSpPr>
          <p:cNvPr id="71" name="1 Rectangle: Rounded Corners 14">
            <a:extLst>
              <a:ext uri="{FF2B5EF4-FFF2-40B4-BE49-F238E27FC236}">
                <a16:creationId xmlns:a16="http://schemas.microsoft.com/office/drawing/2014/main" id="{6210B932-7BE0-4FF9-B9F0-7498B2151A71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1</a:t>
            </a:r>
          </a:p>
        </p:txBody>
      </p:sp>
      <p:sp>
        <p:nvSpPr>
          <p:cNvPr id="72" name="0 tog Rectangle: Rounded Corners 14">
            <a:extLst>
              <a:ext uri="{FF2B5EF4-FFF2-40B4-BE49-F238E27FC236}">
                <a16:creationId xmlns:a16="http://schemas.microsoft.com/office/drawing/2014/main" id="{394D0665-8532-4285-AD19-01A4ADC43DA6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0</a:t>
            </a:r>
          </a:p>
        </p:txBody>
      </p:sp>
      <p:sp>
        <p:nvSpPr>
          <p:cNvPr id="73" name="9 Rectangle: Rounded Corners 14">
            <a:extLst>
              <a:ext uri="{FF2B5EF4-FFF2-40B4-BE49-F238E27FC236}">
                <a16:creationId xmlns:a16="http://schemas.microsoft.com/office/drawing/2014/main" id="{18F695F5-1663-4F6A-A291-2E37994536A5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9</a:t>
            </a:r>
          </a:p>
        </p:txBody>
      </p:sp>
      <p:sp>
        <p:nvSpPr>
          <p:cNvPr id="74" name="8 Rectangle: Rounded Corners 14">
            <a:extLst>
              <a:ext uri="{FF2B5EF4-FFF2-40B4-BE49-F238E27FC236}">
                <a16:creationId xmlns:a16="http://schemas.microsoft.com/office/drawing/2014/main" id="{C1DB82C6-66EA-425B-A476-6E08BCE08A78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8</a:t>
            </a:r>
          </a:p>
        </p:txBody>
      </p:sp>
      <p:sp>
        <p:nvSpPr>
          <p:cNvPr id="75" name="7 Rectangle: Rounded Corners 14">
            <a:extLst>
              <a:ext uri="{FF2B5EF4-FFF2-40B4-BE49-F238E27FC236}">
                <a16:creationId xmlns:a16="http://schemas.microsoft.com/office/drawing/2014/main" id="{665DF6C5-5A76-4599-9BB4-47669FD9AFF9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7</a:t>
            </a:r>
          </a:p>
        </p:txBody>
      </p:sp>
      <p:sp>
        <p:nvSpPr>
          <p:cNvPr id="76" name="6 Rectangle: Rounded Corners 14">
            <a:extLst>
              <a:ext uri="{FF2B5EF4-FFF2-40B4-BE49-F238E27FC236}">
                <a16:creationId xmlns:a16="http://schemas.microsoft.com/office/drawing/2014/main" id="{CAAD1E24-EE20-46FC-94AB-FDDC48A71967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6</a:t>
            </a:r>
          </a:p>
        </p:txBody>
      </p:sp>
      <p:sp>
        <p:nvSpPr>
          <p:cNvPr id="77" name="5 Rectangle: Rounded Corners 14">
            <a:extLst>
              <a:ext uri="{FF2B5EF4-FFF2-40B4-BE49-F238E27FC236}">
                <a16:creationId xmlns:a16="http://schemas.microsoft.com/office/drawing/2014/main" id="{33BAE7D4-2329-4DE7-88B2-D4CBA48439E3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5</a:t>
            </a:r>
          </a:p>
        </p:txBody>
      </p:sp>
      <p:sp>
        <p:nvSpPr>
          <p:cNvPr id="78" name="4 Rectangle: Rounded Corners 14">
            <a:extLst>
              <a:ext uri="{FF2B5EF4-FFF2-40B4-BE49-F238E27FC236}">
                <a16:creationId xmlns:a16="http://schemas.microsoft.com/office/drawing/2014/main" id="{825798E7-9C96-48DC-9808-38F9F5694B04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4</a:t>
            </a:r>
          </a:p>
        </p:txBody>
      </p:sp>
      <p:sp>
        <p:nvSpPr>
          <p:cNvPr id="79" name="3 Rectangle: Rounded Corners 14">
            <a:extLst>
              <a:ext uri="{FF2B5EF4-FFF2-40B4-BE49-F238E27FC236}">
                <a16:creationId xmlns:a16="http://schemas.microsoft.com/office/drawing/2014/main" id="{DFC7F9D0-718C-4FE7-86F2-7290827D0773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3</a:t>
            </a:r>
          </a:p>
        </p:txBody>
      </p:sp>
      <p:sp>
        <p:nvSpPr>
          <p:cNvPr id="80" name="2 Rectangle: Rounded Corners 14">
            <a:extLst>
              <a:ext uri="{FF2B5EF4-FFF2-40B4-BE49-F238E27FC236}">
                <a16:creationId xmlns:a16="http://schemas.microsoft.com/office/drawing/2014/main" id="{53C39B07-C393-4F8F-A521-B1F7AF1E3D9F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2</a:t>
            </a:r>
          </a:p>
        </p:txBody>
      </p:sp>
      <p:sp>
        <p:nvSpPr>
          <p:cNvPr id="81" name="1 Rectangle: Rounded Corners 14">
            <a:extLst>
              <a:ext uri="{FF2B5EF4-FFF2-40B4-BE49-F238E27FC236}">
                <a16:creationId xmlns:a16="http://schemas.microsoft.com/office/drawing/2014/main" id="{A2D59BAB-B0CA-481A-BAAF-C5F0DA22ACA2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1</a:t>
            </a:r>
          </a:p>
        </p:txBody>
      </p:sp>
      <p:sp>
        <p:nvSpPr>
          <p:cNvPr id="82" name="0 tog Rectangle: Rounded Corners 14">
            <a:extLst>
              <a:ext uri="{FF2B5EF4-FFF2-40B4-BE49-F238E27FC236}">
                <a16:creationId xmlns:a16="http://schemas.microsoft.com/office/drawing/2014/main" id="{C1591744-C47D-49F6-AE45-92DB89C7B22A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0</a:t>
            </a:r>
          </a:p>
        </p:txBody>
      </p:sp>
      <p:sp>
        <p:nvSpPr>
          <p:cNvPr id="83" name="Cloud 82">
            <a:extLst>
              <a:ext uri="{FF2B5EF4-FFF2-40B4-BE49-F238E27FC236}">
                <a16:creationId xmlns:a16="http://schemas.microsoft.com/office/drawing/2014/main" id="{F3E61509-4F11-48E5-8B97-BF241180446D}"/>
              </a:ext>
            </a:extLst>
          </p:cNvPr>
          <p:cNvSpPr/>
          <p:nvPr/>
        </p:nvSpPr>
        <p:spPr>
          <a:xfrm>
            <a:off x="3608691" y="992605"/>
            <a:ext cx="2125461" cy="1130627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15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78000">
                <a:schemeClr val="bg1"/>
              </a:gs>
            </a:gsLst>
            <a:lin ang="135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10 SMALL Picture 54">
            <a:extLst>
              <a:ext uri="{FF2B5EF4-FFF2-40B4-BE49-F238E27FC236}">
                <a16:creationId xmlns:a16="http://schemas.microsoft.com/office/drawing/2014/main" id="{2F158BD0-CF96-41B8-9A40-D22627D8A2D0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962173" y="1251918"/>
            <a:ext cx="612000" cy="612000"/>
          </a:xfrm>
          <a:prstGeom prst="rect">
            <a:avLst/>
          </a:prstGeom>
        </p:spPr>
      </p:pic>
      <p:pic>
        <p:nvPicPr>
          <p:cNvPr id="85" name="5 SMALL Picture 55">
            <a:extLst>
              <a:ext uri="{FF2B5EF4-FFF2-40B4-BE49-F238E27FC236}">
                <a16:creationId xmlns:a16="http://schemas.microsoft.com/office/drawing/2014/main" id="{7E089358-9D90-4BD3-B4BF-A239FF1BB542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962173" y="1251918"/>
            <a:ext cx="612000" cy="612000"/>
          </a:xfrm>
          <a:prstGeom prst="rect">
            <a:avLst/>
          </a:prstGeom>
        </p:spPr>
      </p:pic>
      <p:pic>
        <p:nvPicPr>
          <p:cNvPr id="86" name="3 SMALL Picture 56">
            <a:extLst>
              <a:ext uri="{FF2B5EF4-FFF2-40B4-BE49-F238E27FC236}">
                <a16:creationId xmlns:a16="http://schemas.microsoft.com/office/drawing/2014/main" id="{58727CC8-5666-4A9A-82B4-4FDE5E0BA9FE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962173" y="1251918"/>
            <a:ext cx="612000" cy="612000"/>
          </a:xfrm>
          <a:prstGeom prst="rect">
            <a:avLst/>
          </a:prstGeom>
        </p:spPr>
      </p:pic>
      <p:pic>
        <p:nvPicPr>
          <p:cNvPr id="87" name="1 SMAL Picture 57">
            <a:extLst>
              <a:ext uri="{FF2B5EF4-FFF2-40B4-BE49-F238E27FC236}">
                <a16:creationId xmlns:a16="http://schemas.microsoft.com/office/drawing/2014/main" id="{91DDC71B-D0A5-43FD-A8A4-3CB71ACC12E7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3962173" y="1251918"/>
            <a:ext cx="612000" cy="612000"/>
          </a:xfrm>
          <a:prstGeom prst="rect">
            <a:avLst/>
          </a:prstGeom>
        </p:spPr>
      </p:pic>
      <p:sp>
        <p:nvSpPr>
          <p:cNvPr id="88" name="9 Rectangle: Rounded Corners 14">
            <a:extLst>
              <a:ext uri="{FF2B5EF4-FFF2-40B4-BE49-F238E27FC236}">
                <a16:creationId xmlns:a16="http://schemas.microsoft.com/office/drawing/2014/main" id="{7FD60140-AD14-49A8-A024-1FF487982668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9</a:t>
            </a:r>
          </a:p>
        </p:txBody>
      </p:sp>
      <p:sp>
        <p:nvSpPr>
          <p:cNvPr id="89" name="8 Rectangle: Rounded Corners 14">
            <a:extLst>
              <a:ext uri="{FF2B5EF4-FFF2-40B4-BE49-F238E27FC236}">
                <a16:creationId xmlns:a16="http://schemas.microsoft.com/office/drawing/2014/main" id="{9BE2CE18-BC75-44E4-93B1-29AF246A3CCD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8</a:t>
            </a:r>
          </a:p>
        </p:txBody>
      </p:sp>
      <p:sp>
        <p:nvSpPr>
          <p:cNvPr id="90" name="7 Rectangle: Rounded Corners 14">
            <a:extLst>
              <a:ext uri="{FF2B5EF4-FFF2-40B4-BE49-F238E27FC236}">
                <a16:creationId xmlns:a16="http://schemas.microsoft.com/office/drawing/2014/main" id="{CF6424CC-3CCD-48E0-8176-0A2CF9E1C58B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7</a:t>
            </a:r>
          </a:p>
        </p:txBody>
      </p:sp>
      <p:sp>
        <p:nvSpPr>
          <p:cNvPr id="91" name="6 Rectangle: Rounded Corners 14">
            <a:extLst>
              <a:ext uri="{FF2B5EF4-FFF2-40B4-BE49-F238E27FC236}">
                <a16:creationId xmlns:a16="http://schemas.microsoft.com/office/drawing/2014/main" id="{B8D8794A-1FB5-4CE6-A24F-8C49C2634FB5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6</a:t>
            </a:r>
          </a:p>
        </p:txBody>
      </p:sp>
      <p:sp>
        <p:nvSpPr>
          <p:cNvPr id="92" name="5 Rectangle: Rounded Corners 14">
            <a:extLst>
              <a:ext uri="{FF2B5EF4-FFF2-40B4-BE49-F238E27FC236}">
                <a16:creationId xmlns:a16="http://schemas.microsoft.com/office/drawing/2014/main" id="{4A709238-817C-4A51-944E-E2FFBB311148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5</a:t>
            </a:r>
          </a:p>
        </p:txBody>
      </p:sp>
      <p:sp>
        <p:nvSpPr>
          <p:cNvPr id="93" name="4 Rectangle: Rounded Corners 14">
            <a:extLst>
              <a:ext uri="{FF2B5EF4-FFF2-40B4-BE49-F238E27FC236}">
                <a16:creationId xmlns:a16="http://schemas.microsoft.com/office/drawing/2014/main" id="{AF352F6C-5E85-41AC-8801-D76F34FE9E86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4</a:t>
            </a:r>
          </a:p>
        </p:txBody>
      </p:sp>
      <p:sp>
        <p:nvSpPr>
          <p:cNvPr id="94" name="3 Rectangle: Rounded Corners 14">
            <a:extLst>
              <a:ext uri="{FF2B5EF4-FFF2-40B4-BE49-F238E27FC236}">
                <a16:creationId xmlns:a16="http://schemas.microsoft.com/office/drawing/2014/main" id="{60F50B26-B73C-4BF5-980C-71A3ECE1CE81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3</a:t>
            </a:r>
          </a:p>
        </p:txBody>
      </p:sp>
      <p:sp>
        <p:nvSpPr>
          <p:cNvPr id="95" name="2 Rectangle: Rounded Corners 14">
            <a:extLst>
              <a:ext uri="{FF2B5EF4-FFF2-40B4-BE49-F238E27FC236}">
                <a16:creationId xmlns:a16="http://schemas.microsoft.com/office/drawing/2014/main" id="{5BAD3962-2E8C-4F2D-A9AF-D01914FE0276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2</a:t>
            </a:r>
          </a:p>
        </p:txBody>
      </p:sp>
      <p:sp>
        <p:nvSpPr>
          <p:cNvPr id="96" name="1 Rectangle: Rounded Corners 14">
            <a:extLst>
              <a:ext uri="{FF2B5EF4-FFF2-40B4-BE49-F238E27FC236}">
                <a16:creationId xmlns:a16="http://schemas.microsoft.com/office/drawing/2014/main" id="{450884ED-06F5-4135-B94E-5339E2BD70BD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1</a:t>
            </a:r>
          </a:p>
        </p:txBody>
      </p:sp>
      <p:sp>
        <p:nvSpPr>
          <p:cNvPr id="97" name="0 tog Rectangle: Rounded Corners 14">
            <a:extLst>
              <a:ext uri="{FF2B5EF4-FFF2-40B4-BE49-F238E27FC236}">
                <a16:creationId xmlns:a16="http://schemas.microsoft.com/office/drawing/2014/main" id="{5EE87897-0853-4A5B-ABE2-03EFFC8CEA13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0</a:t>
            </a:r>
          </a:p>
        </p:txBody>
      </p:sp>
      <p:sp>
        <p:nvSpPr>
          <p:cNvPr id="98" name="9 Rectangle: Rounded Corners 14">
            <a:extLst>
              <a:ext uri="{FF2B5EF4-FFF2-40B4-BE49-F238E27FC236}">
                <a16:creationId xmlns:a16="http://schemas.microsoft.com/office/drawing/2014/main" id="{8596CEEE-CE34-4B59-B453-C9EBDB11881F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9</a:t>
            </a:r>
          </a:p>
        </p:txBody>
      </p:sp>
      <p:sp>
        <p:nvSpPr>
          <p:cNvPr id="99" name="8 Rectangle: Rounded Corners 14">
            <a:extLst>
              <a:ext uri="{FF2B5EF4-FFF2-40B4-BE49-F238E27FC236}">
                <a16:creationId xmlns:a16="http://schemas.microsoft.com/office/drawing/2014/main" id="{3A303874-33B3-4A9B-84EC-BCFC3AA8492E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8</a:t>
            </a:r>
          </a:p>
        </p:txBody>
      </p:sp>
      <p:sp>
        <p:nvSpPr>
          <p:cNvPr id="100" name="7 Rectangle: Rounded Corners 14">
            <a:extLst>
              <a:ext uri="{FF2B5EF4-FFF2-40B4-BE49-F238E27FC236}">
                <a16:creationId xmlns:a16="http://schemas.microsoft.com/office/drawing/2014/main" id="{783D4D15-5EC9-447B-8E7B-DDA44B7C5AB4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7</a:t>
            </a:r>
          </a:p>
        </p:txBody>
      </p:sp>
      <p:sp>
        <p:nvSpPr>
          <p:cNvPr id="101" name="6 Rectangle: Rounded Corners 14">
            <a:extLst>
              <a:ext uri="{FF2B5EF4-FFF2-40B4-BE49-F238E27FC236}">
                <a16:creationId xmlns:a16="http://schemas.microsoft.com/office/drawing/2014/main" id="{A066A757-74AE-44C0-9898-674FAEF4A7EF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6</a:t>
            </a:r>
          </a:p>
        </p:txBody>
      </p:sp>
      <p:sp>
        <p:nvSpPr>
          <p:cNvPr id="102" name="5 Rectangle: Rounded Corners 14">
            <a:extLst>
              <a:ext uri="{FF2B5EF4-FFF2-40B4-BE49-F238E27FC236}">
                <a16:creationId xmlns:a16="http://schemas.microsoft.com/office/drawing/2014/main" id="{F224D34F-6FA4-4B38-80E4-AC570357B8D7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5</a:t>
            </a:r>
          </a:p>
        </p:txBody>
      </p:sp>
      <p:sp>
        <p:nvSpPr>
          <p:cNvPr id="103" name="4 Rectangle: Rounded Corners 14">
            <a:extLst>
              <a:ext uri="{FF2B5EF4-FFF2-40B4-BE49-F238E27FC236}">
                <a16:creationId xmlns:a16="http://schemas.microsoft.com/office/drawing/2014/main" id="{F5DD97D5-5DD0-488D-A457-5D9FD4D88AD1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4</a:t>
            </a:r>
          </a:p>
        </p:txBody>
      </p:sp>
      <p:sp>
        <p:nvSpPr>
          <p:cNvPr id="104" name="3 Rectangle: Rounded Corners 14">
            <a:extLst>
              <a:ext uri="{FF2B5EF4-FFF2-40B4-BE49-F238E27FC236}">
                <a16:creationId xmlns:a16="http://schemas.microsoft.com/office/drawing/2014/main" id="{9746D34C-D969-40B4-8526-2982B47A135F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3</a:t>
            </a:r>
          </a:p>
        </p:txBody>
      </p:sp>
      <p:sp>
        <p:nvSpPr>
          <p:cNvPr id="105" name="2 Rectangle: Rounded Corners 14">
            <a:extLst>
              <a:ext uri="{FF2B5EF4-FFF2-40B4-BE49-F238E27FC236}">
                <a16:creationId xmlns:a16="http://schemas.microsoft.com/office/drawing/2014/main" id="{9CB21CB8-B29E-4923-90A8-47AD27E3D80A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2</a:t>
            </a:r>
          </a:p>
        </p:txBody>
      </p:sp>
      <p:sp>
        <p:nvSpPr>
          <p:cNvPr id="106" name="1 Rectangle: Rounded Corners 14">
            <a:extLst>
              <a:ext uri="{FF2B5EF4-FFF2-40B4-BE49-F238E27FC236}">
                <a16:creationId xmlns:a16="http://schemas.microsoft.com/office/drawing/2014/main" id="{163BF295-947A-4984-87C5-D84770E753F0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1</a:t>
            </a:r>
          </a:p>
        </p:txBody>
      </p:sp>
      <p:sp>
        <p:nvSpPr>
          <p:cNvPr id="107" name="0 tog Rectangle: Rounded Corners 14">
            <a:extLst>
              <a:ext uri="{FF2B5EF4-FFF2-40B4-BE49-F238E27FC236}">
                <a16:creationId xmlns:a16="http://schemas.microsoft.com/office/drawing/2014/main" id="{4FF6AB97-5F20-478B-AA65-44C460E4DCB3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0</a:t>
            </a:r>
          </a:p>
        </p:txBody>
      </p:sp>
      <p:sp>
        <p:nvSpPr>
          <p:cNvPr id="108" name="Cloud 107">
            <a:extLst>
              <a:ext uri="{FF2B5EF4-FFF2-40B4-BE49-F238E27FC236}">
                <a16:creationId xmlns:a16="http://schemas.microsoft.com/office/drawing/2014/main" id="{7238208C-A94E-429E-B2DF-E7761E618CEF}"/>
              </a:ext>
            </a:extLst>
          </p:cNvPr>
          <p:cNvSpPr/>
          <p:nvPr/>
        </p:nvSpPr>
        <p:spPr>
          <a:xfrm>
            <a:off x="6730272" y="992605"/>
            <a:ext cx="2125461" cy="1130627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15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78000">
                <a:schemeClr val="bg1"/>
              </a:gs>
            </a:gsLst>
            <a:lin ang="135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9" name="10 SMALL Picture 54">
            <a:extLst>
              <a:ext uri="{FF2B5EF4-FFF2-40B4-BE49-F238E27FC236}">
                <a16:creationId xmlns:a16="http://schemas.microsoft.com/office/drawing/2014/main" id="{E1F5E88E-8E92-4CC0-93DF-DCCF55989274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7015666" y="1251918"/>
            <a:ext cx="612000" cy="612000"/>
          </a:xfrm>
          <a:prstGeom prst="rect">
            <a:avLst/>
          </a:prstGeom>
        </p:spPr>
      </p:pic>
      <p:pic>
        <p:nvPicPr>
          <p:cNvPr id="110" name="5 SMALL Picture 55">
            <a:extLst>
              <a:ext uri="{FF2B5EF4-FFF2-40B4-BE49-F238E27FC236}">
                <a16:creationId xmlns:a16="http://schemas.microsoft.com/office/drawing/2014/main" id="{0FD1A6E9-4782-40CB-BA43-F6057664DBEE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7015666" y="1251918"/>
            <a:ext cx="612000" cy="612000"/>
          </a:xfrm>
          <a:prstGeom prst="rect">
            <a:avLst/>
          </a:prstGeom>
        </p:spPr>
      </p:pic>
      <p:pic>
        <p:nvPicPr>
          <p:cNvPr id="111" name="3 SMALL Picture 56">
            <a:extLst>
              <a:ext uri="{FF2B5EF4-FFF2-40B4-BE49-F238E27FC236}">
                <a16:creationId xmlns:a16="http://schemas.microsoft.com/office/drawing/2014/main" id="{C17D3C66-8465-45A1-B2BC-AD16A49D36FC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7015666" y="1251918"/>
            <a:ext cx="612000" cy="612000"/>
          </a:xfrm>
          <a:prstGeom prst="rect">
            <a:avLst/>
          </a:prstGeom>
        </p:spPr>
      </p:pic>
      <p:pic>
        <p:nvPicPr>
          <p:cNvPr id="112" name="1 SMAL Picture 57">
            <a:extLst>
              <a:ext uri="{FF2B5EF4-FFF2-40B4-BE49-F238E27FC236}">
                <a16:creationId xmlns:a16="http://schemas.microsoft.com/office/drawing/2014/main" id="{AD9C7566-EF17-463B-96A3-6D8CD93AE891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015666" y="1251918"/>
            <a:ext cx="612000" cy="612000"/>
          </a:xfrm>
          <a:prstGeom prst="rect">
            <a:avLst/>
          </a:prstGeom>
        </p:spPr>
      </p:pic>
      <p:sp>
        <p:nvSpPr>
          <p:cNvPr id="113" name="9 Rectangle: Rounded Corners 14">
            <a:extLst>
              <a:ext uri="{FF2B5EF4-FFF2-40B4-BE49-F238E27FC236}">
                <a16:creationId xmlns:a16="http://schemas.microsoft.com/office/drawing/2014/main" id="{EFC29E44-5C38-4F75-BD71-B11A2DF11D4B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9</a:t>
            </a:r>
          </a:p>
        </p:txBody>
      </p:sp>
      <p:sp>
        <p:nvSpPr>
          <p:cNvPr id="114" name="8 Rectangle: Rounded Corners 14">
            <a:extLst>
              <a:ext uri="{FF2B5EF4-FFF2-40B4-BE49-F238E27FC236}">
                <a16:creationId xmlns:a16="http://schemas.microsoft.com/office/drawing/2014/main" id="{618E75C9-C3C2-4133-AA93-1B13883B9B9C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8</a:t>
            </a:r>
          </a:p>
        </p:txBody>
      </p:sp>
      <p:sp>
        <p:nvSpPr>
          <p:cNvPr id="115" name="7 Rectangle: Rounded Corners 14">
            <a:extLst>
              <a:ext uri="{FF2B5EF4-FFF2-40B4-BE49-F238E27FC236}">
                <a16:creationId xmlns:a16="http://schemas.microsoft.com/office/drawing/2014/main" id="{E38C3904-C3F8-4D7A-A59D-DF6145453C6B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7</a:t>
            </a:r>
          </a:p>
        </p:txBody>
      </p:sp>
      <p:sp>
        <p:nvSpPr>
          <p:cNvPr id="116" name="6 Rectangle: Rounded Corners 14">
            <a:extLst>
              <a:ext uri="{FF2B5EF4-FFF2-40B4-BE49-F238E27FC236}">
                <a16:creationId xmlns:a16="http://schemas.microsoft.com/office/drawing/2014/main" id="{D0CF19B3-E399-44CC-B4A5-3A9A5234271B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6</a:t>
            </a:r>
          </a:p>
        </p:txBody>
      </p:sp>
      <p:sp>
        <p:nvSpPr>
          <p:cNvPr id="117" name="5 Rectangle: Rounded Corners 14">
            <a:extLst>
              <a:ext uri="{FF2B5EF4-FFF2-40B4-BE49-F238E27FC236}">
                <a16:creationId xmlns:a16="http://schemas.microsoft.com/office/drawing/2014/main" id="{D9E64513-0745-4448-ACAC-399E57DF41C9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5</a:t>
            </a:r>
          </a:p>
        </p:txBody>
      </p:sp>
      <p:sp>
        <p:nvSpPr>
          <p:cNvPr id="118" name="4 Rectangle: Rounded Corners 14">
            <a:extLst>
              <a:ext uri="{FF2B5EF4-FFF2-40B4-BE49-F238E27FC236}">
                <a16:creationId xmlns:a16="http://schemas.microsoft.com/office/drawing/2014/main" id="{1523A4CB-0DC9-40E8-92FE-2F48A4544DF2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4</a:t>
            </a:r>
          </a:p>
        </p:txBody>
      </p:sp>
      <p:sp>
        <p:nvSpPr>
          <p:cNvPr id="119" name="3 Rectangle: Rounded Corners 14">
            <a:extLst>
              <a:ext uri="{FF2B5EF4-FFF2-40B4-BE49-F238E27FC236}">
                <a16:creationId xmlns:a16="http://schemas.microsoft.com/office/drawing/2014/main" id="{67202F1B-F0DD-4B90-BFE6-FF8F95748B88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3</a:t>
            </a:r>
          </a:p>
        </p:txBody>
      </p:sp>
      <p:sp>
        <p:nvSpPr>
          <p:cNvPr id="120" name="2 Rectangle: Rounded Corners 14">
            <a:extLst>
              <a:ext uri="{FF2B5EF4-FFF2-40B4-BE49-F238E27FC236}">
                <a16:creationId xmlns:a16="http://schemas.microsoft.com/office/drawing/2014/main" id="{C044AD21-5147-4E34-8F91-13DEA8A0FE9C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2</a:t>
            </a:r>
          </a:p>
        </p:txBody>
      </p:sp>
      <p:sp>
        <p:nvSpPr>
          <p:cNvPr id="121" name="1 Rectangle: Rounded Corners 14">
            <a:extLst>
              <a:ext uri="{FF2B5EF4-FFF2-40B4-BE49-F238E27FC236}">
                <a16:creationId xmlns:a16="http://schemas.microsoft.com/office/drawing/2014/main" id="{5D8AC778-2A43-4839-A791-868E02DA692F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1</a:t>
            </a:r>
          </a:p>
        </p:txBody>
      </p:sp>
      <p:sp>
        <p:nvSpPr>
          <p:cNvPr id="122" name="0 tog Rectangle: Rounded Corners 14">
            <a:extLst>
              <a:ext uri="{FF2B5EF4-FFF2-40B4-BE49-F238E27FC236}">
                <a16:creationId xmlns:a16="http://schemas.microsoft.com/office/drawing/2014/main" id="{93B53342-DC18-442A-BFC6-4B5E0AA071FC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0</a:t>
            </a:r>
          </a:p>
        </p:txBody>
      </p:sp>
      <p:sp>
        <p:nvSpPr>
          <p:cNvPr id="123" name="9 Rectangle: Rounded Corners 14">
            <a:extLst>
              <a:ext uri="{FF2B5EF4-FFF2-40B4-BE49-F238E27FC236}">
                <a16:creationId xmlns:a16="http://schemas.microsoft.com/office/drawing/2014/main" id="{98F206EB-3FF0-4F2E-8021-C7D472FD4B3E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9</a:t>
            </a:r>
          </a:p>
        </p:txBody>
      </p:sp>
      <p:sp>
        <p:nvSpPr>
          <p:cNvPr id="124" name="8 Rectangle: Rounded Corners 14">
            <a:extLst>
              <a:ext uri="{FF2B5EF4-FFF2-40B4-BE49-F238E27FC236}">
                <a16:creationId xmlns:a16="http://schemas.microsoft.com/office/drawing/2014/main" id="{040D2217-BEB5-4EDF-98CE-5EAC8CF1EB78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8</a:t>
            </a:r>
          </a:p>
        </p:txBody>
      </p:sp>
      <p:sp>
        <p:nvSpPr>
          <p:cNvPr id="125" name="7 Rectangle: Rounded Corners 14">
            <a:extLst>
              <a:ext uri="{FF2B5EF4-FFF2-40B4-BE49-F238E27FC236}">
                <a16:creationId xmlns:a16="http://schemas.microsoft.com/office/drawing/2014/main" id="{88D6E6D3-EA48-4417-BD77-443964176F29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7</a:t>
            </a:r>
          </a:p>
        </p:txBody>
      </p:sp>
      <p:sp>
        <p:nvSpPr>
          <p:cNvPr id="126" name="6 Rectangle: Rounded Corners 14">
            <a:extLst>
              <a:ext uri="{FF2B5EF4-FFF2-40B4-BE49-F238E27FC236}">
                <a16:creationId xmlns:a16="http://schemas.microsoft.com/office/drawing/2014/main" id="{7BE819F1-FB7E-4951-84A2-5AF98014E36B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6</a:t>
            </a:r>
          </a:p>
        </p:txBody>
      </p:sp>
      <p:sp>
        <p:nvSpPr>
          <p:cNvPr id="127" name="5 Rectangle: Rounded Corners 14">
            <a:extLst>
              <a:ext uri="{FF2B5EF4-FFF2-40B4-BE49-F238E27FC236}">
                <a16:creationId xmlns:a16="http://schemas.microsoft.com/office/drawing/2014/main" id="{F155756E-D3C4-4914-A44B-F4E6BC428106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5</a:t>
            </a:r>
          </a:p>
        </p:txBody>
      </p:sp>
      <p:sp>
        <p:nvSpPr>
          <p:cNvPr id="128" name="4 Rectangle: Rounded Corners 14">
            <a:extLst>
              <a:ext uri="{FF2B5EF4-FFF2-40B4-BE49-F238E27FC236}">
                <a16:creationId xmlns:a16="http://schemas.microsoft.com/office/drawing/2014/main" id="{C49B94E8-6B73-4B65-835D-542931845867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4</a:t>
            </a:r>
          </a:p>
        </p:txBody>
      </p:sp>
      <p:sp>
        <p:nvSpPr>
          <p:cNvPr id="129" name="3 Rectangle: Rounded Corners 14">
            <a:extLst>
              <a:ext uri="{FF2B5EF4-FFF2-40B4-BE49-F238E27FC236}">
                <a16:creationId xmlns:a16="http://schemas.microsoft.com/office/drawing/2014/main" id="{62DFF6FA-B888-4352-80E2-F6F2C1771511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3</a:t>
            </a:r>
          </a:p>
        </p:txBody>
      </p:sp>
      <p:sp>
        <p:nvSpPr>
          <p:cNvPr id="130" name="2 Rectangle: Rounded Corners 14">
            <a:extLst>
              <a:ext uri="{FF2B5EF4-FFF2-40B4-BE49-F238E27FC236}">
                <a16:creationId xmlns:a16="http://schemas.microsoft.com/office/drawing/2014/main" id="{CE917DAA-699C-48B2-9C40-3D602668B33A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2</a:t>
            </a:r>
          </a:p>
        </p:txBody>
      </p:sp>
      <p:sp>
        <p:nvSpPr>
          <p:cNvPr id="131" name="1 Rectangle: Rounded Corners 14">
            <a:extLst>
              <a:ext uri="{FF2B5EF4-FFF2-40B4-BE49-F238E27FC236}">
                <a16:creationId xmlns:a16="http://schemas.microsoft.com/office/drawing/2014/main" id="{FA256425-6058-4F12-9EC8-9C4807762A5D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1</a:t>
            </a:r>
          </a:p>
        </p:txBody>
      </p:sp>
      <p:sp>
        <p:nvSpPr>
          <p:cNvPr id="132" name="0 tog Rectangle: Rounded Corners 14">
            <a:extLst>
              <a:ext uri="{FF2B5EF4-FFF2-40B4-BE49-F238E27FC236}">
                <a16:creationId xmlns:a16="http://schemas.microsoft.com/office/drawing/2014/main" id="{328973D9-2A64-448E-B5F7-CD587B552867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0</a:t>
            </a:r>
          </a:p>
        </p:txBody>
      </p:sp>
      <p:sp>
        <p:nvSpPr>
          <p:cNvPr id="133" name="Cloud 132">
            <a:extLst>
              <a:ext uri="{FF2B5EF4-FFF2-40B4-BE49-F238E27FC236}">
                <a16:creationId xmlns:a16="http://schemas.microsoft.com/office/drawing/2014/main" id="{8459D13D-3112-4EFA-B711-C3F64ED45D1A}"/>
              </a:ext>
            </a:extLst>
          </p:cNvPr>
          <p:cNvSpPr/>
          <p:nvPr/>
        </p:nvSpPr>
        <p:spPr>
          <a:xfrm>
            <a:off x="9851854" y="992605"/>
            <a:ext cx="2125461" cy="1130627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15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78000">
                <a:schemeClr val="bg1"/>
              </a:gs>
            </a:gsLst>
            <a:lin ang="135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4" name="10 SMALL Picture 54">
            <a:extLst>
              <a:ext uri="{FF2B5EF4-FFF2-40B4-BE49-F238E27FC236}">
                <a16:creationId xmlns:a16="http://schemas.microsoft.com/office/drawing/2014/main" id="{CE9BDB5F-3F64-4275-A9A3-29103939A19F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0258192" y="1251918"/>
            <a:ext cx="612000" cy="612000"/>
          </a:xfrm>
          <a:prstGeom prst="rect">
            <a:avLst/>
          </a:prstGeom>
        </p:spPr>
      </p:pic>
      <p:pic>
        <p:nvPicPr>
          <p:cNvPr id="135" name="5 SMALL Picture 55">
            <a:extLst>
              <a:ext uri="{FF2B5EF4-FFF2-40B4-BE49-F238E27FC236}">
                <a16:creationId xmlns:a16="http://schemas.microsoft.com/office/drawing/2014/main" id="{8FEFDEA6-BCD7-410F-B5D8-C371E1D85646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8192" y="1251918"/>
            <a:ext cx="612000" cy="612000"/>
          </a:xfrm>
          <a:prstGeom prst="rect">
            <a:avLst/>
          </a:prstGeom>
        </p:spPr>
      </p:pic>
      <p:pic>
        <p:nvPicPr>
          <p:cNvPr id="136" name="3 SMALL Picture 56">
            <a:extLst>
              <a:ext uri="{FF2B5EF4-FFF2-40B4-BE49-F238E27FC236}">
                <a16:creationId xmlns:a16="http://schemas.microsoft.com/office/drawing/2014/main" id="{E07BEA88-F9F0-400B-AAC1-257A66686C0D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8192" y="1251918"/>
            <a:ext cx="612000" cy="612000"/>
          </a:xfrm>
          <a:prstGeom prst="rect">
            <a:avLst/>
          </a:prstGeom>
        </p:spPr>
      </p:pic>
      <p:pic>
        <p:nvPicPr>
          <p:cNvPr id="137" name="1 SMAL Picture 57">
            <a:extLst>
              <a:ext uri="{FF2B5EF4-FFF2-40B4-BE49-F238E27FC236}">
                <a16:creationId xmlns:a16="http://schemas.microsoft.com/office/drawing/2014/main" id="{3316F963-68AA-4954-9906-3350BCBECE2F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10258192" y="1251918"/>
            <a:ext cx="612000" cy="612000"/>
          </a:xfrm>
          <a:prstGeom prst="rect">
            <a:avLst/>
          </a:prstGeom>
        </p:spPr>
      </p:pic>
      <p:sp>
        <p:nvSpPr>
          <p:cNvPr id="138" name="9 Rectangle: Rounded Corners 14">
            <a:extLst>
              <a:ext uri="{FF2B5EF4-FFF2-40B4-BE49-F238E27FC236}">
                <a16:creationId xmlns:a16="http://schemas.microsoft.com/office/drawing/2014/main" id="{F87A7C4B-2207-4509-90A7-7E49DAAD7979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9</a:t>
            </a:r>
          </a:p>
        </p:txBody>
      </p:sp>
      <p:sp>
        <p:nvSpPr>
          <p:cNvPr id="139" name="8 Rectangle: Rounded Corners 14">
            <a:extLst>
              <a:ext uri="{FF2B5EF4-FFF2-40B4-BE49-F238E27FC236}">
                <a16:creationId xmlns:a16="http://schemas.microsoft.com/office/drawing/2014/main" id="{29FE4E68-47CE-41F5-8E89-2F3AB1E47F4A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8</a:t>
            </a:r>
          </a:p>
        </p:txBody>
      </p:sp>
      <p:sp>
        <p:nvSpPr>
          <p:cNvPr id="140" name="7 Rectangle: Rounded Corners 14">
            <a:extLst>
              <a:ext uri="{FF2B5EF4-FFF2-40B4-BE49-F238E27FC236}">
                <a16:creationId xmlns:a16="http://schemas.microsoft.com/office/drawing/2014/main" id="{48793CA9-3EEC-4182-B78B-3C1341297518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7</a:t>
            </a:r>
          </a:p>
        </p:txBody>
      </p:sp>
      <p:sp>
        <p:nvSpPr>
          <p:cNvPr id="141" name="6 Rectangle: Rounded Corners 14">
            <a:extLst>
              <a:ext uri="{FF2B5EF4-FFF2-40B4-BE49-F238E27FC236}">
                <a16:creationId xmlns:a16="http://schemas.microsoft.com/office/drawing/2014/main" id="{A96AD421-7FD2-4932-8779-1E41076BDFB9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6</a:t>
            </a:r>
          </a:p>
        </p:txBody>
      </p:sp>
      <p:sp>
        <p:nvSpPr>
          <p:cNvPr id="142" name="5 Rectangle: Rounded Corners 14">
            <a:extLst>
              <a:ext uri="{FF2B5EF4-FFF2-40B4-BE49-F238E27FC236}">
                <a16:creationId xmlns:a16="http://schemas.microsoft.com/office/drawing/2014/main" id="{1062FF0F-1118-418A-9794-7FC9EEB77D50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5</a:t>
            </a:r>
          </a:p>
        </p:txBody>
      </p:sp>
      <p:sp>
        <p:nvSpPr>
          <p:cNvPr id="143" name="4 Rectangle: Rounded Corners 14">
            <a:extLst>
              <a:ext uri="{FF2B5EF4-FFF2-40B4-BE49-F238E27FC236}">
                <a16:creationId xmlns:a16="http://schemas.microsoft.com/office/drawing/2014/main" id="{18127F5F-9D39-4CC2-9C94-95A8EF10E237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4</a:t>
            </a:r>
          </a:p>
        </p:txBody>
      </p:sp>
      <p:sp>
        <p:nvSpPr>
          <p:cNvPr id="144" name="3 Rectangle: Rounded Corners 14">
            <a:extLst>
              <a:ext uri="{FF2B5EF4-FFF2-40B4-BE49-F238E27FC236}">
                <a16:creationId xmlns:a16="http://schemas.microsoft.com/office/drawing/2014/main" id="{07A1A270-2BE5-40A0-B846-D3C7CA733589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3</a:t>
            </a:r>
          </a:p>
        </p:txBody>
      </p:sp>
      <p:sp>
        <p:nvSpPr>
          <p:cNvPr id="145" name="2 Rectangle: Rounded Corners 14">
            <a:extLst>
              <a:ext uri="{FF2B5EF4-FFF2-40B4-BE49-F238E27FC236}">
                <a16:creationId xmlns:a16="http://schemas.microsoft.com/office/drawing/2014/main" id="{BAE608C5-557D-48F5-B21A-A52A0011EA41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2</a:t>
            </a:r>
          </a:p>
        </p:txBody>
      </p:sp>
      <p:sp>
        <p:nvSpPr>
          <p:cNvPr id="146" name="1 Rectangle: Rounded Corners 14">
            <a:extLst>
              <a:ext uri="{FF2B5EF4-FFF2-40B4-BE49-F238E27FC236}">
                <a16:creationId xmlns:a16="http://schemas.microsoft.com/office/drawing/2014/main" id="{98A1B3A8-2445-48D9-98DD-C099C56E4678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1</a:t>
            </a:r>
          </a:p>
        </p:txBody>
      </p:sp>
      <p:sp>
        <p:nvSpPr>
          <p:cNvPr id="147" name="0 tog Rectangle: Rounded Corners 14">
            <a:extLst>
              <a:ext uri="{FF2B5EF4-FFF2-40B4-BE49-F238E27FC236}">
                <a16:creationId xmlns:a16="http://schemas.microsoft.com/office/drawing/2014/main" id="{993EF611-41EA-45E9-BA7B-2B93E909D641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0</a:t>
            </a:r>
          </a:p>
        </p:txBody>
      </p:sp>
      <p:sp>
        <p:nvSpPr>
          <p:cNvPr id="148" name="9 Rectangle: Rounded Corners 14">
            <a:extLst>
              <a:ext uri="{FF2B5EF4-FFF2-40B4-BE49-F238E27FC236}">
                <a16:creationId xmlns:a16="http://schemas.microsoft.com/office/drawing/2014/main" id="{3DD4895F-BBF1-43E9-B5DF-312F6C2DDBCF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9</a:t>
            </a:r>
          </a:p>
        </p:txBody>
      </p:sp>
      <p:sp>
        <p:nvSpPr>
          <p:cNvPr id="149" name="8 Rectangle: Rounded Corners 14">
            <a:extLst>
              <a:ext uri="{FF2B5EF4-FFF2-40B4-BE49-F238E27FC236}">
                <a16:creationId xmlns:a16="http://schemas.microsoft.com/office/drawing/2014/main" id="{C693D4C7-45E9-4EA2-A433-785699C6A587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8</a:t>
            </a:r>
          </a:p>
        </p:txBody>
      </p:sp>
      <p:sp>
        <p:nvSpPr>
          <p:cNvPr id="150" name="7 Rectangle: Rounded Corners 14">
            <a:extLst>
              <a:ext uri="{FF2B5EF4-FFF2-40B4-BE49-F238E27FC236}">
                <a16:creationId xmlns:a16="http://schemas.microsoft.com/office/drawing/2014/main" id="{BDFD6FAF-DF8E-400C-BA18-851501DB1C08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7</a:t>
            </a:r>
          </a:p>
        </p:txBody>
      </p:sp>
      <p:sp>
        <p:nvSpPr>
          <p:cNvPr id="151" name="6 Rectangle: Rounded Corners 14">
            <a:extLst>
              <a:ext uri="{FF2B5EF4-FFF2-40B4-BE49-F238E27FC236}">
                <a16:creationId xmlns:a16="http://schemas.microsoft.com/office/drawing/2014/main" id="{81452B08-6145-4505-98D7-DF6CC176CBA4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6</a:t>
            </a:r>
          </a:p>
        </p:txBody>
      </p:sp>
      <p:sp>
        <p:nvSpPr>
          <p:cNvPr id="152" name="5 Rectangle: Rounded Corners 14">
            <a:extLst>
              <a:ext uri="{FF2B5EF4-FFF2-40B4-BE49-F238E27FC236}">
                <a16:creationId xmlns:a16="http://schemas.microsoft.com/office/drawing/2014/main" id="{9F298204-39F3-4735-9F02-78F3C8853E9D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5</a:t>
            </a:r>
          </a:p>
        </p:txBody>
      </p:sp>
      <p:sp>
        <p:nvSpPr>
          <p:cNvPr id="153" name="4 Rectangle: Rounded Corners 14">
            <a:extLst>
              <a:ext uri="{FF2B5EF4-FFF2-40B4-BE49-F238E27FC236}">
                <a16:creationId xmlns:a16="http://schemas.microsoft.com/office/drawing/2014/main" id="{1F07B7DE-34D2-4FA8-B060-81EBF80BFB44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4</a:t>
            </a:r>
          </a:p>
        </p:txBody>
      </p:sp>
      <p:sp>
        <p:nvSpPr>
          <p:cNvPr id="154" name="3 Rectangle: Rounded Corners 14">
            <a:extLst>
              <a:ext uri="{FF2B5EF4-FFF2-40B4-BE49-F238E27FC236}">
                <a16:creationId xmlns:a16="http://schemas.microsoft.com/office/drawing/2014/main" id="{11DD7024-7A83-4CB4-AA38-01D437511C10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3</a:t>
            </a:r>
          </a:p>
        </p:txBody>
      </p:sp>
      <p:sp>
        <p:nvSpPr>
          <p:cNvPr id="155" name="2 Rectangle: Rounded Corners 14">
            <a:extLst>
              <a:ext uri="{FF2B5EF4-FFF2-40B4-BE49-F238E27FC236}">
                <a16:creationId xmlns:a16="http://schemas.microsoft.com/office/drawing/2014/main" id="{63218296-0F18-48BE-9C7F-A2C9BBC98D8F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2</a:t>
            </a:r>
          </a:p>
        </p:txBody>
      </p:sp>
      <p:sp>
        <p:nvSpPr>
          <p:cNvPr id="156" name="1 Rectangle: Rounded Corners 14">
            <a:extLst>
              <a:ext uri="{FF2B5EF4-FFF2-40B4-BE49-F238E27FC236}">
                <a16:creationId xmlns:a16="http://schemas.microsoft.com/office/drawing/2014/main" id="{A8B8CAB7-6A2A-484B-8FC0-7B217DC3491B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1</a:t>
            </a:r>
          </a:p>
        </p:txBody>
      </p:sp>
      <p:sp>
        <p:nvSpPr>
          <p:cNvPr id="157" name="0 tog Rectangle: Rounded Corners 14">
            <a:extLst>
              <a:ext uri="{FF2B5EF4-FFF2-40B4-BE49-F238E27FC236}">
                <a16:creationId xmlns:a16="http://schemas.microsoft.com/office/drawing/2014/main" id="{F34D9712-B770-45D4-96E2-9313DC925DD0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0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2A92F9E-243B-45C9-968E-EB9CF5C5F408}"/>
              </a:ext>
            </a:extLst>
          </p:cNvPr>
          <p:cNvSpPr/>
          <p:nvPr/>
        </p:nvSpPr>
        <p:spPr>
          <a:xfrm>
            <a:off x="893448" y="1754904"/>
            <a:ext cx="13292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pple Boy BTN" panose="020C0904040107040205" pitchFamily="34" charset="0"/>
              </a:rPr>
              <a:t>Player 1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E47BD043-1373-4785-A506-21818E7CF259}"/>
              </a:ext>
            </a:extLst>
          </p:cNvPr>
          <p:cNvSpPr/>
          <p:nvPr/>
        </p:nvSpPr>
        <p:spPr>
          <a:xfrm>
            <a:off x="3986966" y="1754904"/>
            <a:ext cx="13821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pple Boy BTN" panose="020C0904040107040205" pitchFamily="34" charset="0"/>
              </a:rPr>
              <a:t>Player 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FBEE1CF-770A-42B2-A8D3-40CA10D59922}"/>
              </a:ext>
            </a:extLst>
          </p:cNvPr>
          <p:cNvSpPr/>
          <p:nvPr/>
        </p:nvSpPr>
        <p:spPr>
          <a:xfrm>
            <a:off x="7044644" y="1754904"/>
            <a:ext cx="13821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pple Boy BTN" panose="020C0904040107040205" pitchFamily="34" charset="0"/>
              </a:rPr>
              <a:t>Player 3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BCC17E7-A747-44BC-B812-961E1FEB3245}"/>
              </a:ext>
            </a:extLst>
          </p:cNvPr>
          <p:cNvSpPr/>
          <p:nvPr/>
        </p:nvSpPr>
        <p:spPr>
          <a:xfrm>
            <a:off x="10293881" y="1754904"/>
            <a:ext cx="13997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pple Boy BTN" panose="020C0904040107040205" pitchFamily="34" charset="0"/>
              </a:rPr>
              <a:t>Player 4</a:t>
            </a:r>
          </a:p>
        </p:txBody>
      </p:sp>
      <p:sp>
        <p:nvSpPr>
          <p:cNvPr id="162" name="NEXT Oval 161">
            <a:extLst>
              <a:ext uri="{FF2B5EF4-FFF2-40B4-BE49-F238E27FC236}">
                <a16:creationId xmlns:a16="http://schemas.microsoft.com/office/drawing/2014/main" id="{455D7AA0-F0F3-4D4B-BC51-5259F6F4E33A}"/>
              </a:ext>
            </a:extLst>
          </p:cNvPr>
          <p:cNvSpPr/>
          <p:nvPr/>
        </p:nvSpPr>
        <p:spPr>
          <a:xfrm rot="404744">
            <a:off x="10801615" y="5187385"/>
            <a:ext cx="1135131" cy="75764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ple Boy BTN" panose="020C0904040107040205" pitchFamily="34" charset="0"/>
              </a:rPr>
              <a:t>NEXT</a:t>
            </a:r>
          </a:p>
        </p:txBody>
      </p:sp>
      <p:grpSp>
        <p:nvGrpSpPr>
          <p:cNvPr id="18" name="M3 Group 17">
            <a:extLst>
              <a:ext uri="{FF2B5EF4-FFF2-40B4-BE49-F238E27FC236}">
                <a16:creationId xmlns:a16="http://schemas.microsoft.com/office/drawing/2014/main" id="{102943B0-63C4-4A1F-89FB-ECEFE8042416}"/>
              </a:ext>
            </a:extLst>
          </p:cNvPr>
          <p:cNvGrpSpPr>
            <a:grpSpLocks noChangeAspect="1"/>
          </p:cNvGrpSpPr>
          <p:nvPr/>
        </p:nvGrpSpPr>
        <p:grpSpPr>
          <a:xfrm rot="216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315250D-24E2-44CF-86DC-32CD6F7A27A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3B98325-09E4-4A8C-AFAE-2FA670D92D8D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M5 Group 20">
            <a:extLst>
              <a:ext uri="{FF2B5EF4-FFF2-40B4-BE49-F238E27FC236}">
                <a16:creationId xmlns:a16="http://schemas.microsoft.com/office/drawing/2014/main" id="{103D01CE-9144-4234-B378-C750D8B29FA2}"/>
              </a:ext>
            </a:extLst>
          </p:cNvPr>
          <p:cNvGrpSpPr>
            <a:grpSpLocks noChangeAspect="1"/>
          </p:cNvGrpSpPr>
          <p:nvPr/>
        </p:nvGrpSpPr>
        <p:grpSpPr>
          <a:xfrm rot="648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817228-39AC-41F2-ADF9-E1353A9E6948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4AF967F-2872-4287-ABBA-F7742B3D5D5F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FAAD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M1 Group 23">
            <a:extLst>
              <a:ext uri="{FF2B5EF4-FFF2-40B4-BE49-F238E27FC236}">
                <a16:creationId xmlns:a16="http://schemas.microsoft.com/office/drawing/2014/main" id="{7E5BF2B6-9ED6-45D3-980F-94B588183613}"/>
              </a:ext>
            </a:extLst>
          </p:cNvPr>
          <p:cNvGrpSpPr>
            <a:grpSpLocks noChangeAspect="1"/>
          </p:cNvGrpSpPr>
          <p:nvPr/>
        </p:nvGrpSpPr>
        <p:grpSpPr>
          <a:xfrm rot="432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BCDD82D-1DB2-48EB-B4B6-F06B13A6A6F9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8D4AFE2-DC8C-4872-A574-CB27553A40C6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8CBA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M1 Group 26">
            <a:extLst>
              <a:ext uri="{FF2B5EF4-FFF2-40B4-BE49-F238E27FC236}">
                <a16:creationId xmlns:a16="http://schemas.microsoft.com/office/drawing/2014/main" id="{1602D833-E42B-42E0-BCF7-42A3FDDA288E}"/>
              </a:ext>
            </a:extLst>
          </p:cNvPr>
          <p:cNvGrpSpPr>
            <a:grpSpLocks noChangeAspect="1"/>
          </p:cNvGrpSpPr>
          <p:nvPr/>
        </p:nvGrpSpPr>
        <p:grpSpPr>
          <a:xfrm rot="864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A8EC4FE-40F3-49FC-A7A3-09032C76BEA0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F8D4294-1392-40F3-AFA7-5F502E18D233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99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M1 Group 29">
            <a:extLst>
              <a:ext uri="{FF2B5EF4-FFF2-40B4-BE49-F238E27FC236}">
                <a16:creationId xmlns:a16="http://schemas.microsoft.com/office/drawing/2014/main" id="{A137A359-F30D-495D-833B-D4943B38BBF5}"/>
              </a:ext>
            </a:extLst>
          </p:cNvPr>
          <p:cNvGrpSpPr>
            <a:grpSpLocks noChangeAspect="1"/>
          </p:cNvGrpSpPr>
          <p:nvPr/>
        </p:nvGrpSpPr>
        <p:grpSpPr>
          <a:xfrm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A75369C-F088-4B79-8708-5BFF6257140F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12729BC-AD52-46AC-B4E3-0A2CBFD21FDA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CCCC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M 10 Group 32">
            <a:extLst>
              <a:ext uri="{FF2B5EF4-FFF2-40B4-BE49-F238E27FC236}">
                <a16:creationId xmlns:a16="http://schemas.microsoft.com/office/drawing/2014/main" id="{807F6A65-4B82-4A16-9059-374D3FF0D6C5}"/>
              </a:ext>
            </a:extLst>
          </p:cNvPr>
          <p:cNvGrpSpPr>
            <a:grpSpLocks noChangeAspect="1"/>
          </p:cNvGrpSpPr>
          <p:nvPr/>
        </p:nvGrpSpPr>
        <p:grpSpPr>
          <a:xfrm rot="1296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393ECD8-6C97-40E2-955B-5C6B6F129D01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627D025-3563-42EA-9B9C-4FC21B2632D0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CC99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M3 Group 35">
            <a:extLst>
              <a:ext uri="{FF2B5EF4-FFF2-40B4-BE49-F238E27FC236}">
                <a16:creationId xmlns:a16="http://schemas.microsoft.com/office/drawing/2014/main" id="{31878D42-2F8C-4EB7-B838-33F4EA12379A}"/>
              </a:ext>
            </a:extLst>
          </p:cNvPr>
          <p:cNvGrpSpPr>
            <a:grpSpLocks noChangeAspect="1"/>
          </p:cNvGrpSpPr>
          <p:nvPr/>
        </p:nvGrpSpPr>
        <p:grpSpPr>
          <a:xfrm rot="1512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AA3B2FE-7444-422D-82F0-DCB62039B037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930792E-BC05-46E0-AE46-450757956BC8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505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M5 Group 38">
            <a:extLst>
              <a:ext uri="{FF2B5EF4-FFF2-40B4-BE49-F238E27FC236}">
                <a16:creationId xmlns:a16="http://schemas.microsoft.com/office/drawing/2014/main" id="{15DE8010-75A1-4A3D-96E5-87D7D295F71E}"/>
              </a:ext>
            </a:extLst>
          </p:cNvPr>
          <p:cNvGrpSpPr>
            <a:grpSpLocks noChangeAspect="1"/>
          </p:cNvGrpSpPr>
          <p:nvPr/>
        </p:nvGrpSpPr>
        <p:grpSpPr>
          <a:xfrm rot="1728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5D15F76-8D52-4CC5-8306-BC488831A35A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5E025D-4F56-4072-85A8-88E22DAF8B12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AFABA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M3 Group 41">
            <a:extLst>
              <a:ext uri="{FF2B5EF4-FFF2-40B4-BE49-F238E27FC236}">
                <a16:creationId xmlns:a16="http://schemas.microsoft.com/office/drawing/2014/main" id="{9C07D273-BDE3-42A4-8468-0843E799F678}"/>
              </a:ext>
            </a:extLst>
          </p:cNvPr>
          <p:cNvGrpSpPr>
            <a:grpSpLocks noChangeAspect="1"/>
          </p:cNvGrpSpPr>
          <p:nvPr/>
        </p:nvGrpSpPr>
        <p:grpSpPr>
          <a:xfrm rot="1944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D8922CC-BB8D-430C-A3DE-8375108433FE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E739947-6892-4DBA-B17D-551735DE90FB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497B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M1 Group 44">
            <a:extLst>
              <a:ext uri="{FF2B5EF4-FFF2-40B4-BE49-F238E27FC236}">
                <a16:creationId xmlns:a16="http://schemas.microsoft.com/office/drawing/2014/main" id="{68CDD0F5-9D08-4E6C-9F1E-831DC6B18B9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099228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718D8C4-B0BF-4A7D-9780-AB09CD495884}"/>
                </a:ext>
              </a:extLst>
            </p:cNvPr>
            <p:cNvSpPr/>
            <p:nvPr/>
          </p:nvSpPr>
          <p:spPr>
            <a:xfrm>
              <a:off x="6213249" y="132321"/>
              <a:ext cx="1893200" cy="3239999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F977258-CBF1-411C-8893-50B7D62B2CB7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CC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21AF284-0A83-4F1D-9F69-47E1A58BBE09}"/>
              </a:ext>
            </a:extLst>
          </p:cNvPr>
          <p:cNvSpPr/>
          <p:nvPr/>
        </p:nvSpPr>
        <p:spPr>
          <a:xfrm>
            <a:off x="4339640" y="2197345"/>
            <a:ext cx="2552173" cy="2458505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8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4.58333E-6 -0.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2.08333E-6 -0.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1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2" fill="hold">
                      <p:stCondLst>
                        <p:cond delay="0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81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2" fill="hold">
                      <p:stCondLst>
                        <p:cond delay="0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516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7" fill="hold">
                      <p:stCondLst>
                        <p:cond delay="0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54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5" fill="hold">
                      <p:stCondLst>
                        <p:cond delay="0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03010__inspectorj__ui-confirmation-alert-b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56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6" fill="hold">
                      <p:stCondLst>
                        <p:cond delay="0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9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0" fill="hold">
                      <p:stCondLst>
                        <p:cond delay="0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586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7" fill="hold">
                      <p:stCondLst>
                        <p:cond delay="0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93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4" fill="hold">
                      <p:stCondLst>
                        <p:cond delay="0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600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1" fill="hold">
                      <p:stCondLst>
                        <p:cond delay="0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607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8" fill="hold">
                      <p:stCondLst>
                        <p:cond delay="0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2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2" fill="hold">
                      <p:stCondLst>
                        <p:cond delay="0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2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9" fill="hold">
                      <p:stCondLst>
                        <p:cond delay="0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35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6" fill="hold">
                      <p:stCondLst>
                        <p:cond delay="0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64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3" fill="hold">
                      <p:stCondLst>
                        <p:cond delay="0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64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0" fill="hold">
                      <p:stCondLst>
                        <p:cond delay="0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656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7" fill="hold">
                      <p:stCondLst>
                        <p:cond delay="0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663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4" fill="hold">
                      <p:stCondLst>
                        <p:cond delay="0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670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1" fill="hold">
                      <p:stCondLst>
                        <p:cond delay="0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67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8" fill="hold">
                      <p:stCondLst>
                        <p:cond delay="0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6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5" fill="hold">
                      <p:stCondLst>
                        <p:cond delay="0"/>
                      </p:stCondLst>
                      <p:childTnLst>
                        <p:par>
                          <p:cTn id="686" fill="hold">
                            <p:stCondLst>
                              <p:cond delay="0"/>
                            </p:stCondLst>
                            <p:childTnLst>
                              <p:par>
                                <p:cTn id="6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691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2" fill="hold">
                      <p:stCondLst>
                        <p:cond delay="0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69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9" fill="hold">
                      <p:stCondLst>
                        <p:cond delay="0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705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6" fill="hold">
                      <p:stCondLst>
                        <p:cond delay="0"/>
                      </p:stCondLst>
                      <p:childTnLst>
                        <p:par>
                          <p:cTn id="707" fill="hold">
                            <p:stCondLst>
                              <p:cond delay="0"/>
                            </p:stCondLst>
                            <p:childTnLst>
                              <p:par>
                                <p:cTn id="7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71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3" fill="hold">
                      <p:stCondLst>
                        <p:cond delay="0"/>
                      </p:stCondLst>
                      <p:childTnLst>
                        <p:par>
                          <p:cTn id="714" fill="hold">
                            <p:stCondLst>
                              <p:cond delay="0"/>
                            </p:stCondLst>
                            <p:childTnLst>
                              <p:par>
                                <p:cTn id="7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7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0" fill="hold">
                      <p:stCondLst>
                        <p:cond delay="0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3" fill="hold">
                      <p:stCondLst>
                        <p:cond delay="0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6" fill="hold">
                      <p:stCondLst>
                        <p:cond delay="0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6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>
                      <p:stCondLst>
                        <p:cond delay="0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2" fill="hold">
                      <p:stCondLst>
                        <p:cond delay="0"/>
                      </p:stCondLst>
                      <p:childTnLst>
                        <p:par>
                          <p:cTn id="773" fill="hold">
                            <p:stCondLst>
                              <p:cond delay="0"/>
                            </p:stCondLst>
                            <p:childTnLst>
                              <p:par>
                                <p:cTn id="7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2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5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8" fill="hold">
                      <p:stCondLst>
                        <p:cond delay="0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8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1" fill="hold">
                      <p:stCondLst>
                        <p:cond delay="0"/>
                      </p:stCondLst>
                      <p:childTnLst>
                        <p:par>
                          <p:cTn id="812" fill="hold">
                            <p:stCondLst>
                              <p:cond delay="0"/>
                            </p:stCondLst>
                            <p:childTnLst>
                              <p:par>
                                <p:cTn id="8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4" fill="hold">
                      <p:stCondLst>
                        <p:cond delay="0"/>
                      </p:stCondLst>
                      <p:childTnLst>
                        <p:par>
                          <p:cTn id="825" fill="hold">
                            <p:stCondLst>
                              <p:cond delay="0"/>
                            </p:stCondLst>
                            <p:childTnLst>
                              <p:par>
                                <p:cTn id="8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7" fill="hold">
                      <p:stCondLst>
                        <p:cond delay="0"/>
                      </p:stCondLst>
                      <p:childTnLst>
                        <p:par>
                          <p:cTn id="838" fill="hold">
                            <p:stCondLst>
                              <p:cond delay="0"/>
                            </p:stCondLst>
                            <p:childTnLst>
                              <p:par>
                                <p:cTn id="8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7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49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0" fill="hold">
                      <p:stCondLst>
                        <p:cond delay="0"/>
                      </p:stCondLst>
                      <p:childTnLst>
                        <p:par>
                          <p:cTn id="851" fill="hold">
                            <p:stCondLst>
                              <p:cond delay="0"/>
                            </p:stCondLst>
                            <p:childTnLst>
                              <p:par>
                                <p:cTn id="8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3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274</Words>
  <Application>Microsoft Office PowerPoint</Application>
  <PresentationFormat>Widescreen</PresentationFormat>
  <Paragraphs>101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Apple Boy BTN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52</cp:revision>
  <dcterms:created xsi:type="dcterms:W3CDTF">2020-01-18T12:14:25Z</dcterms:created>
  <dcterms:modified xsi:type="dcterms:W3CDTF">2020-04-27T14:41:36Z</dcterms:modified>
</cp:coreProperties>
</file>